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9" r:id="rId12"/>
    <p:sldId id="268" r:id="rId13"/>
    <p:sldId id="270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8" autoAdjust="0"/>
    <p:restoredTop sz="94660"/>
  </p:normalViewPr>
  <p:slideViewPr>
    <p:cSldViewPr snapToGrid="0">
      <p:cViewPr varScale="1">
        <p:scale>
          <a:sx n="60" d="100"/>
          <a:sy n="60" d="100"/>
        </p:scale>
        <p:origin x="131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2206AF-2DE3-407C-819B-5ACF4B8157EC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9DFF9B-919D-42A9-8971-CB897449336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8399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E2E060-51A5-45A3-8BF4-BA51742CE4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820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0B8BA1-0592-50CF-F1BD-BCAB8D7FE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F6B1CAF-9EBC-3F20-18D2-63CF1EE8FE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A2BE9F35-CC4E-3F15-2331-F23B1D3F44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600B323-7886-C8A9-483B-D86FCBC5F9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E2E060-51A5-45A3-8BF4-BA51742CE4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05074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E2E060-51A5-45A3-8BF4-BA51742CE4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67371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9D04B-2223-7DB8-F282-E2EDC2D63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3DDE39E-7B4A-5970-2849-7AACD5C927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3F7F242-53CE-2B93-0B26-7BE47DBC97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12C2F4F-738C-6B4E-75E6-DBCDABB670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E2E060-51A5-45A3-8BF4-BA51742CE4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70483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80D23-40C8-6915-3993-5EFC5BCFFE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58997DD-B7C1-B03A-C220-E9F0FB06F0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EC610EF-0649-C5EC-EB54-DABF12C4F0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0AFA3F8-3C6E-B011-3793-F533B3B2570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E2E060-51A5-45A3-8BF4-BA51742CE4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24143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53152-0BC5-02CA-8716-050066C04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07A8C70C-2729-B791-006F-D10305564B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08C0A36-07E4-B6E2-6964-0CBC5BDA49C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40AADF9-D5AB-2A2F-1B5A-212DBAC8B3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E2E060-51A5-45A3-8BF4-BA51742CE4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352392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E48F86-6DD2-56C1-AAC9-3D128B99C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EB514038-F177-F762-9731-E38C996FFA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45139F6-63B2-0C9E-40E3-72F7E9530F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C9631037-2070-CA98-9B1E-58E49FB50CB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E2E060-51A5-45A3-8BF4-BA51742CE4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48518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4F523-C3C2-4942-31BB-37E9A93B72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BA3C12E9-CCAA-DB9B-A9B6-BD4EC11CF9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8F13F1C7-9C6D-4DFB-0256-A8337C943B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5594BB8-9FEB-6B73-D443-1294DDB050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E2E060-51A5-45A3-8BF4-BA51742CE4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26774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751474-A53A-90CB-1980-127C13A87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D362294-2430-AD32-4A2A-34171295113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960B35E-E09C-4D17-FF05-25FDEF84D1B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0471B13-77B4-1C60-776D-B3271AE44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E2E060-51A5-45A3-8BF4-BA51742CE4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2040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9E0F4-E77C-3524-0984-0BD131E440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02BF7DE-A77B-9318-4171-7D83917B77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D6E3BF87-0C88-6BE9-881A-54BF5DE0EA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E854248-8A66-B37A-98DE-BE6C62125C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EE2E060-51A5-45A3-8BF4-BA51742CE48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11000402020202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11000402020202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2159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955BDC-36FA-FE14-C304-2B90C21888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EC2D91E-6ECA-2A21-5C29-7F1ABC5CA8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6488ED4-EE59-FE3D-66F2-5886EF75C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2341A-03E3-455D-B320-925C055BB7B3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A4B364E-3E21-CEAE-0FE9-CD6AFFA85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23B2E66-3F38-8F0B-2BED-E251FB92CA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787AC-3C28-40F6-849F-A912ED15D1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53929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94BD66C-5F82-1E3B-0DE5-0CF059450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725A3CF-2F80-1F2A-01B5-CB828F790B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52C03E6-C0E0-968B-EE85-CE5D250E4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2341A-03E3-455D-B320-925C055BB7B3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4979B80-045F-C4D8-EFF7-43ECC115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7A2CDF3-C11C-5F4F-FA2C-0848D3B9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787AC-3C28-40F6-849F-A912ED15D1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6444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4F0B2D19-DF65-CC84-3864-ED5F8FC4C4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EA35C1E-F7D3-EFF2-000A-1AF5DFD125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7242334-064E-E68D-12D9-FF2943FEE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2341A-03E3-455D-B320-925C055BB7B3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55F069F-E93B-F2D2-F9DB-DAC7BFC17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FE63AE2-240C-9458-CF0C-577FDD70F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787AC-3C28-40F6-849F-A912ED15D1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2097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4B51F-5022-4B9A-B1DC-58E2D82F8E58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BB207-5EAB-47C3-B719-5632B4BE83B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/>
          <a:srcRect t="12500" b="12500"/>
          <a:stretch>
            <a:fillRect/>
          </a:stretch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292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9931" y="306608"/>
            <a:ext cx="8216283" cy="759735"/>
          </a:xfrm>
          <a:solidFill>
            <a:srgbClr val="A40006"/>
          </a:solidFill>
          <a:ln w="19050"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ood" dir="t"/>
          </a:scene3d>
          <a:sp3d/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838200" y="1616868"/>
            <a:ext cx="10515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4B51F-5022-4B9A-B1DC-58E2D82F8E58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BB207-5EAB-47C3-B719-5632B4BE83B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24" name="图片 23"/>
          <p:cNvPicPr>
            <a:picLocks noChangeAspect="1"/>
          </p:cNvPicPr>
          <p:nvPr userDrawn="1"/>
        </p:nvPicPr>
        <p:blipFill rotWithShape="1">
          <a:blip r:embed="rId2" cstate="email"/>
          <a:srcRect r="416"/>
          <a:stretch>
            <a:fillRect/>
          </a:stretch>
        </p:blipFill>
        <p:spPr>
          <a:xfrm>
            <a:off x="-1" y="5120806"/>
            <a:ext cx="12191999" cy="1759932"/>
          </a:xfrm>
          <a:prstGeom prst="rect">
            <a:avLst/>
          </a:prstGeom>
        </p:spPr>
      </p:pic>
      <p:pic>
        <p:nvPicPr>
          <p:cNvPr id="26" name="图片 25"/>
          <p:cNvPicPr>
            <a:picLocks noChangeAspect="1"/>
          </p:cNvPicPr>
          <p:nvPr userDrawn="1"/>
        </p:nvPicPr>
        <p:blipFill>
          <a:blip r:embed="rId3" cstate="email"/>
          <a:stretch>
            <a:fillRect/>
          </a:stretch>
        </p:blipFill>
        <p:spPr>
          <a:xfrm>
            <a:off x="9028590" y="328428"/>
            <a:ext cx="2772075" cy="76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0913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gradFill>
          <a:gsLst>
            <a:gs pos="100000">
              <a:srgbClr val="7F0020"/>
            </a:gs>
            <a:gs pos="0">
              <a:srgbClr val="D74034"/>
            </a:gs>
            <a:gs pos="30000">
              <a:srgbClr val="C000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2780992"/>
            <a:ext cx="10515600" cy="1296015"/>
          </a:xfrm>
        </p:spPr>
        <p:txBody>
          <a:bodyPr anchor="b">
            <a:noAutofit/>
          </a:bodyPr>
          <a:lstStyle>
            <a:lvl1pPr>
              <a:defRPr sz="8000"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4B51F-5022-4B9A-B1DC-58E2D82F8E58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BB207-5EAB-47C3-B719-5632B4BE83B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email"/>
          <a:srcRect r="313"/>
          <a:stretch>
            <a:fillRect/>
          </a:stretch>
        </p:blipFill>
        <p:spPr>
          <a:xfrm>
            <a:off x="0" y="5069225"/>
            <a:ext cx="12192000" cy="179830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email"/>
          <a:stretch>
            <a:fillRect/>
          </a:stretch>
        </p:blipFill>
        <p:spPr>
          <a:xfrm>
            <a:off x="9028590" y="328428"/>
            <a:ext cx="2772075" cy="762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885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4B51F-5022-4B9A-B1DC-58E2D82F8E58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BB207-5EAB-47C3-B719-5632B4BE83BE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 rotWithShape="1">
          <a:blip r:embed="rId2" cstate="email"/>
          <a:srcRect r="416"/>
          <a:stretch>
            <a:fillRect/>
          </a:stretch>
        </p:blipFill>
        <p:spPr>
          <a:xfrm>
            <a:off x="-1" y="5120806"/>
            <a:ext cx="12191999" cy="1759932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email"/>
          <a:stretch>
            <a:fillRect/>
          </a:stretch>
        </p:blipFill>
        <p:spPr>
          <a:xfrm>
            <a:off x="9028590" y="182508"/>
            <a:ext cx="2772075" cy="762828"/>
          </a:xfrm>
          <a:prstGeom prst="rect">
            <a:avLst/>
          </a:prstGeom>
        </p:spPr>
      </p:pic>
      <p:sp>
        <p:nvSpPr>
          <p:cNvPr id="10" name="标题 8"/>
          <p:cNvSpPr>
            <a:spLocks noGrp="1"/>
          </p:cNvSpPr>
          <p:nvPr>
            <p:ph type="title"/>
          </p:nvPr>
        </p:nvSpPr>
        <p:spPr>
          <a:xfrm>
            <a:off x="281833" y="182508"/>
            <a:ext cx="8216283" cy="759735"/>
          </a:xfrm>
          <a:solidFill>
            <a:srgbClr val="A40006"/>
          </a:solidFill>
          <a:ln w="19050"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ood" dir="t"/>
          </a:scene3d>
          <a:sp3d/>
        </p:spPr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7338134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4B51F-5022-4B9A-B1DC-58E2D82F8E58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BB207-5EAB-47C3-B719-5632B4BE83BE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281833" y="182508"/>
            <a:ext cx="8216283" cy="759735"/>
          </a:xfrm>
          <a:solidFill>
            <a:srgbClr val="A40006"/>
          </a:solidFill>
          <a:ln w="19050">
            <a:solidFill>
              <a:srgbClr val="FF0000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ood" dir="t"/>
          </a:scene3d>
          <a:sp3d/>
        </p:spPr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918405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底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0" y="5072541"/>
            <a:ext cx="12192000" cy="1800828"/>
            <a:chOff x="0" y="3476"/>
            <a:chExt cx="5775" cy="853"/>
          </a:xfrm>
          <a:solidFill>
            <a:schemeClr val="tx2"/>
          </a:soli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16" y="3476"/>
              <a:ext cx="233" cy="823"/>
            </a:xfrm>
            <a:custGeom>
              <a:avLst/>
              <a:gdLst>
                <a:gd name="T0" fmla="*/ 83 w 90"/>
                <a:gd name="T1" fmla="*/ 303 h 308"/>
                <a:gd name="T2" fmla="*/ 63 w 90"/>
                <a:gd name="T3" fmla="*/ 300 h 308"/>
                <a:gd name="T4" fmla="*/ 68 w 90"/>
                <a:gd name="T5" fmla="*/ 270 h 308"/>
                <a:gd name="T6" fmla="*/ 62 w 90"/>
                <a:gd name="T7" fmla="*/ 240 h 308"/>
                <a:gd name="T8" fmla="*/ 64 w 90"/>
                <a:gd name="T9" fmla="*/ 196 h 308"/>
                <a:gd name="T10" fmla="*/ 61 w 90"/>
                <a:gd name="T11" fmla="*/ 180 h 308"/>
                <a:gd name="T12" fmla="*/ 65 w 90"/>
                <a:gd name="T13" fmla="*/ 150 h 308"/>
                <a:gd name="T14" fmla="*/ 60 w 90"/>
                <a:gd name="T15" fmla="*/ 120 h 308"/>
                <a:gd name="T16" fmla="*/ 64 w 90"/>
                <a:gd name="T17" fmla="*/ 91 h 308"/>
                <a:gd name="T18" fmla="*/ 58 w 90"/>
                <a:gd name="T19" fmla="*/ 61 h 308"/>
                <a:gd name="T20" fmla="*/ 62 w 90"/>
                <a:gd name="T21" fmla="*/ 30 h 308"/>
                <a:gd name="T22" fmla="*/ 44 w 90"/>
                <a:gd name="T23" fmla="*/ 0 h 308"/>
                <a:gd name="T24" fmla="*/ 32 w 90"/>
                <a:gd name="T25" fmla="*/ 61 h 308"/>
                <a:gd name="T26" fmla="*/ 27 w 90"/>
                <a:gd name="T27" fmla="*/ 91 h 308"/>
                <a:gd name="T28" fmla="*/ 25 w 90"/>
                <a:gd name="T29" fmla="*/ 150 h 308"/>
                <a:gd name="T30" fmla="*/ 25 w 90"/>
                <a:gd name="T31" fmla="*/ 151 h 308"/>
                <a:gd name="T32" fmla="*/ 22 w 90"/>
                <a:gd name="T33" fmla="*/ 221 h 308"/>
                <a:gd name="T34" fmla="*/ 29 w 90"/>
                <a:gd name="T35" fmla="*/ 241 h 308"/>
                <a:gd name="T36" fmla="*/ 22 w 90"/>
                <a:gd name="T37" fmla="*/ 271 h 308"/>
                <a:gd name="T38" fmla="*/ 13 w 90"/>
                <a:gd name="T39" fmla="*/ 303 h 308"/>
                <a:gd name="T40" fmla="*/ 0 w 90"/>
                <a:gd name="T41" fmla="*/ 305 h 308"/>
                <a:gd name="T42" fmla="*/ 90 w 90"/>
                <a:gd name="T43" fmla="*/ 305 h 308"/>
                <a:gd name="T44" fmla="*/ 58 w 90"/>
                <a:gd name="T45" fmla="*/ 239 h 308"/>
                <a:gd name="T46" fmla="*/ 45 w 90"/>
                <a:gd name="T47" fmla="*/ 154 h 308"/>
                <a:gd name="T48" fmla="*/ 34 w 90"/>
                <a:gd name="T49" fmla="*/ 179 h 308"/>
                <a:gd name="T50" fmla="*/ 55 w 90"/>
                <a:gd name="T51" fmla="*/ 59 h 308"/>
                <a:gd name="T52" fmla="*/ 55 w 90"/>
                <a:gd name="T53" fmla="*/ 59 h 308"/>
                <a:gd name="T54" fmla="*/ 56 w 90"/>
                <a:gd name="T55" fmla="*/ 119 h 308"/>
                <a:gd name="T56" fmla="*/ 45 w 90"/>
                <a:gd name="T57" fmla="*/ 274 h 308"/>
                <a:gd name="T58" fmla="*/ 31 w 90"/>
                <a:gd name="T59" fmla="*/ 300 h 308"/>
                <a:gd name="T60" fmla="*/ 48 w 90"/>
                <a:gd name="T61" fmla="*/ 269 h 308"/>
                <a:gd name="T62" fmla="*/ 65 w 90"/>
                <a:gd name="T63" fmla="*/ 269 h 308"/>
                <a:gd name="T64" fmla="*/ 48 w 90"/>
                <a:gd name="T65" fmla="*/ 209 h 308"/>
                <a:gd name="T66" fmla="*/ 48 w 90"/>
                <a:gd name="T67" fmla="*/ 209 h 308"/>
                <a:gd name="T68" fmla="*/ 50 w 90"/>
                <a:gd name="T69" fmla="*/ 144 h 308"/>
                <a:gd name="T70" fmla="*/ 47 w 90"/>
                <a:gd name="T71" fmla="*/ 149 h 308"/>
                <a:gd name="T72" fmla="*/ 56 w 90"/>
                <a:gd name="T73" fmla="*/ 66 h 308"/>
                <a:gd name="T74" fmla="*/ 34 w 90"/>
                <a:gd name="T75" fmla="*/ 66 h 308"/>
                <a:gd name="T76" fmla="*/ 43 w 90"/>
                <a:gd name="T77" fmla="*/ 89 h 308"/>
                <a:gd name="T78" fmla="*/ 33 w 90"/>
                <a:gd name="T79" fmla="*/ 126 h 308"/>
                <a:gd name="T80" fmla="*/ 43 w 90"/>
                <a:gd name="T81" fmla="*/ 149 h 308"/>
                <a:gd name="T82" fmla="*/ 32 w 90"/>
                <a:gd name="T83" fmla="*/ 185 h 308"/>
                <a:gd name="T84" fmla="*/ 27 w 90"/>
                <a:gd name="T85" fmla="*/ 209 h 308"/>
                <a:gd name="T86" fmla="*/ 31 w 90"/>
                <a:gd name="T87" fmla="*/ 245 h 308"/>
                <a:gd name="T88" fmla="*/ 31 w 90"/>
                <a:gd name="T89" fmla="*/ 245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0" h="308">
                  <a:moveTo>
                    <a:pt x="90" y="305"/>
                  </a:moveTo>
                  <a:cubicBezTo>
                    <a:pt x="83" y="305"/>
                    <a:pt x="83" y="305"/>
                    <a:pt x="83" y="305"/>
                  </a:cubicBezTo>
                  <a:cubicBezTo>
                    <a:pt x="83" y="303"/>
                    <a:pt x="83" y="303"/>
                    <a:pt x="83" y="303"/>
                  </a:cubicBezTo>
                  <a:cubicBezTo>
                    <a:pt x="77" y="303"/>
                    <a:pt x="77" y="303"/>
                    <a:pt x="77" y="303"/>
                  </a:cubicBezTo>
                  <a:cubicBezTo>
                    <a:pt x="77" y="300"/>
                    <a:pt x="77" y="300"/>
                    <a:pt x="77" y="300"/>
                  </a:cubicBezTo>
                  <a:cubicBezTo>
                    <a:pt x="63" y="300"/>
                    <a:pt x="63" y="300"/>
                    <a:pt x="63" y="300"/>
                  </a:cubicBezTo>
                  <a:cubicBezTo>
                    <a:pt x="68" y="271"/>
                    <a:pt x="68" y="271"/>
                    <a:pt x="68" y="271"/>
                  </a:cubicBezTo>
                  <a:cubicBezTo>
                    <a:pt x="68" y="271"/>
                    <a:pt x="68" y="271"/>
                    <a:pt x="68" y="270"/>
                  </a:cubicBezTo>
                  <a:cubicBezTo>
                    <a:pt x="68" y="270"/>
                    <a:pt x="68" y="270"/>
                    <a:pt x="68" y="270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0"/>
                    <a:pt x="62" y="240"/>
                    <a:pt x="62" y="240"/>
                  </a:cubicBezTo>
                  <a:cubicBezTo>
                    <a:pt x="65" y="221"/>
                    <a:pt x="65" y="221"/>
                    <a:pt x="65" y="221"/>
                  </a:cubicBezTo>
                  <a:cubicBezTo>
                    <a:pt x="69" y="221"/>
                    <a:pt x="69" y="221"/>
                    <a:pt x="69" y="221"/>
                  </a:cubicBezTo>
                  <a:cubicBezTo>
                    <a:pt x="64" y="196"/>
                    <a:pt x="64" y="196"/>
                    <a:pt x="64" y="196"/>
                  </a:cubicBezTo>
                  <a:cubicBezTo>
                    <a:pt x="61" y="181"/>
                    <a:pt x="61" y="181"/>
                    <a:pt x="61" y="181"/>
                  </a:cubicBezTo>
                  <a:cubicBezTo>
                    <a:pt x="61" y="181"/>
                    <a:pt x="61" y="181"/>
                    <a:pt x="61" y="181"/>
                  </a:cubicBezTo>
                  <a:cubicBezTo>
                    <a:pt x="61" y="181"/>
                    <a:pt x="61" y="181"/>
                    <a:pt x="61" y="180"/>
                  </a:cubicBezTo>
                  <a:cubicBezTo>
                    <a:pt x="65" y="151"/>
                    <a:pt x="65" y="151"/>
                    <a:pt x="65" y="151"/>
                  </a:cubicBezTo>
                  <a:cubicBezTo>
                    <a:pt x="65" y="151"/>
                    <a:pt x="65" y="151"/>
                    <a:pt x="65" y="151"/>
                  </a:cubicBezTo>
                  <a:cubicBezTo>
                    <a:pt x="65" y="151"/>
                    <a:pt x="65" y="150"/>
                    <a:pt x="65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63" y="91"/>
                    <a:pt x="63" y="91"/>
                    <a:pt x="63" y="91"/>
                  </a:cubicBezTo>
                  <a:cubicBezTo>
                    <a:pt x="64" y="91"/>
                    <a:pt x="64" y="91"/>
                    <a:pt x="64" y="91"/>
                  </a:cubicBezTo>
                  <a:cubicBezTo>
                    <a:pt x="64" y="91"/>
                    <a:pt x="64" y="90"/>
                    <a:pt x="63" y="90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2" y="61"/>
                    <a:pt x="32" y="61"/>
                    <a:pt x="32" y="6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1"/>
                    <a:pt x="25" y="151"/>
                    <a:pt x="25" y="151"/>
                  </a:cubicBezTo>
                  <a:cubicBezTo>
                    <a:pt x="30" y="181"/>
                    <a:pt x="30" y="181"/>
                    <a:pt x="30" y="181"/>
                  </a:cubicBezTo>
                  <a:cubicBezTo>
                    <a:pt x="27" y="196"/>
                    <a:pt x="27" y="196"/>
                    <a:pt x="27" y="196"/>
                  </a:cubicBezTo>
                  <a:cubicBezTo>
                    <a:pt x="22" y="221"/>
                    <a:pt x="22" y="221"/>
                    <a:pt x="22" y="221"/>
                  </a:cubicBezTo>
                  <a:cubicBezTo>
                    <a:pt x="25" y="221"/>
                    <a:pt x="25" y="221"/>
                    <a:pt x="25" y="221"/>
                  </a:cubicBezTo>
                  <a:cubicBezTo>
                    <a:pt x="29" y="240"/>
                    <a:pt x="29" y="240"/>
                    <a:pt x="29" y="240"/>
                  </a:cubicBezTo>
                  <a:cubicBezTo>
                    <a:pt x="29" y="241"/>
                    <a:pt x="29" y="241"/>
                    <a:pt x="29" y="241"/>
                  </a:cubicBezTo>
                  <a:cubicBezTo>
                    <a:pt x="22" y="270"/>
                    <a:pt x="22" y="270"/>
                    <a:pt x="22" y="270"/>
                  </a:cubicBezTo>
                  <a:cubicBezTo>
                    <a:pt x="22" y="270"/>
                    <a:pt x="22" y="270"/>
                    <a:pt x="22" y="270"/>
                  </a:cubicBezTo>
                  <a:cubicBezTo>
                    <a:pt x="22" y="270"/>
                    <a:pt x="22" y="271"/>
                    <a:pt x="22" y="271"/>
                  </a:cubicBezTo>
                  <a:cubicBezTo>
                    <a:pt x="27" y="300"/>
                    <a:pt x="27" y="300"/>
                    <a:pt x="27" y="300"/>
                  </a:cubicBezTo>
                  <a:cubicBezTo>
                    <a:pt x="13" y="300"/>
                    <a:pt x="13" y="300"/>
                    <a:pt x="13" y="300"/>
                  </a:cubicBezTo>
                  <a:cubicBezTo>
                    <a:pt x="13" y="303"/>
                    <a:pt x="13" y="303"/>
                    <a:pt x="13" y="303"/>
                  </a:cubicBezTo>
                  <a:cubicBezTo>
                    <a:pt x="7" y="303"/>
                    <a:pt x="7" y="303"/>
                    <a:pt x="7" y="303"/>
                  </a:cubicBezTo>
                  <a:cubicBezTo>
                    <a:pt x="7" y="305"/>
                    <a:pt x="7" y="305"/>
                    <a:pt x="7" y="305"/>
                  </a:cubicBezTo>
                  <a:cubicBezTo>
                    <a:pt x="0" y="305"/>
                    <a:pt x="0" y="305"/>
                    <a:pt x="0" y="305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90" y="308"/>
                    <a:pt x="90" y="308"/>
                    <a:pt x="90" y="308"/>
                  </a:cubicBezTo>
                  <a:lnTo>
                    <a:pt x="90" y="305"/>
                  </a:lnTo>
                  <a:close/>
                  <a:moveTo>
                    <a:pt x="45" y="214"/>
                  </a:moveTo>
                  <a:cubicBezTo>
                    <a:pt x="45" y="214"/>
                    <a:pt x="45" y="214"/>
                    <a:pt x="45" y="214"/>
                  </a:cubicBezTo>
                  <a:cubicBezTo>
                    <a:pt x="58" y="239"/>
                    <a:pt x="58" y="239"/>
                    <a:pt x="58" y="239"/>
                  </a:cubicBezTo>
                  <a:cubicBezTo>
                    <a:pt x="32" y="239"/>
                    <a:pt x="32" y="239"/>
                    <a:pt x="32" y="239"/>
                  </a:cubicBezTo>
                  <a:lnTo>
                    <a:pt x="45" y="214"/>
                  </a:lnTo>
                  <a:close/>
                  <a:moveTo>
                    <a:pt x="45" y="154"/>
                  </a:moveTo>
                  <a:cubicBezTo>
                    <a:pt x="45" y="154"/>
                    <a:pt x="45" y="154"/>
                    <a:pt x="45" y="154"/>
                  </a:cubicBezTo>
                  <a:cubicBezTo>
                    <a:pt x="57" y="179"/>
                    <a:pt x="57" y="179"/>
                    <a:pt x="57" y="179"/>
                  </a:cubicBezTo>
                  <a:cubicBezTo>
                    <a:pt x="34" y="179"/>
                    <a:pt x="34" y="179"/>
                    <a:pt x="34" y="179"/>
                  </a:cubicBezTo>
                  <a:lnTo>
                    <a:pt x="45" y="154"/>
                  </a:lnTo>
                  <a:close/>
                  <a:moveTo>
                    <a:pt x="55" y="59"/>
                  </a:moveTo>
                  <a:cubicBezTo>
                    <a:pt x="55" y="59"/>
                    <a:pt x="55" y="59"/>
                    <a:pt x="55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45" y="35"/>
                    <a:pt x="45" y="35"/>
                    <a:pt x="45" y="35"/>
                  </a:cubicBezTo>
                  <a:lnTo>
                    <a:pt x="55" y="59"/>
                  </a:lnTo>
                  <a:close/>
                  <a:moveTo>
                    <a:pt x="45" y="95"/>
                  </a:moveTo>
                  <a:cubicBezTo>
                    <a:pt x="45" y="95"/>
                    <a:pt x="45" y="95"/>
                    <a:pt x="45" y="95"/>
                  </a:cubicBezTo>
                  <a:cubicBezTo>
                    <a:pt x="56" y="119"/>
                    <a:pt x="56" y="119"/>
                    <a:pt x="56" y="119"/>
                  </a:cubicBezTo>
                  <a:cubicBezTo>
                    <a:pt x="35" y="119"/>
                    <a:pt x="35" y="119"/>
                    <a:pt x="35" y="119"/>
                  </a:cubicBezTo>
                  <a:lnTo>
                    <a:pt x="45" y="95"/>
                  </a:lnTo>
                  <a:close/>
                  <a:moveTo>
                    <a:pt x="45" y="274"/>
                  </a:moveTo>
                  <a:cubicBezTo>
                    <a:pt x="45" y="274"/>
                    <a:pt x="45" y="274"/>
                    <a:pt x="45" y="274"/>
                  </a:cubicBezTo>
                  <a:cubicBezTo>
                    <a:pt x="60" y="300"/>
                    <a:pt x="60" y="300"/>
                    <a:pt x="60" y="300"/>
                  </a:cubicBezTo>
                  <a:cubicBezTo>
                    <a:pt x="31" y="300"/>
                    <a:pt x="31" y="300"/>
                    <a:pt x="31" y="300"/>
                  </a:cubicBezTo>
                  <a:lnTo>
                    <a:pt x="45" y="274"/>
                  </a:lnTo>
                  <a:close/>
                  <a:moveTo>
                    <a:pt x="48" y="269"/>
                  </a:moveTo>
                  <a:cubicBezTo>
                    <a:pt x="48" y="269"/>
                    <a:pt x="48" y="269"/>
                    <a:pt x="48" y="269"/>
                  </a:cubicBezTo>
                  <a:cubicBezTo>
                    <a:pt x="52" y="261"/>
                    <a:pt x="52" y="261"/>
                    <a:pt x="52" y="261"/>
                  </a:cubicBezTo>
                  <a:cubicBezTo>
                    <a:pt x="60" y="245"/>
                    <a:pt x="60" y="245"/>
                    <a:pt x="60" y="245"/>
                  </a:cubicBezTo>
                  <a:cubicBezTo>
                    <a:pt x="65" y="269"/>
                    <a:pt x="65" y="269"/>
                    <a:pt x="65" y="269"/>
                  </a:cubicBezTo>
                  <a:lnTo>
                    <a:pt x="48" y="269"/>
                  </a:lnTo>
                  <a:close/>
                  <a:moveTo>
                    <a:pt x="48" y="209"/>
                  </a:moveTo>
                  <a:cubicBezTo>
                    <a:pt x="48" y="209"/>
                    <a:pt x="48" y="209"/>
                    <a:pt x="48" y="209"/>
                  </a:cubicBezTo>
                  <a:cubicBezTo>
                    <a:pt x="59" y="185"/>
                    <a:pt x="59" y="185"/>
                    <a:pt x="59" y="185"/>
                  </a:cubicBezTo>
                  <a:cubicBezTo>
                    <a:pt x="64" y="209"/>
                    <a:pt x="64" y="209"/>
                    <a:pt x="64" y="209"/>
                  </a:cubicBezTo>
                  <a:lnTo>
                    <a:pt x="48" y="209"/>
                  </a:lnTo>
                  <a:close/>
                  <a:moveTo>
                    <a:pt x="47" y="149"/>
                  </a:moveTo>
                  <a:cubicBezTo>
                    <a:pt x="47" y="149"/>
                    <a:pt x="47" y="149"/>
                    <a:pt x="47" y="149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7" y="126"/>
                    <a:pt x="57" y="126"/>
                    <a:pt x="57" y="126"/>
                  </a:cubicBezTo>
                  <a:cubicBezTo>
                    <a:pt x="62" y="149"/>
                    <a:pt x="62" y="149"/>
                    <a:pt x="62" y="149"/>
                  </a:cubicBezTo>
                  <a:lnTo>
                    <a:pt x="47" y="149"/>
                  </a:lnTo>
                  <a:close/>
                  <a:moveTo>
                    <a:pt x="47" y="89"/>
                  </a:moveTo>
                  <a:cubicBezTo>
                    <a:pt x="47" y="89"/>
                    <a:pt x="47" y="89"/>
                    <a:pt x="47" y="89"/>
                  </a:cubicBezTo>
                  <a:cubicBezTo>
                    <a:pt x="56" y="66"/>
                    <a:pt x="56" y="66"/>
                    <a:pt x="56" y="66"/>
                  </a:cubicBezTo>
                  <a:cubicBezTo>
                    <a:pt x="60" y="89"/>
                    <a:pt x="60" y="89"/>
                    <a:pt x="60" y="89"/>
                  </a:cubicBezTo>
                  <a:lnTo>
                    <a:pt x="47" y="89"/>
                  </a:lnTo>
                  <a:close/>
                  <a:moveTo>
                    <a:pt x="34" y="66"/>
                  </a:moveTo>
                  <a:cubicBezTo>
                    <a:pt x="34" y="66"/>
                    <a:pt x="34" y="66"/>
                    <a:pt x="34" y="66"/>
                  </a:cubicBezTo>
                  <a:cubicBezTo>
                    <a:pt x="40" y="82"/>
                    <a:pt x="40" y="82"/>
                    <a:pt x="40" y="82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30" y="89"/>
                    <a:pt x="30" y="89"/>
                    <a:pt x="30" y="89"/>
                  </a:cubicBezTo>
                  <a:lnTo>
                    <a:pt x="34" y="66"/>
                  </a:lnTo>
                  <a:close/>
                  <a:moveTo>
                    <a:pt x="33" y="126"/>
                  </a:moveTo>
                  <a:cubicBezTo>
                    <a:pt x="33" y="126"/>
                    <a:pt x="33" y="126"/>
                    <a:pt x="33" y="126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28" y="149"/>
                    <a:pt x="28" y="149"/>
                    <a:pt x="28" y="149"/>
                  </a:cubicBezTo>
                  <a:lnTo>
                    <a:pt x="33" y="126"/>
                  </a:lnTo>
                  <a:close/>
                  <a:moveTo>
                    <a:pt x="32" y="185"/>
                  </a:moveTo>
                  <a:cubicBezTo>
                    <a:pt x="32" y="185"/>
                    <a:pt x="32" y="185"/>
                    <a:pt x="32" y="185"/>
                  </a:cubicBezTo>
                  <a:cubicBezTo>
                    <a:pt x="43" y="209"/>
                    <a:pt x="43" y="209"/>
                    <a:pt x="43" y="209"/>
                  </a:cubicBezTo>
                  <a:cubicBezTo>
                    <a:pt x="27" y="209"/>
                    <a:pt x="27" y="209"/>
                    <a:pt x="27" y="209"/>
                  </a:cubicBezTo>
                  <a:lnTo>
                    <a:pt x="32" y="185"/>
                  </a:lnTo>
                  <a:close/>
                  <a:moveTo>
                    <a:pt x="31" y="245"/>
                  </a:moveTo>
                  <a:cubicBezTo>
                    <a:pt x="31" y="245"/>
                    <a:pt x="31" y="245"/>
                    <a:pt x="31" y="245"/>
                  </a:cubicBezTo>
                  <a:cubicBezTo>
                    <a:pt x="43" y="269"/>
                    <a:pt x="43" y="269"/>
                    <a:pt x="43" y="269"/>
                  </a:cubicBezTo>
                  <a:cubicBezTo>
                    <a:pt x="25" y="269"/>
                    <a:pt x="25" y="269"/>
                    <a:pt x="25" y="269"/>
                  </a:cubicBezTo>
                  <a:lnTo>
                    <a:pt x="31" y="2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>
              <a:off x="220" y="4133"/>
              <a:ext cx="394" cy="169"/>
            </a:xfrm>
            <a:custGeom>
              <a:avLst/>
              <a:gdLst>
                <a:gd name="T0" fmla="*/ 143 w 152"/>
                <a:gd name="T1" fmla="*/ 48 h 63"/>
                <a:gd name="T2" fmla="*/ 145 w 152"/>
                <a:gd name="T3" fmla="*/ 33 h 63"/>
                <a:gd name="T4" fmla="*/ 146 w 152"/>
                <a:gd name="T5" fmla="*/ 20 h 63"/>
                <a:gd name="T6" fmla="*/ 125 w 152"/>
                <a:gd name="T7" fmla="*/ 11 h 63"/>
                <a:gd name="T8" fmla="*/ 9 w 152"/>
                <a:gd name="T9" fmla="*/ 12 h 63"/>
                <a:gd name="T10" fmla="*/ 11 w 152"/>
                <a:gd name="T11" fmla="*/ 38 h 63"/>
                <a:gd name="T12" fmla="*/ 14 w 152"/>
                <a:gd name="T13" fmla="*/ 50 h 63"/>
                <a:gd name="T14" fmla="*/ 152 w 152"/>
                <a:gd name="T15" fmla="*/ 60 h 63"/>
                <a:gd name="T16" fmla="*/ 112 w 152"/>
                <a:gd name="T17" fmla="*/ 52 h 63"/>
                <a:gd name="T18" fmla="*/ 142 w 152"/>
                <a:gd name="T19" fmla="*/ 48 h 63"/>
                <a:gd name="T20" fmla="*/ 141 w 152"/>
                <a:gd name="T21" fmla="*/ 45 h 63"/>
                <a:gd name="T22" fmla="*/ 116 w 152"/>
                <a:gd name="T23" fmla="*/ 43 h 63"/>
                <a:gd name="T24" fmla="*/ 128 w 152"/>
                <a:gd name="T25" fmla="*/ 41 h 63"/>
                <a:gd name="T26" fmla="*/ 143 w 152"/>
                <a:gd name="T27" fmla="*/ 38 h 63"/>
                <a:gd name="T28" fmla="*/ 144 w 152"/>
                <a:gd name="T29" fmla="*/ 35 h 63"/>
                <a:gd name="T30" fmla="*/ 144 w 152"/>
                <a:gd name="T31" fmla="*/ 35 h 63"/>
                <a:gd name="T32" fmla="*/ 32 w 152"/>
                <a:gd name="T33" fmla="*/ 9 h 63"/>
                <a:gd name="T34" fmla="*/ 145 w 152"/>
                <a:gd name="T35" fmla="*/ 23 h 63"/>
                <a:gd name="T36" fmla="*/ 96 w 152"/>
                <a:gd name="T37" fmla="*/ 22 h 63"/>
                <a:gd name="T38" fmla="*/ 97 w 152"/>
                <a:gd name="T39" fmla="*/ 21 h 63"/>
                <a:gd name="T40" fmla="*/ 95 w 152"/>
                <a:gd name="T41" fmla="*/ 19 h 63"/>
                <a:gd name="T42" fmla="*/ 105 w 152"/>
                <a:gd name="T43" fmla="*/ 18 h 63"/>
                <a:gd name="T44" fmla="*/ 146 w 152"/>
                <a:gd name="T45" fmla="*/ 17 h 63"/>
                <a:gd name="T46" fmla="*/ 146 w 152"/>
                <a:gd name="T47" fmla="*/ 17 h 63"/>
                <a:gd name="T48" fmla="*/ 126 w 152"/>
                <a:gd name="T49" fmla="*/ 12 h 63"/>
                <a:gd name="T50" fmla="*/ 91 w 152"/>
                <a:gd name="T51" fmla="*/ 18 h 63"/>
                <a:gd name="T52" fmla="*/ 10 w 152"/>
                <a:gd name="T53" fmla="*/ 12 h 63"/>
                <a:gd name="T54" fmla="*/ 10 w 152"/>
                <a:gd name="T55" fmla="*/ 12 h 63"/>
                <a:gd name="T56" fmla="*/ 127 w 152"/>
                <a:gd name="T57" fmla="*/ 27 h 63"/>
                <a:gd name="T58" fmla="*/ 110 w 152"/>
                <a:gd name="T59" fmla="*/ 28 h 63"/>
                <a:gd name="T60" fmla="*/ 10 w 152"/>
                <a:gd name="T61" fmla="*/ 18 h 63"/>
                <a:gd name="T62" fmla="*/ 10 w 152"/>
                <a:gd name="T63" fmla="*/ 18 h 63"/>
                <a:gd name="T64" fmla="*/ 19 w 152"/>
                <a:gd name="T65" fmla="*/ 25 h 63"/>
                <a:gd name="T66" fmla="*/ 23 w 152"/>
                <a:gd name="T67" fmla="*/ 32 h 63"/>
                <a:gd name="T68" fmla="*/ 35 w 152"/>
                <a:gd name="T69" fmla="*/ 59 h 63"/>
                <a:gd name="T70" fmla="*/ 85 w 152"/>
                <a:gd name="T71" fmla="*/ 53 h 63"/>
                <a:gd name="T72" fmla="*/ 35 w 152"/>
                <a:gd name="T73" fmla="*/ 45 h 63"/>
                <a:gd name="T74" fmla="*/ 23 w 152"/>
                <a:gd name="T75" fmla="*/ 44 h 63"/>
                <a:gd name="T76" fmla="*/ 12 w 152"/>
                <a:gd name="T77" fmla="*/ 42 h 63"/>
                <a:gd name="T78" fmla="*/ 85 w 152"/>
                <a:gd name="T79" fmla="*/ 45 h 63"/>
                <a:gd name="T80" fmla="*/ 85 w 152"/>
                <a:gd name="T81" fmla="*/ 43 h 63"/>
                <a:gd name="T82" fmla="*/ 12 w 152"/>
                <a:gd name="T83" fmla="*/ 39 h 63"/>
                <a:gd name="T84" fmla="*/ 85 w 152"/>
                <a:gd name="T85" fmla="*/ 40 h 63"/>
                <a:gd name="T86" fmla="*/ 85 w 152"/>
                <a:gd name="T87" fmla="*/ 37 h 63"/>
                <a:gd name="T88" fmla="*/ 11 w 152"/>
                <a:gd name="T89" fmla="*/ 31 h 63"/>
                <a:gd name="T90" fmla="*/ 85 w 152"/>
                <a:gd name="T91" fmla="*/ 34 h 63"/>
                <a:gd name="T92" fmla="*/ 85 w 152"/>
                <a:gd name="T93" fmla="*/ 34 h 63"/>
                <a:gd name="T94" fmla="*/ 18 w 152"/>
                <a:gd name="T95" fmla="*/ 20 h 63"/>
                <a:gd name="T96" fmla="*/ 87 w 152"/>
                <a:gd name="T97" fmla="*/ 53 h 63"/>
                <a:gd name="T98" fmla="*/ 110 w 152"/>
                <a:gd name="T99" fmla="*/ 54 h 63"/>
                <a:gd name="T100" fmla="*/ 87 w 152"/>
                <a:gd name="T101" fmla="*/ 49 h 63"/>
                <a:gd name="T102" fmla="*/ 110 w 152"/>
                <a:gd name="T103" fmla="*/ 49 h 63"/>
                <a:gd name="T104" fmla="*/ 110 w 152"/>
                <a:gd name="T105" fmla="*/ 59 h 63"/>
                <a:gd name="T106" fmla="*/ 110 w 152"/>
                <a:gd name="T107" fmla="*/ 44 h 63"/>
                <a:gd name="T108" fmla="*/ 110 w 152"/>
                <a:gd name="T109" fmla="*/ 37 h 63"/>
                <a:gd name="T110" fmla="*/ 144 w 152"/>
                <a:gd name="T111" fmla="*/ 33 h 63"/>
                <a:gd name="T112" fmla="*/ 112 w 152"/>
                <a:gd name="T113" fmla="*/ 59 h 63"/>
                <a:gd name="T114" fmla="*/ 141 w 152"/>
                <a:gd name="T115" fmla="*/ 54 h 63"/>
                <a:gd name="T116" fmla="*/ 146 w 152"/>
                <a:gd name="T117" fmla="*/ 15 h 63"/>
                <a:gd name="T118" fmla="*/ 10 w 152"/>
                <a:gd name="T119" fmla="*/ 12 h 63"/>
                <a:gd name="T120" fmla="*/ 10 w 152"/>
                <a:gd name="T121" fmla="*/ 18 h 63"/>
                <a:gd name="T122" fmla="*/ 13 w 152"/>
                <a:gd name="T123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2" h="63">
                  <a:moveTo>
                    <a:pt x="142" y="59"/>
                  </a:moveTo>
                  <a:cubicBezTo>
                    <a:pt x="142" y="59"/>
                    <a:pt x="142" y="59"/>
                    <a:pt x="142" y="59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3" y="48"/>
                    <a:pt x="143" y="48"/>
                    <a:pt x="143" y="48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38"/>
                    <a:pt x="143" y="38"/>
                    <a:pt x="143" y="38"/>
                  </a:cubicBezTo>
                  <a:cubicBezTo>
                    <a:pt x="144" y="38"/>
                    <a:pt x="144" y="38"/>
                    <a:pt x="144" y="38"/>
                  </a:cubicBezTo>
                  <a:cubicBezTo>
                    <a:pt x="144" y="38"/>
                    <a:pt x="144" y="38"/>
                    <a:pt x="144" y="38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6" y="23"/>
                    <a:pt x="146" y="23"/>
                    <a:pt x="146" y="23"/>
                  </a:cubicBezTo>
                  <a:cubicBezTo>
                    <a:pt x="146" y="23"/>
                    <a:pt x="146" y="23"/>
                    <a:pt x="146" y="22"/>
                  </a:cubicBezTo>
                  <a:cubicBezTo>
                    <a:pt x="146" y="22"/>
                    <a:pt x="146" y="21"/>
                    <a:pt x="146" y="20"/>
                  </a:cubicBezTo>
                  <a:cubicBezTo>
                    <a:pt x="146" y="20"/>
                    <a:pt x="146" y="20"/>
                    <a:pt x="146" y="20"/>
                  </a:cubicBezTo>
                  <a:cubicBezTo>
                    <a:pt x="146" y="19"/>
                    <a:pt x="146" y="18"/>
                    <a:pt x="146" y="18"/>
                  </a:cubicBezTo>
                  <a:cubicBezTo>
                    <a:pt x="146" y="18"/>
                    <a:pt x="146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46" y="12"/>
                    <a:pt x="146" y="12"/>
                    <a:pt x="146" y="12"/>
                  </a:cubicBezTo>
                  <a:cubicBezTo>
                    <a:pt x="146" y="12"/>
                    <a:pt x="147" y="10"/>
                    <a:pt x="146" y="10"/>
                  </a:cubicBezTo>
                  <a:cubicBezTo>
                    <a:pt x="145" y="9"/>
                    <a:pt x="138" y="10"/>
                    <a:pt x="127" y="11"/>
                  </a:cubicBezTo>
                  <a:cubicBezTo>
                    <a:pt x="125" y="11"/>
                    <a:pt x="125" y="11"/>
                    <a:pt x="125" y="11"/>
                  </a:cubicBezTo>
                  <a:cubicBezTo>
                    <a:pt x="120" y="12"/>
                    <a:pt x="107" y="13"/>
                    <a:pt x="98" y="13"/>
                  </a:cubicBezTo>
                  <a:cubicBezTo>
                    <a:pt x="91" y="13"/>
                    <a:pt x="79" y="10"/>
                    <a:pt x="71" y="8"/>
                  </a:cubicBezTo>
                  <a:cubicBezTo>
                    <a:pt x="68" y="7"/>
                    <a:pt x="66" y="7"/>
                    <a:pt x="65" y="7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54" y="4"/>
                    <a:pt x="36" y="0"/>
                    <a:pt x="32" y="0"/>
                  </a:cubicBezTo>
                  <a:cubicBezTo>
                    <a:pt x="29" y="0"/>
                    <a:pt x="20" y="5"/>
                    <a:pt x="15" y="8"/>
                  </a:cubicBezTo>
                  <a:cubicBezTo>
                    <a:pt x="13" y="9"/>
                    <a:pt x="12" y="9"/>
                    <a:pt x="12" y="10"/>
                  </a:cubicBezTo>
                  <a:cubicBezTo>
                    <a:pt x="10" y="11"/>
                    <a:pt x="9" y="11"/>
                    <a:pt x="9" y="1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1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7"/>
                  </a:cubicBezTo>
                  <a:cubicBezTo>
                    <a:pt x="14" y="47"/>
                    <a:pt x="28" y="45"/>
                    <a:pt x="34" y="4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0" y="48"/>
                    <a:pt x="16" y="50"/>
                    <a:pt x="14" y="50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4" y="47"/>
                    <a:pt x="14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152" y="60"/>
                    <a:pt x="152" y="60"/>
                    <a:pt x="152" y="60"/>
                  </a:cubicBezTo>
                  <a:lnTo>
                    <a:pt x="142" y="59"/>
                  </a:lnTo>
                  <a:close/>
                  <a:moveTo>
                    <a:pt x="112" y="52"/>
                  </a:moveTo>
                  <a:cubicBezTo>
                    <a:pt x="112" y="52"/>
                    <a:pt x="112" y="52"/>
                    <a:pt x="112" y="52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20" y="50"/>
                    <a:pt x="135" y="50"/>
                    <a:pt x="137" y="50"/>
                  </a:cubicBezTo>
                  <a:cubicBezTo>
                    <a:pt x="139" y="50"/>
                    <a:pt x="141" y="50"/>
                    <a:pt x="142" y="50"/>
                  </a:cubicBezTo>
                  <a:cubicBezTo>
                    <a:pt x="142" y="51"/>
                    <a:pt x="142" y="51"/>
                    <a:pt x="142" y="51"/>
                  </a:cubicBezTo>
                  <a:cubicBezTo>
                    <a:pt x="137" y="51"/>
                    <a:pt x="123" y="52"/>
                    <a:pt x="112" y="52"/>
                  </a:cubicBezTo>
                  <a:close/>
                  <a:moveTo>
                    <a:pt x="142" y="49"/>
                  </a:move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37" y="49"/>
                    <a:pt x="132" y="49"/>
                  </a:cubicBezTo>
                  <a:cubicBezTo>
                    <a:pt x="127" y="49"/>
                    <a:pt x="120" y="49"/>
                    <a:pt x="112" y="49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23" y="48"/>
                    <a:pt x="139" y="48"/>
                    <a:pt x="142" y="48"/>
                  </a:cubicBezTo>
                  <a:lnTo>
                    <a:pt x="142" y="49"/>
                  </a:lnTo>
                  <a:close/>
                  <a:moveTo>
                    <a:pt x="130" y="46"/>
                  </a:moveTo>
                  <a:cubicBezTo>
                    <a:pt x="130" y="46"/>
                    <a:pt x="130" y="46"/>
                    <a:pt x="130" y="46"/>
                  </a:cubicBezTo>
                  <a:cubicBezTo>
                    <a:pt x="127" y="46"/>
                    <a:pt x="119" y="47"/>
                    <a:pt x="112" y="47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6" y="44"/>
                    <a:pt x="119" y="44"/>
                    <a:pt x="120" y="44"/>
                  </a:cubicBezTo>
                  <a:cubicBezTo>
                    <a:pt x="123" y="44"/>
                    <a:pt x="130" y="44"/>
                    <a:pt x="133" y="44"/>
                  </a:cubicBezTo>
                  <a:cubicBezTo>
                    <a:pt x="136" y="44"/>
                    <a:pt x="140" y="45"/>
                    <a:pt x="141" y="45"/>
                  </a:cubicBezTo>
                  <a:cubicBezTo>
                    <a:pt x="142" y="45"/>
                    <a:pt x="142" y="45"/>
                    <a:pt x="142" y="45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33" y="46"/>
                    <a:pt x="130" y="46"/>
                  </a:cubicBezTo>
                  <a:close/>
                  <a:moveTo>
                    <a:pt x="143" y="43"/>
                  </a:moveTo>
                  <a:cubicBezTo>
                    <a:pt x="143" y="43"/>
                    <a:pt x="143" y="43"/>
                    <a:pt x="143" y="43"/>
                  </a:cubicBezTo>
                  <a:cubicBezTo>
                    <a:pt x="142" y="43"/>
                    <a:pt x="142" y="43"/>
                    <a:pt x="142" y="44"/>
                  </a:cubicBezTo>
                  <a:cubicBezTo>
                    <a:pt x="142" y="44"/>
                    <a:pt x="142" y="44"/>
                    <a:pt x="142" y="44"/>
                  </a:cubicBezTo>
                  <a:cubicBezTo>
                    <a:pt x="140" y="44"/>
                    <a:pt x="121" y="43"/>
                    <a:pt x="116" y="43"/>
                  </a:cubicBezTo>
                  <a:cubicBezTo>
                    <a:pt x="114" y="43"/>
                    <a:pt x="113" y="44"/>
                    <a:pt x="112" y="44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3" y="43"/>
                    <a:pt x="114" y="43"/>
                    <a:pt x="115" y="43"/>
                  </a:cubicBezTo>
                  <a:cubicBezTo>
                    <a:pt x="119" y="43"/>
                    <a:pt x="140" y="43"/>
                    <a:pt x="143" y="43"/>
                  </a:cubicBezTo>
                  <a:close/>
                  <a:moveTo>
                    <a:pt x="143" y="41"/>
                  </a:moveTo>
                  <a:cubicBezTo>
                    <a:pt x="143" y="41"/>
                    <a:pt x="143" y="41"/>
                    <a:pt x="143" y="41"/>
                  </a:cubicBezTo>
                  <a:cubicBezTo>
                    <a:pt x="143" y="41"/>
                    <a:pt x="142" y="41"/>
                    <a:pt x="140" y="41"/>
                  </a:cubicBezTo>
                  <a:cubicBezTo>
                    <a:pt x="137" y="41"/>
                    <a:pt x="133" y="41"/>
                    <a:pt x="128" y="41"/>
                  </a:cubicBezTo>
                  <a:cubicBezTo>
                    <a:pt x="124" y="41"/>
                    <a:pt x="119" y="42"/>
                    <a:pt x="112" y="42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8" y="39"/>
                    <a:pt x="123" y="39"/>
                    <a:pt x="125" y="39"/>
                  </a:cubicBezTo>
                  <a:cubicBezTo>
                    <a:pt x="129" y="39"/>
                    <a:pt x="137" y="39"/>
                    <a:pt x="139" y="39"/>
                  </a:cubicBezTo>
                  <a:cubicBezTo>
                    <a:pt x="142" y="39"/>
                    <a:pt x="143" y="39"/>
                    <a:pt x="143" y="39"/>
                  </a:cubicBezTo>
                  <a:lnTo>
                    <a:pt x="143" y="41"/>
                  </a:lnTo>
                  <a:close/>
                  <a:moveTo>
                    <a:pt x="143" y="38"/>
                  </a:moveTo>
                  <a:cubicBezTo>
                    <a:pt x="143" y="38"/>
                    <a:pt x="143" y="38"/>
                    <a:pt x="143" y="38"/>
                  </a:cubicBezTo>
                  <a:cubicBezTo>
                    <a:pt x="143" y="38"/>
                    <a:pt x="143" y="38"/>
                    <a:pt x="143" y="38"/>
                  </a:cubicBezTo>
                  <a:cubicBezTo>
                    <a:pt x="143" y="39"/>
                    <a:pt x="143" y="39"/>
                    <a:pt x="143" y="39"/>
                  </a:cubicBezTo>
                  <a:cubicBezTo>
                    <a:pt x="142" y="38"/>
                    <a:pt x="133" y="38"/>
                    <a:pt x="123" y="38"/>
                  </a:cubicBezTo>
                  <a:cubicBezTo>
                    <a:pt x="119" y="38"/>
                    <a:pt x="116" y="38"/>
                    <a:pt x="112" y="38"/>
                  </a:cubicBezTo>
                  <a:cubicBezTo>
                    <a:pt x="112" y="38"/>
                    <a:pt x="112" y="38"/>
                    <a:pt x="112" y="38"/>
                  </a:cubicBezTo>
                  <a:cubicBezTo>
                    <a:pt x="126" y="37"/>
                    <a:pt x="141" y="38"/>
                    <a:pt x="143" y="38"/>
                  </a:cubicBezTo>
                  <a:close/>
                  <a:moveTo>
                    <a:pt x="144" y="35"/>
                  </a:moveTo>
                  <a:cubicBezTo>
                    <a:pt x="144" y="35"/>
                    <a:pt x="144" y="35"/>
                    <a:pt x="144" y="35"/>
                  </a:cubicBezTo>
                  <a:cubicBezTo>
                    <a:pt x="143" y="35"/>
                    <a:pt x="143" y="35"/>
                    <a:pt x="141" y="35"/>
                  </a:cubicBezTo>
                  <a:cubicBezTo>
                    <a:pt x="138" y="36"/>
                    <a:pt x="133" y="36"/>
                    <a:pt x="126" y="36"/>
                  </a:cubicBezTo>
                  <a:cubicBezTo>
                    <a:pt x="121" y="36"/>
                    <a:pt x="117" y="36"/>
                    <a:pt x="112" y="36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3" y="34"/>
                    <a:pt x="122" y="34"/>
                    <a:pt x="124" y="34"/>
                  </a:cubicBezTo>
                  <a:cubicBezTo>
                    <a:pt x="125" y="34"/>
                    <a:pt x="137" y="34"/>
                    <a:pt x="139" y="34"/>
                  </a:cubicBezTo>
                  <a:cubicBezTo>
                    <a:pt x="140" y="34"/>
                    <a:pt x="143" y="34"/>
                    <a:pt x="144" y="34"/>
                  </a:cubicBezTo>
                  <a:lnTo>
                    <a:pt x="144" y="35"/>
                  </a:lnTo>
                  <a:close/>
                  <a:moveTo>
                    <a:pt x="144" y="30"/>
                  </a:moveTo>
                  <a:cubicBezTo>
                    <a:pt x="144" y="30"/>
                    <a:pt x="144" y="30"/>
                    <a:pt x="144" y="30"/>
                  </a:cubicBezTo>
                  <a:cubicBezTo>
                    <a:pt x="144" y="30"/>
                    <a:pt x="140" y="30"/>
                    <a:pt x="138" y="30"/>
                  </a:cubicBezTo>
                  <a:cubicBezTo>
                    <a:pt x="136" y="31"/>
                    <a:pt x="123" y="31"/>
                    <a:pt x="114" y="31"/>
                  </a:cubicBezTo>
                  <a:cubicBezTo>
                    <a:pt x="106" y="31"/>
                    <a:pt x="99" y="30"/>
                    <a:pt x="94" y="29"/>
                  </a:cubicBezTo>
                  <a:cubicBezTo>
                    <a:pt x="89" y="28"/>
                    <a:pt x="67" y="22"/>
                    <a:pt x="54" y="18"/>
                  </a:cubicBezTo>
                  <a:cubicBezTo>
                    <a:pt x="42" y="14"/>
                    <a:pt x="36" y="11"/>
                    <a:pt x="32" y="11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7" y="9"/>
                    <a:pt x="51" y="13"/>
                    <a:pt x="58" y="16"/>
                  </a:cubicBezTo>
                  <a:cubicBezTo>
                    <a:pt x="65" y="18"/>
                    <a:pt x="81" y="23"/>
                    <a:pt x="85" y="24"/>
                  </a:cubicBezTo>
                  <a:cubicBezTo>
                    <a:pt x="88" y="26"/>
                    <a:pt x="97" y="28"/>
                    <a:pt x="106" y="28"/>
                  </a:cubicBezTo>
                  <a:cubicBezTo>
                    <a:pt x="115" y="28"/>
                    <a:pt x="131" y="28"/>
                    <a:pt x="134" y="28"/>
                  </a:cubicBezTo>
                  <a:cubicBezTo>
                    <a:pt x="137" y="28"/>
                    <a:pt x="143" y="29"/>
                    <a:pt x="144" y="29"/>
                  </a:cubicBezTo>
                  <a:cubicBezTo>
                    <a:pt x="144" y="29"/>
                    <a:pt x="144" y="29"/>
                    <a:pt x="144" y="29"/>
                  </a:cubicBezTo>
                  <a:lnTo>
                    <a:pt x="144" y="30"/>
                  </a:lnTo>
                  <a:close/>
                  <a:moveTo>
                    <a:pt x="145" y="23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4" y="22"/>
                    <a:pt x="141" y="22"/>
                  </a:cubicBezTo>
                  <a:cubicBezTo>
                    <a:pt x="137" y="22"/>
                    <a:pt x="123" y="23"/>
                    <a:pt x="119" y="22"/>
                  </a:cubicBezTo>
                  <a:cubicBezTo>
                    <a:pt x="114" y="22"/>
                    <a:pt x="100" y="23"/>
                    <a:pt x="90" y="20"/>
                  </a:cubicBezTo>
                  <a:cubicBezTo>
                    <a:pt x="80" y="16"/>
                    <a:pt x="78" y="15"/>
                    <a:pt x="78" y="15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6"/>
                    <a:pt x="89" y="21"/>
                    <a:pt x="96" y="22"/>
                  </a:cubicBezTo>
                  <a:cubicBezTo>
                    <a:pt x="103" y="23"/>
                    <a:pt x="114" y="24"/>
                    <a:pt x="126" y="23"/>
                  </a:cubicBezTo>
                  <a:cubicBezTo>
                    <a:pt x="137" y="23"/>
                    <a:pt x="144" y="24"/>
                    <a:pt x="145" y="24"/>
                  </a:cubicBezTo>
                  <a:cubicBezTo>
                    <a:pt x="145" y="25"/>
                    <a:pt x="145" y="25"/>
                    <a:pt x="145" y="25"/>
                  </a:cubicBezTo>
                  <a:cubicBezTo>
                    <a:pt x="144" y="25"/>
                    <a:pt x="139" y="25"/>
                    <a:pt x="134" y="25"/>
                  </a:cubicBezTo>
                  <a:cubicBezTo>
                    <a:pt x="129" y="25"/>
                    <a:pt x="109" y="26"/>
                    <a:pt x="103" y="25"/>
                  </a:cubicBezTo>
                  <a:cubicBezTo>
                    <a:pt x="97" y="24"/>
                    <a:pt x="94" y="24"/>
                    <a:pt x="78" y="18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89" y="20"/>
                    <a:pt x="97" y="21"/>
                  </a:cubicBezTo>
                  <a:cubicBezTo>
                    <a:pt x="104" y="22"/>
                    <a:pt x="116" y="22"/>
                    <a:pt x="123" y="22"/>
                  </a:cubicBezTo>
                  <a:cubicBezTo>
                    <a:pt x="131" y="22"/>
                    <a:pt x="144" y="22"/>
                    <a:pt x="144" y="22"/>
                  </a:cubicBezTo>
                  <a:cubicBezTo>
                    <a:pt x="145" y="22"/>
                    <a:pt x="145" y="22"/>
                    <a:pt x="145" y="22"/>
                  </a:cubicBezTo>
                  <a:cubicBezTo>
                    <a:pt x="145" y="22"/>
                    <a:pt x="145" y="22"/>
                    <a:pt x="145" y="22"/>
                  </a:cubicBezTo>
                  <a:lnTo>
                    <a:pt x="145" y="23"/>
                  </a:lnTo>
                  <a:close/>
                  <a:moveTo>
                    <a:pt x="94" y="18"/>
                  </a:moveTo>
                  <a:cubicBezTo>
                    <a:pt x="94" y="18"/>
                    <a:pt x="94" y="18"/>
                    <a:pt x="94" y="18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100" y="19"/>
                    <a:pt x="100" y="19"/>
                    <a:pt x="100" y="19"/>
                  </a:cubicBezTo>
                  <a:cubicBezTo>
                    <a:pt x="98" y="19"/>
                    <a:pt x="96" y="19"/>
                    <a:pt x="94" y="18"/>
                  </a:cubicBezTo>
                  <a:close/>
                  <a:moveTo>
                    <a:pt x="145" y="20"/>
                  </a:moveTo>
                  <a:cubicBezTo>
                    <a:pt x="145" y="20"/>
                    <a:pt x="145" y="20"/>
                    <a:pt x="145" y="20"/>
                  </a:cubicBezTo>
                  <a:cubicBezTo>
                    <a:pt x="144" y="20"/>
                    <a:pt x="143" y="20"/>
                    <a:pt x="141" y="20"/>
                  </a:cubicBezTo>
                  <a:cubicBezTo>
                    <a:pt x="135" y="20"/>
                    <a:pt x="127" y="20"/>
                    <a:pt x="117" y="20"/>
                  </a:cubicBezTo>
                  <a:cubicBezTo>
                    <a:pt x="113" y="20"/>
                    <a:pt x="109" y="20"/>
                    <a:pt x="105" y="20"/>
                  </a:cubicBezTo>
                  <a:cubicBezTo>
                    <a:pt x="105" y="18"/>
                    <a:pt x="105" y="18"/>
                    <a:pt x="105" y="18"/>
                  </a:cubicBezTo>
                  <a:cubicBezTo>
                    <a:pt x="105" y="18"/>
                    <a:pt x="109" y="18"/>
                    <a:pt x="117" y="18"/>
                  </a:cubicBezTo>
                  <a:cubicBezTo>
                    <a:pt x="126" y="18"/>
                    <a:pt x="134" y="18"/>
                    <a:pt x="137" y="18"/>
                  </a:cubicBezTo>
                  <a:cubicBezTo>
                    <a:pt x="139" y="18"/>
                    <a:pt x="144" y="18"/>
                    <a:pt x="145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9"/>
                    <a:pt x="145" y="19"/>
                    <a:pt x="145" y="20"/>
                  </a:cubicBezTo>
                  <a:close/>
                  <a:moveTo>
                    <a:pt x="146" y="17"/>
                  </a:moveTo>
                  <a:cubicBezTo>
                    <a:pt x="146" y="17"/>
                    <a:pt x="146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5" y="17"/>
                    <a:pt x="144" y="17"/>
                    <a:pt x="141" y="17"/>
                  </a:cubicBezTo>
                  <a:cubicBezTo>
                    <a:pt x="137" y="17"/>
                    <a:pt x="128" y="17"/>
                    <a:pt x="125" y="17"/>
                  </a:cubicBezTo>
                  <a:cubicBezTo>
                    <a:pt x="121" y="17"/>
                    <a:pt x="106" y="17"/>
                    <a:pt x="105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7"/>
                    <a:pt x="115" y="17"/>
                    <a:pt x="120" y="17"/>
                  </a:cubicBezTo>
                  <a:cubicBezTo>
                    <a:pt x="125" y="17"/>
                    <a:pt x="134" y="17"/>
                    <a:pt x="137" y="17"/>
                  </a:cubicBezTo>
                  <a:cubicBezTo>
                    <a:pt x="140" y="17"/>
                    <a:pt x="145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lose/>
                  <a:moveTo>
                    <a:pt x="32" y="1"/>
                  </a:moveTo>
                  <a:cubicBezTo>
                    <a:pt x="32" y="1"/>
                    <a:pt x="32" y="1"/>
                    <a:pt x="32" y="1"/>
                  </a:cubicBezTo>
                  <a:cubicBezTo>
                    <a:pt x="36" y="1"/>
                    <a:pt x="54" y="5"/>
                    <a:pt x="62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6" y="7"/>
                    <a:pt x="68" y="8"/>
                    <a:pt x="70" y="8"/>
                  </a:cubicBezTo>
                  <a:cubicBezTo>
                    <a:pt x="79" y="11"/>
                    <a:pt x="91" y="13"/>
                    <a:pt x="98" y="13"/>
                  </a:cubicBezTo>
                  <a:cubicBezTo>
                    <a:pt x="107" y="13"/>
                    <a:pt x="120" y="12"/>
                    <a:pt x="126" y="12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32" y="11"/>
                    <a:pt x="145" y="10"/>
                    <a:pt x="146" y="10"/>
                  </a:cubicBezTo>
                  <a:cubicBezTo>
                    <a:pt x="146" y="11"/>
                    <a:pt x="146" y="12"/>
                    <a:pt x="146" y="12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5" y="15"/>
                    <a:pt x="144" y="15"/>
                  </a:cubicBezTo>
                  <a:cubicBezTo>
                    <a:pt x="143" y="15"/>
                    <a:pt x="132" y="15"/>
                    <a:pt x="128" y="15"/>
                  </a:cubicBezTo>
                  <a:cubicBezTo>
                    <a:pt x="124" y="15"/>
                    <a:pt x="105" y="15"/>
                    <a:pt x="105" y="15"/>
                  </a:cubicBezTo>
                  <a:cubicBezTo>
                    <a:pt x="91" y="18"/>
                    <a:pt x="91" y="18"/>
                    <a:pt x="91" y="18"/>
                  </a:cubicBezTo>
                  <a:cubicBezTo>
                    <a:pt x="91" y="18"/>
                    <a:pt x="90" y="17"/>
                    <a:pt x="90" y="17"/>
                  </a:cubicBezTo>
                  <a:cubicBezTo>
                    <a:pt x="82" y="14"/>
                    <a:pt x="78" y="12"/>
                    <a:pt x="78" y="12"/>
                  </a:cubicBezTo>
                  <a:cubicBezTo>
                    <a:pt x="68" y="15"/>
                    <a:pt x="68" y="15"/>
                    <a:pt x="68" y="15"/>
                  </a:cubicBezTo>
                  <a:cubicBezTo>
                    <a:pt x="50" y="8"/>
                    <a:pt x="37" y="3"/>
                    <a:pt x="32" y="3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lose/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1"/>
                    <a:pt x="12" y="10"/>
                  </a:cubicBezTo>
                  <a:cubicBezTo>
                    <a:pt x="13" y="10"/>
                    <a:pt x="14" y="9"/>
                    <a:pt x="15" y="9"/>
                  </a:cubicBezTo>
                  <a:cubicBezTo>
                    <a:pt x="20" y="6"/>
                    <a:pt x="28" y="1"/>
                    <a:pt x="32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1" y="3"/>
                    <a:pt x="31" y="3"/>
                  </a:cubicBezTo>
                  <a:cubicBezTo>
                    <a:pt x="27" y="3"/>
                    <a:pt x="21" y="7"/>
                    <a:pt x="17" y="9"/>
                  </a:cubicBezTo>
                  <a:cubicBezTo>
                    <a:pt x="14" y="11"/>
                    <a:pt x="11" y="13"/>
                    <a:pt x="10" y="13"/>
                  </a:cubicBezTo>
                  <a:lnTo>
                    <a:pt x="10" y="12"/>
                  </a:lnTo>
                  <a:close/>
                  <a:moveTo>
                    <a:pt x="10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1" y="15"/>
                    <a:pt x="19" y="11"/>
                    <a:pt x="21" y="10"/>
                  </a:cubicBezTo>
                  <a:cubicBezTo>
                    <a:pt x="23" y="9"/>
                    <a:pt x="28" y="6"/>
                    <a:pt x="31" y="6"/>
                  </a:cubicBezTo>
                  <a:cubicBezTo>
                    <a:pt x="35" y="6"/>
                    <a:pt x="40" y="8"/>
                    <a:pt x="45" y="9"/>
                  </a:cubicBezTo>
                  <a:cubicBezTo>
                    <a:pt x="50" y="11"/>
                    <a:pt x="73" y="19"/>
                    <a:pt x="78" y="21"/>
                  </a:cubicBezTo>
                  <a:cubicBezTo>
                    <a:pt x="83" y="23"/>
                    <a:pt x="91" y="26"/>
                    <a:pt x="102" y="27"/>
                  </a:cubicBezTo>
                  <a:cubicBezTo>
                    <a:pt x="112" y="28"/>
                    <a:pt x="121" y="27"/>
                    <a:pt x="127" y="27"/>
                  </a:cubicBezTo>
                  <a:cubicBezTo>
                    <a:pt x="133" y="27"/>
                    <a:pt x="144" y="27"/>
                    <a:pt x="144" y="27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3" y="28"/>
                    <a:pt x="139" y="28"/>
                  </a:cubicBezTo>
                  <a:cubicBezTo>
                    <a:pt x="133" y="28"/>
                    <a:pt x="115" y="28"/>
                    <a:pt x="110" y="28"/>
                  </a:cubicBezTo>
                  <a:cubicBezTo>
                    <a:pt x="105" y="28"/>
                    <a:pt x="101" y="28"/>
                    <a:pt x="91" y="26"/>
                  </a:cubicBezTo>
                  <a:cubicBezTo>
                    <a:pt x="82" y="23"/>
                    <a:pt x="65" y="17"/>
                    <a:pt x="59" y="15"/>
                  </a:cubicBezTo>
                  <a:cubicBezTo>
                    <a:pt x="53" y="13"/>
                    <a:pt x="37" y="7"/>
                    <a:pt x="33" y="7"/>
                  </a:cubicBezTo>
                  <a:cubicBezTo>
                    <a:pt x="28" y="6"/>
                    <a:pt x="22" y="10"/>
                    <a:pt x="19" y="12"/>
                  </a:cubicBezTo>
                  <a:cubicBezTo>
                    <a:pt x="16" y="13"/>
                    <a:pt x="11" y="16"/>
                    <a:pt x="10" y="17"/>
                  </a:cubicBezTo>
                  <a:lnTo>
                    <a:pt x="10" y="16"/>
                  </a:lnTo>
                  <a:close/>
                  <a:moveTo>
                    <a:pt x="10" y="18"/>
                  </a:moveTo>
                  <a:cubicBezTo>
                    <a:pt x="10" y="18"/>
                    <a:pt x="10" y="18"/>
                    <a:pt x="10" y="18"/>
                  </a:cubicBezTo>
                  <a:cubicBezTo>
                    <a:pt x="11" y="17"/>
                    <a:pt x="15" y="15"/>
                    <a:pt x="18" y="13"/>
                  </a:cubicBezTo>
                  <a:cubicBezTo>
                    <a:pt x="22" y="11"/>
                    <a:pt x="29" y="9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2" y="11"/>
                    <a:pt x="31" y="11"/>
                    <a:pt x="31" y="11"/>
                  </a:cubicBezTo>
                  <a:cubicBezTo>
                    <a:pt x="28" y="11"/>
                    <a:pt x="21" y="15"/>
                    <a:pt x="19" y="17"/>
                  </a:cubicBezTo>
                  <a:cubicBezTo>
                    <a:pt x="16" y="18"/>
                    <a:pt x="10" y="20"/>
                    <a:pt x="10" y="20"/>
                  </a:cubicBezTo>
                  <a:lnTo>
                    <a:pt x="10" y="18"/>
                  </a:lnTo>
                  <a:close/>
                  <a:moveTo>
                    <a:pt x="10" y="25"/>
                  </a:moveTo>
                  <a:cubicBezTo>
                    <a:pt x="10" y="25"/>
                    <a:pt x="10" y="25"/>
                    <a:pt x="10" y="25"/>
                  </a:cubicBezTo>
                  <a:cubicBezTo>
                    <a:pt x="11" y="25"/>
                    <a:pt x="16" y="23"/>
                    <a:pt x="19" y="21"/>
                  </a:cubicBezTo>
                  <a:cubicBezTo>
                    <a:pt x="22" y="20"/>
                    <a:pt x="28" y="19"/>
                    <a:pt x="30" y="18"/>
                  </a:cubicBezTo>
                  <a:cubicBezTo>
                    <a:pt x="30" y="18"/>
                    <a:pt x="31" y="18"/>
                    <a:pt x="32" y="18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1" y="20"/>
                    <a:pt x="31" y="20"/>
                    <a:pt x="30" y="20"/>
                  </a:cubicBezTo>
                  <a:cubicBezTo>
                    <a:pt x="25" y="22"/>
                    <a:pt x="21" y="24"/>
                    <a:pt x="19" y="25"/>
                  </a:cubicBezTo>
                  <a:cubicBezTo>
                    <a:pt x="17" y="25"/>
                    <a:pt x="11" y="27"/>
                    <a:pt x="10" y="27"/>
                  </a:cubicBezTo>
                  <a:lnTo>
                    <a:pt x="10" y="25"/>
                  </a:lnTo>
                  <a:close/>
                  <a:moveTo>
                    <a:pt x="11" y="33"/>
                  </a:moveTo>
                  <a:cubicBezTo>
                    <a:pt x="11" y="33"/>
                    <a:pt x="11" y="33"/>
                    <a:pt x="11" y="33"/>
                  </a:cubicBezTo>
                  <a:cubicBezTo>
                    <a:pt x="12" y="32"/>
                    <a:pt x="17" y="31"/>
                    <a:pt x="20" y="30"/>
                  </a:cubicBezTo>
                  <a:cubicBezTo>
                    <a:pt x="24" y="28"/>
                    <a:pt x="30" y="27"/>
                    <a:pt x="33" y="27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0" y="29"/>
                    <a:pt x="29" y="30"/>
                    <a:pt x="23" y="32"/>
                  </a:cubicBezTo>
                  <a:cubicBezTo>
                    <a:pt x="17" y="34"/>
                    <a:pt x="12" y="35"/>
                    <a:pt x="11" y="35"/>
                  </a:cubicBezTo>
                  <a:lnTo>
                    <a:pt x="11" y="33"/>
                  </a:lnTo>
                  <a:close/>
                  <a:moveTo>
                    <a:pt x="14" y="59"/>
                  </a:moveTo>
                  <a:cubicBezTo>
                    <a:pt x="14" y="59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6" y="53"/>
                    <a:pt x="29" y="51"/>
                    <a:pt x="34" y="51"/>
                  </a:cubicBezTo>
                  <a:cubicBezTo>
                    <a:pt x="35" y="59"/>
                    <a:pt x="35" y="59"/>
                    <a:pt x="35" y="59"/>
                  </a:cubicBezTo>
                  <a:lnTo>
                    <a:pt x="14" y="59"/>
                  </a:lnTo>
                  <a:close/>
                  <a:moveTo>
                    <a:pt x="85" y="59"/>
                  </a:moveTo>
                  <a:cubicBezTo>
                    <a:pt x="85" y="59"/>
                    <a:pt x="85" y="59"/>
                    <a:pt x="85" y="59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6" y="51"/>
                    <a:pt x="36" y="51"/>
                  </a:cubicBezTo>
                  <a:cubicBezTo>
                    <a:pt x="41" y="51"/>
                    <a:pt x="78" y="53"/>
                    <a:pt x="83" y="53"/>
                  </a:cubicBezTo>
                  <a:cubicBezTo>
                    <a:pt x="84" y="53"/>
                    <a:pt x="85" y="53"/>
                    <a:pt x="85" y="53"/>
                  </a:cubicBezTo>
                  <a:lnTo>
                    <a:pt x="85" y="59"/>
                  </a:lnTo>
                  <a:close/>
                  <a:moveTo>
                    <a:pt x="85" y="51"/>
                  </a:moveTo>
                  <a:cubicBezTo>
                    <a:pt x="85" y="51"/>
                    <a:pt x="85" y="51"/>
                    <a:pt x="85" y="51"/>
                  </a:cubicBezTo>
                  <a:cubicBezTo>
                    <a:pt x="76" y="51"/>
                    <a:pt x="67" y="50"/>
                    <a:pt x="58" y="49"/>
                  </a:cubicBezTo>
                  <a:cubicBezTo>
                    <a:pt x="43" y="48"/>
                    <a:pt x="37" y="48"/>
                    <a:pt x="35" y="48"/>
                  </a:cubicBezTo>
                  <a:cubicBezTo>
                    <a:pt x="35" y="48"/>
                    <a:pt x="35" y="48"/>
                    <a:pt x="34" y="48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9" y="45"/>
                    <a:pt x="74" y="48"/>
                    <a:pt x="85" y="49"/>
                  </a:cubicBezTo>
                  <a:lnTo>
                    <a:pt x="85" y="51"/>
                  </a:lnTo>
                  <a:close/>
                  <a:moveTo>
                    <a:pt x="85" y="48"/>
                  </a:moveTo>
                  <a:cubicBezTo>
                    <a:pt x="85" y="48"/>
                    <a:pt x="85" y="48"/>
                    <a:pt x="85" y="48"/>
                  </a:cubicBezTo>
                  <a:cubicBezTo>
                    <a:pt x="83" y="48"/>
                    <a:pt x="81" y="47"/>
                    <a:pt x="80" y="47"/>
                  </a:cubicBezTo>
                  <a:cubicBezTo>
                    <a:pt x="72" y="47"/>
                    <a:pt x="74" y="47"/>
                    <a:pt x="66" y="46"/>
                  </a:cubicBezTo>
                  <a:cubicBezTo>
                    <a:pt x="58" y="45"/>
                    <a:pt x="40" y="43"/>
                    <a:pt x="36" y="43"/>
                  </a:cubicBezTo>
                  <a:cubicBezTo>
                    <a:pt x="32" y="43"/>
                    <a:pt x="29" y="43"/>
                    <a:pt x="23" y="44"/>
                  </a:cubicBezTo>
                  <a:cubicBezTo>
                    <a:pt x="18" y="45"/>
                    <a:pt x="13" y="46"/>
                    <a:pt x="12" y="46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4" y="45"/>
                    <a:pt x="29" y="42"/>
                    <a:pt x="35" y="42"/>
                  </a:cubicBezTo>
                  <a:cubicBezTo>
                    <a:pt x="42" y="42"/>
                    <a:pt x="53" y="44"/>
                    <a:pt x="63" y="45"/>
                  </a:cubicBezTo>
                  <a:cubicBezTo>
                    <a:pt x="68" y="45"/>
                    <a:pt x="77" y="46"/>
                    <a:pt x="85" y="47"/>
                  </a:cubicBezTo>
                  <a:lnTo>
                    <a:pt x="85" y="48"/>
                  </a:lnTo>
                  <a:close/>
                  <a:moveTo>
                    <a:pt x="12" y="42"/>
                  </a:moveTo>
                  <a:cubicBezTo>
                    <a:pt x="12" y="42"/>
                    <a:pt x="12" y="42"/>
                    <a:pt x="12" y="42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3" y="40"/>
                    <a:pt x="18" y="38"/>
                    <a:pt x="21" y="38"/>
                  </a:cubicBezTo>
                  <a:cubicBezTo>
                    <a:pt x="24" y="37"/>
                    <a:pt x="30" y="36"/>
                    <a:pt x="34" y="36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29" y="38"/>
                    <a:pt x="24" y="40"/>
                    <a:pt x="22" y="41"/>
                  </a:cubicBezTo>
                  <a:cubicBezTo>
                    <a:pt x="20" y="41"/>
                    <a:pt x="13" y="42"/>
                    <a:pt x="12" y="42"/>
                  </a:cubicBezTo>
                  <a:close/>
                  <a:moveTo>
                    <a:pt x="85" y="45"/>
                  </a:moveTo>
                  <a:cubicBezTo>
                    <a:pt x="85" y="45"/>
                    <a:pt x="85" y="45"/>
                    <a:pt x="85" y="45"/>
                  </a:cubicBezTo>
                  <a:cubicBezTo>
                    <a:pt x="79" y="45"/>
                    <a:pt x="65" y="43"/>
                    <a:pt x="57" y="41"/>
                  </a:cubicBezTo>
                  <a:cubicBezTo>
                    <a:pt x="48" y="40"/>
                    <a:pt x="40" y="39"/>
                    <a:pt x="35" y="38"/>
                  </a:cubicBezTo>
                  <a:cubicBezTo>
                    <a:pt x="35" y="38"/>
                    <a:pt x="35" y="38"/>
                    <a:pt x="34" y="38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5" y="36"/>
                    <a:pt x="35" y="36"/>
                  </a:cubicBezTo>
                  <a:cubicBezTo>
                    <a:pt x="37" y="36"/>
                    <a:pt x="46" y="37"/>
                    <a:pt x="50" y="37"/>
                  </a:cubicBezTo>
                  <a:cubicBezTo>
                    <a:pt x="55" y="38"/>
                    <a:pt x="74" y="41"/>
                    <a:pt x="80" y="42"/>
                  </a:cubicBezTo>
                  <a:cubicBezTo>
                    <a:pt x="82" y="42"/>
                    <a:pt x="83" y="43"/>
                    <a:pt x="85" y="43"/>
                  </a:cubicBezTo>
                  <a:lnTo>
                    <a:pt x="85" y="45"/>
                  </a:lnTo>
                  <a:close/>
                  <a:moveTo>
                    <a:pt x="85" y="42"/>
                  </a:moveTo>
                  <a:cubicBezTo>
                    <a:pt x="85" y="42"/>
                    <a:pt x="85" y="42"/>
                    <a:pt x="85" y="42"/>
                  </a:cubicBezTo>
                  <a:cubicBezTo>
                    <a:pt x="84" y="42"/>
                    <a:pt x="82" y="42"/>
                    <a:pt x="80" y="41"/>
                  </a:cubicBezTo>
                  <a:cubicBezTo>
                    <a:pt x="72" y="40"/>
                    <a:pt x="59" y="37"/>
                    <a:pt x="52" y="36"/>
                  </a:cubicBezTo>
                  <a:cubicBezTo>
                    <a:pt x="45" y="35"/>
                    <a:pt x="39" y="34"/>
                    <a:pt x="35" y="34"/>
                  </a:cubicBezTo>
                  <a:cubicBezTo>
                    <a:pt x="30" y="34"/>
                    <a:pt x="24" y="36"/>
                    <a:pt x="20" y="37"/>
                  </a:cubicBezTo>
                  <a:cubicBezTo>
                    <a:pt x="16" y="38"/>
                    <a:pt x="13" y="38"/>
                    <a:pt x="12" y="39"/>
                  </a:cubicBezTo>
                  <a:cubicBezTo>
                    <a:pt x="12" y="39"/>
                    <a:pt x="12" y="39"/>
                    <a:pt x="12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2" y="38"/>
                    <a:pt x="16" y="37"/>
                    <a:pt x="21" y="36"/>
                  </a:cubicBezTo>
                  <a:cubicBezTo>
                    <a:pt x="27" y="34"/>
                    <a:pt x="30" y="33"/>
                    <a:pt x="35" y="33"/>
                  </a:cubicBezTo>
                  <a:cubicBezTo>
                    <a:pt x="39" y="34"/>
                    <a:pt x="52" y="36"/>
                    <a:pt x="59" y="37"/>
                  </a:cubicBezTo>
                  <a:cubicBezTo>
                    <a:pt x="65" y="38"/>
                    <a:pt x="77" y="40"/>
                    <a:pt x="81" y="41"/>
                  </a:cubicBezTo>
                  <a:cubicBezTo>
                    <a:pt x="82" y="41"/>
                    <a:pt x="84" y="41"/>
                    <a:pt x="85" y="42"/>
                  </a:cubicBezTo>
                  <a:close/>
                  <a:moveTo>
                    <a:pt x="85" y="40"/>
                  </a:moveTo>
                  <a:cubicBezTo>
                    <a:pt x="85" y="40"/>
                    <a:pt x="85" y="40"/>
                    <a:pt x="85" y="40"/>
                  </a:cubicBezTo>
                  <a:cubicBezTo>
                    <a:pt x="81" y="39"/>
                    <a:pt x="76" y="38"/>
                    <a:pt x="72" y="37"/>
                  </a:cubicBezTo>
                  <a:cubicBezTo>
                    <a:pt x="63" y="35"/>
                    <a:pt x="51" y="33"/>
                    <a:pt x="46" y="32"/>
                  </a:cubicBezTo>
                  <a:cubicBezTo>
                    <a:pt x="40" y="30"/>
                    <a:pt x="37" y="29"/>
                    <a:pt x="34" y="29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7" y="27"/>
                    <a:pt x="46" y="29"/>
                    <a:pt x="49" y="29"/>
                  </a:cubicBezTo>
                  <a:cubicBezTo>
                    <a:pt x="53" y="30"/>
                    <a:pt x="63" y="32"/>
                    <a:pt x="67" y="33"/>
                  </a:cubicBezTo>
                  <a:cubicBezTo>
                    <a:pt x="69" y="33"/>
                    <a:pt x="78" y="36"/>
                    <a:pt x="85" y="37"/>
                  </a:cubicBezTo>
                  <a:lnTo>
                    <a:pt x="85" y="40"/>
                  </a:lnTo>
                  <a:close/>
                  <a:moveTo>
                    <a:pt x="85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8" y="35"/>
                    <a:pt x="69" y="32"/>
                    <a:pt x="65" y="31"/>
                  </a:cubicBezTo>
                  <a:cubicBezTo>
                    <a:pt x="59" y="30"/>
                    <a:pt x="39" y="25"/>
                    <a:pt x="34" y="25"/>
                  </a:cubicBezTo>
                  <a:cubicBezTo>
                    <a:pt x="30" y="25"/>
                    <a:pt x="13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2" y="30"/>
                    <a:pt x="20" y="28"/>
                    <a:pt x="22" y="27"/>
                  </a:cubicBezTo>
                  <a:cubicBezTo>
                    <a:pt x="25" y="26"/>
                    <a:pt x="31" y="24"/>
                    <a:pt x="33" y="24"/>
                  </a:cubicBezTo>
                  <a:cubicBezTo>
                    <a:pt x="36" y="24"/>
                    <a:pt x="47" y="27"/>
                    <a:pt x="52" y="28"/>
                  </a:cubicBezTo>
                  <a:cubicBezTo>
                    <a:pt x="57" y="29"/>
                    <a:pt x="78" y="34"/>
                    <a:pt x="83" y="35"/>
                  </a:cubicBezTo>
                  <a:cubicBezTo>
                    <a:pt x="83" y="35"/>
                    <a:pt x="84" y="35"/>
                    <a:pt x="85" y="36"/>
                  </a:cubicBezTo>
                  <a:close/>
                  <a:moveTo>
                    <a:pt x="85" y="34"/>
                  </a:moveTo>
                  <a:cubicBezTo>
                    <a:pt x="85" y="34"/>
                    <a:pt x="85" y="34"/>
                    <a:pt x="85" y="34"/>
                  </a:cubicBezTo>
                  <a:cubicBezTo>
                    <a:pt x="85" y="34"/>
                    <a:pt x="79" y="32"/>
                    <a:pt x="73" y="30"/>
                  </a:cubicBezTo>
                  <a:cubicBezTo>
                    <a:pt x="48" y="24"/>
                    <a:pt x="46" y="23"/>
                    <a:pt x="42" y="22"/>
                  </a:cubicBezTo>
                  <a:cubicBezTo>
                    <a:pt x="38" y="21"/>
                    <a:pt x="36" y="20"/>
                    <a:pt x="33" y="20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5" y="18"/>
                    <a:pt x="37" y="18"/>
                    <a:pt x="40" y="19"/>
                  </a:cubicBezTo>
                  <a:cubicBezTo>
                    <a:pt x="46" y="20"/>
                    <a:pt x="51" y="22"/>
                    <a:pt x="61" y="24"/>
                  </a:cubicBezTo>
                  <a:cubicBezTo>
                    <a:pt x="71" y="27"/>
                    <a:pt x="84" y="31"/>
                    <a:pt x="85" y="31"/>
                  </a:cubicBezTo>
                  <a:lnTo>
                    <a:pt x="85" y="34"/>
                  </a:lnTo>
                  <a:close/>
                  <a:moveTo>
                    <a:pt x="85" y="30"/>
                  </a:moveTo>
                  <a:cubicBezTo>
                    <a:pt x="85" y="30"/>
                    <a:pt x="85" y="30"/>
                    <a:pt x="85" y="30"/>
                  </a:cubicBezTo>
                  <a:cubicBezTo>
                    <a:pt x="83" y="30"/>
                    <a:pt x="51" y="20"/>
                    <a:pt x="44" y="18"/>
                  </a:cubicBezTo>
                  <a:cubicBezTo>
                    <a:pt x="36" y="16"/>
                    <a:pt x="32" y="15"/>
                    <a:pt x="28" y="17"/>
                  </a:cubicBezTo>
                  <a:cubicBezTo>
                    <a:pt x="24" y="19"/>
                    <a:pt x="12" y="23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3" y="22"/>
                    <a:pt x="18" y="20"/>
                  </a:cubicBezTo>
                  <a:cubicBezTo>
                    <a:pt x="23" y="17"/>
                    <a:pt x="30" y="15"/>
                    <a:pt x="32" y="15"/>
                  </a:cubicBezTo>
                  <a:cubicBezTo>
                    <a:pt x="35" y="15"/>
                    <a:pt x="60" y="22"/>
                    <a:pt x="68" y="24"/>
                  </a:cubicBezTo>
                  <a:cubicBezTo>
                    <a:pt x="72" y="26"/>
                    <a:pt x="79" y="28"/>
                    <a:pt x="85" y="29"/>
                  </a:cubicBezTo>
                  <a:lnTo>
                    <a:pt x="85" y="30"/>
                  </a:lnTo>
                  <a:close/>
                  <a:moveTo>
                    <a:pt x="105" y="59"/>
                  </a:moveTo>
                  <a:cubicBezTo>
                    <a:pt x="105" y="59"/>
                    <a:pt x="105" y="59"/>
                    <a:pt x="105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7" y="53"/>
                    <a:pt x="87" y="53"/>
                    <a:pt x="87" y="53"/>
                  </a:cubicBezTo>
                  <a:cubicBezTo>
                    <a:pt x="105" y="53"/>
                    <a:pt x="105" y="53"/>
                    <a:pt x="105" y="53"/>
                  </a:cubicBezTo>
                  <a:lnTo>
                    <a:pt x="105" y="59"/>
                  </a:lnTo>
                  <a:close/>
                  <a:moveTo>
                    <a:pt x="110" y="59"/>
                  </a:moveTo>
                  <a:cubicBezTo>
                    <a:pt x="110" y="59"/>
                    <a:pt x="110" y="59"/>
                    <a:pt x="110" y="59"/>
                  </a:cubicBezTo>
                  <a:cubicBezTo>
                    <a:pt x="105" y="59"/>
                    <a:pt x="105" y="59"/>
                    <a:pt x="105" y="59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07" y="54"/>
                    <a:pt x="107" y="54"/>
                    <a:pt x="107" y="54"/>
                  </a:cubicBezTo>
                  <a:cubicBezTo>
                    <a:pt x="109" y="54"/>
                    <a:pt x="110" y="54"/>
                    <a:pt x="110" y="54"/>
                  </a:cubicBezTo>
                  <a:cubicBezTo>
                    <a:pt x="110" y="52"/>
                    <a:pt x="110" y="52"/>
                    <a:pt x="110" y="52"/>
                  </a:cubicBezTo>
                  <a:cubicBezTo>
                    <a:pt x="110" y="52"/>
                    <a:pt x="109" y="52"/>
                    <a:pt x="109" y="52"/>
                  </a:cubicBezTo>
                  <a:cubicBezTo>
                    <a:pt x="108" y="52"/>
                    <a:pt x="106" y="52"/>
                    <a:pt x="105" y="52"/>
                  </a:cubicBezTo>
                  <a:cubicBezTo>
                    <a:pt x="105" y="52"/>
                    <a:pt x="105" y="52"/>
                    <a:pt x="105" y="52"/>
                  </a:cubicBezTo>
                  <a:cubicBezTo>
                    <a:pt x="105" y="52"/>
                    <a:pt x="105" y="52"/>
                    <a:pt x="105" y="52"/>
                  </a:cubicBezTo>
                  <a:cubicBezTo>
                    <a:pt x="104" y="52"/>
                    <a:pt x="100" y="52"/>
                    <a:pt x="98" y="51"/>
                  </a:cubicBezTo>
                  <a:cubicBezTo>
                    <a:pt x="96" y="51"/>
                    <a:pt x="90" y="51"/>
                    <a:pt x="87" y="51"/>
                  </a:cubicBezTo>
                  <a:cubicBezTo>
                    <a:pt x="87" y="49"/>
                    <a:pt x="87" y="49"/>
                    <a:pt x="87" y="49"/>
                  </a:cubicBezTo>
                  <a:cubicBezTo>
                    <a:pt x="88" y="49"/>
                    <a:pt x="91" y="50"/>
                    <a:pt x="94" y="50"/>
                  </a:cubicBezTo>
                  <a:cubicBezTo>
                    <a:pt x="97" y="50"/>
                    <a:pt x="110" y="50"/>
                    <a:pt x="110" y="50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99" y="49"/>
                    <a:pt x="94" y="49"/>
                  </a:cubicBezTo>
                  <a:cubicBezTo>
                    <a:pt x="91" y="49"/>
                    <a:pt x="88" y="48"/>
                    <a:pt x="87" y="48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88" y="48"/>
                    <a:pt x="91" y="48"/>
                    <a:pt x="93" y="48"/>
                  </a:cubicBezTo>
                  <a:cubicBezTo>
                    <a:pt x="97" y="49"/>
                    <a:pt x="110" y="49"/>
                    <a:pt x="110" y="49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98" y="47"/>
                    <a:pt x="93" y="47"/>
                  </a:cubicBezTo>
                  <a:cubicBezTo>
                    <a:pt x="90" y="46"/>
                    <a:pt x="88" y="46"/>
                    <a:pt x="87" y="46"/>
                  </a:cubicBezTo>
                  <a:cubicBezTo>
                    <a:pt x="87" y="43"/>
                    <a:pt x="87" y="43"/>
                    <a:pt x="87" y="43"/>
                  </a:cubicBezTo>
                  <a:cubicBezTo>
                    <a:pt x="87" y="43"/>
                    <a:pt x="88" y="43"/>
                    <a:pt x="89" y="43"/>
                  </a:cubicBezTo>
                  <a:cubicBezTo>
                    <a:pt x="91" y="44"/>
                    <a:pt x="97" y="45"/>
                    <a:pt x="99" y="45"/>
                  </a:cubicBezTo>
                  <a:cubicBezTo>
                    <a:pt x="101" y="45"/>
                    <a:pt x="109" y="45"/>
                    <a:pt x="110" y="45"/>
                  </a:cubicBezTo>
                  <a:lnTo>
                    <a:pt x="110" y="59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09" y="44"/>
                    <a:pt x="106" y="44"/>
                    <a:pt x="104" y="44"/>
                  </a:cubicBezTo>
                  <a:cubicBezTo>
                    <a:pt x="102" y="44"/>
                    <a:pt x="93" y="44"/>
                    <a:pt x="91" y="43"/>
                  </a:cubicBezTo>
                  <a:cubicBezTo>
                    <a:pt x="90" y="43"/>
                    <a:pt x="88" y="42"/>
                    <a:pt x="87" y="42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90" y="42"/>
                    <a:pt x="96" y="43"/>
                    <a:pt x="98" y="43"/>
                  </a:cubicBezTo>
                  <a:cubicBezTo>
                    <a:pt x="100" y="43"/>
                    <a:pt x="109" y="44"/>
                    <a:pt x="110" y="44"/>
                  </a:cubicBezTo>
                  <a:close/>
                  <a:moveTo>
                    <a:pt x="110" y="42"/>
                  </a:moveTo>
                  <a:cubicBezTo>
                    <a:pt x="110" y="42"/>
                    <a:pt x="110" y="42"/>
                    <a:pt x="110" y="42"/>
                  </a:cubicBezTo>
                  <a:cubicBezTo>
                    <a:pt x="109" y="42"/>
                    <a:pt x="100" y="42"/>
                    <a:pt x="96" y="41"/>
                  </a:cubicBezTo>
                  <a:cubicBezTo>
                    <a:pt x="92" y="41"/>
                    <a:pt x="89" y="41"/>
                    <a:pt x="87" y="40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9" y="37"/>
                    <a:pt x="96" y="39"/>
                    <a:pt x="99" y="39"/>
                  </a:cubicBezTo>
                  <a:cubicBezTo>
                    <a:pt x="103" y="39"/>
                    <a:pt x="110" y="39"/>
                    <a:pt x="110" y="39"/>
                  </a:cubicBezTo>
                  <a:cubicBezTo>
                    <a:pt x="110" y="37"/>
                    <a:pt x="110" y="37"/>
                    <a:pt x="110" y="37"/>
                  </a:cubicBezTo>
                  <a:cubicBezTo>
                    <a:pt x="110" y="37"/>
                    <a:pt x="104" y="37"/>
                    <a:pt x="100" y="37"/>
                  </a:cubicBezTo>
                  <a:cubicBezTo>
                    <a:pt x="96" y="37"/>
                    <a:pt x="90" y="36"/>
                    <a:pt x="87" y="35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92" y="31"/>
                    <a:pt x="96" y="32"/>
                    <a:pt x="99" y="32"/>
                  </a:cubicBezTo>
                  <a:cubicBezTo>
                    <a:pt x="105" y="33"/>
                    <a:pt x="126" y="32"/>
                    <a:pt x="135" y="32"/>
                  </a:cubicBezTo>
                  <a:cubicBezTo>
                    <a:pt x="142" y="32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39" y="33"/>
                    <a:pt x="136" y="33"/>
                  </a:cubicBezTo>
                  <a:cubicBezTo>
                    <a:pt x="133" y="33"/>
                    <a:pt x="127" y="33"/>
                    <a:pt x="123" y="33"/>
                  </a:cubicBezTo>
                  <a:cubicBezTo>
                    <a:pt x="120" y="33"/>
                    <a:pt x="112" y="33"/>
                    <a:pt x="112" y="33"/>
                  </a:cubicBezTo>
                  <a:cubicBezTo>
                    <a:pt x="112" y="33"/>
                    <a:pt x="112" y="33"/>
                    <a:pt x="112" y="33"/>
                  </a:cubicBezTo>
                  <a:cubicBezTo>
                    <a:pt x="110" y="33"/>
                    <a:pt x="110" y="33"/>
                    <a:pt x="110" y="33"/>
                  </a:cubicBezTo>
                  <a:lnTo>
                    <a:pt x="110" y="42"/>
                  </a:lnTo>
                  <a:close/>
                  <a:moveTo>
                    <a:pt x="112" y="59"/>
                  </a:moveTo>
                  <a:cubicBezTo>
                    <a:pt x="112" y="59"/>
                    <a:pt x="112" y="59"/>
                    <a:pt x="112" y="59"/>
                  </a:cubicBezTo>
                  <a:cubicBezTo>
                    <a:pt x="112" y="55"/>
                    <a:pt x="112" y="55"/>
                    <a:pt x="112" y="55"/>
                  </a:cubicBezTo>
                  <a:cubicBezTo>
                    <a:pt x="141" y="55"/>
                    <a:pt x="141" y="55"/>
                    <a:pt x="141" y="55"/>
                  </a:cubicBezTo>
                  <a:cubicBezTo>
                    <a:pt x="141" y="59"/>
                    <a:pt x="141" y="59"/>
                    <a:pt x="141" y="59"/>
                  </a:cubicBezTo>
                  <a:lnTo>
                    <a:pt x="112" y="59"/>
                  </a:lnTo>
                  <a:close/>
                  <a:moveTo>
                    <a:pt x="141" y="54"/>
                  </a:moveTo>
                  <a:cubicBezTo>
                    <a:pt x="141" y="54"/>
                    <a:pt x="141" y="54"/>
                    <a:pt x="141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0" y="54"/>
                    <a:pt x="134" y="54"/>
                    <a:pt x="129" y="54"/>
                  </a:cubicBezTo>
                  <a:cubicBezTo>
                    <a:pt x="124" y="54"/>
                    <a:pt x="113" y="54"/>
                    <a:pt x="112" y="54"/>
                  </a:cubicBezTo>
                  <a:cubicBezTo>
                    <a:pt x="112" y="54"/>
                    <a:pt x="112" y="54"/>
                    <a:pt x="112" y="54"/>
                  </a:cubicBezTo>
                  <a:cubicBezTo>
                    <a:pt x="114" y="54"/>
                    <a:pt x="115" y="54"/>
                    <a:pt x="116" y="53"/>
                  </a:cubicBezTo>
                  <a:cubicBezTo>
                    <a:pt x="124" y="53"/>
                    <a:pt x="138" y="54"/>
                    <a:pt x="142" y="54"/>
                  </a:cubicBezTo>
                  <a:lnTo>
                    <a:pt x="141" y="54"/>
                  </a:lnTo>
                  <a:close/>
                  <a:moveTo>
                    <a:pt x="146" y="15"/>
                  </a:move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1"/>
                    <a:pt x="146" y="11"/>
                    <a:pt x="146" y="11"/>
                  </a:cubicBezTo>
                  <a:cubicBezTo>
                    <a:pt x="140" y="15"/>
                    <a:pt x="140" y="15"/>
                    <a:pt x="140" y="15"/>
                  </a:cubicBezTo>
                  <a:cubicBezTo>
                    <a:pt x="140" y="15"/>
                    <a:pt x="142" y="14"/>
                    <a:pt x="143" y="14"/>
                  </a:cubicBezTo>
                  <a:cubicBezTo>
                    <a:pt x="144" y="14"/>
                    <a:pt x="145" y="15"/>
                    <a:pt x="146" y="15"/>
                  </a:cubicBezTo>
                  <a:close/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lose/>
                  <a:moveTo>
                    <a:pt x="20" y="14"/>
                  </a:moveTo>
                  <a:cubicBezTo>
                    <a:pt x="20" y="14"/>
                    <a:pt x="20" y="14"/>
                    <a:pt x="20" y="14"/>
                  </a:cubicBezTo>
                  <a:cubicBezTo>
                    <a:pt x="19" y="14"/>
                    <a:pt x="18" y="14"/>
                    <a:pt x="18" y="14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5" y="18"/>
                    <a:pt x="17" y="17"/>
                  </a:cubicBezTo>
                  <a:cubicBezTo>
                    <a:pt x="19" y="16"/>
                    <a:pt x="23" y="14"/>
                    <a:pt x="23" y="14"/>
                  </a:cubicBezTo>
                  <a:cubicBezTo>
                    <a:pt x="23" y="14"/>
                    <a:pt x="22" y="14"/>
                    <a:pt x="20" y="14"/>
                  </a:cubicBezTo>
                  <a:close/>
                  <a:moveTo>
                    <a:pt x="10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2" y="15"/>
                    <a:pt x="13" y="15"/>
                  </a:cubicBezTo>
                  <a:cubicBezTo>
                    <a:pt x="13" y="15"/>
                    <a:pt x="16" y="13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lnTo>
                    <a:pt x="1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7"/>
            <p:cNvSpPr>
              <a:spLocks noEditPoints="1"/>
            </p:cNvSpPr>
            <p:nvPr/>
          </p:nvSpPr>
          <p:spPr bwMode="auto">
            <a:xfrm>
              <a:off x="559" y="4150"/>
              <a:ext cx="399" cy="149"/>
            </a:xfrm>
            <a:custGeom>
              <a:avLst/>
              <a:gdLst>
                <a:gd name="T0" fmla="*/ 140 w 154"/>
                <a:gd name="T1" fmla="*/ 42 h 56"/>
                <a:gd name="T2" fmla="*/ 80 w 154"/>
                <a:gd name="T3" fmla="*/ 11 h 56"/>
                <a:gd name="T4" fmla="*/ 101 w 154"/>
                <a:gd name="T5" fmla="*/ 30 h 56"/>
                <a:gd name="T6" fmla="*/ 80 w 154"/>
                <a:gd name="T7" fmla="*/ 17 h 56"/>
                <a:gd name="T8" fmla="*/ 106 w 154"/>
                <a:gd name="T9" fmla="*/ 29 h 56"/>
                <a:gd name="T10" fmla="*/ 109 w 154"/>
                <a:gd name="T11" fmla="*/ 1 h 56"/>
                <a:gd name="T12" fmla="*/ 78 w 154"/>
                <a:gd name="T13" fmla="*/ 25 h 56"/>
                <a:gd name="T14" fmla="*/ 11 w 154"/>
                <a:gd name="T15" fmla="*/ 53 h 56"/>
                <a:gd name="T16" fmla="*/ 2 w 154"/>
                <a:gd name="T17" fmla="*/ 50 h 56"/>
                <a:gd name="T18" fmla="*/ 5 w 154"/>
                <a:gd name="T19" fmla="*/ 45 h 56"/>
                <a:gd name="T20" fmla="*/ 6 w 154"/>
                <a:gd name="T21" fmla="*/ 44 h 56"/>
                <a:gd name="T22" fmla="*/ 8 w 154"/>
                <a:gd name="T23" fmla="*/ 44 h 56"/>
                <a:gd name="T24" fmla="*/ 10 w 154"/>
                <a:gd name="T25" fmla="*/ 50 h 56"/>
                <a:gd name="T26" fmla="*/ 12 w 154"/>
                <a:gd name="T27" fmla="*/ 43 h 56"/>
                <a:gd name="T28" fmla="*/ 13 w 154"/>
                <a:gd name="T29" fmla="*/ 43 h 56"/>
                <a:gd name="T30" fmla="*/ 77 w 154"/>
                <a:gd name="T31" fmla="*/ 19 h 56"/>
                <a:gd name="T32" fmla="*/ 79 w 154"/>
                <a:gd name="T33" fmla="*/ 27 h 56"/>
                <a:gd name="T34" fmla="*/ 83 w 154"/>
                <a:gd name="T35" fmla="*/ 40 h 56"/>
                <a:gd name="T36" fmla="*/ 83 w 154"/>
                <a:gd name="T37" fmla="*/ 39 h 56"/>
                <a:gd name="T38" fmla="*/ 71 w 154"/>
                <a:gd name="T39" fmla="*/ 44 h 56"/>
                <a:gd name="T40" fmla="*/ 98 w 154"/>
                <a:gd name="T41" fmla="*/ 36 h 56"/>
                <a:gd name="T42" fmla="*/ 98 w 154"/>
                <a:gd name="T43" fmla="*/ 42 h 56"/>
                <a:gd name="T44" fmla="*/ 88 w 154"/>
                <a:gd name="T45" fmla="*/ 39 h 56"/>
                <a:gd name="T46" fmla="*/ 98 w 154"/>
                <a:gd name="T47" fmla="*/ 36 h 56"/>
                <a:gd name="T48" fmla="*/ 60 w 154"/>
                <a:gd name="T49" fmla="*/ 40 h 56"/>
                <a:gd name="T50" fmla="*/ 65 w 154"/>
                <a:gd name="T51" fmla="*/ 47 h 56"/>
                <a:gd name="T52" fmla="*/ 122 w 154"/>
                <a:gd name="T53" fmla="*/ 47 h 56"/>
                <a:gd name="T54" fmla="*/ 113 w 154"/>
                <a:gd name="T55" fmla="*/ 35 h 56"/>
                <a:gd name="T56" fmla="*/ 126 w 154"/>
                <a:gd name="T57" fmla="*/ 45 h 56"/>
                <a:gd name="T58" fmla="*/ 77 w 154"/>
                <a:gd name="T59" fmla="*/ 12 h 56"/>
                <a:gd name="T60" fmla="*/ 92 w 154"/>
                <a:gd name="T61" fmla="*/ 10 h 56"/>
                <a:gd name="T62" fmla="*/ 83 w 154"/>
                <a:gd name="T63" fmla="*/ 13 h 56"/>
                <a:gd name="T64" fmla="*/ 83 w 154"/>
                <a:gd name="T65" fmla="*/ 32 h 56"/>
                <a:gd name="T66" fmla="*/ 75 w 154"/>
                <a:gd name="T67" fmla="*/ 22 h 56"/>
                <a:gd name="T68" fmla="*/ 106 w 154"/>
                <a:gd name="T69" fmla="*/ 32 h 56"/>
                <a:gd name="T70" fmla="*/ 83 w 154"/>
                <a:gd name="T71" fmla="*/ 16 h 56"/>
                <a:gd name="T72" fmla="*/ 91 w 154"/>
                <a:gd name="T73" fmla="*/ 19 h 56"/>
                <a:gd name="T74" fmla="*/ 91 w 154"/>
                <a:gd name="T75" fmla="*/ 24 h 56"/>
                <a:gd name="T76" fmla="*/ 91 w 154"/>
                <a:gd name="T77" fmla="*/ 28 h 56"/>
                <a:gd name="T78" fmla="*/ 99 w 154"/>
                <a:gd name="T79" fmla="*/ 32 h 56"/>
                <a:gd name="T80" fmla="*/ 70 w 154"/>
                <a:gd name="T81" fmla="*/ 47 h 56"/>
                <a:gd name="T82" fmla="*/ 45 w 154"/>
                <a:gd name="T83" fmla="*/ 48 h 56"/>
                <a:gd name="T84" fmla="*/ 59 w 154"/>
                <a:gd name="T85" fmla="*/ 48 h 56"/>
                <a:gd name="T86" fmla="*/ 79 w 154"/>
                <a:gd name="T87" fmla="*/ 47 h 56"/>
                <a:gd name="T88" fmla="*/ 94 w 154"/>
                <a:gd name="T89" fmla="*/ 48 h 56"/>
                <a:gd name="T90" fmla="*/ 111 w 154"/>
                <a:gd name="T91" fmla="*/ 47 h 56"/>
                <a:gd name="T92" fmla="*/ 112 w 154"/>
                <a:gd name="T93" fmla="*/ 43 h 56"/>
                <a:gd name="T94" fmla="*/ 115 w 154"/>
                <a:gd name="T95" fmla="*/ 12 h 56"/>
                <a:gd name="T96" fmla="*/ 115 w 154"/>
                <a:gd name="T97" fmla="*/ 21 h 56"/>
                <a:gd name="T98" fmla="*/ 115 w 154"/>
                <a:gd name="T99" fmla="*/ 30 h 56"/>
                <a:gd name="T100" fmla="*/ 114 w 154"/>
                <a:gd name="T101" fmla="*/ 11 h 56"/>
                <a:gd name="T102" fmla="*/ 115 w 154"/>
                <a:gd name="T103" fmla="*/ 20 h 56"/>
                <a:gd name="T104" fmla="*/ 114 w 154"/>
                <a:gd name="T105" fmla="*/ 29 h 56"/>
                <a:gd name="T106" fmla="*/ 151 w 154"/>
                <a:gd name="T107" fmla="*/ 45 h 56"/>
                <a:gd name="T108" fmla="*/ 47 w 154"/>
                <a:gd name="T109" fmla="*/ 39 h 56"/>
                <a:gd name="T110" fmla="*/ 47 w 154"/>
                <a:gd name="T111" fmla="*/ 45 h 56"/>
                <a:gd name="T112" fmla="*/ 103 w 154"/>
                <a:gd name="T113" fmla="*/ 29 h 56"/>
                <a:gd name="T114" fmla="*/ 100 w 154"/>
                <a:gd name="T115" fmla="*/ 18 h 56"/>
                <a:gd name="T116" fmla="*/ 104 w 154"/>
                <a:gd name="T117" fmla="*/ 29 h 56"/>
                <a:gd name="T118" fmla="*/ 103 w 154"/>
                <a:gd name="T119" fmla="*/ 5 h 56"/>
                <a:gd name="T120" fmla="*/ 71 w 154"/>
                <a:gd name="T121" fmla="*/ 39 h 56"/>
                <a:gd name="T122" fmla="*/ 60 w 154"/>
                <a:gd name="T123" fmla="*/ 45 h 56"/>
                <a:gd name="T124" fmla="*/ 64 w 154"/>
                <a:gd name="T125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4" h="56">
                  <a:moveTo>
                    <a:pt x="79" y="32"/>
                  </a:moveTo>
                  <a:cubicBezTo>
                    <a:pt x="80" y="32"/>
                    <a:pt x="80" y="32"/>
                    <a:pt x="80" y="32"/>
                  </a:cubicBezTo>
                  <a:cubicBezTo>
                    <a:pt x="80" y="31"/>
                    <a:pt x="80" y="31"/>
                    <a:pt x="80" y="31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79" y="30"/>
                    <a:pt x="79" y="30"/>
                    <a:pt x="79" y="30"/>
                  </a:cubicBezTo>
                  <a:lnTo>
                    <a:pt x="79" y="32"/>
                  </a:lnTo>
                  <a:close/>
                  <a:moveTo>
                    <a:pt x="80" y="25"/>
                  </a:moveTo>
                  <a:cubicBezTo>
                    <a:pt x="80" y="25"/>
                    <a:pt x="80" y="25"/>
                    <a:pt x="80" y="25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80" y="27"/>
                    <a:pt x="80" y="27"/>
                    <a:pt x="80" y="27"/>
                  </a:cubicBezTo>
                  <a:lnTo>
                    <a:pt x="80" y="25"/>
                  </a:lnTo>
                  <a:close/>
                  <a:moveTo>
                    <a:pt x="79" y="35"/>
                  </a:moveTo>
                  <a:cubicBezTo>
                    <a:pt x="79" y="35"/>
                    <a:pt x="79" y="35"/>
                    <a:pt x="79" y="35"/>
                  </a:cubicBezTo>
                  <a:cubicBezTo>
                    <a:pt x="80" y="35"/>
                    <a:pt x="80" y="35"/>
                    <a:pt x="80" y="35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79" y="32"/>
                    <a:pt x="79" y="32"/>
                    <a:pt x="79" y="32"/>
                  </a:cubicBezTo>
                  <a:lnTo>
                    <a:pt x="79" y="35"/>
                  </a:lnTo>
                  <a:close/>
                  <a:moveTo>
                    <a:pt x="79" y="9"/>
                  </a:moveTo>
                  <a:cubicBezTo>
                    <a:pt x="79" y="9"/>
                    <a:pt x="79" y="9"/>
                    <a:pt x="79" y="9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9"/>
                    <a:pt x="79" y="9"/>
                    <a:pt x="79" y="9"/>
                  </a:cubicBezTo>
                  <a:close/>
                  <a:moveTo>
                    <a:pt x="78" y="11"/>
                  </a:moveTo>
                  <a:cubicBezTo>
                    <a:pt x="78" y="11"/>
                    <a:pt x="78" y="11"/>
                    <a:pt x="78" y="11"/>
                  </a:cubicBezTo>
                  <a:cubicBezTo>
                    <a:pt x="78" y="10"/>
                    <a:pt x="78" y="10"/>
                    <a:pt x="78" y="10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11"/>
                    <a:pt x="79" y="11"/>
                    <a:pt x="79" y="11"/>
                  </a:cubicBezTo>
                  <a:lnTo>
                    <a:pt x="78" y="11"/>
                  </a:lnTo>
                  <a:close/>
                  <a:moveTo>
                    <a:pt x="140" y="42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41" y="42"/>
                    <a:pt x="141" y="42"/>
                    <a:pt x="141" y="42"/>
                  </a:cubicBezTo>
                  <a:cubicBezTo>
                    <a:pt x="140" y="41"/>
                    <a:pt x="140" y="41"/>
                    <a:pt x="140" y="41"/>
                  </a:cubicBezTo>
                  <a:lnTo>
                    <a:pt x="140" y="42"/>
                  </a:lnTo>
                  <a:close/>
                  <a:moveTo>
                    <a:pt x="142" y="42"/>
                  </a:moveTo>
                  <a:cubicBezTo>
                    <a:pt x="142" y="42"/>
                    <a:pt x="142" y="42"/>
                    <a:pt x="142" y="42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2"/>
                    <a:pt x="143" y="42"/>
                    <a:pt x="143" y="42"/>
                  </a:cubicBezTo>
                  <a:lnTo>
                    <a:pt x="142" y="42"/>
                  </a:lnTo>
                  <a:close/>
                  <a:moveTo>
                    <a:pt x="141" y="38"/>
                  </a:moveTo>
                  <a:cubicBezTo>
                    <a:pt x="141" y="38"/>
                    <a:pt x="141" y="38"/>
                    <a:pt x="141" y="38"/>
                  </a:cubicBezTo>
                  <a:cubicBezTo>
                    <a:pt x="141" y="38"/>
                    <a:pt x="141" y="40"/>
                    <a:pt x="141" y="40"/>
                  </a:cubicBezTo>
                  <a:cubicBezTo>
                    <a:pt x="142" y="40"/>
                    <a:pt x="142" y="40"/>
                    <a:pt x="142" y="40"/>
                  </a:cubicBezTo>
                  <a:lnTo>
                    <a:pt x="141" y="38"/>
                  </a:lnTo>
                  <a:close/>
                  <a:moveTo>
                    <a:pt x="79" y="16"/>
                  </a:moveTo>
                  <a:cubicBezTo>
                    <a:pt x="79" y="16"/>
                    <a:pt x="79" y="16"/>
                    <a:pt x="79" y="16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79" y="14"/>
                    <a:pt x="79" y="14"/>
                    <a:pt x="79" y="14"/>
                  </a:cubicBezTo>
                  <a:lnTo>
                    <a:pt x="79" y="16"/>
                  </a:lnTo>
                  <a:close/>
                  <a:moveTo>
                    <a:pt x="79" y="29"/>
                  </a:moveTo>
                  <a:cubicBezTo>
                    <a:pt x="79" y="29"/>
                    <a:pt x="79" y="29"/>
                    <a:pt x="79" y="29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0" y="28"/>
                    <a:pt x="80" y="28"/>
                    <a:pt x="80" y="28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79" y="27"/>
                    <a:pt x="79" y="27"/>
                    <a:pt x="79" y="27"/>
                  </a:cubicBezTo>
                  <a:lnTo>
                    <a:pt x="79" y="29"/>
                  </a:lnTo>
                  <a:close/>
                  <a:moveTo>
                    <a:pt x="82" y="8"/>
                  </a:move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8"/>
                    <a:pt x="82" y="8"/>
                    <a:pt x="82" y="8"/>
                  </a:cubicBezTo>
                  <a:close/>
                  <a:moveTo>
                    <a:pt x="80" y="11"/>
                  </a:moveTo>
                  <a:cubicBezTo>
                    <a:pt x="80" y="11"/>
                    <a:pt x="80" y="11"/>
                    <a:pt x="80" y="11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2" y="11"/>
                    <a:pt x="82" y="11"/>
                    <a:pt x="82" y="11"/>
                  </a:cubicBezTo>
                  <a:lnTo>
                    <a:pt x="80" y="11"/>
                  </a:lnTo>
                  <a:close/>
                  <a:moveTo>
                    <a:pt x="84" y="8"/>
                  </a:move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8"/>
                    <a:pt x="84" y="8"/>
                    <a:pt x="84" y="8"/>
                  </a:cubicBezTo>
                  <a:close/>
                  <a:moveTo>
                    <a:pt x="82" y="10"/>
                  </a:moveTo>
                  <a:cubicBezTo>
                    <a:pt x="82" y="10"/>
                    <a:pt x="82" y="10"/>
                    <a:pt x="82" y="10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10"/>
                    <a:pt x="84" y="10"/>
                    <a:pt x="84" y="10"/>
                  </a:cubicBezTo>
                  <a:lnTo>
                    <a:pt x="82" y="10"/>
                  </a:lnTo>
                  <a:close/>
                  <a:moveTo>
                    <a:pt x="91" y="6"/>
                  </a:moveTo>
                  <a:cubicBezTo>
                    <a:pt x="91" y="6"/>
                    <a:pt x="91" y="6"/>
                    <a:pt x="91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2" y="6"/>
                    <a:pt x="92" y="6"/>
                    <a:pt x="92" y="6"/>
                  </a:cubicBezTo>
                  <a:lnTo>
                    <a:pt x="91" y="6"/>
                  </a:lnTo>
                  <a:close/>
                  <a:moveTo>
                    <a:pt x="90" y="8"/>
                  </a:moveTo>
                  <a:cubicBezTo>
                    <a:pt x="90" y="8"/>
                    <a:pt x="90" y="8"/>
                    <a:pt x="90" y="8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1" y="8"/>
                    <a:pt x="91" y="8"/>
                    <a:pt x="91" y="8"/>
                  </a:cubicBezTo>
                  <a:lnTo>
                    <a:pt x="90" y="8"/>
                  </a:lnTo>
                  <a:close/>
                  <a:moveTo>
                    <a:pt x="100" y="33"/>
                  </a:moveTo>
                  <a:cubicBezTo>
                    <a:pt x="100" y="33"/>
                    <a:pt x="100" y="33"/>
                    <a:pt x="100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1" y="31"/>
                    <a:pt x="101" y="31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0" y="30"/>
                    <a:pt x="100" y="30"/>
                    <a:pt x="100" y="30"/>
                  </a:cubicBezTo>
                  <a:lnTo>
                    <a:pt x="100" y="33"/>
                  </a:lnTo>
                  <a:close/>
                  <a:moveTo>
                    <a:pt x="136" y="36"/>
                  </a:moveTo>
                  <a:cubicBezTo>
                    <a:pt x="136" y="36"/>
                    <a:pt x="136" y="36"/>
                    <a:pt x="136" y="36"/>
                  </a:cubicBezTo>
                  <a:cubicBezTo>
                    <a:pt x="134" y="36"/>
                    <a:pt x="134" y="36"/>
                    <a:pt x="134" y="36"/>
                  </a:cubicBezTo>
                  <a:cubicBezTo>
                    <a:pt x="136" y="37"/>
                    <a:pt x="136" y="37"/>
                    <a:pt x="136" y="37"/>
                  </a:cubicBezTo>
                  <a:lnTo>
                    <a:pt x="136" y="36"/>
                  </a:lnTo>
                  <a:close/>
                  <a:moveTo>
                    <a:pt x="136" y="42"/>
                  </a:moveTo>
                  <a:cubicBezTo>
                    <a:pt x="136" y="42"/>
                    <a:pt x="136" y="42"/>
                    <a:pt x="136" y="42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36" y="41"/>
                    <a:pt x="136" y="41"/>
                    <a:pt x="136" y="41"/>
                  </a:cubicBezTo>
                  <a:lnTo>
                    <a:pt x="136" y="42"/>
                  </a:lnTo>
                  <a:close/>
                  <a:moveTo>
                    <a:pt x="135" y="39"/>
                  </a:moveTo>
                  <a:cubicBezTo>
                    <a:pt x="135" y="39"/>
                    <a:pt x="135" y="39"/>
                    <a:pt x="135" y="39"/>
                  </a:cubicBezTo>
                  <a:cubicBezTo>
                    <a:pt x="135" y="39"/>
                    <a:pt x="135" y="39"/>
                    <a:pt x="135" y="39"/>
                  </a:cubicBezTo>
                  <a:cubicBezTo>
                    <a:pt x="134" y="39"/>
                    <a:pt x="134" y="39"/>
                    <a:pt x="134" y="39"/>
                  </a:cubicBezTo>
                  <a:lnTo>
                    <a:pt x="135" y="39"/>
                  </a:lnTo>
                  <a:close/>
                  <a:moveTo>
                    <a:pt x="79" y="21"/>
                  </a:moveTo>
                  <a:cubicBezTo>
                    <a:pt x="79" y="21"/>
                    <a:pt x="79" y="21"/>
                    <a:pt x="79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79" y="19"/>
                    <a:pt x="79" y="19"/>
                    <a:pt x="79" y="19"/>
                  </a:cubicBezTo>
                  <a:lnTo>
                    <a:pt x="79" y="21"/>
                  </a:lnTo>
                  <a:close/>
                  <a:moveTo>
                    <a:pt x="79" y="24"/>
                  </a:moveTo>
                  <a:cubicBezTo>
                    <a:pt x="79" y="24"/>
                    <a:pt x="79" y="24"/>
                    <a:pt x="79" y="24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79" y="22"/>
                    <a:pt x="79" y="22"/>
                    <a:pt x="79" y="22"/>
                  </a:cubicBezTo>
                  <a:lnTo>
                    <a:pt x="79" y="24"/>
                  </a:lnTo>
                  <a:close/>
                  <a:moveTo>
                    <a:pt x="139" y="41"/>
                  </a:moveTo>
                  <a:cubicBezTo>
                    <a:pt x="139" y="41"/>
                    <a:pt x="139" y="41"/>
                    <a:pt x="139" y="41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7" y="40"/>
                    <a:pt x="137" y="40"/>
                    <a:pt x="137" y="40"/>
                  </a:cubicBezTo>
                  <a:lnTo>
                    <a:pt x="139" y="41"/>
                  </a:lnTo>
                  <a:close/>
                  <a:moveTo>
                    <a:pt x="79" y="19"/>
                  </a:moveTo>
                  <a:cubicBezTo>
                    <a:pt x="79" y="19"/>
                    <a:pt x="79" y="19"/>
                    <a:pt x="79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7"/>
                    <a:pt x="80" y="17"/>
                    <a:pt x="80" y="17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79" y="16"/>
                    <a:pt x="79" y="16"/>
                    <a:pt x="79" y="16"/>
                  </a:cubicBezTo>
                  <a:lnTo>
                    <a:pt x="79" y="19"/>
                  </a:lnTo>
                  <a:close/>
                  <a:moveTo>
                    <a:pt x="144" y="42"/>
                  </a:moveTo>
                  <a:cubicBezTo>
                    <a:pt x="144" y="42"/>
                    <a:pt x="144" y="42"/>
                    <a:pt x="144" y="42"/>
                  </a:cubicBezTo>
                  <a:cubicBezTo>
                    <a:pt x="144" y="41"/>
                    <a:pt x="144" y="41"/>
                    <a:pt x="144" y="41"/>
                  </a:cubicBezTo>
                  <a:cubicBezTo>
                    <a:pt x="143" y="41"/>
                    <a:pt x="143" y="41"/>
                    <a:pt x="143" y="41"/>
                  </a:cubicBezTo>
                  <a:lnTo>
                    <a:pt x="144" y="42"/>
                  </a:lnTo>
                  <a:close/>
                  <a:moveTo>
                    <a:pt x="137" y="38"/>
                  </a:moveTo>
                  <a:cubicBezTo>
                    <a:pt x="137" y="38"/>
                    <a:pt x="137" y="38"/>
                    <a:pt x="137" y="38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37" y="36"/>
                    <a:pt x="137" y="36"/>
                    <a:pt x="137" y="36"/>
                  </a:cubicBezTo>
                  <a:lnTo>
                    <a:pt x="137" y="38"/>
                  </a:lnTo>
                  <a:close/>
                  <a:moveTo>
                    <a:pt x="107" y="19"/>
                  </a:moveTo>
                  <a:cubicBezTo>
                    <a:pt x="107" y="19"/>
                    <a:pt x="107" y="19"/>
                    <a:pt x="107" y="19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9"/>
                    <a:pt x="106" y="19"/>
                    <a:pt x="106" y="19"/>
                  </a:cubicBezTo>
                  <a:lnTo>
                    <a:pt x="107" y="19"/>
                  </a:lnTo>
                  <a:close/>
                  <a:moveTo>
                    <a:pt x="140" y="36"/>
                  </a:moveTo>
                  <a:cubicBezTo>
                    <a:pt x="140" y="36"/>
                    <a:pt x="140" y="36"/>
                    <a:pt x="140" y="36"/>
                  </a:cubicBezTo>
                  <a:cubicBezTo>
                    <a:pt x="144" y="40"/>
                    <a:pt x="144" y="40"/>
                    <a:pt x="144" y="40"/>
                  </a:cubicBezTo>
                  <a:cubicBezTo>
                    <a:pt x="144" y="35"/>
                    <a:pt x="144" y="35"/>
                    <a:pt x="144" y="35"/>
                  </a:cubicBezTo>
                  <a:lnTo>
                    <a:pt x="140" y="36"/>
                  </a:lnTo>
                  <a:close/>
                  <a:moveTo>
                    <a:pt x="107" y="22"/>
                  </a:moveTo>
                  <a:cubicBezTo>
                    <a:pt x="107" y="22"/>
                    <a:pt x="107" y="22"/>
                    <a:pt x="107" y="22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2"/>
                    <a:pt x="106" y="22"/>
                    <a:pt x="106" y="22"/>
                  </a:cubicBezTo>
                  <a:lnTo>
                    <a:pt x="107" y="22"/>
                  </a:lnTo>
                  <a:close/>
                  <a:moveTo>
                    <a:pt x="107" y="32"/>
                  </a:moveTo>
                  <a:cubicBezTo>
                    <a:pt x="107" y="32"/>
                    <a:pt x="107" y="32"/>
                    <a:pt x="107" y="32"/>
                  </a:cubicBezTo>
                  <a:cubicBezTo>
                    <a:pt x="107" y="30"/>
                    <a:pt x="107" y="30"/>
                    <a:pt x="107" y="30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32"/>
                    <a:pt x="106" y="32"/>
                    <a:pt x="106" y="32"/>
                  </a:cubicBezTo>
                  <a:lnTo>
                    <a:pt x="107" y="32"/>
                  </a:lnTo>
                  <a:close/>
                  <a:moveTo>
                    <a:pt x="107" y="29"/>
                  </a:moveTo>
                  <a:cubicBezTo>
                    <a:pt x="107" y="29"/>
                    <a:pt x="107" y="29"/>
                    <a:pt x="107" y="29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9"/>
                    <a:pt x="106" y="29"/>
                    <a:pt x="106" y="29"/>
                  </a:cubicBezTo>
                  <a:lnTo>
                    <a:pt x="107" y="29"/>
                  </a:lnTo>
                  <a:close/>
                  <a:moveTo>
                    <a:pt x="107" y="25"/>
                  </a:moveTo>
                  <a:cubicBezTo>
                    <a:pt x="107" y="25"/>
                    <a:pt x="107" y="25"/>
                    <a:pt x="107" y="25"/>
                  </a:cubicBezTo>
                  <a:cubicBezTo>
                    <a:pt x="107" y="24"/>
                    <a:pt x="107" y="24"/>
                    <a:pt x="107" y="24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6"/>
                    <a:pt x="106" y="26"/>
                    <a:pt x="106" y="26"/>
                  </a:cubicBezTo>
                  <a:lnTo>
                    <a:pt x="107" y="25"/>
                  </a:lnTo>
                  <a:close/>
                  <a:moveTo>
                    <a:pt x="100" y="29"/>
                  </a:moveTo>
                  <a:cubicBezTo>
                    <a:pt x="100" y="29"/>
                    <a:pt x="100" y="29"/>
                    <a:pt x="100" y="29"/>
                  </a:cubicBezTo>
                  <a:cubicBezTo>
                    <a:pt x="101" y="29"/>
                    <a:pt x="101" y="29"/>
                    <a:pt x="101" y="29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3" y="27"/>
                    <a:pt x="103" y="27"/>
                    <a:pt x="103" y="27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0" y="27"/>
                    <a:pt x="100" y="27"/>
                    <a:pt x="100" y="27"/>
                  </a:cubicBezTo>
                  <a:lnTo>
                    <a:pt x="100" y="29"/>
                  </a:lnTo>
                  <a:close/>
                  <a:moveTo>
                    <a:pt x="107" y="13"/>
                  </a:moveTo>
                  <a:cubicBezTo>
                    <a:pt x="107" y="13"/>
                    <a:pt x="107" y="13"/>
                    <a:pt x="107" y="13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0"/>
                    <a:pt x="107" y="10"/>
                    <a:pt x="107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6" y="13"/>
                    <a:pt x="106" y="13"/>
                    <a:pt x="106" y="13"/>
                  </a:cubicBezTo>
                  <a:lnTo>
                    <a:pt x="107" y="13"/>
                  </a:lnTo>
                  <a:close/>
                  <a:moveTo>
                    <a:pt x="107" y="7"/>
                  </a:moveTo>
                  <a:cubicBezTo>
                    <a:pt x="107" y="7"/>
                    <a:pt x="107" y="7"/>
                    <a:pt x="107" y="7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7"/>
                    <a:pt x="106" y="7"/>
                    <a:pt x="106" y="7"/>
                  </a:cubicBezTo>
                  <a:lnTo>
                    <a:pt x="107" y="7"/>
                  </a:lnTo>
                  <a:close/>
                  <a:moveTo>
                    <a:pt x="107" y="2"/>
                  </a:moveTo>
                  <a:cubicBezTo>
                    <a:pt x="107" y="2"/>
                    <a:pt x="107" y="2"/>
                    <a:pt x="107" y="2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7" y="4"/>
                    <a:pt x="107" y="4"/>
                    <a:pt x="107" y="4"/>
                  </a:cubicBezTo>
                  <a:lnTo>
                    <a:pt x="107" y="2"/>
                  </a:lnTo>
                  <a:close/>
                  <a:moveTo>
                    <a:pt x="75" y="10"/>
                  </a:moveTo>
                  <a:cubicBezTo>
                    <a:pt x="75" y="10"/>
                    <a:pt x="75" y="10"/>
                    <a:pt x="75" y="10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lnTo>
                    <a:pt x="75" y="10"/>
                  </a:lnTo>
                  <a:close/>
                  <a:moveTo>
                    <a:pt x="107" y="10"/>
                  </a:moveTo>
                  <a:cubicBezTo>
                    <a:pt x="107" y="10"/>
                    <a:pt x="107" y="10"/>
                    <a:pt x="107" y="10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6" y="10"/>
                    <a:pt x="106" y="10"/>
                    <a:pt x="106" y="10"/>
                  </a:cubicBezTo>
                  <a:lnTo>
                    <a:pt x="107" y="10"/>
                  </a:lnTo>
                  <a:close/>
                  <a:moveTo>
                    <a:pt x="107" y="16"/>
                  </a:moveTo>
                  <a:cubicBezTo>
                    <a:pt x="107" y="16"/>
                    <a:pt x="107" y="16"/>
                    <a:pt x="107" y="16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7" y="13"/>
                    <a:pt x="107" y="13"/>
                    <a:pt x="107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6" y="13"/>
                    <a:pt x="106" y="13"/>
                    <a:pt x="106" y="13"/>
                  </a:cubicBezTo>
                  <a:cubicBezTo>
                    <a:pt x="106" y="16"/>
                    <a:pt x="106" y="16"/>
                    <a:pt x="106" y="16"/>
                  </a:cubicBezTo>
                  <a:lnTo>
                    <a:pt x="107" y="16"/>
                  </a:lnTo>
                  <a:close/>
                  <a:moveTo>
                    <a:pt x="77" y="17"/>
                  </a:moveTo>
                  <a:cubicBezTo>
                    <a:pt x="77" y="17"/>
                    <a:pt x="77" y="17"/>
                    <a:pt x="77" y="17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5"/>
                    <a:pt x="78" y="15"/>
                    <a:pt x="78" y="15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7" y="14"/>
                    <a:pt x="77" y="14"/>
                    <a:pt x="77" y="14"/>
                  </a:cubicBezTo>
                  <a:lnTo>
                    <a:pt x="77" y="17"/>
                  </a:lnTo>
                  <a:close/>
                  <a:moveTo>
                    <a:pt x="78" y="25"/>
                  </a:move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7"/>
                    <a:pt x="77" y="27"/>
                    <a:pt x="77" y="27"/>
                  </a:cubicBezTo>
                  <a:cubicBezTo>
                    <a:pt x="77" y="27"/>
                    <a:pt x="77" y="27"/>
                    <a:pt x="77" y="27"/>
                  </a:cubicBezTo>
                  <a:lnTo>
                    <a:pt x="78" y="25"/>
                  </a:lnTo>
                  <a:close/>
                  <a:moveTo>
                    <a:pt x="78" y="11"/>
                  </a:moveTo>
                  <a:cubicBezTo>
                    <a:pt x="78" y="11"/>
                    <a:pt x="78" y="11"/>
                    <a:pt x="78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8" y="10"/>
                    <a:pt x="78" y="10"/>
                    <a:pt x="78" y="10"/>
                  </a:cubicBezTo>
                  <a:lnTo>
                    <a:pt x="78" y="11"/>
                  </a:lnTo>
                  <a:close/>
                  <a:moveTo>
                    <a:pt x="28" y="40"/>
                  </a:moveTo>
                  <a:cubicBezTo>
                    <a:pt x="28" y="40"/>
                    <a:pt x="28" y="40"/>
                    <a:pt x="28" y="40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28" y="53"/>
                    <a:pt x="28" y="53"/>
                    <a:pt x="28" y="53"/>
                  </a:cubicBezTo>
                  <a:lnTo>
                    <a:pt x="28" y="40"/>
                  </a:lnTo>
                  <a:close/>
                  <a:moveTo>
                    <a:pt x="5" y="53"/>
                  </a:moveTo>
                  <a:cubicBezTo>
                    <a:pt x="5" y="53"/>
                    <a:pt x="5" y="53"/>
                    <a:pt x="5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5" y="53"/>
                    <a:pt x="5" y="53"/>
                    <a:pt x="5" y="53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5" y="52"/>
                    <a:pt x="5" y="52"/>
                    <a:pt x="5" y="52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5" y="52"/>
                    <a:pt x="5" y="52"/>
                    <a:pt x="5" y="52"/>
                  </a:cubicBezTo>
                  <a:close/>
                  <a:moveTo>
                    <a:pt x="5" y="51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5" y="51"/>
                    <a:pt x="5" y="51"/>
                    <a:pt x="5" y="51"/>
                  </a:cubicBezTo>
                  <a:close/>
                  <a:moveTo>
                    <a:pt x="5" y="51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5" y="51"/>
                    <a:pt x="5" y="51"/>
                    <a:pt x="5" y="51"/>
                  </a:cubicBezTo>
                  <a:close/>
                  <a:moveTo>
                    <a:pt x="5" y="50"/>
                  </a:moveTo>
                  <a:cubicBezTo>
                    <a:pt x="5" y="50"/>
                    <a:pt x="5" y="50"/>
                    <a:pt x="5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5" y="50"/>
                    <a:pt x="5" y="50"/>
                    <a:pt x="5" y="50"/>
                  </a:cubicBezTo>
                  <a:close/>
                  <a:moveTo>
                    <a:pt x="5" y="50"/>
                  </a:moveTo>
                  <a:cubicBezTo>
                    <a:pt x="5" y="50"/>
                    <a:pt x="5" y="50"/>
                    <a:pt x="5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5" y="50"/>
                    <a:pt x="5" y="50"/>
                    <a:pt x="5" y="50"/>
                  </a:cubicBez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5" y="49"/>
                    <a:pt x="5" y="49"/>
                    <a:pt x="5" y="49"/>
                  </a:cubicBez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5" y="49"/>
                    <a:pt x="5" y="49"/>
                    <a:pt x="5" y="49"/>
                  </a:cubicBezTo>
                  <a:close/>
                  <a:moveTo>
                    <a:pt x="5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5" y="48"/>
                    <a:pt x="5" y="48"/>
                    <a:pt x="5" y="48"/>
                  </a:cubicBezTo>
                  <a:close/>
                  <a:moveTo>
                    <a:pt x="5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5" y="47"/>
                    <a:pt x="5" y="47"/>
                    <a:pt x="5" y="47"/>
                  </a:cubicBezTo>
                  <a:lnTo>
                    <a:pt x="5" y="48"/>
                  </a:lnTo>
                  <a:close/>
                  <a:moveTo>
                    <a:pt x="5" y="47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5" y="47"/>
                    <a:pt x="5" y="47"/>
                    <a:pt x="5" y="47"/>
                  </a:cubicBezTo>
                  <a:close/>
                  <a:moveTo>
                    <a:pt x="5" y="47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5" y="46"/>
                    <a:pt x="5" y="46"/>
                    <a:pt x="5" y="46"/>
                  </a:cubicBezTo>
                  <a:lnTo>
                    <a:pt x="5" y="47"/>
                  </a:lnTo>
                  <a:close/>
                  <a:moveTo>
                    <a:pt x="5" y="46"/>
                  </a:move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5" y="46"/>
                    <a:pt x="5" y="46"/>
                    <a:pt x="5" y="46"/>
                  </a:cubicBezTo>
                  <a:close/>
                  <a:moveTo>
                    <a:pt x="5" y="46"/>
                  </a:move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5" y="45"/>
                    <a:pt x="5" y="45"/>
                    <a:pt x="5" y="45"/>
                  </a:cubicBezTo>
                  <a:lnTo>
                    <a:pt x="5" y="46"/>
                  </a:lnTo>
                  <a:close/>
                  <a:moveTo>
                    <a:pt x="5" y="45"/>
                  </a:moveTo>
                  <a:cubicBezTo>
                    <a:pt x="5" y="45"/>
                    <a:pt x="5" y="45"/>
                    <a:pt x="5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5" y="45"/>
                    <a:pt x="5" y="45"/>
                    <a:pt x="5" y="45"/>
                  </a:cubicBezTo>
                  <a:close/>
                  <a:moveTo>
                    <a:pt x="5" y="45"/>
                  </a:moveTo>
                  <a:cubicBezTo>
                    <a:pt x="5" y="45"/>
                    <a:pt x="5" y="45"/>
                    <a:pt x="5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5" y="44"/>
                    <a:pt x="5" y="44"/>
                    <a:pt x="5" y="44"/>
                  </a:cubicBezTo>
                  <a:lnTo>
                    <a:pt x="5" y="45"/>
                  </a:lnTo>
                  <a:close/>
                  <a:moveTo>
                    <a:pt x="5" y="44"/>
                  </a:moveTo>
                  <a:cubicBezTo>
                    <a:pt x="5" y="44"/>
                    <a:pt x="5" y="44"/>
                    <a:pt x="5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5" y="44"/>
                    <a:pt x="5" y="44"/>
                    <a:pt x="5" y="44"/>
                  </a:cubicBezTo>
                  <a:close/>
                  <a:moveTo>
                    <a:pt x="5" y="44"/>
                  </a:moveTo>
                  <a:cubicBezTo>
                    <a:pt x="5" y="44"/>
                    <a:pt x="5" y="44"/>
                    <a:pt x="5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5" y="43"/>
                    <a:pt x="5" y="43"/>
                    <a:pt x="5" y="43"/>
                  </a:cubicBezTo>
                  <a:lnTo>
                    <a:pt x="5" y="44"/>
                  </a:lnTo>
                  <a:close/>
                  <a:moveTo>
                    <a:pt x="5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5" y="43"/>
                    <a:pt x="5" y="43"/>
                    <a:pt x="5" y="43"/>
                  </a:cubicBezTo>
                  <a:close/>
                  <a:moveTo>
                    <a:pt x="5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5" y="42"/>
                    <a:pt x="5" y="42"/>
                    <a:pt x="5" y="42"/>
                  </a:cubicBezTo>
                  <a:lnTo>
                    <a:pt x="5" y="43"/>
                  </a:lnTo>
                  <a:close/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6" y="50"/>
                    <a:pt x="6" y="50"/>
                    <a:pt x="6" y="50"/>
                  </a:cubicBezTo>
                  <a:close/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lnTo>
                    <a:pt x="6" y="50"/>
                  </a:lnTo>
                  <a:close/>
                  <a:moveTo>
                    <a:pt x="6" y="44"/>
                  </a:moveTo>
                  <a:cubicBezTo>
                    <a:pt x="6" y="44"/>
                    <a:pt x="6" y="44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close/>
                  <a:moveTo>
                    <a:pt x="6" y="44"/>
                  </a:moveTo>
                  <a:cubicBezTo>
                    <a:pt x="6" y="44"/>
                    <a:pt x="6" y="44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2"/>
                    <a:pt x="6" y="42"/>
                    <a:pt x="6" y="42"/>
                  </a:cubicBezTo>
                  <a:lnTo>
                    <a:pt x="6" y="44"/>
                  </a:lnTo>
                  <a:close/>
                  <a:moveTo>
                    <a:pt x="6" y="42"/>
                  </a:moveTo>
                  <a:cubicBezTo>
                    <a:pt x="6" y="42"/>
                    <a:pt x="6" y="42"/>
                    <a:pt x="6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lose/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50"/>
                    <a:pt x="7" y="50"/>
                    <a:pt x="7" y="50"/>
                  </a:cubicBezTo>
                  <a:close/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lnTo>
                    <a:pt x="7" y="50"/>
                  </a:lnTo>
                  <a:close/>
                  <a:moveTo>
                    <a:pt x="7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close/>
                  <a:moveTo>
                    <a:pt x="7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lnTo>
                    <a:pt x="7" y="44"/>
                  </a:lnTo>
                  <a:close/>
                  <a:moveTo>
                    <a:pt x="7" y="42"/>
                  </a:moveTo>
                  <a:cubicBezTo>
                    <a:pt x="7" y="42"/>
                    <a:pt x="7" y="42"/>
                    <a:pt x="7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close/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lose/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4"/>
                    <a:pt x="8" y="44"/>
                    <a:pt x="8" y="44"/>
                  </a:cubicBezTo>
                  <a:lnTo>
                    <a:pt x="8" y="50"/>
                  </a:lnTo>
                  <a:close/>
                  <a:moveTo>
                    <a:pt x="8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4"/>
                    <a:pt x="8" y="44"/>
                    <a:pt x="8" y="44"/>
                  </a:cubicBezTo>
                  <a:close/>
                  <a:moveTo>
                    <a:pt x="8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8" y="42"/>
                  </a:cubicBezTo>
                  <a:lnTo>
                    <a:pt x="8" y="44"/>
                  </a:lnTo>
                  <a:close/>
                  <a:moveTo>
                    <a:pt x="8" y="42"/>
                  </a:moveTo>
                  <a:cubicBezTo>
                    <a:pt x="8" y="42"/>
                    <a:pt x="8" y="42"/>
                    <a:pt x="8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8" y="42"/>
                  </a:cubicBezTo>
                  <a:close/>
                  <a:moveTo>
                    <a:pt x="9" y="50"/>
                  </a:move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50"/>
                    <a:pt x="9" y="50"/>
                    <a:pt x="9" y="50"/>
                  </a:cubicBezTo>
                  <a:close/>
                  <a:moveTo>
                    <a:pt x="9" y="50"/>
                  </a:move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lnTo>
                    <a:pt x="9" y="50"/>
                  </a:lnTo>
                  <a:close/>
                  <a:moveTo>
                    <a:pt x="9" y="44"/>
                  </a:move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close/>
                  <a:moveTo>
                    <a:pt x="9" y="44"/>
                  </a:move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9" y="42"/>
                    <a:pt x="9" y="42"/>
                  </a:cubicBezTo>
                  <a:lnTo>
                    <a:pt x="9" y="44"/>
                  </a:lnTo>
                  <a:close/>
                  <a:moveTo>
                    <a:pt x="9" y="42"/>
                  </a:moveTo>
                  <a:cubicBezTo>
                    <a:pt x="9" y="42"/>
                    <a:pt x="9" y="42"/>
                    <a:pt x="9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9" y="42"/>
                    <a:pt x="9" y="42"/>
                  </a:cubicBezTo>
                  <a:close/>
                  <a:moveTo>
                    <a:pt x="10" y="50"/>
                  </a:moveTo>
                  <a:cubicBezTo>
                    <a:pt x="10" y="50"/>
                    <a:pt x="10" y="50"/>
                    <a:pt x="10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0"/>
                    <a:pt x="10" y="50"/>
                    <a:pt x="10" y="50"/>
                  </a:cubicBezTo>
                  <a:close/>
                  <a:moveTo>
                    <a:pt x="10" y="50"/>
                  </a:moveTo>
                  <a:cubicBezTo>
                    <a:pt x="10" y="50"/>
                    <a:pt x="10" y="50"/>
                    <a:pt x="10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lnTo>
                    <a:pt x="10" y="50"/>
                  </a:lnTo>
                  <a:close/>
                  <a:moveTo>
                    <a:pt x="10" y="44"/>
                  </a:move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close/>
                  <a:moveTo>
                    <a:pt x="10" y="44"/>
                  </a:move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10" y="44"/>
                  </a:ln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0"/>
                  </a:cubicBez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1" y="44"/>
                    <a:pt x="11" y="44"/>
                  </a:cubicBezTo>
                  <a:lnTo>
                    <a:pt x="11" y="50"/>
                  </a:lnTo>
                  <a:close/>
                  <a:moveTo>
                    <a:pt x="11" y="44"/>
                  </a:moveTo>
                  <a:cubicBezTo>
                    <a:pt x="11" y="44"/>
                    <a:pt x="11" y="44"/>
                    <a:pt x="11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1" y="44"/>
                    <a:pt x="11" y="44"/>
                  </a:cubicBezTo>
                  <a:close/>
                  <a:moveTo>
                    <a:pt x="11" y="43"/>
                  </a:moveTo>
                  <a:cubicBezTo>
                    <a:pt x="11" y="43"/>
                    <a:pt x="11" y="43"/>
                    <a:pt x="11" y="43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1" y="42"/>
                    <a:pt x="11" y="42"/>
                    <a:pt x="11" y="42"/>
                  </a:cubicBezTo>
                  <a:lnTo>
                    <a:pt x="11" y="43"/>
                  </a:lnTo>
                  <a:close/>
                  <a:moveTo>
                    <a:pt x="12" y="50"/>
                  </a:move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2" y="50"/>
                    <a:pt x="12" y="50"/>
                    <a:pt x="12" y="50"/>
                  </a:cubicBezTo>
                  <a:close/>
                  <a:moveTo>
                    <a:pt x="12" y="50"/>
                  </a:move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50"/>
                  </a:lnTo>
                  <a:close/>
                  <a:moveTo>
                    <a:pt x="12" y="44"/>
                  </a:moveTo>
                  <a:cubicBezTo>
                    <a:pt x="12" y="44"/>
                    <a:pt x="12" y="44"/>
                    <a:pt x="12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3"/>
                    <a:pt x="12" y="43"/>
                    <a:pt x="12" y="43"/>
                  </a:cubicBezTo>
                  <a:lnTo>
                    <a:pt x="12" y="44"/>
                  </a:lnTo>
                  <a:close/>
                  <a:moveTo>
                    <a:pt x="12" y="43"/>
                  </a:moveTo>
                  <a:cubicBezTo>
                    <a:pt x="12" y="43"/>
                    <a:pt x="12" y="43"/>
                    <a:pt x="12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2" y="42"/>
                    <a:pt x="12" y="42"/>
                    <a:pt x="12" y="42"/>
                  </a:cubicBezTo>
                  <a:lnTo>
                    <a:pt x="12" y="43"/>
                  </a:ln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3" y="44"/>
                    <a:pt x="13" y="44"/>
                    <a:pt x="13" y="44"/>
                  </a:cubicBezTo>
                  <a:lnTo>
                    <a:pt x="13" y="50"/>
                  </a:lnTo>
                  <a:close/>
                  <a:moveTo>
                    <a:pt x="13" y="44"/>
                  </a:moveTo>
                  <a:cubicBezTo>
                    <a:pt x="13" y="44"/>
                    <a:pt x="13" y="44"/>
                    <a:pt x="13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3" y="43"/>
                    <a:pt x="13" y="43"/>
                    <a:pt x="13" y="43"/>
                  </a:cubicBezTo>
                  <a:lnTo>
                    <a:pt x="13" y="44"/>
                  </a:lnTo>
                  <a:close/>
                  <a:moveTo>
                    <a:pt x="13" y="43"/>
                  </a:moveTo>
                  <a:cubicBezTo>
                    <a:pt x="13" y="43"/>
                    <a:pt x="13" y="43"/>
                    <a:pt x="13" y="43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3" y="42"/>
                    <a:pt x="13" y="42"/>
                    <a:pt x="13" y="42"/>
                  </a:cubicBezTo>
                  <a:lnTo>
                    <a:pt x="13" y="43"/>
                  </a:ln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lnTo>
                    <a:pt x="13" y="50"/>
                  </a:lnTo>
                  <a:close/>
                  <a:moveTo>
                    <a:pt x="13" y="44"/>
                  </a:move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lnTo>
                    <a:pt x="13" y="44"/>
                  </a:lnTo>
                  <a:close/>
                  <a:moveTo>
                    <a:pt x="13" y="43"/>
                  </a:move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lnTo>
                    <a:pt x="13" y="43"/>
                  </a:lnTo>
                  <a:close/>
                  <a:moveTo>
                    <a:pt x="13" y="42"/>
                  </a:moveTo>
                  <a:cubicBezTo>
                    <a:pt x="13" y="42"/>
                    <a:pt x="13" y="42"/>
                    <a:pt x="13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3" y="42"/>
                    <a:pt x="13" y="42"/>
                    <a:pt x="13" y="42"/>
                  </a:cubicBezTo>
                  <a:close/>
                  <a:moveTo>
                    <a:pt x="13" y="42"/>
                  </a:moveTo>
                  <a:cubicBezTo>
                    <a:pt x="13" y="42"/>
                    <a:pt x="13" y="42"/>
                    <a:pt x="13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13" y="41"/>
                    <a:pt x="13" y="41"/>
                    <a:pt x="13" y="41"/>
                  </a:cubicBezTo>
                  <a:lnTo>
                    <a:pt x="13" y="42"/>
                  </a:lnTo>
                  <a:close/>
                  <a:moveTo>
                    <a:pt x="13" y="53"/>
                  </a:moveTo>
                  <a:cubicBezTo>
                    <a:pt x="13" y="53"/>
                    <a:pt x="13" y="53"/>
                    <a:pt x="13" y="5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53"/>
                    <a:pt x="15" y="53"/>
                    <a:pt x="15" y="53"/>
                  </a:cubicBezTo>
                  <a:lnTo>
                    <a:pt x="13" y="53"/>
                  </a:lnTo>
                  <a:close/>
                  <a:moveTo>
                    <a:pt x="77" y="22"/>
                  </a:moveTo>
                  <a:cubicBezTo>
                    <a:pt x="77" y="22"/>
                    <a:pt x="77" y="22"/>
                    <a:pt x="77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7" y="19"/>
                    <a:pt x="77" y="19"/>
                    <a:pt x="77" y="19"/>
                  </a:cubicBezTo>
                  <a:lnTo>
                    <a:pt x="77" y="22"/>
                  </a:lnTo>
                  <a:close/>
                  <a:moveTo>
                    <a:pt x="77" y="19"/>
                  </a:moveTo>
                  <a:cubicBezTo>
                    <a:pt x="77" y="19"/>
                    <a:pt x="77" y="19"/>
                    <a:pt x="77" y="19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7" y="17"/>
                    <a:pt x="77" y="17"/>
                    <a:pt x="77" y="17"/>
                  </a:cubicBezTo>
                  <a:lnTo>
                    <a:pt x="77" y="19"/>
                  </a:lnTo>
                  <a:close/>
                  <a:moveTo>
                    <a:pt x="77" y="35"/>
                  </a:moveTo>
                  <a:cubicBezTo>
                    <a:pt x="77" y="35"/>
                    <a:pt x="77" y="35"/>
                    <a:pt x="77" y="35"/>
                  </a:cubicBezTo>
                  <a:cubicBezTo>
                    <a:pt x="78" y="35"/>
                    <a:pt x="78" y="35"/>
                    <a:pt x="78" y="35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7" y="33"/>
                    <a:pt x="77" y="33"/>
                    <a:pt x="77" y="33"/>
                  </a:cubicBezTo>
                  <a:lnTo>
                    <a:pt x="77" y="35"/>
                  </a:lnTo>
                  <a:close/>
                  <a:moveTo>
                    <a:pt x="77" y="32"/>
                  </a:moveTo>
                  <a:cubicBezTo>
                    <a:pt x="77" y="32"/>
                    <a:pt x="77" y="32"/>
                    <a:pt x="77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7" y="30"/>
                    <a:pt x="77" y="30"/>
                    <a:pt x="77" y="30"/>
                  </a:cubicBezTo>
                  <a:lnTo>
                    <a:pt x="77" y="32"/>
                  </a:lnTo>
                  <a:close/>
                  <a:moveTo>
                    <a:pt x="77" y="24"/>
                  </a:moveTo>
                  <a:cubicBezTo>
                    <a:pt x="77" y="24"/>
                    <a:pt x="77" y="24"/>
                    <a:pt x="77" y="24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8" y="23"/>
                    <a:pt x="78" y="23"/>
                    <a:pt x="78" y="23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7" y="22"/>
                    <a:pt x="77" y="22"/>
                    <a:pt x="77" y="22"/>
                  </a:cubicBezTo>
                  <a:lnTo>
                    <a:pt x="77" y="24"/>
                  </a:lnTo>
                  <a:close/>
                  <a:moveTo>
                    <a:pt x="77" y="30"/>
                  </a:moveTo>
                  <a:cubicBezTo>
                    <a:pt x="77" y="30"/>
                    <a:pt x="77" y="30"/>
                    <a:pt x="77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8" y="27"/>
                    <a:pt x="78" y="27"/>
                    <a:pt x="78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7" y="27"/>
                    <a:pt x="77" y="27"/>
                    <a:pt x="77" y="27"/>
                  </a:cubicBezTo>
                  <a:lnTo>
                    <a:pt x="77" y="30"/>
                  </a:lnTo>
                  <a:close/>
                  <a:moveTo>
                    <a:pt x="47" y="42"/>
                  </a:moveTo>
                  <a:cubicBezTo>
                    <a:pt x="47" y="42"/>
                    <a:pt x="47" y="42"/>
                    <a:pt x="4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47" y="42"/>
                    <a:pt x="47" y="42"/>
                    <a:pt x="47" y="42"/>
                  </a:cubicBezTo>
                  <a:close/>
                  <a:moveTo>
                    <a:pt x="79" y="43"/>
                  </a:moveTo>
                  <a:cubicBezTo>
                    <a:pt x="79" y="43"/>
                    <a:pt x="79" y="43"/>
                    <a:pt x="79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79" y="42"/>
                    <a:pt x="79" y="42"/>
                    <a:pt x="79" y="42"/>
                  </a:cubicBezTo>
                  <a:lnTo>
                    <a:pt x="79" y="43"/>
                  </a:lnTo>
                  <a:close/>
                  <a:moveTo>
                    <a:pt x="79" y="39"/>
                  </a:moveTo>
                  <a:cubicBezTo>
                    <a:pt x="79" y="39"/>
                    <a:pt x="79" y="39"/>
                    <a:pt x="79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79" y="38"/>
                    <a:pt x="79" y="38"/>
                    <a:pt x="79" y="38"/>
                  </a:cubicBezTo>
                  <a:lnTo>
                    <a:pt x="79" y="39"/>
                  </a:lnTo>
                  <a:close/>
                  <a:moveTo>
                    <a:pt x="71" y="43"/>
                  </a:moveTo>
                  <a:cubicBezTo>
                    <a:pt x="71" y="43"/>
                    <a:pt x="71" y="43"/>
                    <a:pt x="71" y="43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1" y="43"/>
                  </a:lnTo>
                  <a:close/>
                  <a:moveTo>
                    <a:pt x="83" y="37"/>
                  </a:moveTo>
                  <a:cubicBezTo>
                    <a:pt x="83" y="37"/>
                    <a:pt x="83" y="37"/>
                    <a:pt x="83" y="37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3" y="37"/>
                    <a:pt x="83" y="37"/>
                    <a:pt x="83" y="37"/>
                  </a:cubicBezTo>
                  <a:close/>
                  <a:moveTo>
                    <a:pt x="83" y="43"/>
                  </a:moveTo>
                  <a:cubicBezTo>
                    <a:pt x="83" y="43"/>
                    <a:pt x="83" y="43"/>
                    <a:pt x="83" y="43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3" y="43"/>
                    <a:pt x="83" y="43"/>
                    <a:pt x="83" y="43"/>
                  </a:cubicBezTo>
                  <a:close/>
                  <a:moveTo>
                    <a:pt x="79" y="40"/>
                  </a:moveTo>
                  <a:cubicBezTo>
                    <a:pt x="79" y="40"/>
                    <a:pt x="79" y="40"/>
                    <a:pt x="79" y="40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79" y="39"/>
                    <a:pt x="79" y="39"/>
                    <a:pt x="79" y="39"/>
                  </a:cubicBezTo>
                  <a:lnTo>
                    <a:pt x="79" y="40"/>
                  </a:lnTo>
                  <a:close/>
                  <a:moveTo>
                    <a:pt x="79" y="41"/>
                  </a:moveTo>
                  <a:cubicBezTo>
                    <a:pt x="79" y="41"/>
                    <a:pt x="79" y="41"/>
                    <a:pt x="79" y="41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79" y="40"/>
                    <a:pt x="79" y="40"/>
                    <a:pt x="79" y="40"/>
                  </a:cubicBezTo>
                  <a:lnTo>
                    <a:pt x="79" y="41"/>
                  </a:lnTo>
                  <a:close/>
                  <a:moveTo>
                    <a:pt x="79" y="41"/>
                  </a:moveTo>
                  <a:cubicBezTo>
                    <a:pt x="79" y="41"/>
                    <a:pt x="79" y="41"/>
                    <a:pt x="79" y="41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79" y="41"/>
                    <a:pt x="79" y="41"/>
                    <a:pt x="79" y="41"/>
                  </a:cubicBezTo>
                  <a:close/>
                  <a:moveTo>
                    <a:pt x="79" y="42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79" y="42"/>
                    <a:pt x="79" y="42"/>
                    <a:pt x="79" y="42"/>
                  </a:cubicBezTo>
                  <a:close/>
                  <a:moveTo>
                    <a:pt x="83" y="42"/>
                  </a:moveTo>
                  <a:cubicBezTo>
                    <a:pt x="83" y="42"/>
                    <a:pt x="83" y="42"/>
                    <a:pt x="83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3" y="41"/>
                    <a:pt x="83" y="41"/>
                    <a:pt x="83" y="41"/>
                  </a:cubicBezTo>
                  <a:lnTo>
                    <a:pt x="83" y="42"/>
                  </a:lnTo>
                  <a:close/>
                  <a:moveTo>
                    <a:pt x="88" y="36"/>
                  </a:moveTo>
                  <a:cubicBezTo>
                    <a:pt x="88" y="36"/>
                    <a:pt x="88" y="36"/>
                    <a:pt x="88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8" y="36"/>
                    <a:pt x="88" y="36"/>
                    <a:pt x="88" y="36"/>
                  </a:cubicBezTo>
                  <a:close/>
                  <a:moveTo>
                    <a:pt x="83" y="41"/>
                  </a:moveTo>
                  <a:cubicBezTo>
                    <a:pt x="83" y="41"/>
                    <a:pt x="83" y="41"/>
                    <a:pt x="83" y="41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3" y="40"/>
                    <a:pt x="83" y="40"/>
                    <a:pt x="83" y="40"/>
                  </a:cubicBezTo>
                  <a:lnTo>
                    <a:pt x="83" y="41"/>
                  </a:lnTo>
                  <a:close/>
                  <a:moveTo>
                    <a:pt x="83" y="42"/>
                  </a:moveTo>
                  <a:cubicBezTo>
                    <a:pt x="83" y="42"/>
                    <a:pt x="83" y="42"/>
                    <a:pt x="83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3" y="42"/>
                    <a:pt x="83" y="42"/>
                    <a:pt x="83" y="42"/>
                  </a:cubicBezTo>
                  <a:close/>
                  <a:moveTo>
                    <a:pt x="83" y="38"/>
                  </a:moveTo>
                  <a:cubicBezTo>
                    <a:pt x="83" y="38"/>
                    <a:pt x="83" y="38"/>
                    <a:pt x="83" y="38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3" y="38"/>
                    <a:pt x="83" y="38"/>
                    <a:pt x="83" y="38"/>
                  </a:cubicBezTo>
                  <a:close/>
                  <a:moveTo>
                    <a:pt x="83" y="40"/>
                  </a:moveTo>
                  <a:cubicBezTo>
                    <a:pt x="83" y="40"/>
                    <a:pt x="83" y="40"/>
                    <a:pt x="83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3" y="40"/>
                    <a:pt x="83" y="40"/>
                    <a:pt x="83" y="40"/>
                  </a:cubicBezTo>
                  <a:close/>
                  <a:moveTo>
                    <a:pt x="83" y="39"/>
                  </a:moveTo>
                  <a:cubicBezTo>
                    <a:pt x="83" y="39"/>
                    <a:pt x="83" y="39"/>
                    <a:pt x="83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3" y="39"/>
                    <a:pt x="83" y="39"/>
                    <a:pt x="83" y="39"/>
                  </a:cubicBezTo>
                  <a:close/>
                  <a:moveTo>
                    <a:pt x="79" y="45"/>
                  </a:moveTo>
                  <a:cubicBezTo>
                    <a:pt x="79" y="45"/>
                    <a:pt x="79" y="45"/>
                    <a:pt x="79" y="45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79" y="44"/>
                    <a:pt x="79" y="44"/>
                    <a:pt x="79" y="44"/>
                  </a:cubicBezTo>
                  <a:lnTo>
                    <a:pt x="79" y="45"/>
                  </a:lnTo>
                  <a:close/>
                  <a:moveTo>
                    <a:pt x="75" y="38"/>
                  </a:moveTo>
                  <a:cubicBezTo>
                    <a:pt x="75" y="38"/>
                    <a:pt x="75" y="38"/>
                    <a:pt x="75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5" y="38"/>
                    <a:pt x="75" y="38"/>
                    <a:pt x="75" y="38"/>
                  </a:cubicBezTo>
                  <a:close/>
                  <a:moveTo>
                    <a:pt x="79" y="37"/>
                  </a:moveTo>
                  <a:cubicBezTo>
                    <a:pt x="79" y="37"/>
                    <a:pt x="79" y="37"/>
                    <a:pt x="79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9" y="37"/>
                    <a:pt x="79" y="37"/>
                    <a:pt x="79" y="37"/>
                  </a:cubicBezTo>
                  <a:close/>
                  <a:moveTo>
                    <a:pt x="75" y="39"/>
                  </a:moveTo>
                  <a:cubicBezTo>
                    <a:pt x="75" y="39"/>
                    <a:pt x="75" y="39"/>
                    <a:pt x="75" y="39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5" y="38"/>
                    <a:pt x="75" y="38"/>
                    <a:pt x="75" y="38"/>
                  </a:cubicBezTo>
                  <a:lnTo>
                    <a:pt x="75" y="39"/>
                  </a:lnTo>
                  <a:close/>
                  <a:moveTo>
                    <a:pt x="71" y="43"/>
                  </a:moveTo>
                  <a:cubicBezTo>
                    <a:pt x="71" y="43"/>
                    <a:pt x="71" y="43"/>
                    <a:pt x="71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1" y="43"/>
                    <a:pt x="71" y="43"/>
                    <a:pt x="71" y="43"/>
                  </a:cubicBezTo>
                  <a:close/>
                  <a:moveTo>
                    <a:pt x="75" y="40"/>
                  </a:moveTo>
                  <a:cubicBezTo>
                    <a:pt x="75" y="40"/>
                    <a:pt x="75" y="40"/>
                    <a:pt x="75" y="40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5" y="39"/>
                    <a:pt x="75" y="39"/>
                    <a:pt x="75" y="39"/>
                  </a:cubicBezTo>
                  <a:lnTo>
                    <a:pt x="75" y="40"/>
                  </a:lnTo>
                  <a:close/>
                  <a:moveTo>
                    <a:pt x="83" y="36"/>
                  </a:moveTo>
                  <a:cubicBezTo>
                    <a:pt x="83" y="36"/>
                    <a:pt x="83" y="36"/>
                    <a:pt x="83" y="36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83" y="37"/>
                    <a:pt x="83" y="37"/>
                    <a:pt x="83" y="37"/>
                  </a:cubicBezTo>
                  <a:lnTo>
                    <a:pt x="83" y="36"/>
                  </a:lnTo>
                  <a:close/>
                  <a:moveTo>
                    <a:pt x="71" y="45"/>
                  </a:moveTo>
                  <a:cubicBezTo>
                    <a:pt x="71" y="45"/>
                    <a:pt x="71" y="45"/>
                    <a:pt x="71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1" y="45"/>
                    <a:pt x="71" y="45"/>
                    <a:pt x="71" y="45"/>
                  </a:cubicBezTo>
                  <a:close/>
                  <a:moveTo>
                    <a:pt x="71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1" y="44"/>
                    <a:pt x="71" y="44"/>
                    <a:pt x="71" y="44"/>
                  </a:cubicBezTo>
                  <a:close/>
                  <a:moveTo>
                    <a:pt x="75" y="40"/>
                  </a:moveTo>
                  <a:cubicBezTo>
                    <a:pt x="75" y="40"/>
                    <a:pt x="75" y="40"/>
                    <a:pt x="75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5" y="40"/>
                    <a:pt x="75" y="40"/>
                    <a:pt x="75" y="40"/>
                  </a:cubicBezTo>
                  <a:close/>
                  <a:moveTo>
                    <a:pt x="75" y="44"/>
                  </a:moveTo>
                  <a:cubicBezTo>
                    <a:pt x="75" y="44"/>
                    <a:pt x="75" y="44"/>
                    <a:pt x="75" y="44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5" y="43"/>
                    <a:pt x="75" y="43"/>
                    <a:pt x="75" y="43"/>
                  </a:cubicBezTo>
                  <a:lnTo>
                    <a:pt x="75" y="44"/>
                  </a:lnTo>
                  <a:close/>
                  <a:moveTo>
                    <a:pt x="79" y="38"/>
                  </a:moveTo>
                  <a:cubicBezTo>
                    <a:pt x="79" y="38"/>
                    <a:pt x="79" y="38"/>
                    <a:pt x="79" y="38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79" y="37"/>
                    <a:pt x="79" y="37"/>
                    <a:pt x="79" y="37"/>
                  </a:cubicBezTo>
                  <a:lnTo>
                    <a:pt x="79" y="38"/>
                  </a:lnTo>
                  <a:close/>
                  <a:moveTo>
                    <a:pt x="75" y="45"/>
                  </a:moveTo>
                  <a:cubicBezTo>
                    <a:pt x="75" y="45"/>
                    <a:pt x="75" y="45"/>
                    <a:pt x="75" y="45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5" y="44"/>
                    <a:pt x="75" y="44"/>
                    <a:pt x="75" y="44"/>
                  </a:cubicBezTo>
                  <a:lnTo>
                    <a:pt x="75" y="45"/>
                  </a:lnTo>
                  <a:close/>
                  <a:moveTo>
                    <a:pt x="75" y="41"/>
                  </a:moveTo>
                  <a:cubicBezTo>
                    <a:pt x="75" y="41"/>
                    <a:pt x="75" y="41"/>
                    <a:pt x="75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5" y="41"/>
                    <a:pt x="75" y="41"/>
                    <a:pt x="75" y="41"/>
                  </a:cubicBezTo>
                  <a:close/>
                  <a:moveTo>
                    <a:pt x="75" y="42"/>
                  </a:moveTo>
                  <a:cubicBezTo>
                    <a:pt x="75" y="42"/>
                    <a:pt x="75" y="42"/>
                    <a:pt x="75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5" y="42"/>
                    <a:pt x="75" y="42"/>
                    <a:pt x="75" y="42"/>
                  </a:cubicBezTo>
                  <a:close/>
                  <a:moveTo>
                    <a:pt x="75" y="43"/>
                  </a:moveTo>
                  <a:cubicBezTo>
                    <a:pt x="75" y="43"/>
                    <a:pt x="75" y="43"/>
                    <a:pt x="75" y="43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5" y="43"/>
                    <a:pt x="75" y="43"/>
                    <a:pt x="75" y="43"/>
                  </a:cubicBezTo>
                  <a:close/>
                  <a:moveTo>
                    <a:pt x="79" y="44"/>
                  </a:moveTo>
                  <a:cubicBezTo>
                    <a:pt x="79" y="44"/>
                    <a:pt x="79" y="44"/>
                    <a:pt x="79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79" y="43"/>
                    <a:pt x="79" y="43"/>
                    <a:pt x="79" y="43"/>
                  </a:cubicBezTo>
                  <a:lnTo>
                    <a:pt x="79" y="44"/>
                  </a:lnTo>
                  <a:close/>
                  <a:moveTo>
                    <a:pt x="98" y="36"/>
                  </a:moveTo>
                  <a:cubicBezTo>
                    <a:pt x="98" y="36"/>
                    <a:pt x="98" y="36"/>
                    <a:pt x="98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98" y="36"/>
                    <a:pt x="98" y="36"/>
                    <a:pt x="98" y="36"/>
                  </a:cubicBezTo>
                  <a:close/>
                  <a:moveTo>
                    <a:pt x="103" y="34"/>
                  </a:moveTo>
                  <a:cubicBezTo>
                    <a:pt x="103" y="34"/>
                    <a:pt x="103" y="34"/>
                    <a:pt x="103" y="34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103" y="35"/>
                    <a:pt x="103" y="35"/>
                    <a:pt x="103" y="35"/>
                  </a:cubicBezTo>
                  <a:lnTo>
                    <a:pt x="103" y="34"/>
                  </a:lnTo>
                  <a:close/>
                  <a:moveTo>
                    <a:pt x="98" y="37"/>
                  </a:moveTo>
                  <a:cubicBezTo>
                    <a:pt x="98" y="37"/>
                    <a:pt x="98" y="37"/>
                    <a:pt x="98" y="37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98" y="37"/>
                    <a:pt x="98" y="37"/>
                    <a:pt x="98" y="37"/>
                  </a:cubicBezTo>
                  <a:close/>
                  <a:moveTo>
                    <a:pt x="93" y="44"/>
                  </a:moveTo>
                  <a:cubicBezTo>
                    <a:pt x="93" y="44"/>
                    <a:pt x="93" y="44"/>
                    <a:pt x="93" y="44"/>
                  </a:cubicBezTo>
                  <a:cubicBezTo>
                    <a:pt x="98" y="44"/>
                    <a:pt x="98" y="44"/>
                    <a:pt x="98" y="44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93" y="44"/>
                    <a:pt x="93" y="44"/>
                    <a:pt x="93" y="44"/>
                  </a:cubicBezTo>
                  <a:close/>
                  <a:moveTo>
                    <a:pt x="93" y="41"/>
                  </a:moveTo>
                  <a:cubicBezTo>
                    <a:pt x="93" y="41"/>
                    <a:pt x="93" y="41"/>
                    <a:pt x="93" y="41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3" y="41"/>
                    <a:pt x="93" y="41"/>
                    <a:pt x="93" y="41"/>
                  </a:cubicBezTo>
                  <a:close/>
                  <a:moveTo>
                    <a:pt x="93" y="43"/>
                  </a:moveTo>
                  <a:cubicBezTo>
                    <a:pt x="93" y="43"/>
                    <a:pt x="93" y="43"/>
                    <a:pt x="93" y="43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93" y="43"/>
                    <a:pt x="93" y="43"/>
                    <a:pt x="93" y="43"/>
                  </a:cubicBezTo>
                  <a:close/>
                  <a:moveTo>
                    <a:pt x="93" y="42"/>
                  </a:moveTo>
                  <a:cubicBezTo>
                    <a:pt x="93" y="42"/>
                    <a:pt x="93" y="42"/>
                    <a:pt x="93" y="42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3" y="42"/>
                    <a:pt x="93" y="42"/>
                    <a:pt x="93" y="42"/>
                  </a:cubicBezTo>
                  <a:close/>
                  <a:moveTo>
                    <a:pt x="98" y="40"/>
                  </a:moveTo>
                  <a:cubicBezTo>
                    <a:pt x="98" y="40"/>
                    <a:pt x="98" y="40"/>
                    <a:pt x="98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98" y="40"/>
                    <a:pt x="98" y="40"/>
                    <a:pt x="98" y="40"/>
                  </a:cubicBezTo>
                  <a:close/>
                  <a:moveTo>
                    <a:pt x="98" y="38"/>
                  </a:moveTo>
                  <a:cubicBezTo>
                    <a:pt x="98" y="38"/>
                    <a:pt x="98" y="38"/>
                    <a:pt x="98" y="38"/>
                  </a:cubicBezTo>
                  <a:cubicBezTo>
                    <a:pt x="103" y="38"/>
                    <a:pt x="103" y="38"/>
                    <a:pt x="103" y="38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98" y="38"/>
                    <a:pt x="98" y="38"/>
                    <a:pt x="98" y="38"/>
                  </a:cubicBezTo>
                  <a:close/>
                  <a:moveTo>
                    <a:pt x="98" y="44"/>
                  </a:moveTo>
                  <a:cubicBezTo>
                    <a:pt x="98" y="44"/>
                    <a:pt x="98" y="44"/>
                    <a:pt x="98" y="44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98" y="43"/>
                    <a:pt x="98" y="43"/>
                    <a:pt x="98" y="43"/>
                  </a:cubicBezTo>
                  <a:lnTo>
                    <a:pt x="98" y="44"/>
                  </a:lnTo>
                  <a:close/>
                  <a:moveTo>
                    <a:pt x="98" y="42"/>
                  </a:moveTo>
                  <a:cubicBezTo>
                    <a:pt x="98" y="42"/>
                    <a:pt x="98" y="42"/>
                    <a:pt x="98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98" y="41"/>
                    <a:pt x="98" y="41"/>
                    <a:pt x="98" y="41"/>
                  </a:cubicBezTo>
                  <a:lnTo>
                    <a:pt x="98" y="42"/>
                  </a:lnTo>
                  <a:close/>
                  <a:moveTo>
                    <a:pt x="98" y="43"/>
                  </a:moveTo>
                  <a:cubicBezTo>
                    <a:pt x="98" y="43"/>
                    <a:pt x="98" y="43"/>
                    <a:pt x="9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8" y="42"/>
                    <a:pt x="98" y="42"/>
                    <a:pt x="98" y="42"/>
                  </a:cubicBezTo>
                  <a:lnTo>
                    <a:pt x="98" y="43"/>
                  </a:lnTo>
                  <a:close/>
                  <a:moveTo>
                    <a:pt x="98" y="39"/>
                  </a:moveTo>
                  <a:cubicBezTo>
                    <a:pt x="98" y="39"/>
                    <a:pt x="98" y="39"/>
                    <a:pt x="98" y="39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103" y="38"/>
                    <a:pt x="103" y="38"/>
                    <a:pt x="103" y="38"/>
                  </a:cubicBezTo>
                  <a:cubicBezTo>
                    <a:pt x="98" y="39"/>
                    <a:pt x="98" y="39"/>
                    <a:pt x="98" y="39"/>
                  </a:cubicBezTo>
                  <a:close/>
                  <a:moveTo>
                    <a:pt x="93" y="40"/>
                  </a:moveTo>
                  <a:cubicBezTo>
                    <a:pt x="93" y="40"/>
                    <a:pt x="93" y="40"/>
                    <a:pt x="93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3" y="40"/>
                    <a:pt x="93" y="40"/>
                    <a:pt x="93" y="40"/>
                  </a:cubicBezTo>
                  <a:close/>
                  <a:moveTo>
                    <a:pt x="83" y="45"/>
                  </a:moveTo>
                  <a:cubicBezTo>
                    <a:pt x="83" y="45"/>
                    <a:pt x="83" y="45"/>
                    <a:pt x="83" y="45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3" y="44"/>
                    <a:pt x="83" y="44"/>
                    <a:pt x="83" y="44"/>
                  </a:cubicBezTo>
                  <a:lnTo>
                    <a:pt x="83" y="45"/>
                  </a:lnTo>
                  <a:close/>
                  <a:moveTo>
                    <a:pt x="98" y="41"/>
                  </a:moveTo>
                  <a:cubicBezTo>
                    <a:pt x="98" y="41"/>
                    <a:pt x="98" y="41"/>
                    <a:pt x="98" y="41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98" y="40"/>
                    <a:pt x="98" y="40"/>
                    <a:pt x="98" y="40"/>
                  </a:cubicBezTo>
                  <a:lnTo>
                    <a:pt x="98" y="41"/>
                  </a:lnTo>
                  <a:close/>
                  <a:moveTo>
                    <a:pt x="88" y="40"/>
                  </a:moveTo>
                  <a:cubicBezTo>
                    <a:pt x="88" y="40"/>
                    <a:pt x="88" y="40"/>
                    <a:pt x="88" y="40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88" y="39"/>
                    <a:pt x="88" y="39"/>
                    <a:pt x="88" y="39"/>
                  </a:cubicBezTo>
                  <a:lnTo>
                    <a:pt x="88" y="40"/>
                  </a:lnTo>
                  <a:close/>
                  <a:moveTo>
                    <a:pt x="88" y="41"/>
                  </a:moveTo>
                  <a:cubicBezTo>
                    <a:pt x="88" y="41"/>
                    <a:pt x="88" y="41"/>
                    <a:pt x="88" y="41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88" y="40"/>
                    <a:pt x="88" y="40"/>
                    <a:pt x="88" y="40"/>
                  </a:cubicBezTo>
                  <a:lnTo>
                    <a:pt x="88" y="41"/>
                  </a:lnTo>
                  <a:close/>
                  <a:moveTo>
                    <a:pt x="88" y="39"/>
                  </a:moveTo>
                  <a:cubicBezTo>
                    <a:pt x="88" y="39"/>
                    <a:pt x="88" y="39"/>
                    <a:pt x="88" y="39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88" y="39"/>
                    <a:pt x="88" y="39"/>
                    <a:pt x="88" y="39"/>
                  </a:cubicBezTo>
                  <a:close/>
                  <a:moveTo>
                    <a:pt x="100" y="26"/>
                  </a:moveTo>
                  <a:cubicBezTo>
                    <a:pt x="100" y="26"/>
                    <a:pt x="100" y="26"/>
                    <a:pt x="100" y="26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0" y="24"/>
                    <a:pt x="100" y="24"/>
                    <a:pt x="100" y="24"/>
                  </a:cubicBezTo>
                  <a:lnTo>
                    <a:pt x="100" y="26"/>
                  </a:lnTo>
                  <a:close/>
                  <a:moveTo>
                    <a:pt x="88" y="38"/>
                  </a:moveTo>
                  <a:cubicBezTo>
                    <a:pt x="88" y="38"/>
                    <a:pt x="88" y="38"/>
                    <a:pt x="88" y="38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88" y="38"/>
                    <a:pt x="88" y="38"/>
                    <a:pt x="88" y="38"/>
                  </a:cubicBezTo>
                  <a:close/>
                  <a:moveTo>
                    <a:pt x="88" y="37"/>
                  </a:moveTo>
                  <a:cubicBezTo>
                    <a:pt x="88" y="37"/>
                    <a:pt x="88" y="37"/>
                    <a:pt x="88" y="37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88" y="37"/>
                    <a:pt x="88" y="37"/>
                    <a:pt x="88" y="37"/>
                  </a:cubicBezTo>
                  <a:close/>
                  <a:moveTo>
                    <a:pt x="92" y="35"/>
                  </a:moveTo>
                  <a:cubicBezTo>
                    <a:pt x="92" y="35"/>
                    <a:pt x="92" y="35"/>
                    <a:pt x="92" y="35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92" y="36"/>
                    <a:pt x="92" y="36"/>
                    <a:pt x="92" y="36"/>
                  </a:cubicBezTo>
                  <a:lnTo>
                    <a:pt x="92" y="35"/>
                  </a:lnTo>
                  <a:close/>
                  <a:moveTo>
                    <a:pt x="98" y="35"/>
                  </a:moveTo>
                  <a:cubicBezTo>
                    <a:pt x="98" y="35"/>
                    <a:pt x="98" y="35"/>
                    <a:pt x="98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8" y="35"/>
                    <a:pt x="98" y="35"/>
                    <a:pt x="98" y="35"/>
                  </a:cubicBezTo>
                  <a:close/>
                  <a:moveTo>
                    <a:pt x="93" y="37"/>
                  </a:moveTo>
                  <a:cubicBezTo>
                    <a:pt x="93" y="37"/>
                    <a:pt x="93" y="37"/>
                    <a:pt x="93" y="37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3" y="37"/>
                    <a:pt x="93" y="37"/>
                    <a:pt x="93" y="37"/>
                  </a:cubicBezTo>
                  <a:close/>
                  <a:moveTo>
                    <a:pt x="93" y="39"/>
                  </a:moveTo>
                  <a:cubicBezTo>
                    <a:pt x="93" y="39"/>
                    <a:pt x="93" y="39"/>
                    <a:pt x="93" y="39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93" y="39"/>
                    <a:pt x="93" y="39"/>
                    <a:pt x="93" y="39"/>
                  </a:cubicBezTo>
                  <a:close/>
                  <a:moveTo>
                    <a:pt x="93" y="38"/>
                  </a:moveTo>
                  <a:cubicBezTo>
                    <a:pt x="93" y="38"/>
                    <a:pt x="93" y="38"/>
                    <a:pt x="93" y="38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3" y="38"/>
                    <a:pt x="93" y="38"/>
                    <a:pt x="93" y="38"/>
                  </a:cubicBezTo>
                  <a:close/>
                  <a:moveTo>
                    <a:pt x="93" y="36"/>
                  </a:moveTo>
                  <a:cubicBezTo>
                    <a:pt x="93" y="36"/>
                    <a:pt x="93" y="36"/>
                    <a:pt x="93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3" y="36"/>
                    <a:pt x="93" y="36"/>
                    <a:pt x="93" y="36"/>
                  </a:cubicBezTo>
                  <a:close/>
                  <a:moveTo>
                    <a:pt x="88" y="44"/>
                  </a:moveTo>
                  <a:cubicBezTo>
                    <a:pt x="88" y="44"/>
                    <a:pt x="88" y="44"/>
                    <a:pt x="88" y="44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88" y="43"/>
                    <a:pt x="88" y="43"/>
                    <a:pt x="88" y="43"/>
                  </a:cubicBezTo>
                  <a:lnTo>
                    <a:pt x="88" y="44"/>
                  </a:lnTo>
                  <a:close/>
                  <a:moveTo>
                    <a:pt x="88" y="44"/>
                  </a:moveTo>
                  <a:cubicBezTo>
                    <a:pt x="88" y="44"/>
                    <a:pt x="88" y="44"/>
                    <a:pt x="88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88" y="44"/>
                    <a:pt x="88" y="44"/>
                    <a:pt x="88" y="44"/>
                  </a:cubicBezTo>
                  <a:close/>
                  <a:moveTo>
                    <a:pt x="88" y="43"/>
                  </a:moveTo>
                  <a:cubicBezTo>
                    <a:pt x="88" y="43"/>
                    <a:pt x="88" y="43"/>
                    <a:pt x="88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88" y="42"/>
                    <a:pt x="88" y="42"/>
                    <a:pt x="88" y="42"/>
                  </a:cubicBezTo>
                  <a:lnTo>
                    <a:pt x="88" y="43"/>
                  </a:lnTo>
                  <a:close/>
                  <a:moveTo>
                    <a:pt x="88" y="42"/>
                  </a:moveTo>
                  <a:cubicBezTo>
                    <a:pt x="88" y="42"/>
                    <a:pt x="88" y="42"/>
                    <a:pt x="88" y="42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88" y="41"/>
                    <a:pt x="88" y="41"/>
                    <a:pt x="88" y="41"/>
                  </a:cubicBezTo>
                  <a:lnTo>
                    <a:pt x="88" y="42"/>
                  </a:lnTo>
                  <a:close/>
                  <a:moveTo>
                    <a:pt x="47" y="41"/>
                  </a:moveTo>
                  <a:cubicBezTo>
                    <a:pt x="47" y="41"/>
                    <a:pt x="47" y="41"/>
                    <a:pt x="47" y="41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47" y="41"/>
                    <a:pt x="47" y="41"/>
                    <a:pt x="47" y="41"/>
                  </a:cubicBezTo>
                  <a:close/>
                  <a:moveTo>
                    <a:pt x="47" y="42"/>
                  </a:moveTo>
                  <a:cubicBezTo>
                    <a:pt x="47" y="42"/>
                    <a:pt x="47" y="42"/>
                    <a:pt x="47" y="42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47" y="41"/>
                    <a:pt x="47" y="41"/>
                    <a:pt x="47" y="41"/>
                  </a:cubicBezTo>
                  <a:lnTo>
                    <a:pt x="47" y="42"/>
                  </a:lnTo>
                  <a:close/>
                  <a:moveTo>
                    <a:pt x="47" y="40"/>
                  </a:moveTo>
                  <a:cubicBezTo>
                    <a:pt x="47" y="40"/>
                    <a:pt x="47" y="40"/>
                    <a:pt x="4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47" y="40"/>
                    <a:pt x="47" y="40"/>
                    <a:pt x="47" y="40"/>
                  </a:cubicBezTo>
                  <a:close/>
                  <a:moveTo>
                    <a:pt x="108" y="37"/>
                  </a:moveTo>
                  <a:cubicBezTo>
                    <a:pt x="108" y="37"/>
                    <a:pt x="108" y="37"/>
                    <a:pt x="108" y="37"/>
                  </a:cubicBezTo>
                  <a:cubicBezTo>
                    <a:pt x="112" y="37"/>
                    <a:pt x="112" y="37"/>
                    <a:pt x="112" y="37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7"/>
                    <a:pt x="106" y="37"/>
                    <a:pt x="106" y="37"/>
                  </a:cubicBezTo>
                  <a:lnTo>
                    <a:pt x="108" y="37"/>
                  </a:lnTo>
                  <a:close/>
                  <a:moveTo>
                    <a:pt x="154" y="41"/>
                  </a:moveTo>
                  <a:cubicBezTo>
                    <a:pt x="154" y="41"/>
                    <a:pt x="154" y="41"/>
                    <a:pt x="154" y="41"/>
                  </a:cubicBezTo>
                  <a:cubicBezTo>
                    <a:pt x="148" y="41"/>
                    <a:pt x="148" y="41"/>
                    <a:pt x="148" y="41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20" y="34"/>
                    <a:pt x="120" y="34"/>
                    <a:pt x="120" y="34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9" y="5"/>
                    <a:pt x="119" y="5"/>
                    <a:pt x="119" y="5"/>
                  </a:cubicBezTo>
                  <a:cubicBezTo>
                    <a:pt x="116" y="3"/>
                    <a:pt x="116" y="3"/>
                    <a:pt x="116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67" y="36"/>
                    <a:pt x="58" y="37"/>
                    <a:pt x="52" y="38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8" y="39"/>
                    <a:pt x="47" y="39"/>
                    <a:pt x="47" y="39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79" y="56"/>
                    <a:pt x="94" y="56"/>
                  </a:cubicBezTo>
                  <a:cubicBezTo>
                    <a:pt x="100" y="56"/>
                    <a:pt x="129" y="55"/>
                    <a:pt x="131" y="55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40" y="55"/>
                    <a:pt x="146" y="55"/>
                    <a:pt x="146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26" y="54"/>
                    <a:pt x="126" y="54"/>
                    <a:pt x="126" y="54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54"/>
                    <a:pt x="125" y="54"/>
                    <a:pt x="125" y="54"/>
                  </a:cubicBezTo>
                  <a:cubicBezTo>
                    <a:pt x="121" y="54"/>
                    <a:pt x="121" y="54"/>
                    <a:pt x="121" y="54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2" y="47"/>
                    <a:pt x="122" y="47"/>
                    <a:pt x="122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8" y="47"/>
                    <a:pt x="128" y="47"/>
                    <a:pt x="128" y="47"/>
                  </a:cubicBezTo>
                  <a:cubicBezTo>
                    <a:pt x="134" y="47"/>
                    <a:pt x="134" y="47"/>
                    <a:pt x="134" y="47"/>
                  </a:cubicBezTo>
                  <a:cubicBezTo>
                    <a:pt x="128" y="46"/>
                    <a:pt x="128" y="46"/>
                    <a:pt x="128" y="46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13" y="36"/>
                    <a:pt x="113" y="36"/>
                    <a:pt x="113" y="36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3" y="35"/>
                    <a:pt x="113" y="35"/>
                    <a:pt x="113" y="35"/>
                  </a:cubicBezTo>
                  <a:cubicBezTo>
                    <a:pt x="114" y="35"/>
                    <a:pt x="114" y="35"/>
                    <a:pt x="114" y="35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20" y="35"/>
                    <a:pt x="120" y="35"/>
                    <a:pt x="120" y="35"/>
                  </a:cubicBezTo>
                  <a:cubicBezTo>
                    <a:pt x="120" y="36"/>
                    <a:pt x="120" y="36"/>
                    <a:pt x="120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54" y="55"/>
                    <a:pt x="154" y="55"/>
                    <a:pt x="154" y="55"/>
                  </a:cubicBezTo>
                  <a:cubicBezTo>
                    <a:pt x="154" y="43"/>
                    <a:pt x="154" y="43"/>
                    <a:pt x="154" y="43"/>
                  </a:cubicBezTo>
                  <a:lnTo>
                    <a:pt x="154" y="41"/>
                  </a:lnTo>
                  <a:close/>
                  <a:moveTo>
                    <a:pt x="128" y="37"/>
                  </a:moveTo>
                  <a:cubicBezTo>
                    <a:pt x="128" y="37"/>
                    <a:pt x="128" y="37"/>
                    <a:pt x="128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28" y="37"/>
                    <a:pt x="128" y="37"/>
                    <a:pt x="128" y="37"/>
                  </a:cubicBezTo>
                  <a:close/>
                  <a:moveTo>
                    <a:pt x="128" y="37"/>
                  </a:moveTo>
                  <a:cubicBezTo>
                    <a:pt x="128" y="37"/>
                    <a:pt x="128" y="37"/>
                    <a:pt x="128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28" y="44"/>
                    <a:pt x="128" y="44"/>
                    <a:pt x="128" y="44"/>
                  </a:cubicBezTo>
                  <a:lnTo>
                    <a:pt x="128" y="37"/>
                  </a:lnTo>
                  <a:close/>
                  <a:moveTo>
                    <a:pt x="128" y="44"/>
                  </a:moveTo>
                  <a:cubicBezTo>
                    <a:pt x="128" y="44"/>
                    <a:pt x="128" y="44"/>
                    <a:pt x="128" y="44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28" y="45"/>
                    <a:pt x="128" y="45"/>
                    <a:pt x="128" y="45"/>
                  </a:cubicBezTo>
                  <a:lnTo>
                    <a:pt x="128" y="44"/>
                  </a:lnTo>
                  <a:close/>
                  <a:moveTo>
                    <a:pt x="124" y="37"/>
                  </a:moveTo>
                  <a:cubicBezTo>
                    <a:pt x="124" y="37"/>
                    <a:pt x="124" y="37"/>
                    <a:pt x="124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4" y="37"/>
                    <a:pt x="124" y="37"/>
                    <a:pt x="124" y="37"/>
                  </a:cubicBezTo>
                  <a:close/>
                  <a:moveTo>
                    <a:pt x="124" y="37"/>
                  </a:moveTo>
                  <a:cubicBezTo>
                    <a:pt x="124" y="37"/>
                    <a:pt x="124" y="37"/>
                    <a:pt x="124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4" y="44"/>
                    <a:pt x="124" y="44"/>
                    <a:pt x="124" y="44"/>
                  </a:cubicBezTo>
                  <a:lnTo>
                    <a:pt x="124" y="37"/>
                  </a:lnTo>
                  <a:close/>
                  <a:moveTo>
                    <a:pt x="124" y="44"/>
                  </a:moveTo>
                  <a:cubicBezTo>
                    <a:pt x="124" y="44"/>
                    <a:pt x="124" y="44"/>
                    <a:pt x="124" y="44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4" y="45"/>
                    <a:pt x="124" y="45"/>
                    <a:pt x="124" y="45"/>
                  </a:cubicBezTo>
                  <a:lnTo>
                    <a:pt x="124" y="44"/>
                  </a:lnTo>
                  <a:close/>
                  <a:moveTo>
                    <a:pt x="124" y="45"/>
                  </a:moveTo>
                  <a:cubicBezTo>
                    <a:pt x="124" y="45"/>
                    <a:pt x="124" y="45"/>
                    <a:pt x="124" y="45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4" y="44"/>
                    <a:pt x="124" y="44"/>
                    <a:pt x="124" y="44"/>
                  </a:cubicBezTo>
                  <a:lnTo>
                    <a:pt x="124" y="45"/>
                  </a:lnTo>
                  <a:close/>
                  <a:moveTo>
                    <a:pt x="121" y="37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1" y="37"/>
                    <a:pt x="121" y="37"/>
                    <a:pt x="121" y="37"/>
                  </a:cubicBezTo>
                  <a:close/>
                  <a:moveTo>
                    <a:pt x="121" y="37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44"/>
                    <a:pt x="124" y="44"/>
                    <a:pt x="124" y="44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21" y="43"/>
                    <a:pt x="121" y="43"/>
                    <a:pt x="121" y="43"/>
                  </a:cubicBezTo>
                  <a:lnTo>
                    <a:pt x="121" y="37"/>
                  </a:lnTo>
                  <a:close/>
                  <a:moveTo>
                    <a:pt x="118" y="37"/>
                  </a:moveTo>
                  <a:cubicBezTo>
                    <a:pt x="118" y="37"/>
                    <a:pt x="118" y="37"/>
                    <a:pt x="118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18" y="37"/>
                    <a:pt x="118" y="37"/>
                    <a:pt x="118" y="37"/>
                  </a:cubicBezTo>
                  <a:close/>
                  <a:moveTo>
                    <a:pt x="118" y="38"/>
                  </a:moveTo>
                  <a:cubicBezTo>
                    <a:pt x="118" y="38"/>
                    <a:pt x="118" y="38"/>
                    <a:pt x="118" y="38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18" y="43"/>
                    <a:pt x="118" y="43"/>
                    <a:pt x="118" y="43"/>
                  </a:cubicBezTo>
                  <a:lnTo>
                    <a:pt x="118" y="38"/>
                  </a:lnTo>
                  <a:close/>
                  <a:moveTo>
                    <a:pt x="118" y="44"/>
                  </a:moveTo>
                  <a:cubicBezTo>
                    <a:pt x="118" y="44"/>
                    <a:pt x="118" y="44"/>
                    <a:pt x="118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18" y="38"/>
                    <a:pt x="118" y="38"/>
                    <a:pt x="118" y="38"/>
                  </a:cubicBezTo>
                  <a:lnTo>
                    <a:pt x="118" y="44"/>
                  </a:lnTo>
                  <a:close/>
                  <a:moveTo>
                    <a:pt x="118" y="37"/>
                  </a:move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13" y="37"/>
                    <a:pt x="113" y="37"/>
                    <a:pt x="113" y="37"/>
                  </a:cubicBezTo>
                  <a:lnTo>
                    <a:pt x="118" y="37"/>
                  </a:lnTo>
                  <a:close/>
                  <a:moveTo>
                    <a:pt x="75" y="10"/>
                  </a:moveTo>
                  <a:cubicBezTo>
                    <a:pt x="75" y="10"/>
                    <a:pt x="75" y="10"/>
                    <a:pt x="75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5" y="12"/>
                    <a:pt x="75" y="12"/>
                    <a:pt x="75" y="12"/>
                  </a:cubicBezTo>
                  <a:lnTo>
                    <a:pt x="75" y="10"/>
                  </a:lnTo>
                  <a:close/>
                  <a:moveTo>
                    <a:pt x="103" y="33"/>
                  </a:moveTo>
                  <a:cubicBezTo>
                    <a:pt x="103" y="33"/>
                    <a:pt x="103" y="33"/>
                    <a:pt x="103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96" y="34"/>
                    <a:pt x="96" y="34"/>
                    <a:pt x="96" y="34"/>
                  </a:cubicBezTo>
                  <a:cubicBezTo>
                    <a:pt x="96" y="34"/>
                    <a:pt x="93" y="34"/>
                    <a:pt x="88" y="34"/>
                  </a:cubicBezTo>
                  <a:cubicBezTo>
                    <a:pt x="87" y="34"/>
                    <a:pt x="85" y="34"/>
                    <a:pt x="83" y="35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4" y="34"/>
                    <a:pt x="88" y="34"/>
                    <a:pt x="91" y="34"/>
                  </a:cubicBezTo>
                  <a:cubicBezTo>
                    <a:pt x="96" y="33"/>
                    <a:pt x="98" y="33"/>
                    <a:pt x="99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8" y="8"/>
                    <a:pt x="98" y="8"/>
                  </a:cubicBezTo>
                  <a:cubicBezTo>
                    <a:pt x="98" y="7"/>
                    <a:pt x="98" y="7"/>
                    <a:pt x="98" y="7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7" y="8"/>
                    <a:pt x="96" y="9"/>
                    <a:pt x="95" y="9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4" y="9"/>
                    <a:pt x="93" y="10"/>
                    <a:pt x="92" y="10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0" y="11"/>
                    <a:pt x="88" y="11"/>
                    <a:pt x="87" y="11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6" y="11"/>
                    <a:pt x="85" y="11"/>
                    <a:pt x="84" y="12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2" y="14"/>
                    <a:pt x="82" y="14"/>
                    <a:pt x="82" y="14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25"/>
                    <a:pt x="82" y="25"/>
                    <a:pt x="82" y="25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3" y="35"/>
                    <a:pt x="83" y="35"/>
                    <a:pt x="83" y="35"/>
                  </a:cubicBezTo>
                  <a:cubicBezTo>
                    <a:pt x="81" y="35"/>
                    <a:pt x="78" y="35"/>
                    <a:pt x="75" y="35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4"/>
                    <a:pt x="75" y="34"/>
                    <a:pt x="75" y="34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1"/>
                    <a:pt x="75" y="31"/>
                    <a:pt x="75" y="31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6" y="25"/>
                    <a:pt x="76" y="25"/>
                    <a:pt x="76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6" y="20"/>
                    <a:pt x="76" y="20"/>
                    <a:pt x="76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7" y="33"/>
                    <a:pt x="107" y="33"/>
                    <a:pt x="107" y="33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3" y="33"/>
                    <a:pt x="103" y="33"/>
                    <a:pt x="103" y="33"/>
                  </a:cubicBezTo>
                  <a:close/>
                  <a:moveTo>
                    <a:pt x="91" y="11"/>
                  </a:moveTo>
                  <a:cubicBezTo>
                    <a:pt x="91" y="11"/>
                    <a:pt x="91" y="11"/>
                    <a:pt x="91" y="11"/>
                  </a:cubicBezTo>
                  <a:cubicBezTo>
                    <a:pt x="94" y="10"/>
                    <a:pt x="98" y="9"/>
                    <a:pt x="99" y="9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99" y="10"/>
                    <a:pt x="94" y="12"/>
                    <a:pt x="91" y="13"/>
                  </a:cubicBezTo>
                  <a:cubicBezTo>
                    <a:pt x="88" y="13"/>
                    <a:pt x="84" y="14"/>
                    <a:pt x="83" y="14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4" y="12"/>
                    <a:pt x="88" y="12"/>
                    <a:pt x="91" y="11"/>
                  </a:cubicBezTo>
                  <a:close/>
                  <a:moveTo>
                    <a:pt x="83" y="12"/>
                  </a:move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4" y="12"/>
                    <a:pt x="88" y="11"/>
                    <a:pt x="91" y="10"/>
                  </a:cubicBezTo>
                  <a:cubicBezTo>
                    <a:pt x="94" y="10"/>
                    <a:pt x="99" y="8"/>
                    <a:pt x="99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4" y="10"/>
                    <a:pt x="91" y="11"/>
                  </a:cubicBezTo>
                  <a:cubicBezTo>
                    <a:pt x="88" y="11"/>
                    <a:pt x="84" y="12"/>
                    <a:pt x="83" y="12"/>
                  </a:cubicBezTo>
                  <a:close/>
                  <a:moveTo>
                    <a:pt x="91" y="13"/>
                  </a:moveTo>
                  <a:cubicBezTo>
                    <a:pt x="91" y="13"/>
                    <a:pt x="91" y="13"/>
                    <a:pt x="91" y="13"/>
                  </a:cubicBezTo>
                  <a:cubicBezTo>
                    <a:pt x="94" y="12"/>
                    <a:pt x="98" y="11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1"/>
                    <a:pt x="94" y="13"/>
                    <a:pt x="91" y="13"/>
                  </a:cubicBezTo>
                  <a:cubicBezTo>
                    <a:pt x="88" y="14"/>
                    <a:pt x="84" y="15"/>
                    <a:pt x="83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4" y="14"/>
                    <a:pt x="88" y="13"/>
                    <a:pt x="91" y="13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3"/>
                    <a:pt x="98" y="11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2"/>
                    <a:pt x="94" y="13"/>
                    <a:pt x="91" y="14"/>
                  </a:cubicBezTo>
                  <a:cubicBezTo>
                    <a:pt x="88" y="14"/>
                    <a:pt x="84" y="15"/>
                    <a:pt x="83" y="15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5"/>
                    <a:pt x="88" y="14"/>
                    <a:pt x="91" y="14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3"/>
                    <a:pt x="98" y="12"/>
                    <a:pt x="99" y="12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99" y="12"/>
                    <a:pt x="94" y="14"/>
                    <a:pt x="91" y="14"/>
                  </a:cubicBezTo>
                  <a:cubicBezTo>
                    <a:pt x="88" y="15"/>
                    <a:pt x="84" y="16"/>
                    <a:pt x="83" y="16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5"/>
                    <a:pt x="88" y="15"/>
                    <a:pt x="91" y="14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4"/>
                    <a:pt x="98" y="12"/>
                    <a:pt x="99" y="12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99" y="14"/>
                    <a:pt x="97" y="14"/>
                    <a:pt x="91" y="16"/>
                  </a:cubicBezTo>
                  <a:cubicBezTo>
                    <a:pt x="88" y="16"/>
                    <a:pt x="84" y="17"/>
                    <a:pt x="83" y="17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4" y="16"/>
                    <a:pt x="88" y="15"/>
                    <a:pt x="91" y="14"/>
                  </a:cubicBezTo>
                  <a:close/>
                  <a:moveTo>
                    <a:pt x="91" y="16"/>
                  </a:moveTo>
                  <a:cubicBezTo>
                    <a:pt x="91" y="16"/>
                    <a:pt x="91" y="16"/>
                    <a:pt x="91" y="16"/>
                  </a:cubicBezTo>
                  <a:cubicBezTo>
                    <a:pt x="96" y="14"/>
                    <a:pt x="98" y="14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4"/>
                    <a:pt x="95" y="16"/>
                    <a:pt x="91" y="16"/>
                  </a:cubicBezTo>
                  <a:cubicBezTo>
                    <a:pt x="88" y="17"/>
                    <a:pt x="84" y="17"/>
                    <a:pt x="83" y="18"/>
                  </a:cubicBezTo>
                  <a:cubicBezTo>
                    <a:pt x="83" y="17"/>
                    <a:pt x="83" y="17"/>
                    <a:pt x="83" y="17"/>
                  </a:cubicBezTo>
                  <a:cubicBezTo>
                    <a:pt x="84" y="17"/>
                    <a:pt x="88" y="16"/>
                    <a:pt x="91" y="16"/>
                  </a:cubicBezTo>
                  <a:close/>
                  <a:moveTo>
                    <a:pt x="91" y="16"/>
                  </a:moveTo>
                  <a:cubicBezTo>
                    <a:pt x="91" y="16"/>
                    <a:pt x="91" y="16"/>
                    <a:pt x="91" y="16"/>
                  </a:cubicBezTo>
                  <a:cubicBezTo>
                    <a:pt x="95" y="16"/>
                    <a:pt x="98" y="15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5"/>
                    <a:pt x="95" y="16"/>
                    <a:pt x="91" y="17"/>
                  </a:cubicBezTo>
                  <a:cubicBezTo>
                    <a:pt x="88" y="17"/>
                    <a:pt x="84" y="18"/>
                    <a:pt x="83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8" y="17"/>
                    <a:pt x="91" y="16"/>
                  </a:cubicBezTo>
                  <a:close/>
                  <a:moveTo>
                    <a:pt x="91" y="17"/>
                  </a:moveTo>
                  <a:cubicBezTo>
                    <a:pt x="91" y="17"/>
                    <a:pt x="91" y="17"/>
                    <a:pt x="91" y="17"/>
                  </a:cubicBezTo>
                  <a:cubicBezTo>
                    <a:pt x="95" y="16"/>
                    <a:pt x="98" y="15"/>
                    <a:pt x="99" y="15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9" y="15"/>
                    <a:pt x="95" y="16"/>
                    <a:pt x="91" y="17"/>
                  </a:cubicBezTo>
                  <a:cubicBezTo>
                    <a:pt x="88" y="18"/>
                    <a:pt x="84" y="18"/>
                    <a:pt x="83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8" y="17"/>
                    <a:pt x="91" y="17"/>
                  </a:cubicBezTo>
                  <a:close/>
                  <a:moveTo>
                    <a:pt x="91" y="17"/>
                  </a:moveTo>
                  <a:cubicBezTo>
                    <a:pt x="91" y="17"/>
                    <a:pt x="91" y="17"/>
                    <a:pt x="91" y="17"/>
                  </a:cubicBezTo>
                  <a:cubicBezTo>
                    <a:pt x="95" y="17"/>
                    <a:pt x="98" y="15"/>
                    <a:pt x="99" y="15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7"/>
                    <a:pt x="95" y="18"/>
                    <a:pt x="91" y="19"/>
                  </a:cubicBezTo>
                  <a:cubicBezTo>
                    <a:pt x="88" y="19"/>
                    <a:pt x="84" y="20"/>
                    <a:pt x="83" y="20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4" y="18"/>
                    <a:pt x="88" y="18"/>
                    <a:pt x="91" y="17"/>
                  </a:cubicBezTo>
                  <a:close/>
                  <a:moveTo>
                    <a:pt x="91" y="19"/>
                  </a:moveTo>
                  <a:cubicBezTo>
                    <a:pt x="91" y="19"/>
                    <a:pt x="91" y="19"/>
                    <a:pt x="91" y="19"/>
                  </a:cubicBezTo>
                  <a:cubicBezTo>
                    <a:pt x="95" y="18"/>
                    <a:pt x="98" y="17"/>
                    <a:pt x="99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7"/>
                    <a:pt x="95" y="18"/>
                    <a:pt x="91" y="19"/>
                  </a:cubicBezTo>
                  <a:cubicBezTo>
                    <a:pt x="88" y="20"/>
                    <a:pt x="84" y="20"/>
                    <a:pt x="8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4" y="20"/>
                    <a:pt x="88" y="19"/>
                    <a:pt x="91" y="19"/>
                  </a:cubicBezTo>
                  <a:close/>
                  <a:moveTo>
                    <a:pt x="91" y="19"/>
                  </a:moveTo>
                  <a:cubicBezTo>
                    <a:pt x="91" y="19"/>
                    <a:pt x="91" y="19"/>
                    <a:pt x="91" y="19"/>
                  </a:cubicBezTo>
                  <a:cubicBezTo>
                    <a:pt x="95" y="19"/>
                    <a:pt x="98" y="17"/>
                    <a:pt x="99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8"/>
                    <a:pt x="95" y="19"/>
                    <a:pt x="91" y="19"/>
                  </a:cubicBezTo>
                  <a:cubicBezTo>
                    <a:pt x="88" y="20"/>
                    <a:pt x="84" y="20"/>
                    <a:pt x="83" y="21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4" y="20"/>
                    <a:pt x="88" y="20"/>
                    <a:pt x="91" y="19"/>
                  </a:cubicBezTo>
                  <a:close/>
                  <a:moveTo>
                    <a:pt x="91" y="20"/>
                  </a:moveTo>
                  <a:cubicBezTo>
                    <a:pt x="91" y="20"/>
                    <a:pt x="91" y="20"/>
                    <a:pt x="91" y="20"/>
                  </a:cubicBezTo>
                  <a:cubicBezTo>
                    <a:pt x="95" y="19"/>
                    <a:pt x="98" y="18"/>
                    <a:pt x="99" y="18"/>
                  </a:cubicBezTo>
                  <a:cubicBezTo>
                    <a:pt x="99" y="18"/>
                    <a:pt x="99" y="18"/>
                    <a:pt x="99" y="18"/>
                  </a:cubicBezTo>
                  <a:cubicBezTo>
                    <a:pt x="99" y="18"/>
                    <a:pt x="95" y="19"/>
                    <a:pt x="91" y="20"/>
                  </a:cubicBezTo>
                  <a:cubicBezTo>
                    <a:pt x="88" y="20"/>
                    <a:pt x="84" y="21"/>
                    <a:pt x="83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4" y="21"/>
                    <a:pt x="88" y="20"/>
                    <a:pt x="91" y="20"/>
                  </a:cubicBezTo>
                  <a:close/>
                  <a:moveTo>
                    <a:pt x="91" y="20"/>
                  </a:moveTo>
                  <a:cubicBezTo>
                    <a:pt x="91" y="20"/>
                    <a:pt x="91" y="20"/>
                    <a:pt x="91" y="20"/>
                  </a:cubicBezTo>
                  <a:cubicBezTo>
                    <a:pt x="95" y="19"/>
                    <a:pt x="98" y="18"/>
                    <a:pt x="99" y="18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0"/>
                    <a:pt x="97" y="20"/>
                    <a:pt x="91" y="21"/>
                  </a:cubicBezTo>
                  <a:cubicBezTo>
                    <a:pt x="88" y="22"/>
                    <a:pt x="84" y="22"/>
                    <a:pt x="83" y="23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4" y="21"/>
                    <a:pt x="88" y="21"/>
                    <a:pt x="91" y="20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1"/>
                    <a:pt x="98" y="20"/>
                    <a:pt x="99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0"/>
                    <a:pt x="97" y="21"/>
                    <a:pt x="91" y="22"/>
                  </a:cubicBezTo>
                  <a:cubicBezTo>
                    <a:pt x="88" y="22"/>
                    <a:pt x="84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8" y="22"/>
                    <a:pt x="91" y="22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1"/>
                    <a:pt x="98" y="21"/>
                    <a:pt x="99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1"/>
                    <a:pt x="97" y="21"/>
                    <a:pt x="91" y="22"/>
                  </a:cubicBezTo>
                  <a:cubicBezTo>
                    <a:pt x="88" y="23"/>
                    <a:pt x="84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8" y="23"/>
                    <a:pt x="91" y="22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2"/>
                    <a:pt x="98" y="21"/>
                    <a:pt x="99" y="21"/>
                  </a:cubicBezTo>
                  <a:cubicBezTo>
                    <a:pt x="99" y="21"/>
                    <a:pt x="99" y="21"/>
                    <a:pt x="99" y="21"/>
                  </a:cubicBezTo>
                  <a:cubicBezTo>
                    <a:pt x="99" y="21"/>
                    <a:pt x="97" y="22"/>
                    <a:pt x="91" y="23"/>
                  </a:cubicBezTo>
                  <a:cubicBezTo>
                    <a:pt x="88" y="23"/>
                    <a:pt x="84" y="24"/>
                    <a:pt x="83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3"/>
                    <a:pt x="88" y="23"/>
                    <a:pt x="91" y="22"/>
                  </a:cubicBezTo>
                  <a:close/>
                  <a:moveTo>
                    <a:pt x="91" y="23"/>
                  </a:moveTo>
                  <a:cubicBezTo>
                    <a:pt x="91" y="23"/>
                    <a:pt x="91" y="23"/>
                    <a:pt x="91" y="23"/>
                  </a:cubicBezTo>
                  <a:cubicBezTo>
                    <a:pt x="96" y="22"/>
                    <a:pt x="98" y="21"/>
                    <a:pt x="99" y="21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7" y="23"/>
                    <a:pt x="91" y="24"/>
                  </a:cubicBezTo>
                  <a:cubicBezTo>
                    <a:pt x="88" y="25"/>
                    <a:pt x="84" y="25"/>
                    <a:pt x="83" y="25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4"/>
                    <a:pt x="88" y="23"/>
                    <a:pt x="91" y="23"/>
                  </a:cubicBezTo>
                  <a:close/>
                  <a:moveTo>
                    <a:pt x="91" y="24"/>
                  </a:moveTo>
                  <a:cubicBezTo>
                    <a:pt x="91" y="24"/>
                    <a:pt x="91" y="24"/>
                    <a:pt x="91" y="24"/>
                  </a:cubicBezTo>
                  <a:cubicBezTo>
                    <a:pt x="96" y="23"/>
                    <a:pt x="98" y="23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7" y="24"/>
                    <a:pt x="91" y="25"/>
                  </a:cubicBezTo>
                  <a:cubicBezTo>
                    <a:pt x="88" y="25"/>
                    <a:pt x="84" y="26"/>
                    <a:pt x="83" y="26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4" y="25"/>
                    <a:pt x="88" y="25"/>
                    <a:pt x="91" y="24"/>
                  </a:cubicBez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6" y="24"/>
                    <a:pt x="98" y="24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4"/>
                    <a:pt x="97" y="24"/>
                    <a:pt x="91" y="25"/>
                  </a:cubicBezTo>
                  <a:cubicBezTo>
                    <a:pt x="88" y="26"/>
                    <a:pt x="84" y="26"/>
                    <a:pt x="83" y="26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4" y="26"/>
                    <a:pt x="88" y="25"/>
                    <a:pt x="91" y="25"/>
                  </a:cubicBez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6" y="24"/>
                    <a:pt x="98" y="24"/>
                    <a:pt x="99" y="24"/>
                  </a:cubicBezTo>
                  <a:cubicBezTo>
                    <a:pt x="99" y="24"/>
                    <a:pt x="99" y="24"/>
                    <a:pt x="99" y="24"/>
                  </a:cubicBezTo>
                  <a:cubicBezTo>
                    <a:pt x="99" y="24"/>
                    <a:pt x="97" y="25"/>
                    <a:pt x="91" y="26"/>
                  </a:cubicBezTo>
                  <a:cubicBezTo>
                    <a:pt x="88" y="26"/>
                    <a:pt x="84" y="27"/>
                    <a:pt x="83" y="27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4" y="26"/>
                    <a:pt x="88" y="26"/>
                    <a:pt x="91" y="25"/>
                  </a:cubicBezTo>
                  <a:close/>
                  <a:moveTo>
                    <a:pt x="91" y="26"/>
                  </a:moveTo>
                  <a:cubicBezTo>
                    <a:pt x="91" y="26"/>
                    <a:pt x="91" y="26"/>
                    <a:pt x="91" y="26"/>
                  </a:cubicBezTo>
                  <a:cubicBezTo>
                    <a:pt x="96" y="25"/>
                    <a:pt x="98" y="24"/>
                    <a:pt x="99" y="24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8" y="26"/>
                    <a:pt x="96" y="26"/>
                    <a:pt x="91" y="27"/>
                  </a:cubicBezTo>
                  <a:cubicBezTo>
                    <a:pt x="88" y="27"/>
                    <a:pt x="84" y="28"/>
                    <a:pt x="83" y="28"/>
                  </a:cubicBezTo>
                  <a:cubicBezTo>
                    <a:pt x="83" y="27"/>
                    <a:pt x="83" y="27"/>
                    <a:pt x="83" y="27"/>
                  </a:cubicBezTo>
                  <a:cubicBezTo>
                    <a:pt x="84" y="27"/>
                    <a:pt x="88" y="26"/>
                    <a:pt x="91" y="26"/>
                  </a:cubicBezTo>
                  <a:close/>
                  <a:moveTo>
                    <a:pt x="91" y="27"/>
                  </a:moveTo>
                  <a:cubicBezTo>
                    <a:pt x="91" y="27"/>
                    <a:pt x="91" y="27"/>
                    <a:pt x="91" y="27"/>
                  </a:cubicBezTo>
                  <a:cubicBezTo>
                    <a:pt x="96" y="26"/>
                    <a:pt x="98" y="26"/>
                    <a:pt x="99" y="26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8" y="27"/>
                    <a:pt x="96" y="27"/>
                    <a:pt x="91" y="28"/>
                  </a:cubicBezTo>
                  <a:cubicBezTo>
                    <a:pt x="88" y="28"/>
                    <a:pt x="84" y="29"/>
                    <a:pt x="83" y="29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4" y="28"/>
                    <a:pt x="88" y="28"/>
                    <a:pt x="91" y="27"/>
                  </a:cubicBezTo>
                  <a:close/>
                  <a:moveTo>
                    <a:pt x="91" y="28"/>
                  </a:moveTo>
                  <a:cubicBezTo>
                    <a:pt x="91" y="28"/>
                    <a:pt x="91" y="28"/>
                    <a:pt x="91" y="28"/>
                  </a:cubicBezTo>
                  <a:cubicBezTo>
                    <a:pt x="96" y="27"/>
                    <a:pt x="98" y="27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7"/>
                    <a:pt x="96" y="27"/>
                    <a:pt x="91" y="28"/>
                  </a:cubicBezTo>
                  <a:cubicBezTo>
                    <a:pt x="88" y="28"/>
                    <a:pt x="84" y="29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4" y="29"/>
                    <a:pt x="88" y="28"/>
                    <a:pt x="91" y="28"/>
                  </a:cubicBezTo>
                  <a:close/>
                  <a:moveTo>
                    <a:pt x="91" y="28"/>
                  </a:moveTo>
                  <a:cubicBezTo>
                    <a:pt x="91" y="28"/>
                    <a:pt x="91" y="28"/>
                    <a:pt x="91" y="28"/>
                  </a:cubicBezTo>
                  <a:cubicBezTo>
                    <a:pt x="96" y="28"/>
                    <a:pt x="98" y="27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7"/>
                    <a:pt x="96" y="28"/>
                    <a:pt x="91" y="29"/>
                  </a:cubicBezTo>
                  <a:cubicBezTo>
                    <a:pt x="88" y="29"/>
                    <a:pt x="84" y="29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4" y="29"/>
                    <a:pt x="88" y="29"/>
                    <a:pt x="91" y="28"/>
                  </a:cubicBezTo>
                  <a:close/>
                  <a:moveTo>
                    <a:pt x="91" y="29"/>
                  </a:moveTo>
                  <a:cubicBezTo>
                    <a:pt x="91" y="29"/>
                    <a:pt x="91" y="29"/>
                    <a:pt x="91" y="29"/>
                  </a:cubicBezTo>
                  <a:cubicBezTo>
                    <a:pt x="96" y="28"/>
                    <a:pt x="98" y="28"/>
                    <a:pt x="99" y="27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8" y="29"/>
                    <a:pt x="96" y="29"/>
                    <a:pt x="91" y="30"/>
                  </a:cubicBezTo>
                  <a:cubicBezTo>
                    <a:pt x="88" y="30"/>
                    <a:pt x="84" y="31"/>
                    <a:pt x="83" y="31"/>
                  </a:cubicBezTo>
                  <a:cubicBezTo>
                    <a:pt x="83" y="30"/>
                    <a:pt x="83" y="30"/>
                    <a:pt x="83" y="30"/>
                  </a:cubicBezTo>
                  <a:cubicBezTo>
                    <a:pt x="84" y="30"/>
                    <a:pt x="88" y="29"/>
                    <a:pt x="91" y="29"/>
                  </a:cubicBezTo>
                  <a:close/>
                  <a:moveTo>
                    <a:pt x="91" y="30"/>
                  </a:moveTo>
                  <a:cubicBezTo>
                    <a:pt x="91" y="30"/>
                    <a:pt x="91" y="30"/>
                    <a:pt x="91" y="30"/>
                  </a:cubicBezTo>
                  <a:cubicBezTo>
                    <a:pt x="95" y="30"/>
                    <a:pt x="98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8" y="29"/>
                    <a:pt x="96" y="30"/>
                    <a:pt x="91" y="31"/>
                  </a:cubicBezTo>
                  <a:cubicBezTo>
                    <a:pt x="88" y="31"/>
                    <a:pt x="84" y="31"/>
                    <a:pt x="83" y="31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4" y="31"/>
                    <a:pt x="88" y="30"/>
                    <a:pt x="91" y="30"/>
                  </a:cubicBezTo>
                  <a:close/>
                  <a:moveTo>
                    <a:pt x="91" y="31"/>
                  </a:moveTo>
                  <a:cubicBezTo>
                    <a:pt x="91" y="31"/>
                    <a:pt x="91" y="31"/>
                    <a:pt x="91" y="31"/>
                  </a:cubicBezTo>
                  <a:cubicBezTo>
                    <a:pt x="95" y="30"/>
                    <a:pt x="98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8" y="30"/>
                    <a:pt x="96" y="30"/>
                    <a:pt x="91" y="31"/>
                  </a:cubicBezTo>
                  <a:cubicBezTo>
                    <a:pt x="88" y="31"/>
                    <a:pt x="84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1"/>
                    <a:pt x="88" y="31"/>
                    <a:pt x="91" y="31"/>
                  </a:cubicBezTo>
                  <a:close/>
                  <a:moveTo>
                    <a:pt x="91" y="31"/>
                  </a:moveTo>
                  <a:cubicBezTo>
                    <a:pt x="91" y="31"/>
                    <a:pt x="91" y="31"/>
                    <a:pt x="91" y="31"/>
                  </a:cubicBezTo>
                  <a:cubicBezTo>
                    <a:pt x="95" y="30"/>
                    <a:pt x="98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8" y="30"/>
                    <a:pt x="96" y="31"/>
                    <a:pt x="91" y="31"/>
                  </a:cubicBezTo>
                  <a:cubicBezTo>
                    <a:pt x="88" y="32"/>
                    <a:pt x="84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2"/>
                    <a:pt x="88" y="31"/>
                    <a:pt x="91" y="31"/>
                  </a:cubicBezTo>
                  <a:close/>
                  <a:moveTo>
                    <a:pt x="91" y="32"/>
                  </a:moveTo>
                  <a:cubicBezTo>
                    <a:pt x="91" y="32"/>
                    <a:pt x="91" y="32"/>
                    <a:pt x="91" y="32"/>
                  </a:cubicBezTo>
                  <a:cubicBezTo>
                    <a:pt x="95" y="31"/>
                    <a:pt x="98" y="31"/>
                    <a:pt x="99" y="30"/>
                  </a:cubicBezTo>
                  <a:cubicBezTo>
                    <a:pt x="99" y="31"/>
                    <a:pt x="99" y="31"/>
                    <a:pt x="99" y="31"/>
                  </a:cubicBezTo>
                  <a:cubicBezTo>
                    <a:pt x="98" y="32"/>
                    <a:pt x="96" y="32"/>
                    <a:pt x="91" y="33"/>
                  </a:cubicBezTo>
                  <a:cubicBezTo>
                    <a:pt x="88" y="33"/>
                    <a:pt x="84" y="34"/>
                    <a:pt x="83" y="34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2"/>
                    <a:pt x="88" y="32"/>
                    <a:pt x="91" y="32"/>
                  </a:cubicBezTo>
                  <a:close/>
                  <a:moveTo>
                    <a:pt x="91" y="33"/>
                  </a:moveTo>
                  <a:cubicBezTo>
                    <a:pt x="91" y="33"/>
                    <a:pt x="91" y="33"/>
                    <a:pt x="91" y="33"/>
                  </a:cubicBezTo>
                  <a:cubicBezTo>
                    <a:pt x="95" y="32"/>
                    <a:pt x="98" y="32"/>
                    <a:pt x="99" y="32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98" y="33"/>
                    <a:pt x="96" y="33"/>
                    <a:pt x="91" y="33"/>
                  </a:cubicBezTo>
                  <a:cubicBezTo>
                    <a:pt x="88" y="34"/>
                    <a:pt x="84" y="34"/>
                    <a:pt x="83" y="34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4" y="34"/>
                    <a:pt x="88" y="33"/>
                    <a:pt x="91" y="33"/>
                  </a:cubicBezTo>
                  <a:close/>
                  <a:moveTo>
                    <a:pt x="98" y="4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98" y="6"/>
                    <a:pt x="98" y="6"/>
                    <a:pt x="98" y="6"/>
                  </a:cubicBezTo>
                  <a:lnTo>
                    <a:pt x="98" y="4"/>
                  </a:lnTo>
                  <a:close/>
                  <a:moveTo>
                    <a:pt x="95" y="7"/>
                  </a:moveTo>
                  <a:cubicBezTo>
                    <a:pt x="95" y="7"/>
                    <a:pt x="95" y="7"/>
                    <a:pt x="95" y="7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97" y="7"/>
                    <a:pt x="97" y="7"/>
                    <a:pt x="97" y="7"/>
                  </a:cubicBezTo>
                  <a:lnTo>
                    <a:pt x="95" y="7"/>
                  </a:lnTo>
                  <a:close/>
                  <a:moveTo>
                    <a:pt x="92" y="8"/>
                  </a:moveTo>
                  <a:cubicBezTo>
                    <a:pt x="92" y="8"/>
                    <a:pt x="92" y="8"/>
                    <a:pt x="92" y="8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7"/>
                    <a:pt x="94" y="7"/>
                    <a:pt x="94" y="7"/>
                  </a:cubicBezTo>
                  <a:lnTo>
                    <a:pt x="92" y="8"/>
                  </a:lnTo>
                  <a:close/>
                  <a:moveTo>
                    <a:pt x="87" y="9"/>
                  </a:moveTo>
                  <a:cubicBezTo>
                    <a:pt x="87" y="9"/>
                    <a:pt x="87" y="9"/>
                    <a:pt x="87" y="9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9"/>
                    <a:pt x="89" y="9"/>
                    <a:pt x="89" y="9"/>
                  </a:cubicBezTo>
                  <a:lnTo>
                    <a:pt x="87" y="9"/>
                  </a:lnTo>
                  <a:close/>
                  <a:moveTo>
                    <a:pt x="105" y="43"/>
                  </a:moveTo>
                  <a:cubicBezTo>
                    <a:pt x="105" y="43"/>
                    <a:pt x="105" y="43"/>
                    <a:pt x="105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5" y="44"/>
                    <a:pt x="105" y="44"/>
                    <a:pt x="105" y="44"/>
                  </a:cubicBezTo>
                  <a:lnTo>
                    <a:pt x="105" y="43"/>
                  </a:lnTo>
                  <a:close/>
                  <a:moveTo>
                    <a:pt x="102" y="45"/>
                  </a:moveTo>
                  <a:cubicBezTo>
                    <a:pt x="102" y="45"/>
                    <a:pt x="102" y="45"/>
                    <a:pt x="102" y="45"/>
                  </a:cubicBezTo>
                  <a:cubicBezTo>
                    <a:pt x="101" y="46"/>
                    <a:pt x="101" y="46"/>
                    <a:pt x="101" y="46"/>
                  </a:cubicBezTo>
                  <a:cubicBezTo>
                    <a:pt x="99" y="45"/>
                    <a:pt x="99" y="45"/>
                    <a:pt x="99" y="45"/>
                  </a:cubicBezTo>
                  <a:lnTo>
                    <a:pt x="102" y="45"/>
                  </a:lnTo>
                  <a:close/>
                  <a:moveTo>
                    <a:pt x="78" y="47"/>
                  </a:moveTo>
                  <a:cubicBezTo>
                    <a:pt x="78" y="47"/>
                    <a:pt x="78" y="47"/>
                    <a:pt x="78" y="47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4" y="47"/>
                    <a:pt x="74" y="47"/>
                    <a:pt x="74" y="47"/>
                  </a:cubicBezTo>
                  <a:lnTo>
                    <a:pt x="78" y="47"/>
                  </a:lnTo>
                  <a:close/>
                  <a:moveTo>
                    <a:pt x="70" y="47"/>
                  </a:moveTo>
                  <a:cubicBezTo>
                    <a:pt x="70" y="47"/>
                    <a:pt x="70" y="47"/>
                    <a:pt x="70" y="47"/>
                  </a:cubicBezTo>
                  <a:cubicBezTo>
                    <a:pt x="70" y="47"/>
                    <a:pt x="70" y="47"/>
                    <a:pt x="70" y="47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66" y="47"/>
                    <a:pt x="66" y="47"/>
                    <a:pt x="66" y="47"/>
                  </a:cubicBezTo>
                  <a:lnTo>
                    <a:pt x="70" y="47"/>
                  </a:lnTo>
                  <a:close/>
                  <a:moveTo>
                    <a:pt x="62" y="47"/>
                  </a:moveTo>
                  <a:cubicBezTo>
                    <a:pt x="62" y="47"/>
                    <a:pt x="62" y="47"/>
                    <a:pt x="62" y="47"/>
                  </a:cubicBezTo>
                  <a:cubicBezTo>
                    <a:pt x="65" y="48"/>
                    <a:pt x="65" y="48"/>
                    <a:pt x="65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58" y="47"/>
                    <a:pt x="58" y="47"/>
                    <a:pt x="58" y="47"/>
                  </a:cubicBezTo>
                  <a:lnTo>
                    <a:pt x="62" y="47"/>
                  </a:lnTo>
                  <a:close/>
                  <a:moveTo>
                    <a:pt x="60" y="48"/>
                  </a:move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lose/>
                  <a:moveTo>
                    <a:pt x="41" y="48"/>
                  </a:moveTo>
                  <a:cubicBezTo>
                    <a:pt x="41" y="48"/>
                    <a:pt x="41" y="48"/>
                    <a:pt x="41" y="48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38" y="48"/>
                    <a:pt x="38" y="48"/>
                    <a:pt x="38" y="48"/>
                  </a:cubicBezTo>
                  <a:lnTo>
                    <a:pt x="41" y="48"/>
                  </a:lnTo>
                  <a:close/>
                  <a:moveTo>
                    <a:pt x="39" y="53"/>
                  </a:moveTo>
                  <a:cubicBezTo>
                    <a:pt x="39" y="53"/>
                    <a:pt x="39" y="53"/>
                    <a:pt x="39" y="53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9"/>
                    <a:pt x="39" y="49"/>
                    <a:pt x="39" y="49"/>
                  </a:cubicBezTo>
                  <a:lnTo>
                    <a:pt x="39" y="53"/>
                  </a:lnTo>
                  <a:close/>
                  <a:moveTo>
                    <a:pt x="45" y="53"/>
                  </a:moveTo>
                  <a:cubicBezTo>
                    <a:pt x="45" y="53"/>
                    <a:pt x="45" y="53"/>
                    <a:pt x="45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45" y="49"/>
                    <a:pt x="45" y="49"/>
                    <a:pt x="45" y="49"/>
                  </a:cubicBezTo>
                  <a:lnTo>
                    <a:pt x="45" y="53"/>
                  </a:lnTo>
                  <a:close/>
                  <a:moveTo>
                    <a:pt x="45" y="49"/>
                  </a:moveTo>
                  <a:cubicBezTo>
                    <a:pt x="45" y="49"/>
                    <a:pt x="45" y="49"/>
                    <a:pt x="45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5" y="48"/>
                    <a:pt x="45" y="48"/>
                    <a:pt x="45" y="48"/>
                  </a:cubicBezTo>
                  <a:lnTo>
                    <a:pt x="45" y="49"/>
                  </a:lnTo>
                  <a:close/>
                  <a:moveTo>
                    <a:pt x="48" y="48"/>
                  </a:moveTo>
                  <a:cubicBezTo>
                    <a:pt x="48" y="48"/>
                    <a:pt x="48" y="48"/>
                    <a:pt x="48" y="48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5" y="48"/>
                    <a:pt x="45" y="48"/>
                    <a:pt x="45" y="48"/>
                  </a:cubicBezTo>
                  <a:lnTo>
                    <a:pt x="48" y="48"/>
                  </a:lnTo>
                  <a:close/>
                  <a:moveTo>
                    <a:pt x="47" y="49"/>
                  </a:moveTo>
                  <a:cubicBezTo>
                    <a:pt x="47" y="49"/>
                    <a:pt x="47" y="49"/>
                    <a:pt x="47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8"/>
                    <a:pt x="46" y="48"/>
                    <a:pt x="46" y="48"/>
                  </a:cubicBezTo>
                  <a:lnTo>
                    <a:pt x="47" y="49"/>
                  </a:lnTo>
                  <a:close/>
                  <a:moveTo>
                    <a:pt x="52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52" y="49"/>
                    <a:pt x="52" y="49"/>
                    <a:pt x="52" y="49"/>
                  </a:cubicBezTo>
                  <a:lnTo>
                    <a:pt x="52" y="53"/>
                  </a:lnTo>
                  <a:close/>
                  <a:moveTo>
                    <a:pt x="52" y="49"/>
                  </a:moveTo>
                  <a:cubicBezTo>
                    <a:pt x="52" y="49"/>
                    <a:pt x="52" y="49"/>
                    <a:pt x="52" y="49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2" y="48"/>
                    <a:pt x="52" y="48"/>
                    <a:pt x="52" y="48"/>
                  </a:cubicBezTo>
                  <a:lnTo>
                    <a:pt x="52" y="49"/>
                  </a:lnTo>
                  <a:close/>
                  <a:moveTo>
                    <a:pt x="52" y="48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8"/>
                    <a:pt x="53" y="48"/>
                    <a:pt x="53" y="48"/>
                  </a:cubicBezTo>
                  <a:lnTo>
                    <a:pt x="52" y="48"/>
                  </a:lnTo>
                  <a:close/>
                  <a:moveTo>
                    <a:pt x="54" y="49"/>
                  </a:moveTo>
                  <a:cubicBezTo>
                    <a:pt x="54" y="49"/>
                    <a:pt x="54" y="49"/>
                    <a:pt x="54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8"/>
                    <a:pt x="53" y="48"/>
                    <a:pt x="53" y="48"/>
                  </a:cubicBezTo>
                  <a:lnTo>
                    <a:pt x="54" y="49"/>
                  </a:lnTo>
                  <a:close/>
                  <a:moveTo>
                    <a:pt x="59" y="53"/>
                  </a:moveTo>
                  <a:cubicBezTo>
                    <a:pt x="59" y="53"/>
                    <a:pt x="59" y="53"/>
                    <a:pt x="59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9" y="49"/>
                    <a:pt x="59" y="49"/>
                    <a:pt x="59" y="49"/>
                  </a:cubicBezTo>
                  <a:lnTo>
                    <a:pt x="59" y="53"/>
                  </a:lnTo>
                  <a:close/>
                  <a:moveTo>
                    <a:pt x="59" y="48"/>
                  </a:moveTo>
                  <a:cubicBezTo>
                    <a:pt x="59" y="48"/>
                    <a:pt x="59" y="48"/>
                    <a:pt x="59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9" y="48"/>
                    <a:pt x="59" y="48"/>
                    <a:pt x="59" y="48"/>
                  </a:cubicBezTo>
                  <a:close/>
                  <a:moveTo>
                    <a:pt x="67" y="54"/>
                  </a:moveTo>
                  <a:cubicBezTo>
                    <a:pt x="67" y="54"/>
                    <a:pt x="67" y="54"/>
                    <a:pt x="67" y="54"/>
                  </a:cubicBezTo>
                  <a:cubicBezTo>
                    <a:pt x="60" y="53"/>
                    <a:pt x="60" y="53"/>
                    <a:pt x="60" y="53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7" y="49"/>
                    <a:pt x="67" y="49"/>
                    <a:pt x="67" y="49"/>
                  </a:cubicBezTo>
                  <a:lnTo>
                    <a:pt x="67" y="54"/>
                  </a:lnTo>
                  <a:close/>
                  <a:moveTo>
                    <a:pt x="67" y="48"/>
                  </a:moveTo>
                  <a:cubicBezTo>
                    <a:pt x="67" y="48"/>
                    <a:pt x="67" y="48"/>
                    <a:pt x="67" y="48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6" y="47"/>
                    <a:pt x="66" y="47"/>
                    <a:pt x="66" y="47"/>
                  </a:cubicBezTo>
                  <a:cubicBezTo>
                    <a:pt x="69" y="48"/>
                    <a:pt x="69" y="48"/>
                    <a:pt x="69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lose/>
                  <a:moveTo>
                    <a:pt x="75" y="54"/>
                  </a:moveTo>
                  <a:cubicBezTo>
                    <a:pt x="75" y="54"/>
                    <a:pt x="75" y="54"/>
                    <a:pt x="75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5" y="49"/>
                    <a:pt x="75" y="49"/>
                    <a:pt x="75" y="49"/>
                  </a:cubicBezTo>
                  <a:lnTo>
                    <a:pt x="75" y="54"/>
                  </a:lnTo>
                  <a:close/>
                  <a:moveTo>
                    <a:pt x="75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lose/>
                  <a:moveTo>
                    <a:pt x="83" y="54"/>
                  </a:moveTo>
                  <a:cubicBezTo>
                    <a:pt x="83" y="54"/>
                    <a:pt x="83" y="54"/>
                    <a:pt x="83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83" y="48"/>
                    <a:pt x="83" y="48"/>
                    <a:pt x="83" y="48"/>
                  </a:cubicBezTo>
                  <a:lnTo>
                    <a:pt x="83" y="54"/>
                  </a:lnTo>
                  <a:close/>
                  <a:moveTo>
                    <a:pt x="83" y="48"/>
                  </a:moveTo>
                  <a:cubicBezTo>
                    <a:pt x="83" y="48"/>
                    <a:pt x="83" y="48"/>
                    <a:pt x="83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79" y="47"/>
                    <a:pt x="79" y="47"/>
                    <a:pt x="79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6" y="48"/>
                    <a:pt x="86" y="48"/>
                    <a:pt x="86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3" y="48"/>
                    <a:pt x="83" y="48"/>
                    <a:pt x="83" y="48"/>
                  </a:cubicBezTo>
                  <a:close/>
                  <a:moveTo>
                    <a:pt x="90" y="54"/>
                  </a:moveTo>
                  <a:cubicBezTo>
                    <a:pt x="90" y="54"/>
                    <a:pt x="90" y="54"/>
                    <a:pt x="90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90" y="48"/>
                    <a:pt x="90" y="48"/>
                    <a:pt x="90" y="48"/>
                  </a:cubicBezTo>
                  <a:lnTo>
                    <a:pt x="90" y="54"/>
                  </a:lnTo>
                  <a:close/>
                  <a:moveTo>
                    <a:pt x="90" y="48"/>
                  </a:moveTo>
                  <a:cubicBezTo>
                    <a:pt x="90" y="48"/>
                    <a:pt x="90" y="48"/>
                    <a:pt x="90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3" y="47"/>
                    <a:pt x="83" y="47"/>
                    <a:pt x="83" y="47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90" y="48"/>
                    <a:pt x="90" y="48"/>
                    <a:pt x="90" y="48"/>
                  </a:cubicBezTo>
                  <a:close/>
                  <a:moveTo>
                    <a:pt x="94" y="54"/>
                  </a:moveTo>
                  <a:cubicBezTo>
                    <a:pt x="94" y="54"/>
                    <a:pt x="94" y="54"/>
                    <a:pt x="94" y="54"/>
                  </a:cubicBezTo>
                  <a:cubicBezTo>
                    <a:pt x="91" y="54"/>
                    <a:pt x="91" y="54"/>
                    <a:pt x="91" y="54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4" y="48"/>
                    <a:pt x="94" y="48"/>
                    <a:pt x="94" y="48"/>
                  </a:cubicBezTo>
                  <a:lnTo>
                    <a:pt x="94" y="54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4" y="47"/>
                    <a:pt x="94" y="47"/>
                    <a:pt x="94" y="47"/>
                  </a:cubicBezTo>
                  <a:lnTo>
                    <a:pt x="94" y="48"/>
                  </a:lnTo>
                  <a:close/>
                  <a:moveTo>
                    <a:pt x="101" y="54"/>
                  </a:moveTo>
                  <a:cubicBezTo>
                    <a:pt x="101" y="54"/>
                    <a:pt x="101" y="54"/>
                    <a:pt x="101" y="54"/>
                  </a:cubicBezTo>
                  <a:cubicBezTo>
                    <a:pt x="94" y="54"/>
                    <a:pt x="94" y="54"/>
                    <a:pt x="94" y="54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101" y="48"/>
                    <a:pt x="101" y="48"/>
                    <a:pt x="101" y="48"/>
                  </a:cubicBezTo>
                  <a:lnTo>
                    <a:pt x="101" y="54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5" y="48"/>
                    <a:pt x="95" y="48"/>
                    <a:pt x="95" y="48"/>
                  </a:cubicBezTo>
                  <a:lnTo>
                    <a:pt x="94" y="48"/>
                  </a:lnTo>
                  <a:close/>
                  <a:moveTo>
                    <a:pt x="101" y="48"/>
                  </a:moveTo>
                  <a:cubicBezTo>
                    <a:pt x="101" y="48"/>
                    <a:pt x="101" y="48"/>
                    <a:pt x="101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101" y="46"/>
                    <a:pt x="101" y="46"/>
                    <a:pt x="101" y="46"/>
                  </a:cubicBezTo>
                  <a:lnTo>
                    <a:pt x="101" y="48"/>
                  </a:lnTo>
                  <a:close/>
                  <a:moveTo>
                    <a:pt x="103" y="54"/>
                  </a:moveTo>
                  <a:cubicBezTo>
                    <a:pt x="103" y="54"/>
                    <a:pt x="103" y="54"/>
                    <a:pt x="103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3" y="48"/>
                    <a:pt x="103" y="48"/>
                    <a:pt x="103" y="48"/>
                  </a:cubicBezTo>
                  <a:lnTo>
                    <a:pt x="103" y="54"/>
                  </a:lnTo>
                  <a:close/>
                  <a:moveTo>
                    <a:pt x="103" y="48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03" y="47"/>
                    <a:pt x="103" y="47"/>
                    <a:pt x="103" y="47"/>
                  </a:cubicBezTo>
                  <a:lnTo>
                    <a:pt x="103" y="48"/>
                  </a:lnTo>
                  <a:close/>
                  <a:moveTo>
                    <a:pt x="104" y="46"/>
                  </a:moveTo>
                  <a:cubicBezTo>
                    <a:pt x="104" y="46"/>
                    <a:pt x="104" y="46"/>
                    <a:pt x="104" y="46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4" y="44"/>
                    <a:pt x="104" y="44"/>
                    <a:pt x="104" y="44"/>
                  </a:cubicBezTo>
                  <a:lnTo>
                    <a:pt x="104" y="46"/>
                  </a:lnTo>
                  <a:close/>
                  <a:moveTo>
                    <a:pt x="110" y="54"/>
                  </a:moveTo>
                  <a:cubicBezTo>
                    <a:pt x="110" y="54"/>
                    <a:pt x="110" y="54"/>
                    <a:pt x="110" y="54"/>
                  </a:cubicBezTo>
                  <a:cubicBezTo>
                    <a:pt x="104" y="54"/>
                    <a:pt x="104" y="54"/>
                    <a:pt x="104" y="54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6" y="48"/>
                    <a:pt x="106" y="48"/>
                    <a:pt x="106" y="48"/>
                  </a:cubicBezTo>
                  <a:cubicBezTo>
                    <a:pt x="110" y="48"/>
                    <a:pt x="110" y="48"/>
                    <a:pt x="110" y="48"/>
                  </a:cubicBezTo>
                  <a:lnTo>
                    <a:pt x="110" y="54"/>
                  </a:lnTo>
                  <a:close/>
                  <a:moveTo>
                    <a:pt x="111" y="47"/>
                  </a:moveTo>
                  <a:cubicBezTo>
                    <a:pt x="111" y="47"/>
                    <a:pt x="111" y="47"/>
                    <a:pt x="111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06" y="47"/>
                    <a:pt x="106" y="47"/>
                    <a:pt x="106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11" y="45"/>
                    <a:pt x="111" y="45"/>
                    <a:pt x="111" y="45"/>
                  </a:cubicBezTo>
                  <a:lnTo>
                    <a:pt x="111" y="47"/>
                  </a:lnTo>
                  <a:close/>
                  <a:moveTo>
                    <a:pt x="106" y="44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08" y="44"/>
                    <a:pt x="108" y="44"/>
                    <a:pt x="108" y="44"/>
                  </a:cubicBezTo>
                  <a:lnTo>
                    <a:pt x="106" y="44"/>
                  </a:lnTo>
                  <a:close/>
                  <a:moveTo>
                    <a:pt x="111" y="44"/>
                  </a:moveTo>
                  <a:cubicBezTo>
                    <a:pt x="111" y="44"/>
                    <a:pt x="111" y="44"/>
                    <a:pt x="111" y="44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09" y="44"/>
                    <a:pt x="109" y="44"/>
                    <a:pt x="109" y="44"/>
                  </a:cubicBezTo>
                  <a:lnTo>
                    <a:pt x="111" y="44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10" y="43"/>
                    <a:pt x="110" y="43"/>
                    <a:pt x="110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4"/>
                    <a:pt x="111" y="44"/>
                    <a:pt x="111" y="44"/>
                  </a:cubicBezTo>
                  <a:lnTo>
                    <a:pt x="110" y="44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10" y="43"/>
                    <a:pt x="110" y="43"/>
                    <a:pt x="110" y="43"/>
                  </a:cubicBezTo>
                  <a:lnTo>
                    <a:pt x="110" y="44"/>
                  </a:lnTo>
                  <a:close/>
                  <a:moveTo>
                    <a:pt x="114" y="47"/>
                  </a:moveTo>
                  <a:cubicBezTo>
                    <a:pt x="114" y="47"/>
                    <a:pt x="114" y="47"/>
                    <a:pt x="114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54"/>
                    <a:pt x="120" y="54"/>
                    <a:pt x="120" y="54"/>
                  </a:cubicBezTo>
                  <a:cubicBezTo>
                    <a:pt x="114" y="54"/>
                    <a:pt x="114" y="54"/>
                    <a:pt x="114" y="54"/>
                  </a:cubicBezTo>
                  <a:lnTo>
                    <a:pt x="114" y="47"/>
                  </a:lnTo>
                  <a:close/>
                  <a:moveTo>
                    <a:pt x="114" y="47"/>
                  </a:moveTo>
                  <a:cubicBezTo>
                    <a:pt x="114" y="47"/>
                    <a:pt x="114" y="47"/>
                    <a:pt x="114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54"/>
                    <a:pt x="113" y="54"/>
                    <a:pt x="113" y="54"/>
                  </a:cubicBezTo>
                  <a:cubicBezTo>
                    <a:pt x="111" y="54"/>
                    <a:pt x="111" y="54"/>
                    <a:pt x="111" y="54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6"/>
                    <a:pt x="111" y="46"/>
                    <a:pt x="111" y="46"/>
                  </a:cubicBezTo>
                  <a:lnTo>
                    <a:pt x="114" y="47"/>
                  </a:lnTo>
                  <a:close/>
                  <a:moveTo>
                    <a:pt x="112" y="44"/>
                  </a:moveTo>
                  <a:cubicBezTo>
                    <a:pt x="112" y="44"/>
                    <a:pt x="112" y="44"/>
                    <a:pt x="112" y="44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2" y="37"/>
                    <a:pt x="112" y="37"/>
                    <a:pt x="112" y="37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12" y="37"/>
                    <a:pt x="112" y="37"/>
                    <a:pt x="112" y="37"/>
                  </a:cubicBezTo>
                  <a:lnTo>
                    <a:pt x="112" y="44"/>
                  </a:lnTo>
                  <a:close/>
                  <a:moveTo>
                    <a:pt x="115" y="5"/>
                  </a:moveTo>
                  <a:cubicBezTo>
                    <a:pt x="115" y="5"/>
                    <a:pt x="115" y="5"/>
                    <a:pt x="115" y="5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5" y="7"/>
                    <a:pt x="115" y="7"/>
                    <a:pt x="115" y="7"/>
                  </a:cubicBezTo>
                  <a:lnTo>
                    <a:pt x="115" y="5"/>
                  </a:lnTo>
                  <a:close/>
                  <a:moveTo>
                    <a:pt x="115" y="7"/>
                  </a:moveTo>
                  <a:cubicBezTo>
                    <a:pt x="115" y="7"/>
                    <a:pt x="115" y="7"/>
                    <a:pt x="115" y="7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5" y="8"/>
                    <a:pt x="115" y="8"/>
                    <a:pt x="115" y="8"/>
                  </a:cubicBezTo>
                  <a:lnTo>
                    <a:pt x="115" y="7"/>
                  </a:lnTo>
                  <a:close/>
                  <a:moveTo>
                    <a:pt x="115" y="8"/>
                  </a:moveTo>
                  <a:cubicBezTo>
                    <a:pt x="115" y="8"/>
                    <a:pt x="115" y="8"/>
                    <a:pt x="115" y="8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5" y="8"/>
                    <a:pt x="115" y="8"/>
                    <a:pt x="115" y="8"/>
                  </a:cubicBezTo>
                  <a:close/>
                  <a:moveTo>
                    <a:pt x="115" y="9"/>
                  </a:moveTo>
                  <a:cubicBezTo>
                    <a:pt x="115" y="9"/>
                    <a:pt x="115" y="9"/>
                    <a:pt x="115" y="9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15" y="10"/>
                    <a:pt x="115" y="10"/>
                    <a:pt x="115" y="10"/>
                  </a:cubicBezTo>
                  <a:lnTo>
                    <a:pt x="115" y="9"/>
                  </a:lnTo>
                  <a:close/>
                  <a:moveTo>
                    <a:pt x="115" y="10"/>
                  </a:moveTo>
                  <a:cubicBezTo>
                    <a:pt x="115" y="10"/>
                    <a:pt x="115" y="10"/>
                    <a:pt x="115" y="10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5" y="11"/>
                    <a:pt x="115" y="11"/>
                    <a:pt x="115" y="11"/>
                  </a:cubicBezTo>
                  <a:lnTo>
                    <a:pt x="115" y="10"/>
                  </a:lnTo>
                  <a:close/>
                  <a:moveTo>
                    <a:pt x="115" y="11"/>
                  </a:moveTo>
                  <a:cubicBezTo>
                    <a:pt x="115" y="11"/>
                    <a:pt x="115" y="11"/>
                    <a:pt x="115" y="11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5" y="12"/>
                    <a:pt x="115" y="12"/>
                    <a:pt x="115" y="12"/>
                  </a:cubicBezTo>
                  <a:lnTo>
                    <a:pt x="115" y="11"/>
                  </a:lnTo>
                  <a:close/>
                  <a:moveTo>
                    <a:pt x="115" y="12"/>
                  </a:moveTo>
                  <a:cubicBezTo>
                    <a:pt x="115" y="12"/>
                    <a:pt x="115" y="12"/>
                    <a:pt x="115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5" y="13"/>
                    <a:pt x="115" y="13"/>
                    <a:pt x="115" y="13"/>
                  </a:cubicBezTo>
                  <a:lnTo>
                    <a:pt x="115" y="12"/>
                  </a:lnTo>
                  <a:close/>
                  <a:moveTo>
                    <a:pt x="115" y="13"/>
                  </a:moveTo>
                  <a:cubicBezTo>
                    <a:pt x="115" y="13"/>
                    <a:pt x="115" y="13"/>
                    <a:pt x="115" y="13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5" y="14"/>
                    <a:pt x="115" y="14"/>
                    <a:pt x="115" y="14"/>
                  </a:cubicBezTo>
                  <a:lnTo>
                    <a:pt x="115" y="13"/>
                  </a:lnTo>
                  <a:close/>
                  <a:moveTo>
                    <a:pt x="115" y="14"/>
                  </a:moveTo>
                  <a:cubicBezTo>
                    <a:pt x="115" y="14"/>
                    <a:pt x="115" y="14"/>
                    <a:pt x="115" y="14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5" y="15"/>
                    <a:pt x="115" y="15"/>
                    <a:pt x="115" y="15"/>
                  </a:cubicBezTo>
                  <a:lnTo>
                    <a:pt x="115" y="14"/>
                  </a:lnTo>
                  <a:close/>
                  <a:moveTo>
                    <a:pt x="115" y="15"/>
                  </a:moveTo>
                  <a:cubicBezTo>
                    <a:pt x="115" y="15"/>
                    <a:pt x="115" y="15"/>
                    <a:pt x="115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5" y="16"/>
                    <a:pt x="115" y="16"/>
                    <a:pt x="115" y="16"/>
                  </a:cubicBezTo>
                  <a:lnTo>
                    <a:pt x="115" y="15"/>
                  </a:lnTo>
                  <a:close/>
                  <a:moveTo>
                    <a:pt x="115" y="17"/>
                  </a:moveTo>
                  <a:cubicBezTo>
                    <a:pt x="115" y="17"/>
                    <a:pt x="115" y="17"/>
                    <a:pt x="115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5" y="17"/>
                    <a:pt x="115" y="17"/>
                    <a:pt x="115" y="17"/>
                  </a:cubicBezTo>
                  <a:close/>
                  <a:moveTo>
                    <a:pt x="115" y="17"/>
                  </a:moveTo>
                  <a:cubicBezTo>
                    <a:pt x="115" y="17"/>
                    <a:pt x="115" y="17"/>
                    <a:pt x="115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5" y="18"/>
                    <a:pt x="115" y="18"/>
                    <a:pt x="115" y="18"/>
                  </a:cubicBezTo>
                  <a:lnTo>
                    <a:pt x="115" y="17"/>
                  </a:lnTo>
                  <a:close/>
                  <a:moveTo>
                    <a:pt x="115" y="18"/>
                  </a:moveTo>
                  <a:cubicBezTo>
                    <a:pt x="115" y="18"/>
                    <a:pt x="115" y="18"/>
                    <a:pt x="115" y="18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5" y="19"/>
                    <a:pt x="115" y="19"/>
                    <a:pt x="115" y="19"/>
                  </a:cubicBezTo>
                  <a:lnTo>
                    <a:pt x="115" y="18"/>
                  </a:lnTo>
                  <a:close/>
                  <a:moveTo>
                    <a:pt x="115" y="19"/>
                  </a:moveTo>
                  <a:cubicBezTo>
                    <a:pt x="115" y="19"/>
                    <a:pt x="115" y="19"/>
                    <a:pt x="115" y="19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5" y="20"/>
                    <a:pt x="115" y="20"/>
                    <a:pt x="115" y="20"/>
                  </a:cubicBezTo>
                  <a:lnTo>
                    <a:pt x="115" y="19"/>
                  </a:lnTo>
                  <a:close/>
                  <a:moveTo>
                    <a:pt x="115" y="20"/>
                  </a:moveTo>
                  <a:cubicBezTo>
                    <a:pt x="115" y="20"/>
                    <a:pt x="115" y="20"/>
                    <a:pt x="115" y="20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5" y="21"/>
                    <a:pt x="115" y="21"/>
                    <a:pt x="115" y="21"/>
                  </a:cubicBezTo>
                  <a:lnTo>
                    <a:pt x="115" y="20"/>
                  </a:lnTo>
                  <a:close/>
                  <a:moveTo>
                    <a:pt x="115" y="21"/>
                  </a:moveTo>
                  <a:cubicBezTo>
                    <a:pt x="115" y="21"/>
                    <a:pt x="115" y="21"/>
                    <a:pt x="115" y="21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5" y="22"/>
                    <a:pt x="115" y="22"/>
                    <a:pt x="115" y="22"/>
                  </a:cubicBezTo>
                  <a:lnTo>
                    <a:pt x="115" y="21"/>
                  </a:lnTo>
                  <a:close/>
                  <a:moveTo>
                    <a:pt x="115" y="23"/>
                  </a:moveTo>
                  <a:cubicBezTo>
                    <a:pt x="115" y="23"/>
                    <a:pt x="115" y="23"/>
                    <a:pt x="115" y="23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5" y="23"/>
                    <a:pt x="115" y="23"/>
                    <a:pt x="115" y="23"/>
                  </a:cubicBezTo>
                  <a:close/>
                  <a:moveTo>
                    <a:pt x="115" y="23"/>
                  </a:moveTo>
                  <a:cubicBezTo>
                    <a:pt x="115" y="23"/>
                    <a:pt x="115" y="23"/>
                    <a:pt x="115" y="23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5" y="24"/>
                    <a:pt x="115" y="24"/>
                    <a:pt x="115" y="24"/>
                  </a:cubicBezTo>
                  <a:lnTo>
                    <a:pt x="115" y="23"/>
                  </a:lnTo>
                  <a:close/>
                  <a:moveTo>
                    <a:pt x="115" y="24"/>
                  </a:moveTo>
                  <a:cubicBezTo>
                    <a:pt x="115" y="24"/>
                    <a:pt x="115" y="24"/>
                    <a:pt x="115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5" y="25"/>
                    <a:pt x="115" y="25"/>
                    <a:pt x="115" y="25"/>
                  </a:cubicBezTo>
                  <a:lnTo>
                    <a:pt x="115" y="24"/>
                  </a:lnTo>
                  <a:close/>
                  <a:moveTo>
                    <a:pt x="115" y="25"/>
                  </a:moveTo>
                  <a:cubicBezTo>
                    <a:pt x="115" y="25"/>
                    <a:pt x="115" y="25"/>
                    <a:pt x="115" y="25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5" y="26"/>
                    <a:pt x="115" y="26"/>
                    <a:pt x="115" y="26"/>
                  </a:cubicBezTo>
                  <a:lnTo>
                    <a:pt x="115" y="25"/>
                  </a:lnTo>
                  <a:close/>
                  <a:moveTo>
                    <a:pt x="115" y="26"/>
                  </a:moveTo>
                  <a:cubicBezTo>
                    <a:pt x="115" y="26"/>
                    <a:pt x="115" y="26"/>
                    <a:pt x="115" y="26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5" y="27"/>
                    <a:pt x="115" y="27"/>
                    <a:pt x="115" y="27"/>
                  </a:cubicBezTo>
                  <a:lnTo>
                    <a:pt x="115" y="26"/>
                  </a:lnTo>
                  <a:close/>
                  <a:moveTo>
                    <a:pt x="115" y="27"/>
                  </a:moveTo>
                  <a:cubicBezTo>
                    <a:pt x="115" y="27"/>
                    <a:pt x="115" y="27"/>
                    <a:pt x="11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28"/>
                    <a:pt x="115" y="28"/>
                    <a:pt x="115" y="28"/>
                  </a:cubicBezTo>
                  <a:lnTo>
                    <a:pt x="115" y="27"/>
                  </a:ln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29"/>
                    <a:pt x="115" y="29"/>
                    <a:pt x="115" y="29"/>
                  </a:cubicBez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5" y="30"/>
                    <a:pt x="115" y="30"/>
                    <a:pt x="115" y="30"/>
                  </a:cubicBezTo>
                  <a:lnTo>
                    <a:pt x="115" y="29"/>
                  </a:lnTo>
                  <a:close/>
                  <a:moveTo>
                    <a:pt x="115" y="30"/>
                  </a:moveTo>
                  <a:cubicBezTo>
                    <a:pt x="115" y="30"/>
                    <a:pt x="115" y="30"/>
                    <a:pt x="115" y="30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5" y="31"/>
                    <a:pt x="115" y="31"/>
                    <a:pt x="115" y="31"/>
                  </a:cubicBezTo>
                  <a:lnTo>
                    <a:pt x="115" y="30"/>
                  </a:lnTo>
                  <a:close/>
                  <a:moveTo>
                    <a:pt x="115" y="32"/>
                  </a:moveTo>
                  <a:cubicBezTo>
                    <a:pt x="115" y="32"/>
                    <a:pt x="115" y="32"/>
                    <a:pt x="115" y="32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5" y="32"/>
                    <a:pt x="115" y="32"/>
                    <a:pt x="115" y="32"/>
                  </a:cubicBezTo>
                  <a:close/>
                  <a:moveTo>
                    <a:pt x="115" y="32"/>
                  </a:moveTo>
                  <a:cubicBezTo>
                    <a:pt x="115" y="32"/>
                    <a:pt x="115" y="32"/>
                    <a:pt x="115" y="32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5" y="33"/>
                    <a:pt x="115" y="33"/>
                    <a:pt x="115" y="33"/>
                  </a:cubicBezTo>
                  <a:lnTo>
                    <a:pt x="115" y="32"/>
                  </a:lnTo>
                  <a:close/>
                  <a:moveTo>
                    <a:pt x="114" y="6"/>
                  </a:moveTo>
                  <a:cubicBezTo>
                    <a:pt x="114" y="6"/>
                    <a:pt x="114" y="6"/>
                    <a:pt x="114" y="6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lnTo>
                    <a:pt x="114" y="6"/>
                  </a:lnTo>
                  <a:close/>
                  <a:moveTo>
                    <a:pt x="114" y="7"/>
                  </a:moveTo>
                  <a:cubicBezTo>
                    <a:pt x="114" y="7"/>
                    <a:pt x="114" y="7"/>
                    <a:pt x="114" y="7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4" y="8"/>
                    <a:pt x="114" y="8"/>
                    <a:pt x="114" y="8"/>
                  </a:cubicBezTo>
                  <a:lnTo>
                    <a:pt x="114" y="7"/>
                  </a:lnTo>
                  <a:close/>
                  <a:moveTo>
                    <a:pt x="114" y="8"/>
                  </a:moveTo>
                  <a:cubicBezTo>
                    <a:pt x="114" y="8"/>
                    <a:pt x="114" y="8"/>
                    <a:pt x="114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4" y="9"/>
                    <a:pt x="114" y="9"/>
                    <a:pt x="114" y="9"/>
                  </a:cubicBezTo>
                  <a:lnTo>
                    <a:pt x="114" y="8"/>
                  </a:lnTo>
                  <a:close/>
                  <a:moveTo>
                    <a:pt x="114" y="9"/>
                  </a:moveTo>
                  <a:cubicBezTo>
                    <a:pt x="114" y="9"/>
                    <a:pt x="114" y="9"/>
                    <a:pt x="114" y="9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4" y="9"/>
                  </a:lnTo>
                  <a:close/>
                  <a:moveTo>
                    <a:pt x="114" y="11"/>
                  </a:moveTo>
                  <a:cubicBezTo>
                    <a:pt x="114" y="11"/>
                    <a:pt x="114" y="11"/>
                    <a:pt x="114" y="11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4" y="11"/>
                    <a:pt x="114" y="11"/>
                    <a:pt x="114" y="11"/>
                  </a:cubicBezTo>
                  <a:close/>
                  <a:moveTo>
                    <a:pt x="114" y="11"/>
                  </a:moveTo>
                  <a:cubicBezTo>
                    <a:pt x="114" y="11"/>
                    <a:pt x="114" y="11"/>
                    <a:pt x="114" y="11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4" y="12"/>
                    <a:pt x="114" y="12"/>
                    <a:pt x="114" y="12"/>
                  </a:cubicBezTo>
                  <a:lnTo>
                    <a:pt x="114" y="11"/>
                  </a:lnTo>
                  <a:close/>
                  <a:moveTo>
                    <a:pt x="114" y="12"/>
                  </a:moveTo>
                  <a:cubicBezTo>
                    <a:pt x="114" y="12"/>
                    <a:pt x="114" y="12"/>
                    <a:pt x="114" y="12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4" y="13"/>
                    <a:pt x="114" y="13"/>
                    <a:pt x="114" y="13"/>
                  </a:cubicBezTo>
                  <a:lnTo>
                    <a:pt x="114" y="12"/>
                  </a:lnTo>
                  <a:close/>
                  <a:moveTo>
                    <a:pt x="114" y="13"/>
                  </a:moveTo>
                  <a:cubicBezTo>
                    <a:pt x="114" y="13"/>
                    <a:pt x="114" y="13"/>
                    <a:pt x="114" y="13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4" y="14"/>
                    <a:pt x="114" y="14"/>
                    <a:pt x="114" y="14"/>
                  </a:cubicBezTo>
                  <a:lnTo>
                    <a:pt x="114" y="13"/>
                  </a:lnTo>
                  <a:close/>
                  <a:moveTo>
                    <a:pt x="114" y="14"/>
                  </a:moveTo>
                  <a:cubicBezTo>
                    <a:pt x="114" y="14"/>
                    <a:pt x="114" y="14"/>
                    <a:pt x="114" y="14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4" y="15"/>
                    <a:pt x="114" y="15"/>
                    <a:pt x="114" y="15"/>
                  </a:cubicBezTo>
                  <a:lnTo>
                    <a:pt x="114" y="14"/>
                  </a:lnTo>
                  <a:close/>
                  <a:moveTo>
                    <a:pt x="114" y="15"/>
                  </a:moveTo>
                  <a:cubicBezTo>
                    <a:pt x="114" y="15"/>
                    <a:pt x="114" y="15"/>
                    <a:pt x="114" y="15"/>
                  </a:cubicBezTo>
                  <a:cubicBezTo>
                    <a:pt x="115" y="15"/>
                    <a:pt x="115" y="15"/>
                    <a:pt x="115" y="15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4" y="17"/>
                    <a:pt x="114" y="17"/>
                    <a:pt x="114" y="17"/>
                  </a:cubicBezTo>
                  <a:lnTo>
                    <a:pt x="114" y="15"/>
                  </a:lnTo>
                  <a:close/>
                  <a:moveTo>
                    <a:pt x="114" y="17"/>
                  </a:moveTo>
                  <a:cubicBezTo>
                    <a:pt x="114" y="17"/>
                    <a:pt x="114" y="17"/>
                    <a:pt x="114" y="17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4" y="17"/>
                    <a:pt x="114" y="17"/>
                    <a:pt x="114" y="17"/>
                  </a:cubicBezTo>
                  <a:close/>
                  <a:moveTo>
                    <a:pt x="114" y="17"/>
                  </a:moveTo>
                  <a:cubicBezTo>
                    <a:pt x="114" y="17"/>
                    <a:pt x="114" y="17"/>
                    <a:pt x="114" y="17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4" y="18"/>
                    <a:pt x="114" y="18"/>
                    <a:pt x="114" y="18"/>
                  </a:cubicBezTo>
                  <a:lnTo>
                    <a:pt x="114" y="17"/>
                  </a:lnTo>
                  <a:close/>
                  <a:moveTo>
                    <a:pt x="114" y="18"/>
                  </a:moveTo>
                  <a:cubicBezTo>
                    <a:pt x="114" y="18"/>
                    <a:pt x="114" y="18"/>
                    <a:pt x="114" y="18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4" y="19"/>
                    <a:pt x="114" y="19"/>
                    <a:pt x="114" y="19"/>
                  </a:cubicBezTo>
                  <a:lnTo>
                    <a:pt x="114" y="18"/>
                  </a:ln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4" y="20"/>
                    <a:pt x="114" y="20"/>
                    <a:pt x="114" y="20"/>
                  </a:cubicBez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4" y="21"/>
                  </a:cubicBezTo>
                  <a:lnTo>
                    <a:pt x="114" y="20"/>
                  </a:lnTo>
                  <a:close/>
                  <a:moveTo>
                    <a:pt x="114" y="21"/>
                  </a:moveTo>
                  <a:cubicBezTo>
                    <a:pt x="114" y="21"/>
                    <a:pt x="114" y="21"/>
                    <a:pt x="114" y="21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3"/>
                    <a:pt x="114" y="23"/>
                    <a:pt x="114" y="23"/>
                  </a:cubicBezTo>
                  <a:lnTo>
                    <a:pt x="114" y="21"/>
                  </a:lnTo>
                  <a:close/>
                  <a:moveTo>
                    <a:pt x="114" y="23"/>
                  </a:moveTo>
                  <a:cubicBezTo>
                    <a:pt x="114" y="23"/>
                    <a:pt x="114" y="23"/>
                    <a:pt x="114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4" y="23"/>
                    <a:pt x="114" y="23"/>
                    <a:pt x="114" y="23"/>
                  </a:cubicBezTo>
                  <a:close/>
                  <a:moveTo>
                    <a:pt x="114" y="23"/>
                  </a:moveTo>
                  <a:cubicBezTo>
                    <a:pt x="114" y="23"/>
                    <a:pt x="114" y="23"/>
                    <a:pt x="114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4" y="24"/>
                    <a:pt x="114" y="24"/>
                    <a:pt x="114" y="24"/>
                  </a:cubicBezTo>
                  <a:lnTo>
                    <a:pt x="114" y="23"/>
                  </a:lnTo>
                  <a:close/>
                  <a:moveTo>
                    <a:pt x="114" y="24"/>
                  </a:moveTo>
                  <a:cubicBezTo>
                    <a:pt x="114" y="24"/>
                    <a:pt x="114" y="24"/>
                    <a:pt x="114" y="24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4" y="25"/>
                    <a:pt x="114" y="25"/>
                    <a:pt x="114" y="25"/>
                  </a:cubicBezTo>
                  <a:lnTo>
                    <a:pt x="114" y="24"/>
                  </a:lnTo>
                  <a:close/>
                  <a:moveTo>
                    <a:pt x="114" y="26"/>
                  </a:moveTo>
                  <a:cubicBezTo>
                    <a:pt x="114" y="26"/>
                    <a:pt x="114" y="26"/>
                    <a:pt x="114" y="26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4" y="26"/>
                    <a:pt x="114" y="26"/>
                    <a:pt x="114" y="26"/>
                  </a:cubicBezTo>
                  <a:close/>
                  <a:moveTo>
                    <a:pt x="114" y="26"/>
                  </a:moveTo>
                  <a:cubicBezTo>
                    <a:pt x="114" y="26"/>
                    <a:pt x="114" y="26"/>
                    <a:pt x="114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4" y="27"/>
                    <a:pt x="114" y="27"/>
                    <a:pt x="114" y="27"/>
                  </a:cubicBezTo>
                  <a:lnTo>
                    <a:pt x="114" y="26"/>
                  </a:lnTo>
                  <a:close/>
                  <a:moveTo>
                    <a:pt x="114" y="27"/>
                  </a:moveTo>
                  <a:cubicBezTo>
                    <a:pt x="114" y="27"/>
                    <a:pt x="114" y="27"/>
                    <a:pt x="114" y="27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4" y="28"/>
                    <a:pt x="114" y="28"/>
                    <a:pt x="114" y="28"/>
                  </a:cubicBezTo>
                  <a:lnTo>
                    <a:pt x="114" y="27"/>
                  </a:lnTo>
                  <a:close/>
                  <a:moveTo>
                    <a:pt x="114" y="29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4" y="29"/>
                    <a:pt x="114" y="29"/>
                    <a:pt x="114" y="29"/>
                  </a:cubicBezTo>
                  <a:close/>
                  <a:moveTo>
                    <a:pt x="114" y="29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4" y="30"/>
                    <a:pt x="114" y="30"/>
                    <a:pt x="114" y="30"/>
                  </a:cubicBezTo>
                  <a:lnTo>
                    <a:pt x="114" y="29"/>
                  </a:lnTo>
                  <a:close/>
                  <a:moveTo>
                    <a:pt x="114" y="30"/>
                  </a:moveTo>
                  <a:cubicBezTo>
                    <a:pt x="114" y="30"/>
                    <a:pt x="114" y="30"/>
                    <a:pt x="114" y="30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4" y="31"/>
                    <a:pt x="114" y="31"/>
                    <a:pt x="114" y="31"/>
                  </a:cubicBezTo>
                  <a:lnTo>
                    <a:pt x="114" y="30"/>
                  </a:ln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4" y="32"/>
                    <a:pt x="114" y="32"/>
                    <a:pt x="114" y="32"/>
                  </a:cubicBez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4" y="33"/>
                    <a:pt x="114" y="33"/>
                    <a:pt x="114" y="33"/>
                  </a:cubicBezTo>
                  <a:lnTo>
                    <a:pt x="114" y="32"/>
                  </a:lnTo>
                  <a:close/>
                  <a:moveTo>
                    <a:pt x="114" y="34"/>
                  </a:moveTo>
                  <a:cubicBezTo>
                    <a:pt x="114" y="34"/>
                    <a:pt x="114" y="34"/>
                    <a:pt x="114" y="34"/>
                  </a:cubicBezTo>
                  <a:cubicBezTo>
                    <a:pt x="114" y="33"/>
                    <a:pt x="114" y="33"/>
                    <a:pt x="114" y="33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5" y="34"/>
                    <a:pt x="115" y="34"/>
                    <a:pt x="115" y="34"/>
                  </a:cubicBezTo>
                  <a:cubicBezTo>
                    <a:pt x="115" y="34"/>
                    <a:pt x="115" y="34"/>
                    <a:pt x="115" y="34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7" y="34"/>
                    <a:pt x="117" y="34"/>
                    <a:pt x="117" y="34"/>
                  </a:cubicBezTo>
                  <a:lnTo>
                    <a:pt x="114" y="34"/>
                  </a:lnTo>
                  <a:close/>
                  <a:moveTo>
                    <a:pt x="146" y="43"/>
                  </a:moveTo>
                  <a:cubicBezTo>
                    <a:pt x="146" y="43"/>
                    <a:pt x="146" y="43"/>
                    <a:pt x="146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46" y="43"/>
                    <a:pt x="146" y="43"/>
                    <a:pt x="146" y="43"/>
                  </a:cubicBezTo>
                  <a:close/>
                  <a:moveTo>
                    <a:pt x="146" y="44"/>
                  </a:moveTo>
                  <a:cubicBezTo>
                    <a:pt x="146" y="44"/>
                    <a:pt x="146" y="44"/>
                    <a:pt x="146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46" y="44"/>
                    <a:pt x="146" y="44"/>
                    <a:pt x="146" y="44"/>
                  </a:cubicBezTo>
                  <a:close/>
                  <a:moveTo>
                    <a:pt x="146" y="45"/>
                  </a:moveTo>
                  <a:cubicBezTo>
                    <a:pt x="146" y="45"/>
                    <a:pt x="146" y="45"/>
                    <a:pt x="146" y="45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46" y="45"/>
                    <a:pt x="146" y="45"/>
                    <a:pt x="146" y="45"/>
                  </a:cubicBezTo>
                  <a:close/>
                  <a:moveTo>
                    <a:pt x="146" y="46"/>
                  </a:moveTo>
                  <a:cubicBezTo>
                    <a:pt x="146" y="46"/>
                    <a:pt x="146" y="46"/>
                    <a:pt x="146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46" y="46"/>
                    <a:pt x="146" y="46"/>
                    <a:pt x="146" y="46"/>
                  </a:cubicBezTo>
                  <a:close/>
                  <a:moveTo>
                    <a:pt x="146" y="47"/>
                  </a:moveTo>
                  <a:cubicBezTo>
                    <a:pt x="146" y="47"/>
                    <a:pt x="146" y="47"/>
                    <a:pt x="146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46" y="47"/>
                    <a:pt x="146" y="47"/>
                    <a:pt x="146" y="47"/>
                  </a:cubicBezTo>
                  <a:close/>
                  <a:moveTo>
                    <a:pt x="146" y="48"/>
                  </a:moveTo>
                  <a:cubicBezTo>
                    <a:pt x="146" y="48"/>
                    <a:pt x="146" y="48"/>
                    <a:pt x="146" y="48"/>
                  </a:cubicBezTo>
                  <a:cubicBezTo>
                    <a:pt x="151" y="48"/>
                    <a:pt x="151" y="48"/>
                    <a:pt x="151" y="48"/>
                  </a:cubicBezTo>
                  <a:cubicBezTo>
                    <a:pt x="151" y="48"/>
                    <a:pt x="151" y="48"/>
                    <a:pt x="151" y="48"/>
                  </a:cubicBezTo>
                  <a:cubicBezTo>
                    <a:pt x="146" y="48"/>
                    <a:pt x="146" y="48"/>
                    <a:pt x="146" y="48"/>
                  </a:cubicBezTo>
                  <a:close/>
                  <a:moveTo>
                    <a:pt x="146" y="49"/>
                  </a:moveTo>
                  <a:cubicBezTo>
                    <a:pt x="146" y="49"/>
                    <a:pt x="146" y="49"/>
                    <a:pt x="146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46" y="49"/>
                    <a:pt x="146" y="49"/>
                    <a:pt x="146" y="49"/>
                  </a:cubicBezTo>
                  <a:close/>
                  <a:moveTo>
                    <a:pt x="146" y="50"/>
                  </a:moveTo>
                  <a:cubicBezTo>
                    <a:pt x="146" y="50"/>
                    <a:pt x="146" y="50"/>
                    <a:pt x="146" y="50"/>
                  </a:cubicBezTo>
                  <a:cubicBezTo>
                    <a:pt x="151" y="50"/>
                    <a:pt x="151" y="50"/>
                    <a:pt x="151" y="50"/>
                  </a:cubicBezTo>
                  <a:cubicBezTo>
                    <a:pt x="151" y="50"/>
                    <a:pt x="151" y="50"/>
                    <a:pt x="151" y="50"/>
                  </a:cubicBezTo>
                  <a:cubicBezTo>
                    <a:pt x="146" y="50"/>
                    <a:pt x="146" y="50"/>
                    <a:pt x="146" y="50"/>
                  </a:cubicBezTo>
                  <a:close/>
                  <a:moveTo>
                    <a:pt x="146" y="51"/>
                  </a:moveTo>
                  <a:cubicBezTo>
                    <a:pt x="146" y="51"/>
                    <a:pt x="146" y="51"/>
                    <a:pt x="146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46" y="51"/>
                    <a:pt x="146" y="51"/>
                    <a:pt x="146" y="51"/>
                  </a:cubicBezTo>
                  <a:close/>
                  <a:moveTo>
                    <a:pt x="146" y="52"/>
                  </a:moveTo>
                  <a:cubicBezTo>
                    <a:pt x="146" y="52"/>
                    <a:pt x="146" y="52"/>
                    <a:pt x="146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46" y="52"/>
                    <a:pt x="146" y="52"/>
                    <a:pt x="146" y="52"/>
                  </a:cubicBezTo>
                  <a:close/>
                  <a:moveTo>
                    <a:pt x="146" y="52"/>
                  </a:moveTo>
                  <a:cubicBezTo>
                    <a:pt x="146" y="52"/>
                    <a:pt x="146" y="52"/>
                    <a:pt x="146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51" y="53"/>
                    <a:pt x="151" y="53"/>
                    <a:pt x="151" y="53"/>
                  </a:cubicBezTo>
                  <a:cubicBezTo>
                    <a:pt x="146" y="53"/>
                    <a:pt x="146" y="53"/>
                    <a:pt x="146" y="53"/>
                  </a:cubicBezTo>
                  <a:lnTo>
                    <a:pt x="146" y="52"/>
                  </a:lnTo>
                  <a:close/>
                  <a:moveTo>
                    <a:pt x="151" y="54"/>
                  </a:moveTo>
                  <a:cubicBezTo>
                    <a:pt x="151" y="54"/>
                    <a:pt x="151" y="54"/>
                    <a:pt x="151" y="54"/>
                  </a:cubicBezTo>
                  <a:cubicBezTo>
                    <a:pt x="146" y="54"/>
                    <a:pt x="146" y="54"/>
                    <a:pt x="146" y="54"/>
                  </a:cubicBezTo>
                  <a:cubicBezTo>
                    <a:pt x="146" y="54"/>
                    <a:pt x="146" y="54"/>
                    <a:pt x="146" y="54"/>
                  </a:cubicBezTo>
                  <a:cubicBezTo>
                    <a:pt x="151" y="54"/>
                    <a:pt x="151" y="54"/>
                    <a:pt x="151" y="54"/>
                  </a:cubicBezTo>
                  <a:close/>
                  <a:moveTo>
                    <a:pt x="47" y="39"/>
                  </a:moveTo>
                  <a:cubicBezTo>
                    <a:pt x="47" y="39"/>
                    <a:pt x="47" y="39"/>
                    <a:pt x="47" y="39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lnTo>
                    <a:pt x="47" y="39"/>
                  </a:lnTo>
                  <a:close/>
                  <a:moveTo>
                    <a:pt x="38" y="40"/>
                  </a:moveTo>
                  <a:cubicBezTo>
                    <a:pt x="38" y="40"/>
                    <a:pt x="38" y="40"/>
                    <a:pt x="38" y="40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39"/>
                    <a:pt x="47" y="39"/>
                    <a:pt x="47" y="39"/>
                  </a:cubicBezTo>
                  <a:lnTo>
                    <a:pt x="38" y="40"/>
                  </a:lnTo>
                  <a:close/>
                  <a:moveTo>
                    <a:pt x="47" y="43"/>
                  </a:moveTo>
                  <a:cubicBezTo>
                    <a:pt x="47" y="43"/>
                    <a:pt x="47" y="43"/>
                    <a:pt x="47" y="43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47" y="43"/>
                    <a:pt x="47" y="43"/>
                    <a:pt x="47" y="43"/>
                  </a:cubicBezTo>
                  <a:close/>
                  <a:moveTo>
                    <a:pt x="60" y="39"/>
                  </a:moveTo>
                  <a:cubicBezTo>
                    <a:pt x="60" y="39"/>
                    <a:pt x="60" y="39"/>
                    <a:pt x="60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0" y="39"/>
                    <a:pt x="60" y="39"/>
                    <a:pt x="60" y="39"/>
                  </a:cubicBezTo>
                  <a:close/>
                  <a:moveTo>
                    <a:pt x="47" y="44"/>
                  </a:moveTo>
                  <a:cubicBezTo>
                    <a:pt x="47" y="44"/>
                    <a:pt x="47" y="44"/>
                    <a:pt x="47" y="44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47" y="44"/>
                    <a:pt x="47" y="44"/>
                    <a:pt x="47" y="44"/>
                  </a:cubicBezTo>
                  <a:close/>
                  <a:moveTo>
                    <a:pt x="60" y="40"/>
                  </a:moveTo>
                  <a:cubicBezTo>
                    <a:pt x="60" y="40"/>
                    <a:pt x="60" y="40"/>
                    <a:pt x="60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0" y="40"/>
                    <a:pt x="60" y="40"/>
                    <a:pt x="60" y="40"/>
                  </a:cubicBezTo>
                  <a:close/>
                  <a:moveTo>
                    <a:pt x="63" y="38"/>
                  </a:moveTo>
                  <a:cubicBezTo>
                    <a:pt x="63" y="38"/>
                    <a:pt x="63" y="38"/>
                    <a:pt x="63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3" y="38"/>
                    <a:pt x="63" y="38"/>
                    <a:pt x="63" y="38"/>
                  </a:cubicBezTo>
                  <a:close/>
                  <a:moveTo>
                    <a:pt x="47" y="45"/>
                  </a:moveTo>
                  <a:cubicBezTo>
                    <a:pt x="47" y="45"/>
                    <a:pt x="47" y="45"/>
                    <a:pt x="47" y="45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47" y="44"/>
                    <a:pt x="47" y="44"/>
                    <a:pt x="47" y="44"/>
                  </a:cubicBezTo>
                  <a:lnTo>
                    <a:pt x="47" y="45"/>
                  </a:lnTo>
                  <a:close/>
                  <a:moveTo>
                    <a:pt x="47" y="46"/>
                  </a:moveTo>
                  <a:cubicBezTo>
                    <a:pt x="47" y="46"/>
                    <a:pt x="47" y="46"/>
                    <a:pt x="4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47" y="46"/>
                    <a:pt x="47" y="46"/>
                    <a:pt x="47" y="46"/>
                  </a:cubicBezTo>
                  <a:close/>
                  <a:moveTo>
                    <a:pt x="47" y="46"/>
                  </a:moveTo>
                  <a:cubicBezTo>
                    <a:pt x="47" y="46"/>
                    <a:pt x="47" y="46"/>
                    <a:pt x="47" y="46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47" y="45"/>
                    <a:pt x="47" y="45"/>
                    <a:pt x="47" y="45"/>
                  </a:cubicBezTo>
                  <a:lnTo>
                    <a:pt x="47" y="46"/>
                  </a:lnTo>
                  <a:close/>
                  <a:moveTo>
                    <a:pt x="100" y="14"/>
                  </a:moveTo>
                  <a:cubicBezTo>
                    <a:pt x="100" y="14"/>
                    <a:pt x="100" y="14"/>
                    <a:pt x="100" y="14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0" y="12"/>
                    <a:pt x="100" y="12"/>
                    <a:pt x="100" y="12"/>
                  </a:cubicBezTo>
                  <a:lnTo>
                    <a:pt x="100" y="14"/>
                  </a:lnTo>
                  <a:close/>
                  <a:moveTo>
                    <a:pt x="100" y="11"/>
                  </a:moveTo>
                  <a:cubicBezTo>
                    <a:pt x="100" y="11"/>
                    <a:pt x="100" y="11"/>
                    <a:pt x="100" y="11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8"/>
                    <a:pt x="101" y="8"/>
                    <a:pt x="101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0" y="8"/>
                    <a:pt x="100" y="8"/>
                    <a:pt x="100" y="8"/>
                  </a:cubicBezTo>
                  <a:lnTo>
                    <a:pt x="100" y="11"/>
                  </a:lnTo>
                  <a:close/>
                  <a:moveTo>
                    <a:pt x="103" y="29"/>
                  </a:moveTo>
                  <a:cubicBezTo>
                    <a:pt x="103" y="29"/>
                    <a:pt x="103" y="29"/>
                    <a:pt x="103" y="29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4" y="29"/>
                    <a:pt x="104" y="29"/>
                    <a:pt x="104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29"/>
                    <a:pt x="106" y="29"/>
                    <a:pt x="106" y="29"/>
                  </a:cubicBezTo>
                  <a:lnTo>
                    <a:pt x="103" y="29"/>
                  </a:lnTo>
                  <a:close/>
                  <a:moveTo>
                    <a:pt x="104" y="8"/>
                  </a:moveTo>
                  <a:cubicBezTo>
                    <a:pt x="104" y="8"/>
                    <a:pt x="104" y="8"/>
                    <a:pt x="104" y="8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8"/>
                    <a:pt x="103" y="8"/>
                    <a:pt x="103" y="8"/>
                  </a:cubicBezTo>
                  <a:lnTo>
                    <a:pt x="104" y="8"/>
                  </a:lnTo>
                  <a:close/>
                  <a:moveTo>
                    <a:pt x="104" y="3"/>
                  </a:moveTo>
                  <a:cubicBezTo>
                    <a:pt x="104" y="3"/>
                    <a:pt x="104" y="3"/>
                    <a:pt x="104" y="3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04" y="5"/>
                    <a:pt x="104" y="5"/>
                    <a:pt x="104" y="5"/>
                  </a:cubicBezTo>
                  <a:lnTo>
                    <a:pt x="104" y="3"/>
                  </a:lnTo>
                  <a:close/>
                  <a:moveTo>
                    <a:pt x="60" y="41"/>
                  </a:moveTo>
                  <a:cubicBezTo>
                    <a:pt x="60" y="41"/>
                    <a:pt x="60" y="41"/>
                    <a:pt x="60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0" y="41"/>
                    <a:pt x="60" y="41"/>
                    <a:pt x="60" y="41"/>
                  </a:cubicBezTo>
                  <a:close/>
                  <a:moveTo>
                    <a:pt x="100" y="23"/>
                  </a:moveTo>
                  <a:cubicBezTo>
                    <a:pt x="100" y="23"/>
                    <a:pt x="100" y="23"/>
                    <a:pt x="100" y="23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2"/>
                    <a:pt x="101" y="22"/>
                    <a:pt x="101" y="22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0" y="21"/>
                    <a:pt x="100" y="21"/>
                    <a:pt x="100" y="21"/>
                  </a:cubicBezTo>
                  <a:lnTo>
                    <a:pt x="100" y="23"/>
                  </a:lnTo>
                  <a:close/>
                  <a:moveTo>
                    <a:pt x="100" y="20"/>
                  </a:moveTo>
                  <a:cubicBezTo>
                    <a:pt x="100" y="20"/>
                    <a:pt x="100" y="20"/>
                    <a:pt x="100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0" y="18"/>
                    <a:pt x="100" y="18"/>
                    <a:pt x="100" y="18"/>
                  </a:cubicBezTo>
                  <a:lnTo>
                    <a:pt x="100" y="20"/>
                  </a:lnTo>
                  <a:close/>
                  <a:moveTo>
                    <a:pt x="100" y="17"/>
                  </a:moveTo>
                  <a:cubicBezTo>
                    <a:pt x="100" y="17"/>
                    <a:pt x="100" y="17"/>
                    <a:pt x="100" y="17"/>
                  </a:cubicBezTo>
                  <a:cubicBezTo>
                    <a:pt x="101" y="17"/>
                    <a:pt x="101" y="17"/>
                    <a:pt x="101" y="17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0" y="15"/>
                    <a:pt x="100" y="15"/>
                    <a:pt x="100" y="15"/>
                  </a:cubicBezTo>
                  <a:lnTo>
                    <a:pt x="100" y="17"/>
                  </a:lnTo>
                  <a:close/>
                  <a:moveTo>
                    <a:pt x="71" y="42"/>
                  </a:moveTo>
                  <a:cubicBezTo>
                    <a:pt x="71" y="42"/>
                    <a:pt x="71" y="42"/>
                    <a:pt x="71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1" y="41"/>
                    <a:pt x="71" y="41"/>
                    <a:pt x="71" y="41"/>
                  </a:cubicBezTo>
                  <a:lnTo>
                    <a:pt x="71" y="42"/>
                  </a:lnTo>
                  <a:close/>
                  <a:moveTo>
                    <a:pt x="104" y="26"/>
                  </a:moveTo>
                  <a:cubicBezTo>
                    <a:pt x="104" y="26"/>
                    <a:pt x="104" y="26"/>
                    <a:pt x="104" y="26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3" y="26"/>
                    <a:pt x="103" y="26"/>
                    <a:pt x="103" y="26"/>
                  </a:cubicBezTo>
                  <a:lnTo>
                    <a:pt x="104" y="26"/>
                  </a:lnTo>
                  <a:close/>
                  <a:moveTo>
                    <a:pt x="104" y="11"/>
                  </a:moveTo>
                  <a:cubicBezTo>
                    <a:pt x="104" y="11"/>
                    <a:pt x="104" y="11"/>
                    <a:pt x="104" y="11"/>
                  </a:cubicBezTo>
                  <a:cubicBezTo>
                    <a:pt x="104" y="9"/>
                    <a:pt x="104" y="9"/>
                    <a:pt x="104" y="9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6" y="8"/>
                    <a:pt x="106" y="8"/>
                    <a:pt x="106" y="8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11"/>
                    <a:pt x="103" y="11"/>
                    <a:pt x="103" y="11"/>
                  </a:cubicBezTo>
                  <a:lnTo>
                    <a:pt x="104" y="11"/>
                  </a:lnTo>
                  <a:close/>
                  <a:moveTo>
                    <a:pt x="104" y="23"/>
                  </a:moveTo>
                  <a:cubicBezTo>
                    <a:pt x="104" y="23"/>
                    <a:pt x="104" y="23"/>
                    <a:pt x="104" y="23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3"/>
                    <a:pt x="103" y="23"/>
                    <a:pt x="103" y="23"/>
                  </a:cubicBezTo>
                  <a:lnTo>
                    <a:pt x="104" y="23"/>
                  </a:lnTo>
                  <a:close/>
                  <a:moveTo>
                    <a:pt x="104" y="29"/>
                  </a:moveTo>
                  <a:cubicBezTo>
                    <a:pt x="104" y="29"/>
                    <a:pt x="104" y="29"/>
                    <a:pt x="104" y="29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9"/>
                    <a:pt x="103" y="29"/>
                    <a:pt x="103" y="29"/>
                  </a:cubicBezTo>
                  <a:lnTo>
                    <a:pt x="104" y="29"/>
                  </a:lnTo>
                  <a:close/>
                  <a:moveTo>
                    <a:pt x="104" y="14"/>
                  </a:moveTo>
                  <a:cubicBezTo>
                    <a:pt x="104" y="14"/>
                    <a:pt x="104" y="14"/>
                    <a:pt x="104" y="14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3" y="14"/>
                    <a:pt x="103" y="14"/>
                    <a:pt x="103" y="14"/>
                  </a:cubicBezTo>
                  <a:lnTo>
                    <a:pt x="104" y="14"/>
                  </a:lnTo>
                  <a:close/>
                  <a:moveTo>
                    <a:pt x="104" y="20"/>
                  </a:moveTo>
                  <a:cubicBezTo>
                    <a:pt x="104" y="20"/>
                    <a:pt x="104" y="20"/>
                    <a:pt x="104" y="20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20"/>
                    <a:pt x="103" y="20"/>
                    <a:pt x="103" y="20"/>
                  </a:cubicBezTo>
                  <a:lnTo>
                    <a:pt x="104" y="20"/>
                  </a:lnTo>
                  <a:close/>
                  <a:moveTo>
                    <a:pt x="104" y="17"/>
                  </a:moveTo>
                  <a:cubicBezTo>
                    <a:pt x="104" y="17"/>
                    <a:pt x="104" y="17"/>
                    <a:pt x="104" y="17"/>
                  </a:cubicBezTo>
                  <a:cubicBezTo>
                    <a:pt x="104" y="15"/>
                    <a:pt x="104" y="15"/>
                    <a:pt x="104" y="15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7"/>
                    <a:pt x="103" y="17"/>
                    <a:pt x="103" y="17"/>
                  </a:cubicBezTo>
                  <a:lnTo>
                    <a:pt x="104" y="17"/>
                  </a:lnTo>
                  <a:close/>
                  <a:moveTo>
                    <a:pt x="103" y="3"/>
                  </a:moveTo>
                  <a:cubicBezTo>
                    <a:pt x="103" y="3"/>
                    <a:pt x="103" y="3"/>
                    <a:pt x="103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3"/>
                    <a:pt x="103" y="3"/>
                    <a:pt x="103" y="3"/>
                  </a:cubicBezTo>
                  <a:close/>
                  <a:moveTo>
                    <a:pt x="103" y="5"/>
                  </a:moveTo>
                  <a:cubicBezTo>
                    <a:pt x="103" y="5"/>
                    <a:pt x="103" y="5"/>
                    <a:pt x="103" y="5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103" y="3"/>
                    <a:pt x="103" y="3"/>
                    <a:pt x="103" y="3"/>
                  </a:cubicBezTo>
                  <a:lnTo>
                    <a:pt x="103" y="5"/>
                  </a:lnTo>
                  <a:close/>
                  <a:moveTo>
                    <a:pt x="67" y="42"/>
                  </a:moveTo>
                  <a:cubicBezTo>
                    <a:pt x="67" y="42"/>
                    <a:pt x="67" y="42"/>
                    <a:pt x="67" y="42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67" y="41"/>
                    <a:pt x="67" y="41"/>
                    <a:pt x="67" y="41"/>
                  </a:cubicBezTo>
                  <a:lnTo>
                    <a:pt x="67" y="42"/>
                  </a:lnTo>
                  <a:close/>
                  <a:moveTo>
                    <a:pt x="67" y="43"/>
                  </a:moveTo>
                  <a:cubicBezTo>
                    <a:pt x="67" y="43"/>
                    <a:pt x="67" y="43"/>
                    <a:pt x="67" y="43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67" y="42"/>
                    <a:pt x="67" y="42"/>
                    <a:pt x="67" y="42"/>
                  </a:cubicBezTo>
                  <a:lnTo>
                    <a:pt x="67" y="43"/>
                  </a:lnTo>
                  <a:close/>
                  <a:moveTo>
                    <a:pt x="67" y="43"/>
                  </a:moveTo>
                  <a:cubicBezTo>
                    <a:pt x="67" y="43"/>
                    <a:pt x="67" y="43"/>
                    <a:pt x="67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67" y="43"/>
                    <a:pt x="67" y="43"/>
                    <a:pt x="67" y="43"/>
                  </a:cubicBezTo>
                  <a:close/>
                  <a:moveTo>
                    <a:pt x="67" y="41"/>
                  </a:moveTo>
                  <a:cubicBezTo>
                    <a:pt x="67" y="41"/>
                    <a:pt x="67" y="41"/>
                    <a:pt x="67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67" y="41"/>
                    <a:pt x="67" y="41"/>
                    <a:pt x="67" y="41"/>
                  </a:cubicBezTo>
                  <a:close/>
                  <a:moveTo>
                    <a:pt x="71" y="37"/>
                  </a:moveTo>
                  <a:cubicBezTo>
                    <a:pt x="71" y="37"/>
                    <a:pt x="71" y="37"/>
                    <a:pt x="71" y="37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71" y="37"/>
                    <a:pt x="71" y="37"/>
                    <a:pt x="71" y="37"/>
                  </a:cubicBezTo>
                  <a:close/>
                  <a:moveTo>
                    <a:pt x="67" y="40"/>
                  </a:moveTo>
                  <a:cubicBezTo>
                    <a:pt x="67" y="40"/>
                    <a:pt x="67" y="40"/>
                    <a:pt x="67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67" y="40"/>
                    <a:pt x="67" y="40"/>
                    <a:pt x="67" y="40"/>
                  </a:cubicBezTo>
                  <a:close/>
                  <a:moveTo>
                    <a:pt x="6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0" y="41"/>
                    <a:pt x="60" y="41"/>
                    <a:pt x="60" y="41"/>
                  </a:cubicBezTo>
                  <a:lnTo>
                    <a:pt x="60" y="42"/>
                  </a:lnTo>
                  <a:close/>
                  <a:moveTo>
                    <a:pt x="67" y="39"/>
                  </a:moveTo>
                  <a:cubicBezTo>
                    <a:pt x="67" y="39"/>
                    <a:pt x="67" y="39"/>
                    <a:pt x="67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67" y="39"/>
                    <a:pt x="67" y="39"/>
                    <a:pt x="67" y="39"/>
                  </a:cubicBez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1" y="39"/>
                    <a:pt x="71" y="39"/>
                    <a:pt x="71" y="39"/>
                  </a:cubicBezTo>
                  <a:close/>
                  <a:moveTo>
                    <a:pt x="71" y="40"/>
                  </a:moveTo>
                  <a:cubicBezTo>
                    <a:pt x="71" y="40"/>
                    <a:pt x="71" y="40"/>
                    <a:pt x="71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1" y="40"/>
                    <a:pt x="71" y="40"/>
                    <a:pt x="71" y="40"/>
                  </a:cubicBezTo>
                  <a:close/>
                  <a:moveTo>
                    <a:pt x="71" y="41"/>
                  </a:moveTo>
                  <a:cubicBezTo>
                    <a:pt x="71" y="41"/>
                    <a:pt x="71" y="41"/>
                    <a:pt x="71" y="41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1" y="41"/>
                    <a:pt x="71" y="41"/>
                    <a:pt x="71" y="41"/>
                  </a:cubicBez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1" y="38"/>
                    <a:pt x="71" y="38"/>
                    <a:pt x="71" y="38"/>
                  </a:cubicBezTo>
                  <a:lnTo>
                    <a:pt x="71" y="39"/>
                  </a:lnTo>
                  <a:close/>
                  <a:moveTo>
                    <a:pt x="67" y="45"/>
                  </a:moveTo>
                  <a:cubicBezTo>
                    <a:pt x="67" y="45"/>
                    <a:pt x="67" y="45"/>
                    <a:pt x="67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67" y="45"/>
                    <a:pt x="67" y="45"/>
                    <a:pt x="67" y="45"/>
                  </a:cubicBezTo>
                  <a:close/>
                  <a:moveTo>
                    <a:pt x="74" y="37"/>
                  </a:moveTo>
                  <a:cubicBezTo>
                    <a:pt x="74" y="37"/>
                    <a:pt x="74" y="37"/>
                    <a:pt x="74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4" y="37"/>
                    <a:pt x="74" y="37"/>
                    <a:pt x="74" y="37"/>
                  </a:cubicBezTo>
                  <a:close/>
                  <a:moveTo>
                    <a:pt x="67" y="44"/>
                  </a:moveTo>
                  <a:cubicBezTo>
                    <a:pt x="67" y="44"/>
                    <a:pt x="67" y="44"/>
                    <a:pt x="67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67" y="44"/>
                    <a:pt x="67" y="44"/>
                    <a:pt x="67" y="44"/>
                  </a:cubicBezTo>
                  <a:close/>
                  <a:moveTo>
                    <a:pt x="67" y="39"/>
                  </a:moveTo>
                  <a:cubicBezTo>
                    <a:pt x="67" y="39"/>
                    <a:pt x="67" y="39"/>
                    <a:pt x="67" y="39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67" y="38"/>
                    <a:pt x="67" y="38"/>
                    <a:pt x="67" y="38"/>
                  </a:cubicBezTo>
                  <a:lnTo>
                    <a:pt x="67" y="39"/>
                  </a:lnTo>
                  <a:close/>
                  <a:moveTo>
                    <a:pt x="60" y="46"/>
                  </a:moveTo>
                  <a:cubicBezTo>
                    <a:pt x="60" y="46"/>
                    <a:pt x="60" y="46"/>
                    <a:pt x="60" y="46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0" y="45"/>
                    <a:pt x="60" y="45"/>
                    <a:pt x="60" y="45"/>
                  </a:cubicBezTo>
                  <a:lnTo>
                    <a:pt x="60" y="46"/>
                  </a:lnTo>
                  <a:close/>
                  <a:moveTo>
                    <a:pt x="60" y="45"/>
                  </a:moveTo>
                  <a:cubicBezTo>
                    <a:pt x="60" y="45"/>
                    <a:pt x="60" y="45"/>
                    <a:pt x="60" y="45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0" y="44"/>
                    <a:pt x="60" y="44"/>
                    <a:pt x="60" y="44"/>
                  </a:cubicBezTo>
                  <a:lnTo>
                    <a:pt x="60" y="45"/>
                  </a:lnTo>
                  <a:close/>
                  <a:moveTo>
                    <a:pt x="67" y="38"/>
                  </a:moveTo>
                  <a:cubicBezTo>
                    <a:pt x="67" y="38"/>
                    <a:pt x="67" y="38"/>
                    <a:pt x="67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7" y="38"/>
                    <a:pt x="67" y="38"/>
                    <a:pt x="67" y="38"/>
                  </a:cubicBezTo>
                  <a:close/>
                  <a:moveTo>
                    <a:pt x="64" y="39"/>
                  </a:moveTo>
                  <a:cubicBezTo>
                    <a:pt x="64" y="39"/>
                    <a:pt x="64" y="39"/>
                    <a:pt x="64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4" y="39"/>
                    <a:pt x="64" y="39"/>
                    <a:pt x="64" y="39"/>
                  </a:cubicBezTo>
                  <a:close/>
                  <a:moveTo>
                    <a:pt x="6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0" y="42"/>
                    <a:pt x="60" y="42"/>
                    <a:pt x="60" y="42"/>
                  </a:cubicBezTo>
                  <a:close/>
                  <a:moveTo>
                    <a:pt x="60" y="44"/>
                  </a:moveTo>
                  <a:cubicBezTo>
                    <a:pt x="60" y="44"/>
                    <a:pt x="60" y="44"/>
                    <a:pt x="60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0" y="44"/>
                    <a:pt x="60" y="44"/>
                    <a:pt x="60" y="44"/>
                  </a:cubicBezTo>
                  <a:close/>
                  <a:moveTo>
                    <a:pt x="60" y="43"/>
                  </a:moveTo>
                  <a:cubicBezTo>
                    <a:pt x="60" y="43"/>
                    <a:pt x="60" y="43"/>
                    <a:pt x="60" y="43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0" y="43"/>
                    <a:pt x="60" y="43"/>
                    <a:pt x="60" y="43"/>
                  </a:cubicBezTo>
                  <a:close/>
                  <a:moveTo>
                    <a:pt x="64" y="43"/>
                  </a:moveTo>
                  <a:cubicBezTo>
                    <a:pt x="64" y="43"/>
                    <a:pt x="64" y="43"/>
                    <a:pt x="64" y="43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4" y="43"/>
                    <a:pt x="64" y="43"/>
                    <a:pt x="64" y="43"/>
                  </a:cubicBezTo>
                  <a:close/>
                  <a:moveTo>
                    <a:pt x="64" y="45"/>
                  </a:moveTo>
                  <a:cubicBezTo>
                    <a:pt x="64" y="45"/>
                    <a:pt x="64" y="45"/>
                    <a:pt x="64" y="4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4" y="45"/>
                    <a:pt x="64" y="45"/>
                    <a:pt x="64" y="45"/>
                  </a:cubicBezTo>
                  <a:close/>
                  <a:moveTo>
                    <a:pt x="64" y="40"/>
                  </a:moveTo>
                  <a:cubicBezTo>
                    <a:pt x="64" y="40"/>
                    <a:pt x="64" y="40"/>
                    <a:pt x="64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4" y="40"/>
                    <a:pt x="64" y="40"/>
                    <a:pt x="64" y="40"/>
                  </a:cubicBezTo>
                  <a:close/>
                  <a:moveTo>
                    <a:pt x="64" y="45"/>
                  </a:moveTo>
                  <a:cubicBezTo>
                    <a:pt x="64" y="45"/>
                    <a:pt x="64" y="45"/>
                    <a:pt x="64" y="45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4" y="44"/>
                    <a:pt x="64" y="44"/>
                    <a:pt x="64" y="44"/>
                  </a:cubicBezTo>
                  <a:lnTo>
                    <a:pt x="64" y="45"/>
                  </a:lnTo>
                  <a:close/>
                  <a:moveTo>
                    <a:pt x="64" y="44"/>
                  </a:moveTo>
                  <a:cubicBezTo>
                    <a:pt x="64" y="44"/>
                    <a:pt x="64" y="44"/>
                    <a:pt x="64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4" y="43"/>
                    <a:pt x="64" y="43"/>
                    <a:pt x="64" y="43"/>
                  </a:cubicBezTo>
                  <a:lnTo>
                    <a:pt x="64" y="44"/>
                  </a:lnTo>
                  <a:close/>
                  <a:moveTo>
                    <a:pt x="64" y="41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4" y="40"/>
                    <a:pt x="64" y="40"/>
                    <a:pt x="64" y="40"/>
                  </a:cubicBezTo>
                  <a:lnTo>
                    <a:pt x="64" y="41"/>
                  </a:lnTo>
                  <a:close/>
                  <a:moveTo>
                    <a:pt x="64" y="42"/>
                  </a:moveTo>
                  <a:cubicBezTo>
                    <a:pt x="64" y="42"/>
                    <a:pt x="64" y="42"/>
                    <a:pt x="64" y="42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4" y="41"/>
                    <a:pt x="64" y="41"/>
                    <a:pt x="64" y="41"/>
                  </a:cubicBezTo>
                  <a:lnTo>
                    <a:pt x="64" y="42"/>
                  </a:lnTo>
                  <a:close/>
                  <a:moveTo>
                    <a:pt x="64" y="42"/>
                  </a:moveTo>
                  <a:cubicBezTo>
                    <a:pt x="64" y="42"/>
                    <a:pt x="64" y="42"/>
                    <a:pt x="64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4" y="42"/>
                    <a:pt x="64" y="42"/>
                    <a:pt x="64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8"/>
            <p:cNvSpPr>
              <a:spLocks noEditPoints="1"/>
            </p:cNvSpPr>
            <p:nvPr/>
          </p:nvSpPr>
          <p:spPr bwMode="auto">
            <a:xfrm>
              <a:off x="1193" y="4158"/>
              <a:ext cx="482" cy="141"/>
            </a:xfrm>
            <a:custGeom>
              <a:avLst/>
              <a:gdLst>
                <a:gd name="T0" fmla="*/ 0 w 186"/>
                <a:gd name="T1" fmla="*/ 53 h 53"/>
                <a:gd name="T2" fmla="*/ 81 w 186"/>
                <a:gd name="T3" fmla="*/ 11 h 53"/>
                <a:gd name="T4" fmla="*/ 155 w 186"/>
                <a:gd name="T5" fmla="*/ 31 h 53"/>
                <a:gd name="T6" fmla="*/ 76 w 186"/>
                <a:gd name="T7" fmla="*/ 4 h 53"/>
                <a:gd name="T8" fmla="*/ 96 w 186"/>
                <a:gd name="T9" fmla="*/ 49 h 53"/>
                <a:gd name="T10" fmla="*/ 95 w 186"/>
                <a:gd name="T11" fmla="*/ 52 h 53"/>
                <a:gd name="T12" fmla="*/ 154 w 186"/>
                <a:gd name="T13" fmla="*/ 15 h 53"/>
                <a:gd name="T14" fmla="*/ 99 w 186"/>
                <a:gd name="T15" fmla="*/ 17 h 53"/>
                <a:gd name="T16" fmla="*/ 18 w 186"/>
                <a:gd name="T17" fmla="*/ 19 h 53"/>
                <a:gd name="T18" fmla="*/ 15 w 186"/>
                <a:gd name="T19" fmla="*/ 21 h 53"/>
                <a:gd name="T20" fmla="*/ 19 w 186"/>
                <a:gd name="T21" fmla="*/ 20 h 53"/>
                <a:gd name="T22" fmla="*/ 23 w 186"/>
                <a:gd name="T23" fmla="*/ 32 h 53"/>
                <a:gd name="T24" fmla="*/ 25 w 186"/>
                <a:gd name="T25" fmla="*/ 32 h 53"/>
                <a:gd name="T26" fmla="*/ 29 w 186"/>
                <a:gd name="T27" fmla="*/ 17 h 53"/>
                <a:gd name="T28" fmla="*/ 49 w 186"/>
                <a:gd name="T29" fmla="*/ 18 h 53"/>
                <a:gd name="T30" fmla="*/ 59 w 186"/>
                <a:gd name="T31" fmla="*/ 4 h 53"/>
                <a:gd name="T32" fmla="*/ 31 w 186"/>
                <a:gd name="T33" fmla="*/ 2 h 53"/>
                <a:gd name="T34" fmla="*/ 22 w 186"/>
                <a:gd name="T35" fmla="*/ 5 h 53"/>
                <a:gd name="T36" fmla="*/ 67 w 186"/>
                <a:gd name="T37" fmla="*/ 31 h 53"/>
                <a:gd name="T38" fmla="*/ 75 w 186"/>
                <a:gd name="T39" fmla="*/ 31 h 53"/>
                <a:gd name="T40" fmla="*/ 78 w 186"/>
                <a:gd name="T41" fmla="*/ 29 h 53"/>
                <a:gd name="T42" fmla="*/ 83 w 186"/>
                <a:gd name="T43" fmla="*/ 26 h 53"/>
                <a:gd name="T44" fmla="*/ 93 w 186"/>
                <a:gd name="T45" fmla="*/ 19 h 53"/>
                <a:gd name="T46" fmla="*/ 103 w 186"/>
                <a:gd name="T47" fmla="*/ 17 h 53"/>
                <a:gd name="T48" fmla="*/ 107 w 186"/>
                <a:gd name="T49" fmla="*/ 21 h 53"/>
                <a:gd name="T50" fmla="*/ 117 w 186"/>
                <a:gd name="T51" fmla="*/ 21 h 53"/>
                <a:gd name="T52" fmla="*/ 20 w 186"/>
                <a:gd name="T53" fmla="*/ 35 h 53"/>
                <a:gd name="T54" fmla="*/ 28 w 186"/>
                <a:gd name="T55" fmla="*/ 41 h 53"/>
                <a:gd name="T56" fmla="*/ 31 w 186"/>
                <a:gd name="T57" fmla="*/ 41 h 53"/>
                <a:gd name="T58" fmla="*/ 33 w 186"/>
                <a:gd name="T59" fmla="*/ 35 h 53"/>
                <a:gd name="T60" fmla="*/ 36 w 186"/>
                <a:gd name="T61" fmla="*/ 47 h 53"/>
                <a:gd name="T62" fmla="*/ 40 w 186"/>
                <a:gd name="T63" fmla="*/ 47 h 53"/>
                <a:gd name="T64" fmla="*/ 41 w 186"/>
                <a:gd name="T65" fmla="*/ 41 h 53"/>
                <a:gd name="T66" fmla="*/ 43 w 186"/>
                <a:gd name="T67" fmla="*/ 48 h 53"/>
                <a:gd name="T68" fmla="*/ 46 w 186"/>
                <a:gd name="T69" fmla="*/ 48 h 53"/>
                <a:gd name="T70" fmla="*/ 49 w 186"/>
                <a:gd name="T71" fmla="*/ 48 h 53"/>
                <a:gd name="T72" fmla="*/ 52 w 186"/>
                <a:gd name="T73" fmla="*/ 41 h 53"/>
                <a:gd name="T74" fmla="*/ 55 w 186"/>
                <a:gd name="T75" fmla="*/ 48 h 53"/>
                <a:gd name="T76" fmla="*/ 57 w 186"/>
                <a:gd name="T77" fmla="*/ 41 h 53"/>
                <a:gd name="T78" fmla="*/ 61 w 186"/>
                <a:gd name="T79" fmla="*/ 48 h 53"/>
                <a:gd name="T80" fmla="*/ 64 w 186"/>
                <a:gd name="T81" fmla="*/ 41 h 53"/>
                <a:gd name="T82" fmla="*/ 71 w 186"/>
                <a:gd name="T83" fmla="*/ 41 h 53"/>
                <a:gd name="T84" fmla="*/ 77 w 186"/>
                <a:gd name="T85" fmla="*/ 33 h 53"/>
                <a:gd name="T86" fmla="*/ 84 w 186"/>
                <a:gd name="T87" fmla="*/ 48 h 53"/>
                <a:gd name="T88" fmla="*/ 89 w 186"/>
                <a:gd name="T89" fmla="*/ 33 h 53"/>
                <a:gd name="T90" fmla="*/ 99 w 186"/>
                <a:gd name="T91" fmla="*/ 41 h 53"/>
                <a:gd name="T92" fmla="*/ 105 w 186"/>
                <a:gd name="T93" fmla="*/ 34 h 53"/>
                <a:gd name="T94" fmla="*/ 112 w 186"/>
                <a:gd name="T95" fmla="*/ 48 h 53"/>
                <a:gd name="T96" fmla="*/ 114 w 186"/>
                <a:gd name="T97" fmla="*/ 48 h 53"/>
                <a:gd name="T98" fmla="*/ 117 w 186"/>
                <a:gd name="T99" fmla="*/ 34 h 53"/>
                <a:gd name="T100" fmla="*/ 143 w 186"/>
                <a:gd name="T101" fmla="*/ 18 h 53"/>
                <a:gd name="T102" fmla="*/ 141 w 186"/>
                <a:gd name="T103" fmla="*/ 17 h 53"/>
                <a:gd name="T104" fmla="*/ 134 w 186"/>
                <a:gd name="T105" fmla="*/ 33 h 53"/>
                <a:gd name="T106" fmla="*/ 127 w 186"/>
                <a:gd name="T107" fmla="*/ 32 h 53"/>
                <a:gd name="T108" fmla="*/ 123 w 186"/>
                <a:gd name="T109" fmla="*/ 22 h 53"/>
                <a:gd name="T110" fmla="*/ 120 w 186"/>
                <a:gd name="T111" fmla="*/ 18 h 53"/>
                <a:gd name="T112" fmla="*/ 122 w 186"/>
                <a:gd name="T113" fmla="*/ 41 h 53"/>
                <a:gd name="T114" fmla="*/ 125 w 186"/>
                <a:gd name="T115" fmla="*/ 33 h 53"/>
                <a:gd name="T116" fmla="*/ 155 w 186"/>
                <a:gd name="T117" fmla="*/ 49 h 53"/>
                <a:gd name="T118" fmla="*/ 162 w 186"/>
                <a:gd name="T119" fmla="*/ 40 h 53"/>
                <a:gd name="T120" fmla="*/ 162 w 186"/>
                <a:gd name="T121" fmla="*/ 40 h 53"/>
                <a:gd name="T122" fmla="*/ 177 w 186"/>
                <a:gd name="T123" fmla="*/ 49 h 53"/>
                <a:gd name="T124" fmla="*/ 181 w 186"/>
                <a:gd name="T125" fmla="*/ 4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6" h="53">
                  <a:moveTo>
                    <a:pt x="3" y="53"/>
                  </a:moveTo>
                  <a:cubicBezTo>
                    <a:pt x="94" y="51"/>
                    <a:pt x="94" y="51"/>
                    <a:pt x="94" y="5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3" y="52"/>
                    <a:pt x="3" y="52"/>
                    <a:pt x="3" y="52"/>
                  </a:cubicBezTo>
                  <a:lnTo>
                    <a:pt x="3" y="53"/>
                  </a:lnTo>
                  <a:close/>
                  <a:moveTo>
                    <a:pt x="4" y="50"/>
                  </a:moveTo>
                  <a:cubicBezTo>
                    <a:pt x="4" y="50"/>
                    <a:pt x="4" y="50"/>
                    <a:pt x="4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3" y="51"/>
                    <a:pt x="3" y="51"/>
                    <a:pt x="3" y="51"/>
                  </a:cubicBezTo>
                  <a:lnTo>
                    <a:pt x="4" y="50"/>
                  </a:lnTo>
                  <a:close/>
                  <a:moveTo>
                    <a:pt x="3" y="50"/>
                  </a:moveTo>
                  <a:cubicBezTo>
                    <a:pt x="3" y="50"/>
                    <a:pt x="3" y="50"/>
                    <a:pt x="3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0"/>
                    <a:pt x="2" y="50"/>
                    <a:pt x="2" y="50"/>
                  </a:cubicBezTo>
                  <a:lnTo>
                    <a:pt x="3" y="50"/>
                  </a:ln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6" y="49"/>
                    <a:pt x="5" y="49"/>
                    <a:pt x="5" y="49"/>
                  </a:cubicBezTo>
                  <a:cubicBezTo>
                    <a:pt x="5" y="51"/>
                    <a:pt x="5" y="51"/>
                    <a:pt x="5" y="51"/>
                  </a:cubicBezTo>
                  <a:lnTo>
                    <a:pt x="5" y="49"/>
                  </a:lnTo>
                  <a:close/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9" y="47"/>
                    <a:pt x="9" y="47"/>
                    <a:pt x="9" y="47"/>
                  </a:cubicBezTo>
                  <a:lnTo>
                    <a:pt x="10" y="47"/>
                  </a:lnTo>
                  <a:close/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0" y="53"/>
                    <a:pt x="0" y="53"/>
                    <a:pt x="0" y="53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5" y="51"/>
                    <a:pt x="5" y="51"/>
                    <a:pt x="5" y="51"/>
                  </a:cubicBezTo>
                  <a:lnTo>
                    <a:pt x="5" y="52"/>
                  </a:lnTo>
                  <a:close/>
                  <a:moveTo>
                    <a:pt x="76" y="7"/>
                  </a:moveTo>
                  <a:cubicBezTo>
                    <a:pt x="76" y="7"/>
                    <a:pt x="76" y="7"/>
                    <a:pt x="76" y="7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9"/>
                    <a:pt x="78" y="8"/>
                    <a:pt x="77" y="8"/>
                  </a:cubicBezTo>
                  <a:cubicBezTo>
                    <a:pt x="76" y="7"/>
                    <a:pt x="76" y="7"/>
                    <a:pt x="76" y="7"/>
                  </a:cubicBezTo>
                  <a:close/>
                  <a:moveTo>
                    <a:pt x="99" y="13"/>
                  </a:moveTo>
                  <a:cubicBezTo>
                    <a:pt x="99" y="13"/>
                    <a:pt x="99" y="13"/>
                    <a:pt x="99" y="13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102" y="13"/>
                    <a:pt x="102" y="13"/>
                    <a:pt x="102" y="13"/>
                  </a:cubicBezTo>
                  <a:lnTo>
                    <a:pt x="99" y="13"/>
                  </a:lnTo>
                  <a:close/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8" y="48"/>
                    <a:pt x="8" y="48"/>
                    <a:pt x="8" y="48"/>
                  </a:cubicBezTo>
                  <a:lnTo>
                    <a:pt x="10" y="48"/>
                  </a:lnTo>
                  <a:close/>
                  <a:moveTo>
                    <a:pt x="87" y="12"/>
                  </a:moveTo>
                  <a:cubicBezTo>
                    <a:pt x="87" y="12"/>
                    <a:pt x="87" y="12"/>
                    <a:pt x="87" y="12"/>
                  </a:cubicBezTo>
                  <a:cubicBezTo>
                    <a:pt x="87" y="12"/>
                    <a:pt x="85" y="11"/>
                    <a:pt x="84" y="11"/>
                  </a:cubicBezTo>
                  <a:cubicBezTo>
                    <a:pt x="83" y="11"/>
                    <a:pt x="81" y="10"/>
                    <a:pt x="81" y="10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1" y="11"/>
                    <a:pt x="82" y="12"/>
                    <a:pt x="83" y="12"/>
                  </a:cubicBezTo>
                  <a:cubicBezTo>
                    <a:pt x="85" y="13"/>
                    <a:pt x="87" y="13"/>
                    <a:pt x="87" y="13"/>
                  </a:cubicBezTo>
                  <a:lnTo>
                    <a:pt x="87" y="12"/>
                  </a:lnTo>
                  <a:close/>
                  <a:moveTo>
                    <a:pt x="92" y="13"/>
                  </a:moveTo>
                  <a:cubicBezTo>
                    <a:pt x="92" y="13"/>
                    <a:pt x="92" y="13"/>
                    <a:pt x="92" y="13"/>
                  </a:cubicBezTo>
                  <a:cubicBezTo>
                    <a:pt x="91" y="12"/>
                    <a:pt x="88" y="12"/>
                    <a:pt x="88" y="12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3" y="13"/>
                    <a:pt x="92" y="13"/>
                  </a:cubicBez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11" y="50"/>
                    <a:pt x="11" y="50"/>
                  </a:cubicBezTo>
                  <a:close/>
                  <a:moveTo>
                    <a:pt x="181" y="49"/>
                  </a:moveTo>
                  <a:cubicBezTo>
                    <a:pt x="181" y="49"/>
                    <a:pt x="181" y="49"/>
                    <a:pt x="181" y="49"/>
                  </a:cubicBezTo>
                  <a:cubicBezTo>
                    <a:pt x="181" y="40"/>
                    <a:pt x="181" y="40"/>
                    <a:pt x="181" y="40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83" y="49"/>
                    <a:pt x="183" y="49"/>
                    <a:pt x="183" y="49"/>
                  </a:cubicBezTo>
                  <a:cubicBezTo>
                    <a:pt x="183" y="49"/>
                    <a:pt x="183" y="49"/>
                    <a:pt x="183" y="49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6" y="32"/>
                    <a:pt x="155" y="32"/>
                    <a:pt x="155" y="32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4" y="40"/>
                    <a:pt x="154" y="40"/>
                    <a:pt x="154" y="40"/>
                  </a:cubicBezTo>
                  <a:cubicBezTo>
                    <a:pt x="154" y="40"/>
                    <a:pt x="154" y="40"/>
                    <a:pt x="154" y="39"/>
                  </a:cubicBezTo>
                  <a:cubicBezTo>
                    <a:pt x="154" y="37"/>
                    <a:pt x="154" y="32"/>
                    <a:pt x="154" y="32"/>
                  </a:cubicBezTo>
                  <a:cubicBezTo>
                    <a:pt x="154" y="32"/>
                    <a:pt x="151" y="32"/>
                    <a:pt x="148" y="31"/>
                  </a:cubicBezTo>
                  <a:cubicBezTo>
                    <a:pt x="145" y="31"/>
                    <a:pt x="143" y="31"/>
                    <a:pt x="143" y="31"/>
                  </a:cubicBezTo>
                  <a:cubicBezTo>
                    <a:pt x="143" y="31"/>
                    <a:pt x="143" y="38"/>
                    <a:pt x="143" y="40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86" y="30"/>
                    <a:pt x="186" y="30"/>
                    <a:pt x="186" y="30"/>
                  </a:cubicBezTo>
                  <a:cubicBezTo>
                    <a:pt x="173" y="30"/>
                    <a:pt x="173" y="30"/>
                    <a:pt x="173" y="30"/>
                  </a:cubicBezTo>
                  <a:cubicBezTo>
                    <a:pt x="170" y="10"/>
                    <a:pt x="170" y="10"/>
                    <a:pt x="170" y="10"/>
                  </a:cubicBezTo>
                  <a:cubicBezTo>
                    <a:pt x="170" y="10"/>
                    <a:pt x="167" y="10"/>
                    <a:pt x="165" y="10"/>
                  </a:cubicBezTo>
                  <a:cubicBezTo>
                    <a:pt x="163" y="10"/>
                    <a:pt x="159" y="10"/>
                    <a:pt x="159" y="10"/>
                  </a:cubicBezTo>
                  <a:cubicBezTo>
                    <a:pt x="159" y="10"/>
                    <a:pt x="159" y="10"/>
                    <a:pt x="159" y="10"/>
                  </a:cubicBezTo>
                  <a:cubicBezTo>
                    <a:pt x="159" y="13"/>
                    <a:pt x="159" y="13"/>
                    <a:pt x="159" y="13"/>
                  </a:cubicBezTo>
                  <a:cubicBezTo>
                    <a:pt x="158" y="13"/>
                    <a:pt x="158" y="13"/>
                    <a:pt x="156" y="14"/>
                  </a:cubicBezTo>
                  <a:cubicBezTo>
                    <a:pt x="154" y="14"/>
                    <a:pt x="154" y="15"/>
                    <a:pt x="154" y="15"/>
                  </a:cubicBezTo>
                  <a:cubicBezTo>
                    <a:pt x="154" y="21"/>
                    <a:pt x="154" y="21"/>
                    <a:pt x="154" y="21"/>
                  </a:cubicBezTo>
                  <a:cubicBezTo>
                    <a:pt x="153" y="22"/>
                    <a:pt x="153" y="22"/>
                    <a:pt x="153" y="22"/>
                  </a:cubicBezTo>
                  <a:cubicBezTo>
                    <a:pt x="153" y="22"/>
                    <a:pt x="153" y="21"/>
                    <a:pt x="153" y="21"/>
                  </a:cubicBezTo>
                  <a:cubicBezTo>
                    <a:pt x="153" y="20"/>
                    <a:pt x="152" y="20"/>
                    <a:pt x="150" y="20"/>
                  </a:cubicBezTo>
                  <a:cubicBezTo>
                    <a:pt x="150" y="19"/>
                    <a:pt x="149" y="19"/>
                    <a:pt x="149" y="19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48" y="13"/>
                    <a:pt x="129" y="13"/>
                    <a:pt x="117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89" y="11"/>
                    <a:pt x="85" y="10"/>
                  </a:cubicBezTo>
                  <a:cubicBezTo>
                    <a:pt x="82" y="9"/>
                    <a:pt x="78" y="7"/>
                    <a:pt x="77" y="6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9" y="48"/>
                    <a:pt x="109" y="48"/>
                    <a:pt x="109" y="48"/>
                  </a:cubicBezTo>
                  <a:cubicBezTo>
                    <a:pt x="109" y="48"/>
                    <a:pt x="109" y="48"/>
                    <a:pt x="109" y="48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123" y="51"/>
                    <a:pt x="123" y="51"/>
                    <a:pt x="123" y="51"/>
                  </a:cubicBezTo>
                  <a:cubicBezTo>
                    <a:pt x="148" y="53"/>
                    <a:pt x="148" y="53"/>
                    <a:pt x="148" y="53"/>
                  </a:cubicBezTo>
                  <a:cubicBezTo>
                    <a:pt x="186" y="53"/>
                    <a:pt x="186" y="53"/>
                    <a:pt x="186" y="53"/>
                  </a:cubicBezTo>
                  <a:cubicBezTo>
                    <a:pt x="186" y="49"/>
                    <a:pt x="186" y="49"/>
                    <a:pt x="186" y="49"/>
                  </a:cubicBezTo>
                  <a:lnTo>
                    <a:pt x="181" y="49"/>
                  </a:lnTo>
                  <a:close/>
                  <a:moveTo>
                    <a:pt x="181" y="32"/>
                  </a:moveTo>
                  <a:cubicBezTo>
                    <a:pt x="181" y="32"/>
                    <a:pt x="181" y="32"/>
                    <a:pt x="181" y="32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81" y="40"/>
                    <a:pt x="181" y="40"/>
                    <a:pt x="181" y="40"/>
                  </a:cubicBezTo>
                  <a:lnTo>
                    <a:pt x="181" y="32"/>
                  </a:lnTo>
                  <a:close/>
                  <a:moveTo>
                    <a:pt x="160" y="10"/>
                  </a:moveTo>
                  <a:cubicBezTo>
                    <a:pt x="160" y="10"/>
                    <a:pt x="160" y="10"/>
                    <a:pt x="160" y="10"/>
                  </a:cubicBezTo>
                  <a:cubicBezTo>
                    <a:pt x="160" y="10"/>
                    <a:pt x="161" y="10"/>
                    <a:pt x="163" y="10"/>
                  </a:cubicBezTo>
                  <a:cubicBezTo>
                    <a:pt x="165" y="10"/>
                    <a:pt x="170" y="11"/>
                    <a:pt x="170" y="11"/>
                  </a:cubicBezTo>
                  <a:cubicBezTo>
                    <a:pt x="170" y="11"/>
                    <a:pt x="166" y="11"/>
                    <a:pt x="164" y="11"/>
                  </a:cubicBezTo>
                  <a:cubicBezTo>
                    <a:pt x="162" y="11"/>
                    <a:pt x="160" y="10"/>
                    <a:pt x="160" y="10"/>
                  </a:cubicBezTo>
                  <a:cubicBezTo>
                    <a:pt x="160" y="13"/>
                    <a:pt x="160" y="13"/>
                    <a:pt x="160" y="13"/>
                  </a:cubicBezTo>
                  <a:cubicBezTo>
                    <a:pt x="159" y="13"/>
                    <a:pt x="159" y="13"/>
                    <a:pt x="159" y="13"/>
                  </a:cubicBezTo>
                  <a:cubicBezTo>
                    <a:pt x="159" y="10"/>
                    <a:pt x="159" y="10"/>
                    <a:pt x="159" y="10"/>
                  </a:cubicBezTo>
                  <a:lnTo>
                    <a:pt x="160" y="10"/>
                  </a:lnTo>
                  <a:close/>
                  <a:moveTo>
                    <a:pt x="159" y="13"/>
                  </a:moveTo>
                  <a:cubicBezTo>
                    <a:pt x="159" y="13"/>
                    <a:pt x="159" y="13"/>
                    <a:pt x="159" y="13"/>
                  </a:cubicBezTo>
                  <a:cubicBezTo>
                    <a:pt x="164" y="12"/>
                    <a:pt x="170" y="11"/>
                    <a:pt x="170" y="11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69" y="11"/>
                    <a:pt x="169" y="11"/>
                    <a:pt x="169" y="11"/>
                  </a:cubicBezTo>
                  <a:cubicBezTo>
                    <a:pt x="169" y="11"/>
                    <a:pt x="162" y="13"/>
                    <a:pt x="159" y="14"/>
                  </a:cubicBezTo>
                  <a:cubicBezTo>
                    <a:pt x="156" y="15"/>
                    <a:pt x="155" y="16"/>
                    <a:pt x="155" y="16"/>
                  </a:cubicBezTo>
                  <a:cubicBezTo>
                    <a:pt x="155" y="29"/>
                    <a:pt x="155" y="29"/>
                    <a:pt x="155" y="29"/>
                  </a:cubicBezTo>
                  <a:cubicBezTo>
                    <a:pt x="154" y="15"/>
                    <a:pt x="154" y="15"/>
                    <a:pt x="154" y="15"/>
                  </a:cubicBezTo>
                  <a:cubicBezTo>
                    <a:pt x="154" y="15"/>
                    <a:pt x="154" y="14"/>
                    <a:pt x="159" y="13"/>
                  </a:cubicBez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4" y="21"/>
                  </a:cubicBezTo>
                  <a:lnTo>
                    <a:pt x="114" y="20"/>
                  </a:lnTo>
                  <a:close/>
                  <a:moveTo>
                    <a:pt x="112" y="17"/>
                  </a:moveTo>
                  <a:cubicBezTo>
                    <a:pt x="112" y="17"/>
                    <a:pt x="112" y="17"/>
                    <a:pt x="112" y="17"/>
                  </a:cubicBezTo>
                  <a:cubicBezTo>
                    <a:pt x="114" y="17"/>
                    <a:pt x="114" y="17"/>
                    <a:pt x="114" y="17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2" y="19"/>
                    <a:pt x="112" y="19"/>
                    <a:pt x="112" y="19"/>
                  </a:cubicBezTo>
                  <a:lnTo>
                    <a:pt x="112" y="17"/>
                  </a:lnTo>
                  <a:close/>
                  <a:moveTo>
                    <a:pt x="111" y="22"/>
                  </a:moveTo>
                  <a:cubicBezTo>
                    <a:pt x="111" y="22"/>
                    <a:pt x="111" y="22"/>
                    <a:pt x="111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1" y="23"/>
                    <a:pt x="111" y="23"/>
                    <a:pt x="111" y="23"/>
                  </a:cubicBezTo>
                  <a:lnTo>
                    <a:pt x="111" y="22"/>
                  </a:lnTo>
                  <a:close/>
                  <a:moveTo>
                    <a:pt x="109" y="19"/>
                  </a:moveTo>
                  <a:cubicBezTo>
                    <a:pt x="109" y="19"/>
                    <a:pt x="109" y="19"/>
                    <a:pt x="109" y="19"/>
                  </a:cubicBezTo>
                  <a:cubicBezTo>
                    <a:pt x="111" y="19"/>
                    <a:pt x="111" y="19"/>
                    <a:pt x="111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09" y="21"/>
                    <a:pt x="109" y="21"/>
                    <a:pt x="109" y="21"/>
                  </a:cubicBezTo>
                  <a:lnTo>
                    <a:pt x="109" y="19"/>
                  </a:lnTo>
                  <a:close/>
                  <a:moveTo>
                    <a:pt x="98" y="13"/>
                  </a:moveTo>
                  <a:cubicBezTo>
                    <a:pt x="98" y="13"/>
                    <a:pt x="98" y="13"/>
                    <a:pt x="98" y="13"/>
                  </a:cubicBezTo>
                  <a:cubicBezTo>
                    <a:pt x="100" y="13"/>
                    <a:pt x="103" y="13"/>
                    <a:pt x="105" y="13"/>
                  </a:cubicBezTo>
                  <a:cubicBezTo>
                    <a:pt x="103" y="13"/>
                    <a:pt x="101" y="13"/>
                    <a:pt x="98" y="13"/>
                  </a:cubicBezTo>
                  <a:close/>
                  <a:moveTo>
                    <a:pt x="99" y="17"/>
                  </a:moveTo>
                  <a:cubicBezTo>
                    <a:pt x="99" y="17"/>
                    <a:pt x="99" y="17"/>
                    <a:pt x="99" y="17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97" y="17"/>
                    <a:pt x="97" y="17"/>
                    <a:pt x="97" y="17"/>
                  </a:cubicBezTo>
                  <a:lnTo>
                    <a:pt x="99" y="17"/>
                  </a:lnTo>
                  <a:close/>
                  <a:moveTo>
                    <a:pt x="88" y="12"/>
                  </a:moveTo>
                  <a:cubicBezTo>
                    <a:pt x="88" y="12"/>
                    <a:pt x="88" y="12"/>
                    <a:pt x="88" y="12"/>
                  </a:cubicBezTo>
                  <a:cubicBezTo>
                    <a:pt x="91" y="12"/>
                    <a:pt x="94" y="12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4" y="13"/>
                    <a:pt x="90" y="13"/>
                    <a:pt x="88" y="13"/>
                  </a:cubicBezTo>
                  <a:lnTo>
                    <a:pt x="88" y="12"/>
                  </a:lnTo>
                  <a:close/>
                  <a:moveTo>
                    <a:pt x="80" y="9"/>
                  </a:moveTo>
                  <a:cubicBezTo>
                    <a:pt x="80" y="9"/>
                    <a:pt x="80" y="9"/>
                    <a:pt x="80" y="9"/>
                  </a:cubicBezTo>
                  <a:cubicBezTo>
                    <a:pt x="82" y="10"/>
                    <a:pt x="83" y="11"/>
                    <a:pt x="85" y="11"/>
                  </a:cubicBezTo>
                  <a:cubicBezTo>
                    <a:pt x="85" y="11"/>
                    <a:pt x="86" y="12"/>
                    <a:pt x="87" y="12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0" y="13"/>
                    <a:pt x="80" y="13"/>
                    <a:pt x="80" y="13"/>
                  </a:cubicBezTo>
                  <a:lnTo>
                    <a:pt x="80" y="9"/>
                  </a:lnTo>
                  <a:close/>
                  <a:moveTo>
                    <a:pt x="86" y="25"/>
                  </a:moveTo>
                  <a:cubicBezTo>
                    <a:pt x="86" y="25"/>
                    <a:pt x="86" y="25"/>
                    <a:pt x="86" y="25"/>
                  </a:cubicBezTo>
                  <a:cubicBezTo>
                    <a:pt x="86" y="27"/>
                    <a:pt x="86" y="27"/>
                    <a:pt x="86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5" y="25"/>
                    <a:pt x="85" y="25"/>
                    <a:pt x="85" y="25"/>
                  </a:cubicBezTo>
                  <a:lnTo>
                    <a:pt x="86" y="25"/>
                  </a:lnTo>
                  <a:close/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1"/>
                    <a:pt x="14" y="11"/>
                    <a:pt x="14" y="11"/>
                  </a:cubicBezTo>
                  <a:lnTo>
                    <a:pt x="18" y="8"/>
                  </a:lnTo>
                  <a:close/>
                  <a:moveTo>
                    <a:pt x="18" y="20"/>
                  </a:moveTo>
                  <a:cubicBezTo>
                    <a:pt x="18" y="20"/>
                    <a:pt x="18" y="20"/>
                    <a:pt x="18" y="20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20"/>
                    <a:pt x="18" y="20"/>
                    <a:pt x="18" y="20"/>
                  </a:cubicBezTo>
                  <a:close/>
                  <a:moveTo>
                    <a:pt x="1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21"/>
                    <a:pt x="16" y="21"/>
                    <a:pt x="16" y="21"/>
                  </a:cubicBezTo>
                  <a:lnTo>
                    <a:pt x="18" y="21"/>
                  </a:lnTo>
                  <a:close/>
                  <a:moveTo>
                    <a:pt x="16" y="21"/>
                  </a:moveTo>
                  <a:cubicBezTo>
                    <a:pt x="16" y="21"/>
                    <a:pt x="16" y="21"/>
                    <a:pt x="16" y="21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21"/>
                    <a:pt x="15" y="21"/>
                    <a:pt x="15" y="21"/>
                  </a:cubicBezTo>
                  <a:lnTo>
                    <a:pt x="16" y="21"/>
                  </a:lnTo>
                  <a:close/>
                  <a:moveTo>
                    <a:pt x="15" y="21"/>
                  </a:moveTo>
                  <a:cubicBezTo>
                    <a:pt x="15" y="21"/>
                    <a:pt x="15" y="21"/>
                    <a:pt x="15" y="21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21"/>
                    <a:pt x="15" y="21"/>
                    <a:pt x="15" y="21"/>
                  </a:cubicBezTo>
                  <a:close/>
                  <a:moveTo>
                    <a:pt x="14" y="12"/>
                  </a:moveTo>
                  <a:cubicBezTo>
                    <a:pt x="14" y="12"/>
                    <a:pt x="14" y="12"/>
                    <a:pt x="14" y="12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lnTo>
                    <a:pt x="14" y="12"/>
                  </a:lnTo>
                  <a:close/>
                  <a:moveTo>
                    <a:pt x="19" y="33"/>
                  </a:moveTo>
                  <a:cubicBezTo>
                    <a:pt x="19" y="33"/>
                    <a:pt x="19" y="33"/>
                    <a:pt x="19" y="33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9" y="33"/>
                    <a:pt x="19" y="33"/>
                    <a:pt x="19" y="33"/>
                  </a:cubicBezTo>
                  <a:close/>
                  <a:moveTo>
                    <a:pt x="20" y="33"/>
                  </a:moveTo>
                  <a:cubicBezTo>
                    <a:pt x="20" y="33"/>
                    <a:pt x="20" y="33"/>
                    <a:pt x="20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20" y="33"/>
                    <a:pt x="20" y="33"/>
                    <a:pt x="20" y="33"/>
                  </a:cubicBezTo>
                  <a:close/>
                  <a:moveTo>
                    <a:pt x="19" y="32"/>
                  </a:moveTo>
                  <a:cubicBezTo>
                    <a:pt x="19" y="32"/>
                    <a:pt x="19" y="32"/>
                    <a:pt x="19" y="32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32"/>
                    <a:pt x="19" y="32"/>
                    <a:pt x="19" y="32"/>
                  </a:cubicBezTo>
                  <a:close/>
                  <a:moveTo>
                    <a:pt x="20" y="33"/>
                  </a:move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2"/>
                    <a:pt x="20" y="32"/>
                    <a:pt x="20" y="32"/>
                  </a:cubicBezTo>
                  <a:lnTo>
                    <a:pt x="20" y="33"/>
                  </a:lnTo>
                  <a:close/>
                  <a:moveTo>
                    <a:pt x="22" y="32"/>
                  </a:moveTo>
                  <a:cubicBezTo>
                    <a:pt x="22" y="32"/>
                    <a:pt x="22" y="32"/>
                    <a:pt x="22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32"/>
                    <a:pt x="22" y="32"/>
                    <a:pt x="22" y="32"/>
                  </a:cubicBezTo>
                  <a:close/>
                  <a:moveTo>
                    <a:pt x="21" y="33"/>
                  </a:moveTo>
                  <a:cubicBezTo>
                    <a:pt x="21" y="33"/>
                    <a:pt x="21" y="33"/>
                    <a:pt x="21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21" y="33"/>
                  </a:lnTo>
                  <a:close/>
                  <a:moveTo>
                    <a:pt x="22" y="33"/>
                  </a:moveTo>
                  <a:cubicBezTo>
                    <a:pt x="22" y="33"/>
                    <a:pt x="22" y="33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2" y="32"/>
                    <a:pt x="22" y="32"/>
                    <a:pt x="22" y="32"/>
                  </a:cubicBezTo>
                  <a:lnTo>
                    <a:pt x="22" y="33"/>
                  </a:lnTo>
                  <a:close/>
                  <a:moveTo>
                    <a:pt x="23" y="3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33"/>
                  </a:lnTo>
                  <a:close/>
                  <a:moveTo>
                    <a:pt x="22" y="32"/>
                  </a:moveTo>
                  <a:cubicBezTo>
                    <a:pt x="22" y="32"/>
                    <a:pt x="22" y="32"/>
                    <a:pt x="22" y="32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32"/>
                    <a:pt x="22" y="32"/>
                    <a:pt x="22" y="32"/>
                  </a:cubicBezTo>
                  <a:close/>
                  <a:moveTo>
                    <a:pt x="23" y="3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33"/>
                  </a:lnTo>
                  <a:close/>
                  <a:moveTo>
                    <a:pt x="23" y="32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32"/>
                    <a:pt x="23" y="32"/>
                    <a:pt x="23" y="32"/>
                  </a:cubicBezTo>
                  <a:close/>
                  <a:moveTo>
                    <a:pt x="25" y="33"/>
                  </a:moveTo>
                  <a:cubicBezTo>
                    <a:pt x="25" y="33"/>
                    <a:pt x="25" y="33"/>
                    <a:pt x="25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lnTo>
                    <a:pt x="25" y="33"/>
                  </a:lnTo>
                  <a:close/>
                  <a:moveTo>
                    <a:pt x="24" y="32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32"/>
                    <a:pt x="24" y="32"/>
                    <a:pt x="24" y="32"/>
                  </a:cubicBezTo>
                  <a:close/>
                  <a:moveTo>
                    <a:pt x="25" y="32"/>
                  </a:moveTo>
                  <a:cubicBezTo>
                    <a:pt x="25" y="32"/>
                    <a:pt x="25" y="32"/>
                    <a:pt x="25" y="32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32"/>
                    <a:pt x="25" y="32"/>
                    <a:pt x="25" y="32"/>
                  </a:cubicBezTo>
                  <a:close/>
                  <a:moveTo>
                    <a:pt x="26" y="31"/>
                  </a:moveTo>
                  <a:cubicBezTo>
                    <a:pt x="26" y="31"/>
                    <a:pt x="26" y="31"/>
                    <a:pt x="26" y="31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31"/>
                    <a:pt x="26" y="31"/>
                    <a:pt x="26" y="31"/>
                  </a:cubicBezTo>
                  <a:close/>
                  <a:moveTo>
                    <a:pt x="28" y="31"/>
                  </a:moveTo>
                  <a:cubicBezTo>
                    <a:pt x="28" y="31"/>
                    <a:pt x="28" y="31"/>
                    <a:pt x="28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8" y="17"/>
                    <a:pt x="28" y="17"/>
                    <a:pt x="28" y="17"/>
                  </a:cubicBezTo>
                  <a:lnTo>
                    <a:pt x="28" y="31"/>
                  </a:lnTo>
                  <a:close/>
                  <a:moveTo>
                    <a:pt x="30" y="31"/>
                  </a:moveTo>
                  <a:cubicBezTo>
                    <a:pt x="30" y="31"/>
                    <a:pt x="30" y="31"/>
                    <a:pt x="30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8"/>
                    <a:pt x="30" y="18"/>
                    <a:pt x="30" y="18"/>
                  </a:cubicBezTo>
                  <a:lnTo>
                    <a:pt x="30" y="31"/>
                  </a:lnTo>
                  <a:close/>
                  <a:moveTo>
                    <a:pt x="37" y="30"/>
                  </a:moveTo>
                  <a:cubicBezTo>
                    <a:pt x="37" y="30"/>
                    <a:pt x="37" y="30"/>
                    <a:pt x="37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30"/>
                  </a:lnTo>
                  <a:close/>
                  <a:moveTo>
                    <a:pt x="39" y="31"/>
                  </a:moveTo>
                  <a:cubicBezTo>
                    <a:pt x="39" y="31"/>
                    <a:pt x="39" y="31"/>
                    <a:pt x="39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lnTo>
                    <a:pt x="39" y="31"/>
                  </a:lnTo>
                  <a:close/>
                  <a:moveTo>
                    <a:pt x="42" y="31"/>
                  </a:moveTo>
                  <a:cubicBezTo>
                    <a:pt x="42" y="31"/>
                    <a:pt x="42" y="31"/>
                    <a:pt x="42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2" y="18"/>
                    <a:pt x="42" y="18"/>
                    <a:pt x="42" y="18"/>
                  </a:cubicBezTo>
                  <a:lnTo>
                    <a:pt x="42" y="31"/>
                  </a:lnTo>
                  <a:close/>
                  <a:moveTo>
                    <a:pt x="48" y="31"/>
                  </a:moveTo>
                  <a:cubicBezTo>
                    <a:pt x="48" y="31"/>
                    <a:pt x="48" y="31"/>
                    <a:pt x="48" y="31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8" y="18"/>
                    <a:pt x="48" y="18"/>
                    <a:pt x="48" y="18"/>
                  </a:cubicBezTo>
                  <a:lnTo>
                    <a:pt x="48" y="31"/>
                  </a:lnTo>
                  <a:close/>
                  <a:moveTo>
                    <a:pt x="50" y="31"/>
                  </a:move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9"/>
                    <a:pt x="50" y="19"/>
                    <a:pt x="50" y="19"/>
                  </a:cubicBezTo>
                  <a:lnTo>
                    <a:pt x="50" y="31"/>
                  </a:lnTo>
                  <a:close/>
                  <a:moveTo>
                    <a:pt x="52" y="31"/>
                  </a:moveTo>
                  <a:cubicBezTo>
                    <a:pt x="52" y="31"/>
                    <a:pt x="52" y="31"/>
                    <a:pt x="52" y="31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2" y="19"/>
                    <a:pt x="52" y="19"/>
                    <a:pt x="52" y="19"/>
                  </a:cubicBezTo>
                  <a:lnTo>
                    <a:pt x="52" y="31"/>
                  </a:lnTo>
                  <a:close/>
                  <a:moveTo>
                    <a:pt x="57" y="31"/>
                  </a:moveTo>
                  <a:cubicBezTo>
                    <a:pt x="57" y="31"/>
                    <a:pt x="57" y="31"/>
                    <a:pt x="57" y="31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7" y="19"/>
                    <a:pt x="57" y="19"/>
                    <a:pt x="57" y="19"/>
                  </a:cubicBezTo>
                  <a:lnTo>
                    <a:pt x="57" y="31"/>
                  </a:lnTo>
                  <a:close/>
                  <a:moveTo>
                    <a:pt x="59" y="31"/>
                  </a:moveTo>
                  <a:cubicBezTo>
                    <a:pt x="59" y="31"/>
                    <a:pt x="59" y="31"/>
                    <a:pt x="59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19"/>
                  </a:cubicBezTo>
                  <a:lnTo>
                    <a:pt x="59" y="31"/>
                  </a:lnTo>
                  <a:close/>
                  <a:moveTo>
                    <a:pt x="63" y="31"/>
                  </a:moveTo>
                  <a:cubicBezTo>
                    <a:pt x="63" y="31"/>
                    <a:pt x="63" y="31"/>
                    <a:pt x="63" y="31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3" y="19"/>
                    <a:pt x="63" y="19"/>
                    <a:pt x="63" y="19"/>
                  </a:cubicBezTo>
                  <a:lnTo>
                    <a:pt x="63" y="31"/>
                  </a:lnTo>
                  <a:close/>
                  <a:moveTo>
                    <a:pt x="63" y="18"/>
                  </a:moveTo>
                  <a:cubicBezTo>
                    <a:pt x="63" y="18"/>
                    <a:pt x="63" y="18"/>
                    <a:pt x="63" y="18"/>
                  </a:cubicBezTo>
                  <a:cubicBezTo>
                    <a:pt x="60" y="17"/>
                    <a:pt x="60" y="17"/>
                    <a:pt x="60" y="17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63" y="4"/>
                    <a:pt x="63" y="4"/>
                    <a:pt x="63" y="4"/>
                  </a:cubicBezTo>
                  <a:lnTo>
                    <a:pt x="63" y="18"/>
                  </a:lnTo>
                  <a:close/>
                  <a:moveTo>
                    <a:pt x="65" y="31"/>
                  </a:moveTo>
                  <a:cubicBezTo>
                    <a:pt x="65" y="31"/>
                    <a:pt x="65" y="31"/>
                    <a:pt x="65" y="31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5" y="19"/>
                    <a:pt x="65" y="19"/>
                    <a:pt x="65" y="19"/>
                  </a:cubicBezTo>
                  <a:lnTo>
                    <a:pt x="65" y="31"/>
                  </a:lnTo>
                  <a:close/>
                  <a:moveTo>
                    <a:pt x="65" y="5"/>
                  </a:moveTo>
                  <a:cubicBezTo>
                    <a:pt x="65" y="5"/>
                    <a:pt x="65" y="5"/>
                    <a:pt x="65" y="5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6" y="4"/>
                    <a:pt x="66" y="4"/>
                    <a:pt x="66" y="4"/>
                  </a:cubicBezTo>
                  <a:lnTo>
                    <a:pt x="65" y="5"/>
                  </a:lnTo>
                  <a:close/>
                  <a:moveTo>
                    <a:pt x="67" y="31"/>
                  </a:moveTo>
                  <a:cubicBezTo>
                    <a:pt x="67" y="31"/>
                    <a:pt x="67" y="31"/>
                    <a:pt x="67" y="31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7" y="19"/>
                    <a:pt x="67" y="19"/>
                    <a:pt x="67" y="19"/>
                  </a:cubicBezTo>
                  <a:lnTo>
                    <a:pt x="67" y="31"/>
                  </a:lnTo>
                  <a:close/>
                  <a:moveTo>
                    <a:pt x="71" y="31"/>
                  </a:moveTo>
                  <a:cubicBezTo>
                    <a:pt x="71" y="31"/>
                    <a:pt x="71" y="31"/>
                    <a:pt x="71" y="31"/>
                  </a:cubicBezTo>
                  <a:cubicBezTo>
                    <a:pt x="68" y="31"/>
                    <a:pt x="68" y="31"/>
                    <a:pt x="68" y="31"/>
                  </a:cubicBezTo>
                  <a:cubicBezTo>
                    <a:pt x="68" y="19"/>
                    <a:pt x="68" y="19"/>
                    <a:pt x="68" y="19"/>
                  </a:cubicBezTo>
                  <a:cubicBezTo>
                    <a:pt x="71" y="19"/>
                    <a:pt x="71" y="19"/>
                    <a:pt x="71" y="19"/>
                  </a:cubicBezTo>
                  <a:lnTo>
                    <a:pt x="71" y="31"/>
                  </a:lnTo>
                  <a:close/>
                  <a:moveTo>
                    <a:pt x="71" y="5"/>
                  </a:moveTo>
                  <a:cubicBezTo>
                    <a:pt x="71" y="5"/>
                    <a:pt x="71" y="5"/>
                    <a:pt x="71" y="5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7" y="5"/>
                    <a:pt x="67" y="5"/>
                    <a:pt x="67" y="5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72" y="5"/>
                    <a:pt x="72" y="5"/>
                    <a:pt x="72" y="5"/>
                  </a:cubicBezTo>
                  <a:lnTo>
                    <a:pt x="71" y="5"/>
                  </a:lnTo>
                  <a:close/>
                  <a:moveTo>
                    <a:pt x="73" y="31"/>
                  </a:moveTo>
                  <a:cubicBezTo>
                    <a:pt x="73" y="31"/>
                    <a:pt x="73" y="31"/>
                    <a:pt x="73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9"/>
                    <a:pt x="73" y="19"/>
                    <a:pt x="73" y="19"/>
                  </a:cubicBezTo>
                  <a:lnTo>
                    <a:pt x="73" y="31"/>
                  </a:lnTo>
                  <a:close/>
                  <a:moveTo>
                    <a:pt x="73" y="5"/>
                  </a:moveTo>
                  <a:cubicBezTo>
                    <a:pt x="73" y="5"/>
                    <a:pt x="73" y="5"/>
                    <a:pt x="73" y="5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4" y="5"/>
                    <a:pt x="74" y="5"/>
                    <a:pt x="74" y="5"/>
                  </a:cubicBezTo>
                  <a:lnTo>
                    <a:pt x="73" y="5"/>
                  </a:lnTo>
                  <a:close/>
                  <a:moveTo>
                    <a:pt x="75" y="31"/>
                  </a:moveTo>
                  <a:cubicBezTo>
                    <a:pt x="75" y="31"/>
                    <a:pt x="75" y="31"/>
                    <a:pt x="75" y="31"/>
                  </a:cubicBezTo>
                  <a:cubicBezTo>
                    <a:pt x="74" y="31"/>
                    <a:pt x="74" y="31"/>
                    <a:pt x="74" y="31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8" y="8"/>
                    <a:pt x="80" y="9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76" y="13"/>
                    <a:pt x="76" y="13"/>
                    <a:pt x="76" y="13"/>
                  </a:cubicBezTo>
                  <a:lnTo>
                    <a:pt x="75" y="31"/>
                  </a:lnTo>
                  <a:close/>
                  <a:moveTo>
                    <a:pt x="77" y="16"/>
                  </a:moveTo>
                  <a:cubicBezTo>
                    <a:pt x="77" y="16"/>
                    <a:pt x="77" y="16"/>
                    <a:pt x="77" y="16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6" y="16"/>
                    <a:pt x="76" y="16"/>
                    <a:pt x="76" y="16"/>
                  </a:cubicBezTo>
                  <a:lnTo>
                    <a:pt x="77" y="16"/>
                  </a:lnTo>
                  <a:close/>
                  <a:moveTo>
                    <a:pt x="76" y="25"/>
                  </a:moveTo>
                  <a:cubicBezTo>
                    <a:pt x="76" y="25"/>
                    <a:pt x="76" y="25"/>
                    <a:pt x="76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6"/>
                    <a:pt x="77" y="26"/>
                    <a:pt x="77" y="26"/>
                  </a:cubicBezTo>
                  <a:cubicBezTo>
                    <a:pt x="76" y="26"/>
                    <a:pt x="76" y="26"/>
                    <a:pt x="76" y="26"/>
                  </a:cubicBezTo>
                  <a:lnTo>
                    <a:pt x="76" y="25"/>
                  </a:lnTo>
                  <a:close/>
                  <a:moveTo>
                    <a:pt x="78" y="30"/>
                  </a:moveTo>
                  <a:cubicBezTo>
                    <a:pt x="78" y="30"/>
                    <a:pt x="78" y="30"/>
                    <a:pt x="78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7" y="29"/>
                    <a:pt x="77" y="29"/>
                    <a:pt x="77" y="29"/>
                  </a:cubicBezTo>
                  <a:cubicBezTo>
                    <a:pt x="78" y="29"/>
                    <a:pt x="78" y="29"/>
                    <a:pt x="78" y="29"/>
                  </a:cubicBezTo>
                  <a:lnTo>
                    <a:pt x="78" y="30"/>
                  </a:lnTo>
                  <a:close/>
                  <a:moveTo>
                    <a:pt x="79" y="21"/>
                  </a:moveTo>
                  <a:cubicBezTo>
                    <a:pt x="79" y="21"/>
                    <a:pt x="79" y="21"/>
                    <a:pt x="79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79" y="23"/>
                    <a:pt x="79" y="23"/>
                    <a:pt x="79" y="23"/>
                  </a:cubicBezTo>
                  <a:lnTo>
                    <a:pt x="79" y="21"/>
                  </a:lnTo>
                  <a:close/>
                  <a:moveTo>
                    <a:pt x="81" y="31"/>
                  </a:moveTo>
                  <a:cubicBezTo>
                    <a:pt x="81" y="31"/>
                    <a:pt x="81" y="31"/>
                    <a:pt x="81" y="31"/>
                  </a:cubicBezTo>
                  <a:cubicBezTo>
                    <a:pt x="80" y="31"/>
                    <a:pt x="80" y="31"/>
                    <a:pt x="80" y="31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1" y="29"/>
                    <a:pt x="81" y="29"/>
                    <a:pt x="81" y="29"/>
                  </a:cubicBezTo>
                  <a:lnTo>
                    <a:pt x="81" y="31"/>
                  </a:lnTo>
                  <a:close/>
                  <a:moveTo>
                    <a:pt x="81" y="18"/>
                  </a:moveTo>
                  <a:cubicBezTo>
                    <a:pt x="81" y="18"/>
                    <a:pt x="81" y="18"/>
                    <a:pt x="81" y="18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81" y="16"/>
                    <a:pt x="81" y="16"/>
                    <a:pt x="81" y="16"/>
                  </a:cubicBezTo>
                  <a:lnTo>
                    <a:pt x="81" y="18"/>
                  </a:lnTo>
                  <a:close/>
                  <a:moveTo>
                    <a:pt x="83" y="30"/>
                  </a:moveTo>
                  <a:cubicBezTo>
                    <a:pt x="83" y="30"/>
                    <a:pt x="83" y="30"/>
                    <a:pt x="83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28"/>
                    <a:pt x="82" y="28"/>
                    <a:pt x="82" y="28"/>
                  </a:cubicBezTo>
                  <a:cubicBezTo>
                    <a:pt x="83" y="28"/>
                    <a:pt x="83" y="28"/>
                    <a:pt x="83" y="28"/>
                  </a:cubicBezTo>
                  <a:lnTo>
                    <a:pt x="83" y="30"/>
                  </a:lnTo>
                  <a:close/>
                  <a:moveTo>
                    <a:pt x="83" y="26"/>
                  </a:moveTo>
                  <a:cubicBezTo>
                    <a:pt x="83" y="26"/>
                    <a:pt x="83" y="26"/>
                    <a:pt x="83" y="26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3" y="24"/>
                    <a:pt x="83" y="24"/>
                    <a:pt x="83" y="24"/>
                  </a:cubicBezTo>
                  <a:lnTo>
                    <a:pt x="83" y="26"/>
                  </a:lnTo>
                  <a:close/>
                  <a:moveTo>
                    <a:pt x="86" y="31"/>
                  </a:moveTo>
                  <a:cubicBezTo>
                    <a:pt x="86" y="31"/>
                    <a:pt x="86" y="31"/>
                    <a:pt x="86" y="3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4" y="28"/>
                    <a:pt x="84" y="28"/>
                    <a:pt x="84" y="28"/>
                  </a:cubicBezTo>
                  <a:cubicBezTo>
                    <a:pt x="86" y="28"/>
                    <a:pt x="86" y="28"/>
                    <a:pt x="86" y="28"/>
                  </a:cubicBezTo>
                  <a:lnTo>
                    <a:pt x="86" y="31"/>
                  </a:lnTo>
                  <a:close/>
                  <a:moveTo>
                    <a:pt x="87" y="19"/>
                  </a:moveTo>
                  <a:cubicBezTo>
                    <a:pt x="87" y="19"/>
                    <a:pt x="87" y="19"/>
                    <a:pt x="87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20"/>
                    <a:pt x="87" y="20"/>
                    <a:pt x="87" y="20"/>
                  </a:cubicBezTo>
                  <a:lnTo>
                    <a:pt x="87" y="19"/>
                  </a:lnTo>
                  <a:close/>
                  <a:moveTo>
                    <a:pt x="87" y="23"/>
                  </a:moveTo>
                  <a:cubicBezTo>
                    <a:pt x="87" y="23"/>
                    <a:pt x="87" y="23"/>
                    <a:pt x="87" y="23"/>
                  </a:cubicBezTo>
                  <a:cubicBezTo>
                    <a:pt x="89" y="23"/>
                    <a:pt x="89" y="23"/>
                    <a:pt x="89" y="23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87" y="25"/>
                    <a:pt x="87" y="25"/>
                    <a:pt x="87" y="25"/>
                  </a:cubicBezTo>
                  <a:lnTo>
                    <a:pt x="87" y="23"/>
                  </a:lnTo>
                  <a:close/>
                  <a:moveTo>
                    <a:pt x="90" y="30"/>
                  </a:moveTo>
                  <a:cubicBezTo>
                    <a:pt x="90" y="30"/>
                    <a:pt x="90" y="30"/>
                    <a:pt x="90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90" y="28"/>
                    <a:pt x="90" y="28"/>
                    <a:pt x="90" y="28"/>
                  </a:cubicBezTo>
                  <a:lnTo>
                    <a:pt x="90" y="30"/>
                  </a:ln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0" y="25"/>
                    <a:pt x="90" y="25"/>
                    <a:pt x="90" y="25"/>
                  </a:cubicBezTo>
                  <a:cubicBezTo>
                    <a:pt x="90" y="24"/>
                    <a:pt x="90" y="24"/>
                    <a:pt x="90" y="24"/>
                  </a:cubicBezTo>
                  <a:cubicBezTo>
                    <a:pt x="91" y="24"/>
                    <a:pt x="91" y="24"/>
                    <a:pt x="91" y="24"/>
                  </a:cubicBezTo>
                  <a:lnTo>
                    <a:pt x="91" y="25"/>
                  </a:lnTo>
                  <a:close/>
                  <a:moveTo>
                    <a:pt x="93" y="19"/>
                  </a:moveTo>
                  <a:cubicBezTo>
                    <a:pt x="93" y="19"/>
                    <a:pt x="93" y="19"/>
                    <a:pt x="93" y="19"/>
                  </a:cubicBezTo>
                  <a:cubicBezTo>
                    <a:pt x="92" y="19"/>
                    <a:pt x="92" y="19"/>
                    <a:pt x="92" y="19"/>
                  </a:cubicBezTo>
                  <a:cubicBezTo>
                    <a:pt x="92" y="18"/>
                    <a:pt x="92" y="18"/>
                    <a:pt x="92" y="18"/>
                  </a:cubicBezTo>
                  <a:cubicBezTo>
                    <a:pt x="93" y="18"/>
                    <a:pt x="93" y="18"/>
                    <a:pt x="93" y="18"/>
                  </a:cubicBezTo>
                  <a:lnTo>
                    <a:pt x="93" y="19"/>
                  </a:lnTo>
                  <a:close/>
                  <a:moveTo>
                    <a:pt x="97" y="31"/>
                  </a:moveTo>
                  <a:cubicBezTo>
                    <a:pt x="97" y="31"/>
                    <a:pt x="97" y="31"/>
                    <a:pt x="97" y="31"/>
                  </a:cubicBezTo>
                  <a:cubicBezTo>
                    <a:pt x="95" y="31"/>
                    <a:pt x="95" y="31"/>
                    <a:pt x="95" y="31"/>
                  </a:cubicBezTo>
                  <a:cubicBezTo>
                    <a:pt x="95" y="29"/>
                    <a:pt x="95" y="29"/>
                    <a:pt x="95" y="29"/>
                  </a:cubicBezTo>
                  <a:cubicBezTo>
                    <a:pt x="97" y="29"/>
                    <a:pt x="97" y="29"/>
                    <a:pt x="97" y="29"/>
                  </a:cubicBezTo>
                  <a:lnTo>
                    <a:pt x="97" y="31"/>
                  </a:lnTo>
                  <a:close/>
                  <a:moveTo>
                    <a:pt x="99" y="25"/>
                  </a:moveTo>
                  <a:cubicBezTo>
                    <a:pt x="99" y="25"/>
                    <a:pt x="99" y="25"/>
                    <a:pt x="99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9" y="24"/>
                    <a:pt x="99" y="24"/>
                    <a:pt x="99" y="24"/>
                  </a:cubicBezTo>
                  <a:lnTo>
                    <a:pt x="99" y="25"/>
                  </a:lnTo>
                  <a:close/>
                  <a:moveTo>
                    <a:pt x="100" y="19"/>
                  </a:moveTo>
                  <a:cubicBezTo>
                    <a:pt x="100" y="19"/>
                    <a:pt x="100" y="19"/>
                    <a:pt x="100" y="19"/>
                  </a:cubicBezTo>
                  <a:cubicBezTo>
                    <a:pt x="102" y="19"/>
                    <a:pt x="102" y="19"/>
                    <a:pt x="102" y="19"/>
                  </a:cubicBezTo>
                  <a:cubicBezTo>
                    <a:pt x="102" y="21"/>
                    <a:pt x="102" y="21"/>
                    <a:pt x="102" y="21"/>
                  </a:cubicBezTo>
                  <a:cubicBezTo>
                    <a:pt x="100" y="21"/>
                    <a:pt x="100" y="21"/>
                    <a:pt x="100" y="21"/>
                  </a:cubicBezTo>
                  <a:lnTo>
                    <a:pt x="100" y="19"/>
                  </a:lnTo>
                  <a:close/>
                  <a:moveTo>
                    <a:pt x="102" y="31"/>
                  </a:moveTo>
                  <a:cubicBezTo>
                    <a:pt x="102" y="31"/>
                    <a:pt x="102" y="31"/>
                    <a:pt x="102" y="31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2" y="29"/>
                    <a:pt x="102" y="29"/>
                    <a:pt x="102" y="29"/>
                  </a:cubicBezTo>
                  <a:lnTo>
                    <a:pt x="102" y="31"/>
                  </a:lnTo>
                  <a:close/>
                  <a:moveTo>
                    <a:pt x="103" y="17"/>
                  </a:moveTo>
                  <a:cubicBezTo>
                    <a:pt x="103" y="17"/>
                    <a:pt x="103" y="17"/>
                    <a:pt x="103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3" y="18"/>
                    <a:pt x="103" y="18"/>
                    <a:pt x="103" y="18"/>
                  </a:cubicBezTo>
                  <a:lnTo>
                    <a:pt x="103" y="17"/>
                  </a:lnTo>
                  <a:close/>
                  <a:moveTo>
                    <a:pt x="104" y="31"/>
                  </a:moveTo>
                  <a:cubicBezTo>
                    <a:pt x="104" y="31"/>
                    <a:pt x="104" y="31"/>
                    <a:pt x="104" y="31"/>
                  </a:cubicBezTo>
                  <a:cubicBezTo>
                    <a:pt x="103" y="31"/>
                    <a:pt x="103" y="31"/>
                    <a:pt x="103" y="31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4" y="30"/>
                    <a:pt x="104" y="30"/>
                    <a:pt x="104" y="30"/>
                  </a:cubicBezTo>
                  <a:lnTo>
                    <a:pt x="104" y="31"/>
                  </a:lnTo>
                  <a:close/>
                  <a:moveTo>
                    <a:pt x="104" y="26"/>
                  </a:moveTo>
                  <a:cubicBezTo>
                    <a:pt x="104" y="26"/>
                    <a:pt x="104" y="26"/>
                    <a:pt x="104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4" y="24"/>
                    <a:pt x="104" y="24"/>
                    <a:pt x="104" y="24"/>
                  </a:cubicBezTo>
                  <a:lnTo>
                    <a:pt x="104" y="26"/>
                  </a:lnTo>
                  <a:close/>
                  <a:moveTo>
                    <a:pt x="104" y="18"/>
                  </a:moveTo>
                  <a:cubicBezTo>
                    <a:pt x="104" y="18"/>
                    <a:pt x="104" y="18"/>
                    <a:pt x="104" y="18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4" y="20"/>
                    <a:pt x="104" y="20"/>
                    <a:pt x="104" y="20"/>
                  </a:cubicBezTo>
                  <a:lnTo>
                    <a:pt x="104" y="18"/>
                  </a:lnTo>
                  <a:close/>
                  <a:moveTo>
                    <a:pt x="107" y="23"/>
                  </a:moveTo>
                  <a:cubicBezTo>
                    <a:pt x="107" y="23"/>
                    <a:pt x="107" y="23"/>
                    <a:pt x="107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lnTo>
                    <a:pt x="107" y="23"/>
                  </a:lnTo>
                  <a:close/>
                  <a:moveTo>
                    <a:pt x="108" y="21"/>
                  </a:moveTo>
                  <a:cubicBezTo>
                    <a:pt x="108" y="21"/>
                    <a:pt x="108" y="21"/>
                    <a:pt x="108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8" y="20"/>
                    <a:pt x="108" y="20"/>
                    <a:pt x="108" y="20"/>
                  </a:cubicBezTo>
                  <a:lnTo>
                    <a:pt x="108" y="21"/>
                  </a:lnTo>
                  <a:close/>
                  <a:moveTo>
                    <a:pt x="111" y="25"/>
                  </a:moveTo>
                  <a:cubicBezTo>
                    <a:pt x="111" y="25"/>
                    <a:pt x="111" y="25"/>
                    <a:pt x="111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1" y="23"/>
                    <a:pt x="111" y="23"/>
                    <a:pt x="111" y="23"/>
                  </a:cubicBezTo>
                  <a:lnTo>
                    <a:pt x="111" y="25"/>
                  </a:lnTo>
                  <a:close/>
                  <a:moveTo>
                    <a:pt x="112" y="27"/>
                  </a:moveTo>
                  <a:cubicBezTo>
                    <a:pt x="112" y="27"/>
                    <a:pt x="112" y="27"/>
                    <a:pt x="112" y="27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11" y="26"/>
                    <a:pt x="111" y="26"/>
                    <a:pt x="111" y="26"/>
                  </a:cubicBezTo>
                  <a:cubicBezTo>
                    <a:pt x="112" y="26"/>
                    <a:pt x="112" y="26"/>
                    <a:pt x="112" y="26"/>
                  </a:cubicBezTo>
                  <a:lnTo>
                    <a:pt x="112" y="27"/>
                  </a:ln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2" y="31"/>
                    <a:pt x="112" y="31"/>
                    <a:pt x="112" y="31"/>
                  </a:cubicBezTo>
                  <a:cubicBezTo>
                    <a:pt x="112" y="30"/>
                    <a:pt x="112" y="30"/>
                    <a:pt x="112" y="30"/>
                  </a:cubicBezTo>
                  <a:cubicBezTo>
                    <a:pt x="114" y="30"/>
                    <a:pt x="114" y="30"/>
                    <a:pt x="114" y="30"/>
                  </a:cubicBezTo>
                  <a:lnTo>
                    <a:pt x="114" y="32"/>
                  </a:lnTo>
                  <a:close/>
                  <a:moveTo>
                    <a:pt x="116" y="25"/>
                  </a:moveTo>
                  <a:cubicBezTo>
                    <a:pt x="116" y="25"/>
                    <a:pt x="116" y="25"/>
                    <a:pt x="116" y="25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6" y="22"/>
                    <a:pt x="116" y="22"/>
                    <a:pt x="116" y="22"/>
                  </a:cubicBezTo>
                  <a:lnTo>
                    <a:pt x="116" y="25"/>
                  </a:lnTo>
                  <a:close/>
                  <a:moveTo>
                    <a:pt x="116" y="19"/>
                  </a:moveTo>
                  <a:cubicBezTo>
                    <a:pt x="116" y="19"/>
                    <a:pt x="116" y="19"/>
                    <a:pt x="116" y="19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6" y="21"/>
                    <a:pt x="116" y="21"/>
                    <a:pt x="116" y="21"/>
                  </a:cubicBezTo>
                  <a:lnTo>
                    <a:pt x="116" y="19"/>
                  </a:lnTo>
                  <a:close/>
                  <a:moveTo>
                    <a:pt x="117" y="25"/>
                  </a:moveTo>
                  <a:cubicBezTo>
                    <a:pt x="117" y="25"/>
                    <a:pt x="117" y="25"/>
                    <a:pt x="117" y="25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7" y="24"/>
                    <a:pt x="117" y="24"/>
                    <a:pt x="117" y="24"/>
                  </a:cubicBezTo>
                  <a:lnTo>
                    <a:pt x="117" y="25"/>
                  </a:lnTo>
                  <a:close/>
                  <a:moveTo>
                    <a:pt x="85" y="33"/>
                  </a:moveTo>
                  <a:cubicBezTo>
                    <a:pt x="85" y="33"/>
                    <a:pt x="85" y="33"/>
                    <a:pt x="85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5" y="41"/>
                    <a:pt x="85" y="41"/>
                    <a:pt x="85" y="41"/>
                  </a:cubicBezTo>
                  <a:lnTo>
                    <a:pt x="85" y="33"/>
                  </a:lnTo>
                  <a:close/>
                  <a:moveTo>
                    <a:pt x="44" y="34"/>
                  </a:move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lnTo>
                    <a:pt x="44" y="34"/>
                  </a:lnTo>
                  <a:close/>
                  <a:moveTo>
                    <a:pt x="15" y="47"/>
                  </a:move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lnTo>
                    <a:pt x="15" y="47"/>
                  </a:lnTo>
                  <a:close/>
                  <a:moveTo>
                    <a:pt x="20" y="46"/>
                  </a:moveTo>
                  <a:cubicBezTo>
                    <a:pt x="20" y="46"/>
                    <a:pt x="20" y="46"/>
                    <a:pt x="20" y="46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20" y="35"/>
                    <a:pt x="20" y="35"/>
                    <a:pt x="20" y="35"/>
                  </a:cubicBezTo>
                  <a:lnTo>
                    <a:pt x="20" y="46"/>
                  </a:lnTo>
                  <a:close/>
                  <a:moveTo>
                    <a:pt x="25" y="46"/>
                  </a:moveTo>
                  <a:cubicBezTo>
                    <a:pt x="25" y="46"/>
                    <a:pt x="25" y="46"/>
                    <a:pt x="25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5" y="36"/>
                    <a:pt x="25" y="36"/>
                    <a:pt x="25" y="36"/>
                  </a:cubicBezTo>
                  <a:lnTo>
                    <a:pt x="25" y="46"/>
                  </a:lnTo>
                  <a:close/>
                  <a:moveTo>
                    <a:pt x="26" y="46"/>
                  </a:moveTo>
                  <a:cubicBezTo>
                    <a:pt x="26" y="46"/>
                    <a:pt x="26" y="46"/>
                    <a:pt x="26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6" y="42"/>
                    <a:pt x="26" y="42"/>
                    <a:pt x="26" y="42"/>
                  </a:cubicBezTo>
                  <a:lnTo>
                    <a:pt x="26" y="46"/>
                  </a:lnTo>
                  <a:close/>
                  <a:moveTo>
                    <a:pt x="26" y="41"/>
                  </a:moveTo>
                  <a:cubicBezTo>
                    <a:pt x="26" y="41"/>
                    <a:pt x="26" y="41"/>
                    <a:pt x="26" y="41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lnTo>
                    <a:pt x="26" y="41"/>
                  </a:lnTo>
                  <a:close/>
                  <a:moveTo>
                    <a:pt x="28" y="47"/>
                  </a:moveTo>
                  <a:cubicBezTo>
                    <a:pt x="28" y="47"/>
                    <a:pt x="28" y="47"/>
                    <a:pt x="28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8" y="42"/>
                    <a:pt x="28" y="42"/>
                  </a:cubicBezTo>
                  <a:lnTo>
                    <a:pt x="28" y="47"/>
                  </a:lnTo>
                  <a:close/>
                  <a:moveTo>
                    <a:pt x="28" y="41"/>
                  </a:move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lnTo>
                    <a:pt x="28" y="41"/>
                  </a:lnTo>
                  <a:close/>
                  <a:moveTo>
                    <a:pt x="29" y="47"/>
                  </a:moveTo>
                  <a:cubicBezTo>
                    <a:pt x="29" y="47"/>
                    <a:pt x="29" y="47"/>
                    <a:pt x="29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9" y="42"/>
                    <a:pt x="29" y="42"/>
                    <a:pt x="29" y="42"/>
                  </a:cubicBezTo>
                  <a:lnTo>
                    <a:pt x="29" y="47"/>
                  </a:lnTo>
                  <a:close/>
                  <a:moveTo>
                    <a:pt x="29" y="41"/>
                  </a:moveTo>
                  <a:cubicBezTo>
                    <a:pt x="29" y="41"/>
                    <a:pt x="29" y="41"/>
                    <a:pt x="29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9" y="36"/>
                    <a:pt x="29" y="36"/>
                    <a:pt x="29" y="36"/>
                  </a:cubicBezTo>
                  <a:lnTo>
                    <a:pt x="29" y="41"/>
                  </a:lnTo>
                  <a:close/>
                  <a:moveTo>
                    <a:pt x="30" y="47"/>
                  </a:moveTo>
                  <a:cubicBezTo>
                    <a:pt x="30" y="47"/>
                    <a:pt x="30" y="47"/>
                    <a:pt x="30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30" y="41"/>
                    <a:pt x="30" y="41"/>
                    <a:pt x="30" y="41"/>
                  </a:cubicBezTo>
                  <a:lnTo>
                    <a:pt x="30" y="47"/>
                  </a:lnTo>
                  <a:close/>
                  <a:moveTo>
                    <a:pt x="30" y="41"/>
                  </a:moveTo>
                  <a:cubicBezTo>
                    <a:pt x="30" y="41"/>
                    <a:pt x="30" y="41"/>
                    <a:pt x="30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30" y="36"/>
                    <a:pt x="30" y="36"/>
                    <a:pt x="30" y="36"/>
                  </a:cubicBezTo>
                  <a:lnTo>
                    <a:pt x="30" y="41"/>
                  </a:lnTo>
                  <a:close/>
                  <a:moveTo>
                    <a:pt x="32" y="47"/>
                  </a:move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2" y="41"/>
                    <a:pt x="32" y="41"/>
                    <a:pt x="32" y="41"/>
                  </a:cubicBezTo>
                  <a:lnTo>
                    <a:pt x="32" y="47"/>
                  </a:lnTo>
                  <a:close/>
                  <a:moveTo>
                    <a:pt x="32" y="41"/>
                  </a:moveTo>
                  <a:cubicBezTo>
                    <a:pt x="32" y="41"/>
                    <a:pt x="32" y="41"/>
                    <a:pt x="32" y="41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2" y="35"/>
                    <a:pt x="32" y="35"/>
                    <a:pt x="32" y="35"/>
                  </a:cubicBezTo>
                  <a:lnTo>
                    <a:pt x="32" y="41"/>
                  </a:lnTo>
                  <a:close/>
                  <a:moveTo>
                    <a:pt x="33" y="47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3" y="41"/>
                    <a:pt x="33" y="41"/>
                    <a:pt x="33" y="41"/>
                  </a:cubicBezTo>
                  <a:lnTo>
                    <a:pt x="33" y="47"/>
                  </a:lnTo>
                  <a:close/>
                  <a:moveTo>
                    <a:pt x="33" y="41"/>
                  </a:moveTo>
                  <a:cubicBezTo>
                    <a:pt x="33" y="41"/>
                    <a:pt x="33" y="41"/>
                    <a:pt x="33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5"/>
                  </a:cubicBezTo>
                  <a:lnTo>
                    <a:pt x="33" y="41"/>
                  </a:lnTo>
                  <a:close/>
                  <a:moveTo>
                    <a:pt x="33" y="47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lnTo>
                    <a:pt x="33" y="47"/>
                  </a:lnTo>
                  <a:close/>
                  <a:moveTo>
                    <a:pt x="33" y="41"/>
                  </a:move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5"/>
                    <a:pt x="33" y="35"/>
                    <a:pt x="33" y="35"/>
                  </a:cubicBezTo>
                  <a:lnTo>
                    <a:pt x="33" y="41"/>
                  </a:lnTo>
                  <a:close/>
                  <a:moveTo>
                    <a:pt x="34" y="47"/>
                  </a:moveTo>
                  <a:cubicBezTo>
                    <a:pt x="34" y="47"/>
                    <a:pt x="34" y="47"/>
                    <a:pt x="34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4" y="41"/>
                    <a:pt x="34" y="41"/>
                    <a:pt x="34" y="41"/>
                  </a:cubicBezTo>
                  <a:lnTo>
                    <a:pt x="34" y="47"/>
                  </a:ln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4" y="35"/>
                    <a:pt x="34" y="35"/>
                    <a:pt x="34" y="35"/>
                  </a:cubicBezTo>
                  <a:lnTo>
                    <a:pt x="34" y="41"/>
                  </a:lnTo>
                  <a:close/>
                  <a:moveTo>
                    <a:pt x="34" y="47"/>
                  </a:moveTo>
                  <a:cubicBezTo>
                    <a:pt x="34" y="47"/>
                    <a:pt x="34" y="47"/>
                    <a:pt x="34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lnTo>
                    <a:pt x="34" y="47"/>
                  </a:ln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lnTo>
                    <a:pt x="34" y="41"/>
                  </a:lnTo>
                  <a:close/>
                  <a:moveTo>
                    <a:pt x="36" y="47"/>
                  </a:moveTo>
                  <a:cubicBezTo>
                    <a:pt x="36" y="47"/>
                    <a:pt x="36" y="47"/>
                    <a:pt x="36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lnTo>
                    <a:pt x="36" y="47"/>
                  </a:lnTo>
                  <a:close/>
                  <a:moveTo>
                    <a:pt x="36" y="41"/>
                  </a:move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lnTo>
                    <a:pt x="36" y="41"/>
                  </a:lnTo>
                  <a:close/>
                  <a:moveTo>
                    <a:pt x="37" y="47"/>
                  </a:moveTo>
                  <a:cubicBezTo>
                    <a:pt x="37" y="47"/>
                    <a:pt x="37" y="47"/>
                    <a:pt x="37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lnTo>
                    <a:pt x="37" y="47"/>
                  </a:lnTo>
                  <a:close/>
                  <a:moveTo>
                    <a:pt x="37" y="41"/>
                  </a:move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lnTo>
                    <a:pt x="37" y="41"/>
                  </a:lnTo>
                  <a:close/>
                  <a:moveTo>
                    <a:pt x="38" y="47"/>
                  </a:moveTo>
                  <a:cubicBezTo>
                    <a:pt x="38" y="47"/>
                    <a:pt x="38" y="47"/>
                    <a:pt x="38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8" y="41"/>
                    <a:pt x="38" y="41"/>
                    <a:pt x="38" y="41"/>
                  </a:cubicBezTo>
                  <a:lnTo>
                    <a:pt x="38" y="47"/>
                  </a:lnTo>
                  <a:close/>
                  <a:moveTo>
                    <a:pt x="38" y="41"/>
                  </a:moveTo>
                  <a:cubicBezTo>
                    <a:pt x="38" y="41"/>
                    <a:pt x="38" y="41"/>
                    <a:pt x="38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lnTo>
                    <a:pt x="38" y="41"/>
                  </a:lnTo>
                  <a:close/>
                  <a:moveTo>
                    <a:pt x="40" y="47"/>
                  </a:moveTo>
                  <a:cubicBezTo>
                    <a:pt x="40" y="47"/>
                    <a:pt x="40" y="47"/>
                    <a:pt x="40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0" y="41"/>
                    <a:pt x="40" y="41"/>
                    <a:pt x="40" y="41"/>
                  </a:cubicBezTo>
                  <a:lnTo>
                    <a:pt x="40" y="47"/>
                  </a:lnTo>
                  <a:close/>
                  <a:moveTo>
                    <a:pt x="40" y="41"/>
                  </a:moveTo>
                  <a:cubicBezTo>
                    <a:pt x="40" y="41"/>
                    <a:pt x="40" y="41"/>
                    <a:pt x="40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40" y="35"/>
                    <a:pt x="40" y="35"/>
                    <a:pt x="40" y="35"/>
                  </a:cubicBezTo>
                  <a:lnTo>
                    <a:pt x="40" y="41"/>
                  </a:lnTo>
                  <a:close/>
                  <a:moveTo>
                    <a:pt x="41" y="47"/>
                  </a:moveTo>
                  <a:cubicBezTo>
                    <a:pt x="41" y="47"/>
                    <a:pt x="41" y="47"/>
                    <a:pt x="41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1" y="41"/>
                    <a:pt x="41" y="41"/>
                    <a:pt x="41" y="41"/>
                  </a:cubicBezTo>
                  <a:lnTo>
                    <a:pt x="41" y="47"/>
                  </a:lnTo>
                  <a:close/>
                  <a:moveTo>
                    <a:pt x="41" y="41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1" y="35"/>
                    <a:pt x="41" y="35"/>
                    <a:pt x="41" y="35"/>
                  </a:cubicBezTo>
                  <a:lnTo>
                    <a:pt x="41" y="41"/>
                  </a:lnTo>
                  <a:close/>
                  <a:moveTo>
                    <a:pt x="41" y="47"/>
                  </a:moveTo>
                  <a:cubicBezTo>
                    <a:pt x="41" y="47"/>
                    <a:pt x="41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lnTo>
                    <a:pt x="41" y="47"/>
                  </a:lnTo>
                  <a:close/>
                  <a:moveTo>
                    <a:pt x="41" y="41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lnTo>
                    <a:pt x="41" y="41"/>
                  </a:lnTo>
                  <a:close/>
                  <a:moveTo>
                    <a:pt x="42" y="47"/>
                  </a:moveTo>
                  <a:cubicBezTo>
                    <a:pt x="42" y="47"/>
                    <a:pt x="42" y="47"/>
                    <a:pt x="42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2" y="41"/>
                    <a:pt x="42" y="41"/>
                    <a:pt x="42" y="41"/>
                  </a:cubicBezTo>
                  <a:lnTo>
                    <a:pt x="42" y="47"/>
                  </a:lnTo>
                  <a:close/>
                  <a:moveTo>
                    <a:pt x="42" y="41"/>
                  </a:moveTo>
                  <a:cubicBezTo>
                    <a:pt x="42" y="41"/>
                    <a:pt x="42" y="41"/>
                    <a:pt x="42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2" y="34"/>
                    <a:pt x="42" y="34"/>
                    <a:pt x="42" y="34"/>
                  </a:cubicBezTo>
                  <a:lnTo>
                    <a:pt x="42" y="41"/>
                  </a:lnTo>
                  <a:close/>
                  <a:moveTo>
                    <a:pt x="43" y="48"/>
                  </a:moveTo>
                  <a:cubicBezTo>
                    <a:pt x="43" y="48"/>
                    <a:pt x="43" y="48"/>
                    <a:pt x="43" y="48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3" y="41"/>
                    <a:pt x="43" y="41"/>
                    <a:pt x="43" y="41"/>
                  </a:cubicBezTo>
                  <a:lnTo>
                    <a:pt x="43" y="48"/>
                  </a:lnTo>
                  <a:close/>
                  <a:moveTo>
                    <a:pt x="43" y="41"/>
                  </a:moveTo>
                  <a:cubicBezTo>
                    <a:pt x="43" y="41"/>
                    <a:pt x="43" y="41"/>
                    <a:pt x="43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3" y="34"/>
                    <a:pt x="43" y="34"/>
                    <a:pt x="43" y="34"/>
                  </a:cubicBezTo>
                  <a:lnTo>
                    <a:pt x="43" y="41"/>
                  </a:lnTo>
                  <a:close/>
                  <a:moveTo>
                    <a:pt x="44" y="48"/>
                  </a:moveTo>
                  <a:cubicBezTo>
                    <a:pt x="44" y="48"/>
                    <a:pt x="44" y="48"/>
                    <a:pt x="44" y="48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1"/>
                  </a:cubicBezTo>
                  <a:lnTo>
                    <a:pt x="44" y="48"/>
                  </a:lnTo>
                  <a:close/>
                  <a:moveTo>
                    <a:pt x="44" y="41"/>
                  </a:moveTo>
                  <a:cubicBezTo>
                    <a:pt x="44" y="41"/>
                    <a:pt x="44" y="41"/>
                    <a:pt x="44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4" y="34"/>
                    <a:pt x="44" y="34"/>
                    <a:pt x="44" y="34"/>
                  </a:cubicBezTo>
                  <a:lnTo>
                    <a:pt x="44" y="41"/>
                  </a:lnTo>
                  <a:close/>
                  <a:moveTo>
                    <a:pt x="45" y="48"/>
                  </a:moveTo>
                  <a:cubicBezTo>
                    <a:pt x="45" y="48"/>
                    <a:pt x="45" y="48"/>
                    <a:pt x="45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41"/>
                    <a:pt x="45" y="41"/>
                    <a:pt x="45" y="41"/>
                  </a:cubicBezTo>
                  <a:lnTo>
                    <a:pt x="45" y="48"/>
                  </a:lnTo>
                  <a:close/>
                  <a:moveTo>
                    <a:pt x="45" y="41"/>
                  </a:moveTo>
                  <a:cubicBezTo>
                    <a:pt x="45" y="41"/>
                    <a:pt x="45" y="41"/>
                    <a:pt x="45" y="41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lnTo>
                    <a:pt x="45" y="41"/>
                  </a:lnTo>
                  <a:close/>
                  <a:moveTo>
                    <a:pt x="46" y="48"/>
                  </a:moveTo>
                  <a:cubicBezTo>
                    <a:pt x="46" y="48"/>
                    <a:pt x="46" y="48"/>
                    <a:pt x="46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6" y="41"/>
                    <a:pt x="46" y="41"/>
                    <a:pt x="46" y="41"/>
                  </a:cubicBezTo>
                  <a:lnTo>
                    <a:pt x="46" y="48"/>
                  </a:lnTo>
                  <a:close/>
                  <a:moveTo>
                    <a:pt x="46" y="41"/>
                  </a:moveTo>
                  <a:cubicBezTo>
                    <a:pt x="46" y="41"/>
                    <a:pt x="46" y="41"/>
                    <a:pt x="46" y="41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6" y="34"/>
                    <a:pt x="46" y="34"/>
                    <a:pt x="46" y="34"/>
                  </a:cubicBezTo>
                  <a:lnTo>
                    <a:pt x="46" y="41"/>
                  </a:lnTo>
                  <a:close/>
                  <a:moveTo>
                    <a:pt x="47" y="4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7" y="41"/>
                    <a:pt x="47" y="41"/>
                    <a:pt x="47" y="41"/>
                  </a:cubicBezTo>
                  <a:lnTo>
                    <a:pt x="47" y="48"/>
                  </a:lnTo>
                  <a:close/>
                  <a:moveTo>
                    <a:pt x="47" y="41"/>
                  </a:moveTo>
                  <a:cubicBezTo>
                    <a:pt x="47" y="41"/>
                    <a:pt x="47" y="41"/>
                    <a:pt x="47" y="41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7" y="34"/>
                    <a:pt x="47" y="34"/>
                    <a:pt x="47" y="34"/>
                  </a:cubicBezTo>
                  <a:lnTo>
                    <a:pt x="47" y="41"/>
                  </a:lnTo>
                  <a:close/>
                  <a:moveTo>
                    <a:pt x="48" y="48"/>
                  </a:moveTo>
                  <a:cubicBezTo>
                    <a:pt x="48" y="48"/>
                    <a:pt x="48" y="48"/>
                    <a:pt x="48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8" y="41"/>
                    <a:pt x="48" y="41"/>
                    <a:pt x="48" y="41"/>
                  </a:cubicBezTo>
                  <a:lnTo>
                    <a:pt x="48" y="48"/>
                  </a:lnTo>
                  <a:close/>
                  <a:moveTo>
                    <a:pt x="48" y="41"/>
                  </a:moveTo>
                  <a:cubicBezTo>
                    <a:pt x="48" y="41"/>
                    <a:pt x="48" y="41"/>
                    <a:pt x="48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8" y="34"/>
                    <a:pt x="48" y="34"/>
                    <a:pt x="48" y="34"/>
                  </a:cubicBezTo>
                  <a:lnTo>
                    <a:pt x="48" y="41"/>
                  </a:lnTo>
                  <a:close/>
                  <a:moveTo>
                    <a:pt x="49" y="48"/>
                  </a:move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lnTo>
                    <a:pt x="49" y="48"/>
                  </a:lnTo>
                  <a:close/>
                  <a:moveTo>
                    <a:pt x="49" y="41"/>
                  </a:move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lnTo>
                    <a:pt x="49" y="41"/>
                  </a:lnTo>
                  <a:close/>
                  <a:moveTo>
                    <a:pt x="50" y="48"/>
                  </a:moveTo>
                  <a:cubicBezTo>
                    <a:pt x="50" y="48"/>
                    <a:pt x="50" y="48"/>
                    <a:pt x="50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50" y="41"/>
                    <a:pt x="50" y="41"/>
                    <a:pt x="50" y="41"/>
                  </a:cubicBezTo>
                  <a:lnTo>
                    <a:pt x="50" y="48"/>
                  </a:lnTo>
                  <a:close/>
                  <a:moveTo>
                    <a:pt x="50" y="41"/>
                  </a:moveTo>
                  <a:cubicBezTo>
                    <a:pt x="50" y="41"/>
                    <a:pt x="50" y="41"/>
                    <a:pt x="50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50" y="34"/>
                    <a:pt x="50" y="34"/>
                    <a:pt x="50" y="34"/>
                  </a:cubicBezTo>
                  <a:lnTo>
                    <a:pt x="50" y="41"/>
                  </a:lnTo>
                  <a:close/>
                  <a:moveTo>
                    <a:pt x="52" y="48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2" y="41"/>
                    <a:pt x="52" y="41"/>
                    <a:pt x="52" y="41"/>
                  </a:cubicBezTo>
                  <a:lnTo>
                    <a:pt x="52" y="48"/>
                  </a:lnTo>
                  <a:close/>
                  <a:moveTo>
                    <a:pt x="52" y="41"/>
                  </a:move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2" y="34"/>
                    <a:pt x="52" y="34"/>
                    <a:pt x="52" y="34"/>
                  </a:cubicBezTo>
                  <a:lnTo>
                    <a:pt x="52" y="41"/>
                  </a:lnTo>
                  <a:close/>
                  <a:moveTo>
                    <a:pt x="53" y="48"/>
                  </a:moveTo>
                  <a:cubicBezTo>
                    <a:pt x="53" y="48"/>
                    <a:pt x="53" y="48"/>
                    <a:pt x="53" y="48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3" y="41"/>
                    <a:pt x="53" y="41"/>
                    <a:pt x="53" y="41"/>
                  </a:cubicBezTo>
                  <a:lnTo>
                    <a:pt x="53" y="48"/>
                  </a:lnTo>
                  <a:close/>
                  <a:moveTo>
                    <a:pt x="53" y="41"/>
                  </a:moveTo>
                  <a:cubicBezTo>
                    <a:pt x="53" y="41"/>
                    <a:pt x="53" y="41"/>
                    <a:pt x="53" y="41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2" y="34"/>
                    <a:pt x="52" y="34"/>
                    <a:pt x="52" y="34"/>
                  </a:cubicBezTo>
                  <a:cubicBezTo>
                    <a:pt x="53" y="34"/>
                    <a:pt x="53" y="34"/>
                    <a:pt x="53" y="34"/>
                  </a:cubicBezTo>
                  <a:lnTo>
                    <a:pt x="53" y="41"/>
                  </a:lnTo>
                  <a:close/>
                  <a:moveTo>
                    <a:pt x="54" y="48"/>
                  </a:moveTo>
                  <a:cubicBezTo>
                    <a:pt x="54" y="48"/>
                    <a:pt x="54" y="48"/>
                    <a:pt x="54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4" y="41"/>
                    <a:pt x="54" y="41"/>
                    <a:pt x="54" y="41"/>
                  </a:cubicBezTo>
                  <a:lnTo>
                    <a:pt x="54" y="48"/>
                  </a:lnTo>
                  <a:close/>
                  <a:moveTo>
                    <a:pt x="54" y="41"/>
                  </a:moveTo>
                  <a:cubicBezTo>
                    <a:pt x="54" y="41"/>
                    <a:pt x="54" y="41"/>
                    <a:pt x="54" y="41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4" y="33"/>
                    <a:pt x="54" y="33"/>
                    <a:pt x="54" y="33"/>
                  </a:cubicBezTo>
                  <a:lnTo>
                    <a:pt x="54" y="41"/>
                  </a:lnTo>
                  <a:close/>
                  <a:moveTo>
                    <a:pt x="55" y="48"/>
                  </a:moveTo>
                  <a:cubicBezTo>
                    <a:pt x="55" y="48"/>
                    <a:pt x="55" y="48"/>
                    <a:pt x="55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5" y="41"/>
                    <a:pt x="55" y="41"/>
                    <a:pt x="55" y="41"/>
                  </a:cubicBezTo>
                  <a:lnTo>
                    <a:pt x="55" y="48"/>
                  </a:lnTo>
                  <a:close/>
                  <a:moveTo>
                    <a:pt x="55" y="41"/>
                  </a:moveTo>
                  <a:cubicBezTo>
                    <a:pt x="55" y="41"/>
                    <a:pt x="55" y="41"/>
                    <a:pt x="55" y="41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5" y="33"/>
                    <a:pt x="55" y="33"/>
                    <a:pt x="55" y="33"/>
                  </a:cubicBezTo>
                  <a:lnTo>
                    <a:pt x="55" y="41"/>
                  </a:lnTo>
                  <a:close/>
                  <a:moveTo>
                    <a:pt x="57" y="48"/>
                  </a:moveTo>
                  <a:cubicBezTo>
                    <a:pt x="57" y="48"/>
                    <a:pt x="57" y="48"/>
                    <a:pt x="57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7" y="41"/>
                    <a:pt x="57" y="41"/>
                    <a:pt x="57" y="41"/>
                  </a:cubicBezTo>
                  <a:lnTo>
                    <a:pt x="57" y="48"/>
                  </a:lnTo>
                  <a:close/>
                  <a:moveTo>
                    <a:pt x="57" y="41"/>
                  </a:moveTo>
                  <a:cubicBezTo>
                    <a:pt x="57" y="41"/>
                    <a:pt x="57" y="41"/>
                    <a:pt x="57" y="41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57" y="33"/>
                    <a:pt x="57" y="33"/>
                    <a:pt x="57" y="33"/>
                  </a:cubicBezTo>
                  <a:lnTo>
                    <a:pt x="57" y="41"/>
                  </a:lnTo>
                  <a:close/>
                  <a:moveTo>
                    <a:pt x="57" y="48"/>
                  </a:move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lnTo>
                    <a:pt x="57" y="48"/>
                  </a:lnTo>
                  <a:close/>
                  <a:moveTo>
                    <a:pt x="57" y="41"/>
                  </a:move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7" y="33"/>
                    <a:pt x="57" y="33"/>
                    <a:pt x="57" y="33"/>
                  </a:cubicBezTo>
                  <a:lnTo>
                    <a:pt x="57" y="41"/>
                  </a:lnTo>
                  <a:close/>
                  <a:moveTo>
                    <a:pt x="58" y="48"/>
                  </a:moveTo>
                  <a:cubicBezTo>
                    <a:pt x="58" y="48"/>
                    <a:pt x="58" y="48"/>
                    <a:pt x="58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lnTo>
                    <a:pt x="58" y="48"/>
                  </a:lnTo>
                  <a:close/>
                  <a:moveTo>
                    <a:pt x="58" y="41"/>
                  </a:move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lnTo>
                    <a:pt x="58" y="41"/>
                  </a:lnTo>
                  <a:close/>
                  <a:moveTo>
                    <a:pt x="59" y="48"/>
                  </a:moveTo>
                  <a:cubicBezTo>
                    <a:pt x="59" y="48"/>
                    <a:pt x="59" y="48"/>
                    <a:pt x="59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lnTo>
                    <a:pt x="59" y="48"/>
                  </a:lnTo>
                  <a:close/>
                  <a:moveTo>
                    <a:pt x="59" y="41"/>
                  </a:move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lnTo>
                    <a:pt x="59" y="41"/>
                  </a:lnTo>
                  <a:close/>
                  <a:moveTo>
                    <a:pt x="61" y="48"/>
                  </a:moveTo>
                  <a:cubicBezTo>
                    <a:pt x="61" y="48"/>
                    <a:pt x="61" y="48"/>
                    <a:pt x="61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1" y="41"/>
                    <a:pt x="61" y="41"/>
                    <a:pt x="61" y="41"/>
                  </a:cubicBezTo>
                  <a:lnTo>
                    <a:pt x="61" y="48"/>
                  </a:lnTo>
                  <a:close/>
                  <a:moveTo>
                    <a:pt x="61" y="41"/>
                  </a:moveTo>
                  <a:cubicBezTo>
                    <a:pt x="61" y="41"/>
                    <a:pt x="61" y="41"/>
                    <a:pt x="61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1" y="33"/>
                    <a:pt x="61" y="33"/>
                    <a:pt x="61" y="33"/>
                  </a:cubicBezTo>
                  <a:lnTo>
                    <a:pt x="61" y="41"/>
                  </a:lnTo>
                  <a:close/>
                  <a:moveTo>
                    <a:pt x="64" y="48"/>
                  </a:moveTo>
                  <a:cubicBezTo>
                    <a:pt x="64" y="48"/>
                    <a:pt x="64" y="48"/>
                    <a:pt x="64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4" y="41"/>
                    <a:pt x="64" y="41"/>
                    <a:pt x="64" y="41"/>
                  </a:cubicBezTo>
                  <a:lnTo>
                    <a:pt x="64" y="48"/>
                  </a:lnTo>
                  <a:close/>
                  <a:moveTo>
                    <a:pt x="64" y="41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4" y="33"/>
                    <a:pt x="64" y="33"/>
                    <a:pt x="64" y="33"/>
                  </a:cubicBezTo>
                  <a:lnTo>
                    <a:pt x="64" y="41"/>
                  </a:lnTo>
                  <a:close/>
                  <a:moveTo>
                    <a:pt x="66" y="48"/>
                  </a:moveTo>
                  <a:cubicBezTo>
                    <a:pt x="66" y="48"/>
                    <a:pt x="66" y="48"/>
                    <a:pt x="66" y="48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6" y="41"/>
                    <a:pt x="66" y="41"/>
                    <a:pt x="66" y="41"/>
                  </a:cubicBezTo>
                  <a:lnTo>
                    <a:pt x="66" y="48"/>
                  </a:lnTo>
                  <a:close/>
                  <a:moveTo>
                    <a:pt x="66" y="41"/>
                  </a:moveTo>
                  <a:cubicBezTo>
                    <a:pt x="66" y="41"/>
                    <a:pt x="66" y="41"/>
                    <a:pt x="6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6" y="33"/>
                    <a:pt x="66" y="33"/>
                    <a:pt x="66" y="33"/>
                  </a:cubicBezTo>
                  <a:lnTo>
                    <a:pt x="66" y="41"/>
                  </a:lnTo>
                  <a:close/>
                  <a:moveTo>
                    <a:pt x="68" y="48"/>
                  </a:moveTo>
                  <a:cubicBezTo>
                    <a:pt x="68" y="48"/>
                    <a:pt x="68" y="48"/>
                    <a:pt x="68" y="48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8" y="41"/>
                    <a:pt x="68" y="41"/>
                    <a:pt x="68" y="41"/>
                  </a:cubicBezTo>
                  <a:lnTo>
                    <a:pt x="68" y="48"/>
                  </a:lnTo>
                  <a:close/>
                  <a:moveTo>
                    <a:pt x="68" y="41"/>
                  </a:moveTo>
                  <a:cubicBezTo>
                    <a:pt x="68" y="41"/>
                    <a:pt x="68" y="41"/>
                    <a:pt x="68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8" y="33"/>
                    <a:pt x="68" y="33"/>
                    <a:pt x="68" y="33"/>
                  </a:cubicBezTo>
                  <a:lnTo>
                    <a:pt x="68" y="41"/>
                  </a:lnTo>
                  <a:close/>
                  <a:moveTo>
                    <a:pt x="71" y="48"/>
                  </a:moveTo>
                  <a:cubicBezTo>
                    <a:pt x="71" y="48"/>
                    <a:pt x="71" y="48"/>
                    <a:pt x="71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71" y="41"/>
                    <a:pt x="71" y="41"/>
                    <a:pt x="71" y="41"/>
                  </a:cubicBezTo>
                  <a:lnTo>
                    <a:pt x="71" y="48"/>
                  </a:lnTo>
                  <a:close/>
                  <a:moveTo>
                    <a:pt x="71" y="41"/>
                  </a:moveTo>
                  <a:cubicBezTo>
                    <a:pt x="71" y="41"/>
                    <a:pt x="71" y="41"/>
                    <a:pt x="71" y="41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71" y="33"/>
                    <a:pt x="71" y="33"/>
                    <a:pt x="71" y="33"/>
                  </a:cubicBezTo>
                  <a:lnTo>
                    <a:pt x="71" y="41"/>
                  </a:lnTo>
                  <a:close/>
                  <a:moveTo>
                    <a:pt x="73" y="48"/>
                  </a:moveTo>
                  <a:cubicBezTo>
                    <a:pt x="73" y="48"/>
                    <a:pt x="73" y="48"/>
                    <a:pt x="73" y="48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3" y="41"/>
                    <a:pt x="73" y="41"/>
                    <a:pt x="73" y="41"/>
                  </a:cubicBezTo>
                  <a:lnTo>
                    <a:pt x="73" y="48"/>
                  </a:lnTo>
                  <a:close/>
                  <a:moveTo>
                    <a:pt x="73" y="41"/>
                  </a:moveTo>
                  <a:cubicBezTo>
                    <a:pt x="73" y="41"/>
                    <a:pt x="73" y="41"/>
                    <a:pt x="73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3" y="33"/>
                    <a:pt x="73" y="33"/>
                    <a:pt x="73" y="33"/>
                  </a:cubicBezTo>
                  <a:lnTo>
                    <a:pt x="73" y="41"/>
                  </a:lnTo>
                  <a:close/>
                  <a:moveTo>
                    <a:pt x="75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5" y="41"/>
                    <a:pt x="75" y="41"/>
                    <a:pt x="75" y="41"/>
                  </a:cubicBezTo>
                  <a:lnTo>
                    <a:pt x="75" y="48"/>
                  </a:lnTo>
                  <a:close/>
                  <a:moveTo>
                    <a:pt x="75" y="41"/>
                  </a:moveTo>
                  <a:cubicBezTo>
                    <a:pt x="75" y="41"/>
                    <a:pt x="75" y="41"/>
                    <a:pt x="75" y="41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5" y="33"/>
                    <a:pt x="75" y="33"/>
                    <a:pt x="75" y="33"/>
                  </a:cubicBezTo>
                  <a:lnTo>
                    <a:pt x="75" y="41"/>
                  </a:lnTo>
                  <a:close/>
                  <a:moveTo>
                    <a:pt x="77" y="48"/>
                  </a:moveTo>
                  <a:cubicBezTo>
                    <a:pt x="77" y="48"/>
                    <a:pt x="77" y="48"/>
                    <a:pt x="77" y="48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7" y="41"/>
                    <a:pt x="77" y="41"/>
                    <a:pt x="77" y="41"/>
                  </a:cubicBezTo>
                  <a:lnTo>
                    <a:pt x="77" y="48"/>
                  </a:lnTo>
                  <a:close/>
                  <a:moveTo>
                    <a:pt x="77" y="41"/>
                  </a:moveTo>
                  <a:cubicBezTo>
                    <a:pt x="77" y="41"/>
                    <a:pt x="77" y="41"/>
                    <a:pt x="77" y="41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7" y="33"/>
                    <a:pt x="77" y="33"/>
                    <a:pt x="77" y="33"/>
                  </a:cubicBezTo>
                  <a:lnTo>
                    <a:pt x="77" y="41"/>
                  </a:lnTo>
                  <a:close/>
                  <a:moveTo>
                    <a:pt x="80" y="48"/>
                  </a:moveTo>
                  <a:cubicBezTo>
                    <a:pt x="80" y="48"/>
                    <a:pt x="80" y="48"/>
                    <a:pt x="80" y="48"/>
                  </a:cubicBezTo>
                  <a:cubicBezTo>
                    <a:pt x="78" y="48"/>
                    <a:pt x="78" y="48"/>
                    <a:pt x="78" y="48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80" y="41"/>
                    <a:pt x="80" y="41"/>
                    <a:pt x="80" y="41"/>
                  </a:cubicBezTo>
                  <a:lnTo>
                    <a:pt x="80" y="48"/>
                  </a:lnTo>
                  <a:close/>
                  <a:moveTo>
                    <a:pt x="80" y="41"/>
                  </a:moveTo>
                  <a:cubicBezTo>
                    <a:pt x="80" y="41"/>
                    <a:pt x="80" y="41"/>
                    <a:pt x="80" y="41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80" y="33"/>
                    <a:pt x="80" y="33"/>
                    <a:pt x="80" y="33"/>
                  </a:cubicBezTo>
                  <a:lnTo>
                    <a:pt x="80" y="41"/>
                  </a:lnTo>
                  <a:close/>
                  <a:moveTo>
                    <a:pt x="82" y="48"/>
                  </a:moveTo>
                  <a:cubicBezTo>
                    <a:pt x="82" y="48"/>
                    <a:pt x="82" y="48"/>
                    <a:pt x="82" y="48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2" y="41"/>
                    <a:pt x="82" y="41"/>
                    <a:pt x="82" y="41"/>
                  </a:cubicBezTo>
                  <a:lnTo>
                    <a:pt x="82" y="48"/>
                  </a:lnTo>
                  <a:close/>
                  <a:moveTo>
                    <a:pt x="82" y="41"/>
                  </a:moveTo>
                  <a:cubicBezTo>
                    <a:pt x="82" y="41"/>
                    <a:pt x="82" y="41"/>
                    <a:pt x="82" y="41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2" y="33"/>
                    <a:pt x="82" y="33"/>
                    <a:pt x="82" y="33"/>
                  </a:cubicBezTo>
                  <a:lnTo>
                    <a:pt x="82" y="41"/>
                  </a:lnTo>
                  <a:close/>
                  <a:moveTo>
                    <a:pt x="84" y="48"/>
                  </a:moveTo>
                  <a:cubicBezTo>
                    <a:pt x="84" y="48"/>
                    <a:pt x="84" y="48"/>
                    <a:pt x="84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4" y="41"/>
                    <a:pt x="84" y="41"/>
                    <a:pt x="84" y="41"/>
                  </a:cubicBezTo>
                  <a:lnTo>
                    <a:pt x="84" y="48"/>
                  </a:lnTo>
                  <a:close/>
                  <a:moveTo>
                    <a:pt x="84" y="41"/>
                  </a:moveTo>
                  <a:cubicBezTo>
                    <a:pt x="84" y="41"/>
                    <a:pt x="84" y="41"/>
                    <a:pt x="84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4" y="33"/>
                    <a:pt x="84" y="33"/>
                    <a:pt x="84" y="33"/>
                  </a:cubicBezTo>
                  <a:lnTo>
                    <a:pt x="84" y="41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85" y="48"/>
                    <a:pt x="85" y="48"/>
                    <a:pt x="85" y="48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4" y="41"/>
                    <a:pt x="94" y="41"/>
                    <a:pt x="94" y="41"/>
                  </a:cubicBezTo>
                  <a:lnTo>
                    <a:pt x="94" y="48"/>
                  </a:lnTo>
                  <a:close/>
                  <a:moveTo>
                    <a:pt x="90" y="48"/>
                  </a:moveTo>
                  <a:cubicBezTo>
                    <a:pt x="90" y="48"/>
                    <a:pt x="90" y="48"/>
                    <a:pt x="90" y="48"/>
                  </a:cubicBezTo>
                  <a:cubicBezTo>
                    <a:pt x="90" y="45"/>
                    <a:pt x="90" y="45"/>
                    <a:pt x="90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8"/>
                    <a:pt x="91" y="48"/>
                    <a:pt x="91" y="48"/>
                  </a:cubicBezTo>
                  <a:lnTo>
                    <a:pt x="90" y="48"/>
                  </a:lnTo>
                  <a:close/>
                  <a:moveTo>
                    <a:pt x="94" y="41"/>
                  </a:moveTo>
                  <a:cubicBezTo>
                    <a:pt x="94" y="41"/>
                    <a:pt x="94" y="41"/>
                    <a:pt x="94" y="41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89" y="33"/>
                    <a:pt x="89" y="33"/>
                    <a:pt x="89" y="33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94" y="33"/>
                    <a:pt x="94" y="33"/>
                    <a:pt x="94" y="33"/>
                  </a:cubicBezTo>
                  <a:lnTo>
                    <a:pt x="94" y="41"/>
                  </a:lnTo>
                  <a:close/>
                  <a:moveTo>
                    <a:pt x="96" y="48"/>
                  </a:moveTo>
                  <a:cubicBezTo>
                    <a:pt x="96" y="48"/>
                    <a:pt x="96" y="48"/>
                    <a:pt x="96" y="48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6" y="41"/>
                    <a:pt x="96" y="41"/>
                    <a:pt x="96" y="41"/>
                  </a:cubicBezTo>
                  <a:lnTo>
                    <a:pt x="96" y="48"/>
                  </a:lnTo>
                  <a:close/>
                  <a:moveTo>
                    <a:pt x="96" y="41"/>
                  </a:moveTo>
                  <a:cubicBezTo>
                    <a:pt x="96" y="41"/>
                    <a:pt x="96" y="41"/>
                    <a:pt x="96" y="41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4" y="33"/>
                    <a:pt x="94" y="33"/>
                    <a:pt x="94" y="33"/>
                  </a:cubicBezTo>
                  <a:cubicBezTo>
                    <a:pt x="96" y="33"/>
                    <a:pt x="96" y="33"/>
                    <a:pt x="96" y="33"/>
                  </a:cubicBezTo>
                  <a:lnTo>
                    <a:pt x="96" y="41"/>
                  </a:lnTo>
                  <a:close/>
                  <a:moveTo>
                    <a:pt x="96" y="33"/>
                  </a:moveTo>
                  <a:cubicBezTo>
                    <a:pt x="96" y="33"/>
                    <a:pt x="96" y="33"/>
                    <a:pt x="96" y="33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6" y="41"/>
                    <a:pt x="96" y="41"/>
                    <a:pt x="96" y="41"/>
                  </a:cubicBezTo>
                  <a:lnTo>
                    <a:pt x="96" y="33"/>
                  </a:lnTo>
                  <a:close/>
                  <a:moveTo>
                    <a:pt x="101" y="48"/>
                  </a:moveTo>
                  <a:cubicBezTo>
                    <a:pt x="101" y="48"/>
                    <a:pt x="101" y="48"/>
                    <a:pt x="101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9" y="48"/>
                    <a:pt x="99" y="48"/>
                    <a:pt x="99" y="48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101" y="41"/>
                    <a:pt x="101" y="41"/>
                    <a:pt x="101" y="41"/>
                  </a:cubicBezTo>
                  <a:lnTo>
                    <a:pt x="101" y="48"/>
                  </a:lnTo>
                  <a:close/>
                  <a:moveTo>
                    <a:pt x="101" y="41"/>
                  </a:moveTo>
                  <a:cubicBezTo>
                    <a:pt x="101" y="41"/>
                    <a:pt x="101" y="41"/>
                    <a:pt x="101" y="41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101" y="34"/>
                    <a:pt x="101" y="34"/>
                    <a:pt x="101" y="34"/>
                  </a:cubicBezTo>
                  <a:lnTo>
                    <a:pt x="101" y="41"/>
                  </a:lnTo>
                  <a:close/>
                  <a:moveTo>
                    <a:pt x="103" y="48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3" y="41"/>
                    <a:pt x="103" y="41"/>
                    <a:pt x="103" y="41"/>
                  </a:cubicBezTo>
                  <a:lnTo>
                    <a:pt x="103" y="48"/>
                  </a:lnTo>
                  <a:close/>
                  <a:moveTo>
                    <a:pt x="103" y="41"/>
                  </a:moveTo>
                  <a:cubicBezTo>
                    <a:pt x="103" y="41"/>
                    <a:pt x="103" y="41"/>
                    <a:pt x="103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3" y="34"/>
                    <a:pt x="103" y="34"/>
                    <a:pt x="103" y="34"/>
                  </a:cubicBezTo>
                  <a:lnTo>
                    <a:pt x="103" y="41"/>
                  </a:lnTo>
                  <a:close/>
                  <a:moveTo>
                    <a:pt x="105" y="48"/>
                  </a:moveTo>
                  <a:cubicBezTo>
                    <a:pt x="105" y="48"/>
                    <a:pt x="105" y="48"/>
                    <a:pt x="105" y="48"/>
                  </a:cubicBezTo>
                  <a:cubicBezTo>
                    <a:pt x="103" y="48"/>
                    <a:pt x="103" y="48"/>
                    <a:pt x="103" y="48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5" y="41"/>
                    <a:pt x="105" y="41"/>
                    <a:pt x="105" y="41"/>
                  </a:cubicBezTo>
                  <a:lnTo>
                    <a:pt x="105" y="48"/>
                  </a:lnTo>
                  <a:close/>
                  <a:moveTo>
                    <a:pt x="105" y="41"/>
                  </a:moveTo>
                  <a:cubicBezTo>
                    <a:pt x="105" y="41"/>
                    <a:pt x="105" y="41"/>
                    <a:pt x="105" y="41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5" y="34"/>
                    <a:pt x="105" y="34"/>
                    <a:pt x="105" y="34"/>
                  </a:cubicBezTo>
                  <a:lnTo>
                    <a:pt x="105" y="41"/>
                  </a:lnTo>
                  <a:close/>
                  <a:moveTo>
                    <a:pt x="107" y="48"/>
                  </a:moveTo>
                  <a:cubicBezTo>
                    <a:pt x="107" y="48"/>
                    <a:pt x="107" y="48"/>
                    <a:pt x="107" y="48"/>
                  </a:cubicBezTo>
                  <a:cubicBezTo>
                    <a:pt x="105" y="48"/>
                    <a:pt x="105" y="48"/>
                    <a:pt x="105" y="48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7" y="41"/>
                    <a:pt x="107" y="41"/>
                    <a:pt x="107" y="41"/>
                  </a:cubicBezTo>
                  <a:lnTo>
                    <a:pt x="107" y="48"/>
                  </a:lnTo>
                  <a:close/>
                  <a:moveTo>
                    <a:pt x="107" y="41"/>
                  </a:moveTo>
                  <a:cubicBezTo>
                    <a:pt x="107" y="41"/>
                    <a:pt x="107" y="41"/>
                    <a:pt x="107" y="41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7" y="34"/>
                    <a:pt x="107" y="34"/>
                    <a:pt x="107" y="34"/>
                  </a:cubicBezTo>
                  <a:lnTo>
                    <a:pt x="107" y="41"/>
                  </a:lnTo>
                  <a:close/>
                  <a:moveTo>
                    <a:pt x="109" y="48"/>
                  </a:moveTo>
                  <a:cubicBezTo>
                    <a:pt x="109" y="48"/>
                    <a:pt x="109" y="48"/>
                    <a:pt x="109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9" y="41"/>
                    <a:pt x="109" y="41"/>
                    <a:pt x="109" y="41"/>
                  </a:cubicBezTo>
                  <a:lnTo>
                    <a:pt x="109" y="48"/>
                  </a:lnTo>
                  <a:close/>
                  <a:moveTo>
                    <a:pt x="109" y="41"/>
                  </a:moveTo>
                  <a:cubicBezTo>
                    <a:pt x="109" y="41"/>
                    <a:pt x="109" y="41"/>
                    <a:pt x="109" y="41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9" y="34"/>
                    <a:pt x="109" y="34"/>
                    <a:pt x="109" y="34"/>
                  </a:cubicBezTo>
                  <a:lnTo>
                    <a:pt x="109" y="41"/>
                  </a:lnTo>
                  <a:close/>
                  <a:moveTo>
                    <a:pt x="112" y="48"/>
                  </a:moveTo>
                  <a:cubicBezTo>
                    <a:pt x="112" y="48"/>
                    <a:pt x="112" y="48"/>
                    <a:pt x="112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2" y="48"/>
                    <a:pt x="112" y="48"/>
                    <a:pt x="112" y="48"/>
                  </a:cubicBezTo>
                  <a:close/>
                  <a:moveTo>
                    <a:pt x="112" y="48"/>
                  </a:moveTo>
                  <a:cubicBezTo>
                    <a:pt x="112" y="48"/>
                    <a:pt x="112" y="48"/>
                    <a:pt x="112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12" y="41"/>
                    <a:pt x="112" y="41"/>
                    <a:pt x="112" y="41"/>
                  </a:cubicBezTo>
                  <a:lnTo>
                    <a:pt x="112" y="48"/>
                  </a:lnTo>
                  <a:close/>
                  <a:moveTo>
                    <a:pt x="112" y="41"/>
                  </a:moveTo>
                  <a:cubicBezTo>
                    <a:pt x="112" y="41"/>
                    <a:pt x="112" y="41"/>
                    <a:pt x="112" y="41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12" y="34"/>
                    <a:pt x="112" y="34"/>
                    <a:pt x="112" y="34"/>
                  </a:cubicBezTo>
                  <a:lnTo>
                    <a:pt x="112" y="41"/>
                  </a:lnTo>
                  <a:close/>
                  <a:moveTo>
                    <a:pt x="114" y="48"/>
                  </a:moveTo>
                  <a:cubicBezTo>
                    <a:pt x="114" y="48"/>
                    <a:pt x="114" y="48"/>
                    <a:pt x="114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4" y="48"/>
                    <a:pt x="114" y="48"/>
                    <a:pt x="114" y="48"/>
                  </a:cubicBezTo>
                  <a:close/>
                  <a:moveTo>
                    <a:pt x="114" y="48"/>
                  </a:moveTo>
                  <a:cubicBezTo>
                    <a:pt x="114" y="48"/>
                    <a:pt x="114" y="48"/>
                    <a:pt x="114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4" y="41"/>
                    <a:pt x="114" y="41"/>
                    <a:pt x="114" y="41"/>
                  </a:cubicBezTo>
                  <a:lnTo>
                    <a:pt x="114" y="48"/>
                  </a:lnTo>
                  <a:close/>
                  <a:moveTo>
                    <a:pt x="114" y="41"/>
                  </a:moveTo>
                  <a:cubicBezTo>
                    <a:pt x="114" y="41"/>
                    <a:pt x="114" y="41"/>
                    <a:pt x="114" y="41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4" y="34"/>
                    <a:pt x="114" y="34"/>
                    <a:pt x="114" y="34"/>
                  </a:cubicBezTo>
                  <a:lnTo>
                    <a:pt x="114" y="41"/>
                  </a:lnTo>
                  <a:close/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6" y="48"/>
                    <a:pt x="116" y="48"/>
                    <a:pt x="116" y="48"/>
                  </a:cubicBezTo>
                  <a:close/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6" y="41"/>
                    <a:pt x="116" y="41"/>
                    <a:pt x="116" y="41"/>
                  </a:cubicBezTo>
                  <a:lnTo>
                    <a:pt x="116" y="48"/>
                  </a:lnTo>
                  <a:close/>
                  <a:moveTo>
                    <a:pt x="116" y="41"/>
                  </a:moveTo>
                  <a:cubicBezTo>
                    <a:pt x="116" y="41"/>
                    <a:pt x="116" y="41"/>
                    <a:pt x="116" y="41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16" y="34"/>
                    <a:pt x="116" y="34"/>
                    <a:pt x="116" y="34"/>
                  </a:cubicBezTo>
                  <a:lnTo>
                    <a:pt x="116" y="41"/>
                  </a:lnTo>
                  <a:close/>
                  <a:moveTo>
                    <a:pt x="117" y="48"/>
                  </a:moveTo>
                  <a:cubicBezTo>
                    <a:pt x="117" y="48"/>
                    <a:pt x="117" y="48"/>
                    <a:pt x="117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7" y="48"/>
                    <a:pt x="117" y="48"/>
                    <a:pt x="117" y="48"/>
                  </a:cubicBezTo>
                  <a:close/>
                  <a:moveTo>
                    <a:pt x="117" y="48"/>
                  </a:moveTo>
                  <a:cubicBezTo>
                    <a:pt x="117" y="48"/>
                    <a:pt x="117" y="48"/>
                    <a:pt x="117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17" y="41"/>
                    <a:pt x="117" y="41"/>
                    <a:pt x="117" y="41"/>
                  </a:cubicBezTo>
                  <a:lnTo>
                    <a:pt x="117" y="48"/>
                  </a:lnTo>
                  <a:close/>
                  <a:moveTo>
                    <a:pt x="117" y="34"/>
                  </a:moveTo>
                  <a:cubicBezTo>
                    <a:pt x="117" y="34"/>
                    <a:pt x="117" y="34"/>
                    <a:pt x="117" y="34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16" y="34"/>
                    <a:pt x="116" y="34"/>
                    <a:pt x="116" y="34"/>
                  </a:cubicBezTo>
                  <a:cubicBezTo>
                    <a:pt x="117" y="34"/>
                    <a:pt x="117" y="34"/>
                    <a:pt x="117" y="34"/>
                  </a:cubicBezTo>
                  <a:close/>
                  <a:moveTo>
                    <a:pt x="119" y="48"/>
                  </a:moveTo>
                  <a:cubicBezTo>
                    <a:pt x="119" y="48"/>
                    <a:pt x="119" y="48"/>
                    <a:pt x="119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9" y="48"/>
                    <a:pt x="119" y="48"/>
                    <a:pt x="119" y="48"/>
                  </a:cubicBezTo>
                  <a:close/>
                  <a:moveTo>
                    <a:pt x="119" y="48"/>
                  </a:moveTo>
                  <a:cubicBezTo>
                    <a:pt x="119" y="48"/>
                    <a:pt x="119" y="48"/>
                    <a:pt x="119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9" y="41"/>
                    <a:pt x="119" y="41"/>
                    <a:pt x="119" y="41"/>
                  </a:cubicBezTo>
                  <a:lnTo>
                    <a:pt x="119" y="48"/>
                  </a:lnTo>
                  <a:close/>
                  <a:moveTo>
                    <a:pt x="119" y="41"/>
                  </a:moveTo>
                  <a:cubicBezTo>
                    <a:pt x="119" y="41"/>
                    <a:pt x="119" y="41"/>
                    <a:pt x="119" y="41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9" y="34"/>
                    <a:pt x="119" y="34"/>
                    <a:pt x="119" y="34"/>
                  </a:cubicBezTo>
                  <a:cubicBezTo>
                    <a:pt x="119" y="34"/>
                    <a:pt x="119" y="34"/>
                    <a:pt x="119" y="34"/>
                  </a:cubicBezTo>
                  <a:lnTo>
                    <a:pt x="119" y="41"/>
                  </a:ln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20" y="48"/>
                    <a:pt x="120" y="48"/>
                    <a:pt x="120" y="48"/>
                  </a:cubicBez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20" y="41"/>
                    <a:pt x="120" y="41"/>
                    <a:pt x="120" y="41"/>
                  </a:cubicBezTo>
                  <a:lnTo>
                    <a:pt x="120" y="48"/>
                  </a:lnTo>
                  <a:close/>
                  <a:moveTo>
                    <a:pt x="143" y="18"/>
                  </a:moveTo>
                  <a:cubicBezTo>
                    <a:pt x="143" y="18"/>
                    <a:pt x="143" y="18"/>
                    <a:pt x="143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9"/>
                    <a:pt x="145" y="19"/>
                    <a:pt x="145" y="19"/>
                  </a:cubicBezTo>
                  <a:cubicBezTo>
                    <a:pt x="145" y="19"/>
                    <a:pt x="146" y="19"/>
                    <a:pt x="146" y="19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47" y="19"/>
                    <a:pt x="147" y="19"/>
                    <a:pt x="147" y="19"/>
                  </a:cubicBezTo>
                  <a:cubicBezTo>
                    <a:pt x="147" y="19"/>
                    <a:pt x="147" y="19"/>
                    <a:pt x="147" y="19"/>
                  </a:cubicBezTo>
                  <a:cubicBezTo>
                    <a:pt x="152" y="20"/>
                    <a:pt x="153" y="21"/>
                    <a:pt x="153" y="21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3" y="21"/>
                    <a:pt x="153" y="21"/>
                    <a:pt x="153" y="21"/>
                  </a:cubicBezTo>
                  <a:cubicBezTo>
                    <a:pt x="153" y="21"/>
                    <a:pt x="150" y="20"/>
                    <a:pt x="146" y="20"/>
                  </a:cubicBezTo>
                  <a:cubicBezTo>
                    <a:pt x="143" y="20"/>
                    <a:pt x="140" y="21"/>
                    <a:pt x="140" y="21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1"/>
                    <a:pt x="140" y="21"/>
                    <a:pt x="140" y="21"/>
                  </a:cubicBezTo>
                  <a:cubicBezTo>
                    <a:pt x="140" y="21"/>
                    <a:pt x="141" y="20"/>
                    <a:pt x="143" y="20"/>
                  </a:cubicBezTo>
                  <a:lnTo>
                    <a:pt x="143" y="18"/>
                  </a:lnTo>
                  <a:close/>
                  <a:moveTo>
                    <a:pt x="142" y="31"/>
                  </a:moveTo>
                  <a:cubicBezTo>
                    <a:pt x="142" y="31"/>
                    <a:pt x="142" y="31"/>
                    <a:pt x="142" y="31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40" y="31"/>
                    <a:pt x="140" y="31"/>
                    <a:pt x="140" y="31"/>
                  </a:cubicBezTo>
                  <a:lnTo>
                    <a:pt x="142" y="31"/>
                  </a:lnTo>
                  <a:close/>
                  <a:moveTo>
                    <a:pt x="141" y="20"/>
                  </a:moveTo>
                  <a:cubicBezTo>
                    <a:pt x="141" y="20"/>
                    <a:pt x="141" y="20"/>
                    <a:pt x="141" y="20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20"/>
                    <a:pt x="141" y="20"/>
                    <a:pt x="141" y="20"/>
                  </a:cubicBezTo>
                  <a:close/>
                  <a:moveTo>
                    <a:pt x="140" y="15"/>
                  </a:moveTo>
                  <a:cubicBezTo>
                    <a:pt x="140" y="15"/>
                    <a:pt x="140" y="15"/>
                    <a:pt x="140" y="15"/>
                  </a:cubicBezTo>
                  <a:cubicBezTo>
                    <a:pt x="141" y="15"/>
                    <a:pt x="141" y="15"/>
                    <a:pt x="141" y="15"/>
                  </a:cubicBezTo>
                  <a:cubicBezTo>
                    <a:pt x="141" y="17"/>
                    <a:pt x="141" y="17"/>
                    <a:pt x="141" y="17"/>
                  </a:cubicBezTo>
                  <a:cubicBezTo>
                    <a:pt x="140" y="17"/>
                    <a:pt x="140" y="17"/>
                    <a:pt x="140" y="17"/>
                  </a:cubicBezTo>
                  <a:lnTo>
                    <a:pt x="140" y="15"/>
                  </a:lnTo>
                  <a:close/>
                  <a:moveTo>
                    <a:pt x="129" y="21"/>
                  </a:moveTo>
                  <a:cubicBezTo>
                    <a:pt x="129" y="21"/>
                    <a:pt x="129" y="21"/>
                    <a:pt x="129" y="21"/>
                  </a:cubicBezTo>
                  <a:cubicBezTo>
                    <a:pt x="129" y="19"/>
                    <a:pt x="129" y="19"/>
                    <a:pt x="129" y="19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31" y="20"/>
                    <a:pt x="131" y="20"/>
                    <a:pt x="131" y="20"/>
                  </a:cubicBezTo>
                  <a:cubicBezTo>
                    <a:pt x="132" y="19"/>
                    <a:pt x="133" y="19"/>
                    <a:pt x="134" y="19"/>
                  </a:cubicBezTo>
                  <a:cubicBezTo>
                    <a:pt x="134" y="17"/>
                    <a:pt x="134" y="17"/>
                    <a:pt x="134" y="17"/>
                  </a:cubicBezTo>
                  <a:cubicBezTo>
                    <a:pt x="135" y="17"/>
                    <a:pt x="135" y="17"/>
                    <a:pt x="135" y="17"/>
                  </a:cubicBezTo>
                  <a:cubicBezTo>
                    <a:pt x="135" y="18"/>
                    <a:pt x="135" y="18"/>
                    <a:pt x="135" y="18"/>
                  </a:cubicBezTo>
                  <a:cubicBezTo>
                    <a:pt x="139" y="18"/>
                    <a:pt x="141" y="18"/>
                    <a:pt x="141" y="18"/>
                  </a:cubicBezTo>
                  <a:cubicBezTo>
                    <a:pt x="141" y="18"/>
                    <a:pt x="137" y="18"/>
                    <a:pt x="133" y="19"/>
                  </a:cubicBezTo>
                  <a:cubicBezTo>
                    <a:pt x="129" y="21"/>
                    <a:pt x="129" y="22"/>
                    <a:pt x="129" y="22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7" y="22"/>
                    <a:pt x="127" y="22"/>
                    <a:pt x="127" y="22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8" y="20"/>
                    <a:pt x="128" y="20"/>
                    <a:pt x="128" y="20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8" y="21"/>
                    <a:pt x="129" y="21"/>
                    <a:pt x="129" y="21"/>
                  </a:cubicBezTo>
                  <a:close/>
                  <a:moveTo>
                    <a:pt x="137" y="31"/>
                  </a:moveTo>
                  <a:cubicBezTo>
                    <a:pt x="137" y="31"/>
                    <a:pt x="137" y="31"/>
                    <a:pt x="137" y="31"/>
                  </a:cubicBezTo>
                  <a:cubicBezTo>
                    <a:pt x="137" y="32"/>
                    <a:pt x="137" y="32"/>
                    <a:pt x="137" y="32"/>
                  </a:cubicBezTo>
                  <a:cubicBezTo>
                    <a:pt x="136" y="32"/>
                    <a:pt x="136" y="32"/>
                    <a:pt x="135" y="32"/>
                  </a:cubicBezTo>
                  <a:cubicBezTo>
                    <a:pt x="135" y="32"/>
                    <a:pt x="135" y="32"/>
                    <a:pt x="135" y="32"/>
                  </a:cubicBezTo>
                  <a:lnTo>
                    <a:pt x="137" y="31"/>
                  </a:lnTo>
                  <a:close/>
                  <a:moveTo>
                    <a:pt x="135" y="32"/>
                  </a:moveTo>
                  <a:cubicBezTo>
                    <a:pt x="135" y="32"/>
                    <a:pt x="135" y="32"/>
                    <a:pt x="135" y="32"/>
                  </a:cubicBezTo>
                  <a:cubicBezTo>
                    <a:pt x="135" y="32"/>
                    <a:pt x="135" y="32"/>
                    <a:pt x="135" y="32"/>
                  </a:cubicBezTo>
                  <a:cubicBezTo>
                    <a:pt x="135" y="33"/>
                    <a:pt x="134" y="33"/>
                    <a:pt x="134" y="33"/>
                  </a:cubicBezTo>
                  <a:cubicBezTo>
                    <a:pt x="134" y="32"/>
                    <a:pt x="134" y="32"/>
                    <a:pt x="134" y="32"/>
                  </a:cubicBezTo>
                  <a:lnTo>
                    <a:pt x="135" y="32"/>
                  </a:lnTo>
                  <a:close/>
                  <a:moveTo>
                    <a:pt x="134" y="32"/>
                  </a:moveTo>
                  <a:cubicBezTo>
                    <a:pt x="134" y="32"/>
                    <a:pt x="134" y="32"/>
                    <a:pt x="134" y="32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3" y="33"/>
                    <a:pt x="133" y="33"/>
                    <a:pt x="132" y="33"/>
                  </a:cubicBezTo>
                  <a:cubicBezTo>
                    <a:pt x="132" y="32"/>
                    <a:pt x="132" y="32"/>
                    <a:pt x="132" y="32"/>
                  </a:cubicBezTo>
                  <a:lnTo>
                    <a:pt x="134" y="32"/>
                  </a:lnTo>
                  <a:close/>
                  <a:moveTo>
                    <a:pt x="131" y="32"/>
                  </a:moveTo>
                  <a:cubicBezTo>
                    <a:pt x="131" y="32"/>
                    <a:pt x="131" y="32"/>
                    <a:pt x="131" y="32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30" y="33"/>
                    <a:pt x="130" y="33"/>
                    <a:pt x="129" y="33"/>
                  </a:cubicBezTo>
                  <a:cubicBezTo>
                    <a:pt x="129" y="32"/>
                    <a:pt x="129" y="32"/>
                    <a:pt x="129" y="32"/>
                  </a:cubicBezTo>
                  <a:cubicBezTo>
                    <a:pt x="132" y="32"/>
                    <a:pt x="132" y="32"/>
                    <a:pt x="132" y="32"/>
                  </a:cubicBezTo>
                  <a:cubicBezTo>
                    <a:pt x="132" y="33"/>
                    <a:pt x="132" y="33"/>
                    <a:pt x="132" y="33"/>
                  </a:cubicBezTo>
                  <a:cubicBezTo>
                    <a:pt x="132" y="33"/>
                    <a:pt x="131" y="33"/>
                    <a:pt x="131" y="33"/>
                  </a:cubicBezTo>
                  <a:cubicBezTo>
                    <a:pt x="131" y="32"/>
                    <a:pt x="131" y="32"/>
                    <a:pt x="131" y="32"/>
                  </a:cubicBezTo>
                  <a:close/>
                  <a:moveTo>
                    <a:pt x="129" y="32"/>
                  </a:moveTo>
                  <a:cubicBezTo>
                    <a:pt x="129" y="32"/>
                    <a:pt x="129" y="32"/>
                    <a:pt x="129" y="32"/>
                  </a:cubicBezTo>
                  <a:cubicBezTo>
                    <a:pt x="129" y="33"/>
                    <a:pt x="129" y="33"/>
                    <a:pt x="129" y="33"/>
                  </a:cubicBezTo>
                  <a:cubicBezTo>
                    <a:pt x="129" y="33"/>
                    <a:pt x="128" y="33"/>
                    <a:pt x="128" y="33"/>
                  </a:cubicBezTo>
                  <a:cubicBezTo>
                    <a:pt x="128" y="32"/>
                    <a:pt x="128" y="32"/>
                    <a:pt x="128" y="32"/>
                  </a:cubicBezTo>
                  <a:lnTo>
                    <a:pt x="129" y="32"/>
                  </a:lnTo>
                  <a:close/>
                  <a:moveTo>
                    <a:pt x="125" y="31"/>
                  </a:moveTo>
                  <a:cubicBezTo>
                    <a:pt x="125" y="31"/>
                    <a:pt x="125" y="31"/>
                    <a:pt x="125" y="31"/>
                  </a:cubicBezTo>
                  <a:cubicBezTo>
                    <a:pt x="125" y="30"/>
                    <a:pt x="125" y="30"/>
                    <a:pt x="125" y="30"/>
                  </a:cubicBezTo>
                  <a:cubicBezTo>
                    <a:pt x="127" y="30"/>
                    <a:pt x="127" y="30"/>
                    <a:pt x="127" y="30"/>
                  </a:cubicBezTo>
                  <a:cubicBezTo>
                    <a:pt x="127" y="31"/>
                    <a:pt x="127" y="31"/>
                    <a:pt x="127" y="31"/>
                  </a:cubicBezTo>
                  <a:lnTo>
                    <a:pt x="125" y="31"/>
                  </a:lnTo>
                  <a:close/>
                  <a:moveTo>
                    <a:pt x="127" y="32"/>
                  </a:moveTo>
                  <a:cubicBezTo>
                    <a:pt x="127" y="32"/>
                    <a:pt x="127" y="32"/>
                    <a:pt x="127" y="32"/>
                  </a:cubicBezTo>
                  <a:cubicBezTo>
                    <a:pt x="127" y="36"/>
                    <a:pt x="127" y="36"/>
                    <a:pt x="127" y="36"/>
                  </a:cubicBezTo>
                  <a:cubicBezTo>
                    <a:pt x="127" y="37"/>
                    <a:pt x="126" y="38"/>
                    <a:pt x="126" y="40"/>
                  </a:cubicBezTo>
                  <a:cubicBezTo>
                    <a:pt x="126" y="40"/>
                    <a:pt x="126" y="40"/>
                    <a:pt x="126" y="41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5" y="33"/>
                    <a:pt x="125" y="33"/>
                    <a:pt x="125" y="33"/>
                  </a:cubicBezTo>
                  <a:lnTo>
                    <a:pt x="127" y="32"/>
                  </a:lnTo>
                  <a:close/>
                  <a:moveTo>
                    <a:pt x="127" y="32"/>
                  </a:moveTo>
                  <a:cubicBezTo>
                    <a:pt x="127" y="32"/>
                    <a:pt x="127" y="32"/>
                    <a:pt x="127" y="32"/>
                  </a:cubicBezTo>
                  <a:cubicBezTo>
                    <a:pt x="128" y="32"/>
                    <a:pt x="128" y="32"/>
                    <a:pt x="128" y="32"/>
                  </a:cubicBezTo>
                  <a:cubicBezTo>
                    <a:pt x="128" y="33"/>
                    <a:pt x="128" y="33"/>
                    <a:pt x="128" y="33"/>
                  </a:cubicBezTo>
                  <a:cubicBezTo>
                    <a:pt x="127" y="33"/>
                    <a:pt x="127" y="33"/>
                    <a:pt x="127" y="33"/>
                  </a:cubicBezTo>
                  <a:cubicBezTo>
                    <a:pt x="127" y="33"/>
                    <a:pt x="127" y="34"/>
                    <a:pt x="127" y="35"/>
                  </a:cubicBezTo>
                  <a:lnTo>
                    <a:pt x="127" y="32"/>
                  </a:lnTo>
                  <a:close/>
                  <a:moveTo>
                    <a:pt x="126" y="15"/>
                  </a:moveTo>
                  <a:cubicBezTo>
                    <a:pt x="126" y="15"/>
                    <a:pt x="126" y="15"/>
                    <a:pt x="126" y="15"/>
                  </a:cubicBezTo>
                  <a:cubicBezTo>
                    <a:pt x="128" y="15"/>
                    <a:pt x="128" y="15"/>
                    <a:pt x="128" y="15"/>
                  </a:cubicBezTo>
                  <a:cubicBezTo>
                    <a:pt x="128" y="17"/>
                    <a:pt x="128" y="17"/>
                    <a:pt x="128" y="17"/>
                  </a:cubicBezTo>
                  <a:cubicBezTo>
                    <a:pt x="126" y="17"/>
                    <a:pt x="126" y="17"/>
                    <a:pt x="126" y="17"/>
                  </a:cubicBezTo>
                  <a:lnTo>
                    <a:pt x="126" y="15"/>
                  </a:lnTo>
                  <a:close/>
                  <a:moveTo>
                    <a:pt x="124" y="16"/>
                  </a:moveTo>
                  <a:cubicBezTo>
                    <a:pt x="124" y="16"/>
                    <a:pt x="124" y="16"/>
                    <a:pt x="124" y="16"/>
                  </a:cubicBezTo>
                  <a:cubicBezTo>
                    <a:pt x="125" y="16"/>
                    <a:pt x="125" y="16"/>
                    <a:pt x="125" y="16"/>
                  </a:cubicBezTo>
                  <a:cubicBezTo>
                    <a:pt x="125" y="18"/>
                    <a:pt x="125" y="18"/>
                    <a:pt x="125" y="18"/>
                  </a:cubicBezTo>
                  <a:cubicBezTo>
                    <a:pt x="124" y="18"/>
                    <a:pt x="124" y="18"/>
                    <a:pt x="124" y="18"/>
                  </a:cubicBezTo>
                  <a:lnTo>
                    <a:pt x="124" y="16"/>
                  </a:lnTo>
                  <a:close/>
                  <a:moveTo>
                    <a:pt x="123" y="20"/>
                  </a:moveTo>
                  <a:cubicBezTo>
                    <a:pt x="123" y="20"/>
                    <a:pt x="123" y="20"/>
                    <a:pt x="123" y="20"/>
                  </a:cubicBezTo>
                  <a:cubicBezTo>
                    <a:pt x="124" y="20"/>
                    <a:pt x="124" y="20"/>
                    <a:pt x="124" y="20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23" y="22"/>
                    <a:pt x="123" y="22"/>
                    <a:pt x="123" y="22"/>
                  </a:cubicBezTo>
                  <a:lnTo>
                    <a:pt x="123" y="20"/>
                  </a:lnTo>
                  <a:close/>
                  <a:moveTo>
                    <a:pt x="124" y="23"/>
                  </a:moveTo>
                  <a:cubicBezTo>
                    <a:pt x="124" y="23"/>
                    <a:pt x="124" y="23"/>
                    <a:pt x="124" y="23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24"/>
                    <a:pt x="123" y="24"/>
                    <a:pt x="123" y="24"/>
                  </a:cubicBezTo>
                  <a:cubicBezTo>
                    <a:pt x="123" y="23"/>
                    <a:pt x="123" y="23"/>
                    <a:pt x="123" y="23"/>
                  </a:cubicBezTo>
                  <a:lnTo>
                    <a:pt x="124" y="23"/>
                  </a:lnTo>
                  <a:close/>
                  <a:moveTo>
                    <a:pt x="122" y="28"/>
                  </a:moveTo>
                  <a:cubicBezTo>
                    <a:pt x="122" y="28"/>
                    <a:pt x="122" y="28"/>
                    <a:pt x="122" y="28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28"/>
                    <a:pt x="123" y="28"/>
                    <a:pt x="123" y="28"/>
                  </a:cubicBezTo>
                  <a:lnTo>
                    <a:pt x="122" y="28"/>
                  </a:lnTo>
                  <a:close/>
                  <a:moveTo>
                    <a:pt x="122" y="29"/>
                  </a:moveTo>
                  <a:cubicBezTo>
                    <a:pt x="122" y="29"/>
                    <a:pt x="122" y="29"/>
                    <a:pt x="122" y="29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1" y="29"/>
                    <a:pt x="121" y="29"/>
                    <a:pt x="121" y="29"/>
                  </a:cubicBezTo>
                  <a:lnTo>
                    <a:pt x="122" y="29"/>
                  </a:lnTo>
                  <a:close/>
                  <a:moveTo>
                    <a:pt x="121" y="19"/>
                  </a:moveTo>
                  <a:cubicBezTo>
                    <a:pt x="121" y="19"/>
                    <a:pt x="121" y="19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1" y="21"/>
                    <a:pt x="121" y="21"/>
                    <a:pt x="121" y="21"/>
                  </a:cubicBezTo>
                  <a:lnTo>
                    <a:pt x="121" y="19"/>
                  </a:lnTo>
                  <a:close/>
                  <a:moveTo>
                    <a:pt x="120" y="18"/>
                  </a:moveTo>
                  <a:cubicBezTo>
                    <a:pt x="120" y="18"/>
                    <a:pt x="120" y="18"/>
                    <a:pt x="120" y="18"/>
                  </a:cubicBezTo>
                  <a:cubicBezTo>
                    <a:pt x="119" y="18"/>
                    <a:pt x="119" y="18"/>
                    <a:pt x="119" y="18"/>
                  </a:cubicBezTo>
                  <a:cubicBezTo>
                    <a:pt x="119" y="17"/>
                    <a:pt x="119" y="17"/>
                    <a:pt x="119" y="17"/>
                  </a:cubicBezTo>
                  <a:cubicBezTo>
                    <a:pt x="120" y="17"/>
                    <a:pt x="120" y="17"/>
                    <a:pt x="120" y="17"/>
                  </a:cubicBezTo>
                  <a:lnTo>
                    <a:pt x="120" y="18"/>
                  </a:lnTo>
                  <a:close/>
                  <a:moveTo>
                    <a:pt x="120" y="26"/>
                  </a:moveTo>
                  <a:cubicBezTo>
                    <a:pt x="120" y="26"/>
                    <a:pt x="120" y="26"/>
                    <a:pt x="120" y="26"/>
                  </a:cubicBezTo>
                  <a:cubicBezTo>
                    <a:pt x="120" y="25"/>
                    <a:pt x="120" y="25"/>
                    <a:pt x="120" y="25"/>
                  </a:cubicBezTo>
                  <a:cubicBezTo>
                    <a:pt x="121" y="25"/>
                    <a:pt x="121" y="25"/>
                    <a:pt x="121" y="25"/>
                  </a:cubicBezTo>
                  <a:cubicBezTo>
                    <a:pt x="121" y="26"/>
                    <a:pt x="121" y="26"/>
                    <a:pt x="121" y="26"/>
                  </a:cubicBezTo>
                  <a:lnTo>
                    <a:pt x="120" y="26"/>
                  </a:ln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2" y="48"/>
                    <a:pt x="122" y="48"/>
                    <a:pt x="122" y="48"/>
                  </a:cubicBezTo>
                  <a:lnTo>
                    <a:pt x="120" y="48"/>
                  </a:lnTo>
                  <a:close/>
                  <a:moveTo>
                    <a:pt x="122" y="48"/>
                  </a:moveTo>
                  <a:cubicBezTo>
                    <a:pt x="122" y="48"/>
                    <a:pt x="122" y="48"/>
                    <a:pt x="122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2" y="41"/>
                    <a:pt x="122" y="41"/>
                    <a:pt x="122" y="41"/>
                  </a:cubicBezTo>
                  <a:lnTo>
                    <a:pt x="122" y="48"/>
                  </a:lnTo>
                  <a:close/>
                  <a:moveTo>
                    <a:pt x="122" y="41"/>
                  </a:moveTo>
                  <a:cubicBezTo>
                    <a:pt x="122" y="41"/>
                    <a:pt x="122" y="41"/>
                    <a:pt x="122" y="41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2" y="33"/>
                    <a:pt x="122" y="33"/>
                    <a:pt x="122" y="33"/>
                  </a:cubicBezTo>
                  <a:lnTo>
                    <a:pt x="122" y="41"/>
                  </a:lnTo>
                  <a:close/>
                  <a:moveTo>
                    <a:pt x="123" y="48"/>
                  </a:moveTo>
                  <a:cubicBezTo>
                    <a:pt x="123" y="48"/>
                    <a:pt x="123" y="48"/>
                    <a:pt x="123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3" y="41"/>
                    <a:pt x="123" y="41"/>
                    <a:pt x="123" y="41"/>
                  </a:cubicBezTo>
                  <a:lnTo>
                    <a:pt x="123" y="48"/>
                  </a:lnTo>
                  <a:close/>
                  <a:moveTo>
                    <a:pt x="123" y="41"/>
                  </a:moveTo>
                  <a:cubicBezTo>
                    <a:pt x="123" y="41"/>
                    <a:pt x="123" y="41"/>
                    <a:pt x="123" y="41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2" y="33"/>
                    <a:pt x="122" y="33"/>
                    <a:pt x="122" y="33"/>
                  </a:cubicBezTo>
                  <a:cubicBezTo>
                    <a:pt x="123" y="33"/>
                    <a:pt x="123" y="33"/>
                    <a:pt x="123" y="33"/>
                  </a:cubicBezTo>
                  <a:lnTo>
                    <a:pt x="123" y="41"/>
                  </a:lnTo>
                  <a:close/>
                  <a:moveTo>
                    <a:pt x="124" y="48"/>
                  </a:moveTo>
                  <a:cubicBezTo>
                    <a:pt x="124" y="48"/>
                    <a:pt x="124" y="48"/>
                    <a:pt x="124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4" y="41"/>
                    <a:pt x="124" y="41"/>
                    <a:pt x="124" y="41"/>
                  </a:cubicBezTo>
                  <a:lnTo>
                    <a:pt x="124" y="48"/>
                  </a:lnTo>
                  <a:close/>
                  <a:moveTo>
                    <a:pt x="124" y="41"/>
                  </a:moveTo>
                  <a:cubicBezTo>
                    <a:pt x="124" y="41"/>
                    <a:pt x="124" y="41"/>
                    <a:pt x="124" y="41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3" y="33"/>
                    <a:pt x="123" y="33"/>
                    <a:pt x="123" y="33"/>
                  </a:cubicBezTo>
                  <a:cubicBezTo>
                    <a:pt x="124" y="33"/>
                    <a:pt x="124" y="33"/>
                    <a:pt x="124" y="33"/>
                  </a:cubicBezTo>
                  <a:lnTo>
                    <a:pt x="124" y="41"/>
                  </a:lnTo>
                  <a:close/>
                  <a:moveTo>
                    <a:pt x="125" y="48"/>
                  </a:moveTo>
                  <a:cubicBezTo>
                    <a:pt x="125" y="48"/>
                    <a:pt x="125" y="48"/>
                    <a:pt x="125" y="48"/>
                  </a:cubicBezTo>
                  <a:cubicBezTo>
                    <a:pt x="124" y="48"/>
                    <a:pt x="124" y="48"/>
                    <a:pt x="124" y="48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5" y="41"/>
                    <a:pt x="125" y="41"/>
                    <a:pt x="125" y="41"/>
                  </a:cubicBezTo>
                  <a:lnTo>
                    <a:pt x="125" y="48"/>
                  </a:lnTo>
                  <a:close/>
                  <a:moveTo>
                    <a:pt x="125" y="41"/>
                  </a:moveTo>
                  <a:cubicBezTo>
                    <a:pt x="125" y="41"/>
                    <a:pt x="125" y="41"/>
                    <a:pt x="125" y="41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4" y="33"/>
                    <a:pt x="124" y="33"/>
                    <a:pt x="124" y="33"/>
                  </a:cubicBezTo>
                  <a:cubicBezTo>
                    <a:pt x="125" y="33"/>
                    <a:pt x="125" y="33"/>
                    <a:pt x="125" y="33"/>
                  </a:cubicBezTo>
                  <a:lnTo>
                    <a:pt x="125" y="41"/>
                  </a:lnTo>
                  <a:close/>
                  <a:moveTo>
                    <a:pt x="140" y="49"/>
                  </a:moveTo>
                  <a:cubicBezTo>
                    <a:pt x="140" y="49"/>
                    <a:pt x="140" y="49"/>
                    <a:pt x="140" y="49"/>
                  </a:cubicBezTo>
                  <a:cubicBezTo>
                    <a:pt x="125" y="48"/>
                    <a:pt x="125" y="48"/>
                    <a:pt x="125" y="48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6" y="41"/>
                    <a:pt x="126" y="41"/>
                    <a:pt x="126" y="41"/>
                  </a:cubicBezTo>
                  <a:cubicBezTo>
                    <a:pt x="126" y="44"/>
                    <a:pt x="126" y="48"/>
                    <a:pt x="126" y="48"/>
                  </a:cubicBezTo>
                  <a:cubicBezTo>
                    <a:pt x="126" y="48"/>
                    <a:pt x="126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9" y="48"/>
                    <a:pt x="130" y="48"/>
                    <a:pt x="131" y="49"/>
                  </a:cubicBezTo>
                  <a:cubicBezTo>
                    <a:pt x="134" y="49"/>
                    <a:pt x="139" y="49"/>
                    <a:pt x="139" y="49"/>
                  </a:cubicBezTo>
                  <a:cubicBezTo>
                    <a:pt x="139" y="49"/>
                    <a:pt x="139" y="45"/>
                    <a:pt x="139" y="42"/>
                  </a:cubicBezTo>
                  <a:cubicBezTo>
                    <a:pt x="139" y="42"/>
                    <a:pt x="139" y="41"/>
                    <a:pt x="139" y="41"/>
                  </a:cubicBezTo>
                  <a:cubicBezTo>
                    <a:pt x="140" y="40"/>
                    <a:pt x="140" y="40"/>
                    <a:pt x="140" y="40"/>
                  </a:cubicBezTo>
                  <a:lnTo>
                    <a:pt x="140" y="49"/>
                  </a:lnTo>
                  <a:close/>
                  <a:moveTo>
                    <a:pt x="140" y="40"/>
                  </a:moveTo>
                  <a:cubicBezTo>
                    <a:pt x="140" y="40"/>
                    <a:pt x="140" y="40"/>
                    <a:pt x="140" y="40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9" y="37"/>
                    <a:pt x="139" y="32"/>
                    <a:pt x="139" y="32"/>
                  </a:cubicBezTo>
                  <a:cubicBezTo>
                    <a:pt x="139" y="32"/>
                    <a:pt x="138" y="32"/>
                    <a:pt x="137" y="32"/>
                  </a:cubicBezTo>
                  <a:cubicBezTo>
                    <a:pt x="137" y="31"/>
                    <a:pt x="137" y="31"/>
                    <a:pt x="137" y="31"/>
                  </a:cubicBezTo>
                  <a:cubicBezTo>
                    <a:pt x="140" y="31"/>
                    <a:pt x="140" y="31"/>
                    <a:pt x="140" y="31"/>
                  </a:cubicBezTo>
                  <a:lnTo>
                    <a:pt x="140" y="40"/>
                  </a:lnTo>
                  <a:close/>
                  <a:moveTo>
                    <a:pt x="155" y="49"/>
                  </a:moveTo>
                  <a:cubicBezTo>
                    <a:pt x="155" y="49"/>
                    <a:pt x="155" y="49"/>
                    <a:pt x="155" y="49"/>
                  </a:cubicBezTo>
                  <a:cubicBezTo>
                    <a:pt x="149" y="49"/>
                    <a:pt x="149" y="49"/>
                    <a:pt x="149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3" y="40"/>
                    <a:pt x="143" y="40"/>
                    <a:pt x="143" y="40"/>
                  </a:cubicBezTo>
                  <a:cubicBezTo>
                    <a:pt x="143" y="43"/>
                    <a:pt x="143" y="49"/>
                    <a:pt x="143" y="49"/>
                  </a:cubicBezTo>
                  <a:cubicBezTo>
                    <a:pt x="143" y="49"/>
                    <a:pt x="147" y="49"/>
                    <a:pt x="148" y="49"/>
                  </a:cubicBezTo>
                  <a:cubicBezTo>
                    <a:pt x="150" y="49"/>
                    <a:pt x="154" y="49"/>
                    <a:pt x="154" y="49"/>
                  </a:cubicBezTo>
                  <a:cubicBezTo>
                    <a:pt x="154" y="49"/>
                    <a:pt x="154" y="43"/>
                    <a:pt x="154" y="40"/>
                  </a:cubicBezTo>
                  <a:cubicBezTo>
                    <a:pt x="155" y="40"/>
                    <a:pt x="155" y="40"/>
                    <a:pt x="155" y="40"/>
                  </a:cubicBezTo>
                  <a:lnTo>
                    <a:pt x="155" y="49"/>
                  </a:lnTo>
                  <a:close/>
                  <a:moveTo>
                    <a:pt x="157" y="49"/>
                  </a:moveTo>
                  <a:cubicBezTo>
                    <a:pt x="157" y="49"/>
                    <a:pt x="157" y="49"/>
                    <a:pt x="157" y="49"/>
                  </a:cubicBezTo>
                  <a:cubicBezTo>
                    <a:pt x="155" y="49"/>
                    <a:pt x="155" y="49"/>
                    <a:pt x="155" y="49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7" y="40"/>
                    <a:pt x="157" y="40"/>
                    <a:pt x="157" y="40"/>
                  </a:cubicBezTo>
                  <a:lnTo>
                    <a:pt x="157" y="49"/>
                  </a:lnTo>
                  <a:close/>
                  <a:moveTo>
                    <a:pt x="157" y="40"/>
                  </a:moveTo>
                  <a:cubicBezTo>
                    <a:pt x="157" y="40"/>
                    <a:pt x="157" y="40"/>
                    <a:pt x="157" y="40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5" y="32"/>
                    <a:pt x="155" y="32"/>
                    <a:pt x="155" y="32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6" y="33"/>
                    <a:pt x="156" y="33"/>
                    <a:pt x="157" y="34"/>
                  </a:cubicBezTo>
                  <a:lnTo>
                    <a:pt x="157" y="40"/>
                  </a:lnTo>
                  <a:close/>
                  <a:moveTo>
                    <a:pt x="162" y="39"/>
                  </a:moveTo>
                  <a:cubicBezTo>
                    <a:pt x="162" y="39"/>
                    <a:pt x="162" y="39"/>
                    <a:pt x="162" y="39"/>
                  </a:cubicBezTo>
                  <a:cubicBezTo>
                    <a:pt x="162" y="39"/>
                    <a:pt x="162" y="40"/>
                    <a:pt x="162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39"/>
                  </a:lnTo>
                  <a:close/>
                  <a:moveTo>
                    <a:pt x="160" y="49"/>
                  </a:moveTo>
                  <a:cubicBezTo>
                    <a:pt x="160" y="49"/>
                    <a:pt x="160" y="49"/>
                    <a:pt x="160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60" y="40"/>
                    <a:pt x="160" y="40"/>
                    <a:pt x="160" y="40"/>
                  </a:cubicBezTo>
                  <a:lnTo>
                    <a:pt x="160" y="49"/>
                  </a:lnTo>
                  <a:close/>
                  <a:moveTo>
                    <a:pt x="160" y="40"/>
                  </a:moveTo>
                  <a:cubicBezTo>
                    <a:pt x="160" y="40"/>
                    <a:pt x="160" y="40"/>
                    <a:pt x="160" y="40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8" y="35"/>
                    <a:pt x="159" y="35"/>
                    <a:pt x="160" y="36"/>
                  </a:cubicBezTo>
                  <a:lnTo>
                    <a:pt x="160" y="40"/>
                  </a:lnTo>
                  <a:close/>
                  <a:moveTo>
                    <a:pt x="160" y="32"/>
                  </a:moveTo>
                  <a:cubicBezTo>
                    <a:pt x="160" y="32"/>
                    <a:pt x="160" y="32"/>
                    <a:pt x="160" y="32"/>
                  </a:cubicBezTo>
                  <a:cubicBezTo>
                    <a:pt x="159" y="32"/>
                    <a:pt x="158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60" y="32"/>
                    <a:pt x="160" y="32"/>
                    <a:pt x="160" y="32"/>
                  </a:cubicBezTo>
                  <a:close/>
                  <a:moveTo>
                    <a:pt x="162" y="49"/>
                  </a:moveTo>
                  <a:cubicBezTo>
                    <a:pt x="162" y="49"/>
                    <a:pt x="162" y="49"/>
                    <a:pt x="162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49"/>
                  </a:lnTo>
                  <a:close/>
                  <a:moveTo>
                    <a:pt x="162" y="40"/>
                  </a:moveTo>
                  <a:cubicBezTo>
                    <a:pt x="162" y="40"/>
                    <a:pt x="162" y="40"/>
                    <a:pt x="162" y="40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36"/>
                    <a:pt x="160" y="36"/>
                    <a:pt x="160" y="36"/>
                  </a:cubicBezTo>
                  <a:cubicBezTo>
                    <a:pt x="160" y="37"/>
                    <a:pt x="160" y="37"/>
                    <a:pt x="161" y="37"/>
                  </a:cubicBezTo>
                  <a:cubicBezTo>
                    <a:pt x="161" y="38"/>
                    <a:pt x="161" y="38"/>
                    <a:pt x="162" y="39"/>
                  </a:cubicBezTo>
                  <a:lnTo>
                    <a:pt x="162" y="40"/>
                  </a:lnTo>
                  <a:close/>
                  <a:moveTo>
                    <a:pt x="162" y="32"/>
                  </a:moveTo>
                  <a:cubicBezTo>
                    <a:pt x="162" y="32"/>
                    <a:pt x="162" y="32"/>
                    <a:pt x="162" y="32"/>
                  </a:cubicBezTo>
                  <a:cubicBezTo>
                    <a:pt x="161" y="32"/>
                    <a:pt x="160" y="32"/>
                    <a:pt x="160" y="32"/>
                  </a:cubicBezTo>
                  <a:cubicBezTo>
                    <a:pt x="160" y="32"/>
                    <a:pt x="160" y="32"/>
                    <a:pt x="160" y="32"/>
                  </a:cubicBezTo>
                  <a:cubicBezTo>
                    <a:pt x="162" y="32"/>
                    <a:pt x="162" y="32"/>
                    <a:pt x="162" y="32"/>
                  </a:cubicBezTo>
                  <a:close/>
                  <a:moveTo>
                    <a:pt x="175" y="49"/>
                  </a:moveTo>
                  <a:cubicBezTo>
                    <a:pt x="175" y="49"/>
                    <a:pt x="175" y="49"/>
                    <a:pt x="175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0"/>
                    <a:pt x="162" y="40"/>
                    <a:pt x="162" y="40"/>
                  </a:cubicBezTo>
                  <a:cubicBezTo>
                    <a:pt x="162" y="40"/>
                    <a:pt x="162" y="40"/>
                    <a:pt x="162" y="40"/>
                  </a:cubicBezTo>
                  <a:cubicBezTo>
                    <a:pt x="164" y="44"/>
                    <a:pt x="165" y="49"/>
                    <a:pt x="165" y="49"/>
                  </a:cubicBezTo>
                  <a:cubicBezTo>
                    <a:pt x="165" y="49"/>
                    <a:pt x="167" y="49"/>
                    <a:pt x="169" y="49"/>
                  </a:cubicBezTo>
                  <a:cubicBezTo>
                    <a:pt x="170" y="49"/>
                    <a:pt x="174" y="49"/>
                    <a:pt x="175" y="49"/>
                  </a:cubicBezTo>
                  <a:close/>
                  <a:moveTo>
                    <a:pt x="175" y="48"/>
                  </a:moveTo>
                  <a:cubicBezTo>
                    <a:pt x="175" y="48"/>
                    <a:pt x="175" y="48"/>
                    <a:pt x="175" y="48"/>
                  </a:cubicBezTo>
                  <a:cubicBezTo>
                    <a:pt x="175" y="46"/>
                    <a:pt x="174" y="43"/>
                    <a:pt x="174" y="41"/>
                  </a:cubicBezTo>
                  <a:cubicBezTo>
                    <a:pt x="174" y="41"/>
                    <a:pt x="174" y="41"/>
                    <a:pt x="174" y="40"/>
                  </a:cubicBezTo>
                  <a:cubicBezTo>
                    <a:pt x="175" y="40"/>
                    <a:pt x="175" y="40"/>
                    <a:pt x="175" y="40"/>
                  </a:cubicBezTo>
                  <a:lnTo>
                    <a:pt x="175" y="48"/>
                  </a:lnTo>
                  <a:close/>
                  <a:moveTo>
                    <a:pt x="175" y="40"/>
                  </a:moveTo>
                  <a:cubicBezTo>
                    <a:pt x="175" y="40"/>
                    <a:pt x="175" y="40"/>
                    <a:pt x="175" y="40"/>
                  </a:cubicBezTo>
                  <a:cubicBezTo>
                    <a:pt x="174" y="40"/>
                    <a:pt x="174" y="40"/>
                    <a:pt x="174" y="40"/>
                  </a:cubicBezTo>
                  <a:cubicBezTo>
                    <a:pt x="174" y="37"/>
                    <a:pt x="173" y="32"/>
                    <a:pt x="173" y="32"/>
                  </a:cubicBezTo>
                  <a:cubicBezTo>
                    <a:pt x="173" y="32"/>
                    <a:pt x="167" y="32"/>
                    <a:pt x="163" y="32"/>
                  </a:cubicBezTo>
                  <a:cubicBezTo>
                    <a:pt x="163" y="32"/>
                    <a:pt x="162" y="32"/>
                    <a:pt x="162" y="32"/>
                  </a:cubicBezTo>
                  <a:cubicBezTo>
                    <a:pt x="162" y="32"/>
                    <a:pt x="162" y="32"/>
                    <a:pt x="162" y="32"/>
                  </a:cubicBezTo>
                  <a:cubicBezTo>
                    <a:pt x="173" y="32"/>
                    <a:pt x="173" y="32"/>
                    <a:pt x="173" y="32"/>
                  </a:cubicBezTo>
                  <a:cubicBezTo>
                    <a:pt x="173" y="33"/>
                    <a:pt x="173" y="33"/>
                    <a:pt x="173" y="33"/>
                  </a:cubicBezTo>
                  <a:cubicBezTo>
                    <a:pt x="175" y="33"/>
                    <a:pt x="175" y="33"/>
                    <a:pt x="175" y="33"/>
                  </a:cubicBezTo>
                  <a:lnTo>
                    <a:pt x="175" y="40"/>
                  </a:lnTo>
                  <a:close/>
                  <a:moveTo>
                    <a:pt x="177" y="49"/>
                  </a:moveTo>
                  <a:cubicBezTo>
                    <a:pt x="177" y="49"/>
                    <a:pt x="177" y="49"/>
                    <a:pt x="177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8"/>
                  </a:cubicBezTo>
                  <a:cubicBezTo>
                    <a:pt x="175" y="40"/>
                    <a:pt x="175" y="40"/>
                    <a:pt x="175" y="40"/>
                  </a:cubicBezTo>
                  <a:cubicBezTo>
                    <a:pt x="177" y="40"/>
                    <a:pt x="177" y="40"/>
                    <a:pt x="177" y="40"/>
                  </a:cubicBezTo>
                  <a:lnTo>
                    <a:pt x="177" y="49"/>
                  </a:lnTo>
                  <a:close/>
                  <a:moveTo>
                    <a:pt x="177" y="40"/>
                  </a:moveTo>
                  <a:cubicBezTo>
                    <a:pt x="177" y="40"/>
                    <a:pt x="177" y="40"/>
                    <a:pt x="177" y="40"/>
                  </a:cubicBezTo>
                  <a:cubicBezTo>
                    <a:pt x="175" y="40"/>
                    <a:pt x="175" y="40"/>
                    <a:pt x="175" y="40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7" y="33"/>
                    <a:pt x="177" y="33"/>
                    <a:pt x="177" y="33"/>
                  </a:cubicBezTo>
                  <a:lnTo>
                    <a:pt x="177" y="40"/>
                  </a:lnTo>
                  <a:close/>
                  <a:moveTo>
                    <a:pt x="179" y="49"/>
                  </a:moveTo>
                  <a:cubicBezTo>
                    <a:pt x="179" y="49"/>
                    <a:pt x="179" y="49"/>
                    <a:pt x="179" y="49"/>
                  </a:cubicBezTo>
                  <a:cubicBezTo>
                    <a:pt x="177" y="49"/>
                    <a:pt x="177" y="49"/>
                    <a:pt x="177" y="49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9" y="40"/>
                    <a:pt x="179" y="40"/>
                    <a:pt x="179" y="40"/>
                  </a:cubicBezTo>
                  <a:lnTo>
                    <a:pt x="179" y="49"/>
                  </a:lnTo>
                  <a:close/>
                  <a:moveTo>
                    <a:pt x="179" y="40"/>
                  </a:moveTo>
                  <a:cubicBezTo>
                    <a:pt x="179" y="40"/>
                    <a:pt x="179" y="40"/>
                    <a:pt x="179" y="40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7" y="33"/>
                    <a:pt x="177" y="33"/>
                    <a:pt x="177" y="33"/>
                  </a:cubicBezTo>
                  <a:cubicBezTo>
                    <a:pt x="179" y="33"/>
                    <a:pt x="179" y="33"/>
                    <a:pt x="179" y="33"/>
                  </a:cubicBezTo>
                  <a:lnTo>
                    <a:pt x="179" y="40"/>
                  </a:lnTo>
                  <a:close/>
                  <a:moveTo>
                    <a:pt x="181" y="49"/>
                  </a:moveTo>
                  <a:cubicBezTo>
                    <a:pt x="181" y="49"/>
                    <a:pt x="181" y="49"/>
                    <a:pt x="181" y="49"/>
                  </a:cubicBezTo>
                  <a:cubicBezTo>
                    <a:pt x="179" y="49"/>
                    <a:pt x="179" y="49"/>
                    <a:pt x="179" y="49"/>
                  </a:cubicBezTo>
                  <a:cubicBezTo>
                    <a:pt x="179" y="40"/>
                    <a:pt x="179" y="40"/>
                    <a:pt x="179" y="40"/>
                  </a:cubicBezTo>
                  <a:cubicBezTo>
                    <a:pt x="181" y="40"/>
                    <a:pt x="181" y="40"/>
                    <a:pt x="181" y="40"/>
                  </a:cubicBezTo>
                  <a:lnTo>
                    <a:pt x="181" y="49"/>
                  </a:lnTo>
                  <a:close/>
                  <a:moveTo>
                    <a:pt x="181" y="40"/>
                  </a:moveTo>
                  <a:cubicBezTo>
                    <a:pt x="181" y="40"/>
                    <a:pt x="181" y="40"/>
                    <a:pt x="181" y="40"/>
                  </a:cubicBezTo>
                  <a:cubicBezTo>
                    <a:pt x="179" y="40"/>
                    <a:pt x="179" y="40"/>
                    <a:pt x="179" y="40"/>
                  </a:cubicBezTo>
                  <a:cubicBezTo>
                    <a:pt x="179" y="33"/>
                    <a:pt x="179" y="33"/>
                    <a:pt x="179" y="33"/>
                  </a:cubicBezTo>
                  <a:cubicBezTo>
                    <a:pt x="181" y="32"/>
                    <a:pt x="181" y="32"/>
                    <a:pt x="181" y="32"/>
                  </a:cubicBezTo>
                  <a:lnTo>
                    <a:pt x="181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9"/>
            <p:cNvSpPr>
              <a:spLocks noEditPoints="1"/>
            </p:cNvSpPr>
            <p:nvPr/>
          </p:nvSpPr>
          <p:spPr bwMode="auto">
            <a:xfrm>
              <a:off x="888" y="4158"/>
              <a:ext cx="435" cy="136"/>
            </a:xfrm>
            <a:custGeom>
              <a:avLst/>
              <a:gdLst>
                <a:gd name="T0" fmla="*/ 46 w 168"/>
                <a:gd name="T1" fmla="*/ 51 h 51"/>
                <a:gd name="T2" fmla="*/ 61 w 168"/>
                <a:gd name="T3" fmla="*/ 38 h 51"/>
                <a:gd name="T4" fmla="*/ 16 w 168"/>
                <a:gd name="T5" fmla="*/ 51 h 51"/>
                <a:gd name="T6" fmla="*/ 70 w 168"/>
                <a:gd name="T7" fmla="*/ 12 h 51"/>
                <a:gd name="T8" fmla="*/ 55 w 168"/>
                <a:gd name="T9" fmla="*/ 37 h 51"/>
                <a:gd name="T10" fmla="*/ 45 w 168"/>
                <a:gd name="T11" fmla="*/ 34 h 51"/>
                <a:gd name="T12" fmla="*/ 28 w 168"/>
                <a:gd name="T13" fmla="*/ 8 h 51"/>
                <a:gd name="T14" fmla="*/ 50 w 168"/>
                <a:gd name="T15" fmla="*/ 9 h 51"/>
                <a:gd name="T16" fmla="*/ 76 w 168"/>
                <a:gd name="T17" fmla="*/ 13 h 51"/>
                <a:gd name="T18" fmla="*/ 90 w 168"/>
                <a:gd name="T19" fmla="*/ 17 h 51"/>
                <a:gd name="T20" fmla="*/ 101 w 168"/>
                <a:gd name="T21" fmla="*/ 20 h 51"/>
                <a:gd name="T22" fmla="*/ 106 w 168"/>
                <a:gd name="T23" fmla="*/ 22 h 51"/>
                <a:gd name="T24" fmla="*/ 110 w 168"/>
                <a:gd name="T25" fmla="*/ 39 h 51"/>
                <a:gd name="T26" fmla="*/ 121 w 168"/>
                <a:gd name="T27" fmla="*/ 29 h 51"/>
                <a:gd name="T28" fmla="*/ 10 w 168"/>
                <a:gd name="T29" fmla="*/ 38 h 51"/>
                <a:gd name="T30" fmla="*/ 19 w 168"/>
                <a:gd name="T31" fmla="*/ 8 h 51"/>
                <a:gd name="T32" fmla="*/ 2 w 168"/>
                <a:gd name="T33" fmla="*/ 12 h 51"/>
                <a:gd name="T34" fmla="*/ 5 w 168"/>
                <a:gd name="T35" fmla="*/ 10 h 51"/>
                <a:gd name="T36" fmla="*/ 57 w 168"/>
                <a:gd name="T37" fmla="*/ 10 h 51"/>
                <a:gd name="T38" fmla="*/ 139 w 168"/>
                <a:gd name="T39" fmla="*/ 41 h 51"/>
                <a:gd name="T40" fmla="*/ 115 w 168"/>
                <a:gd name="T41" fmla="*/ 39 h 51"/>
                <a:gd name="T42" fmla="*/ 107 w 168"/>
                <a:gd name="T43" fmla="*/ 43 h 51"/>
                <a:gd name="T44" fmla="*/ 97 w 168"/>
                <a:gd name="T45" fmla="*/ 40 h 51"/>
                <a:gd name="T46" fmla="*/ 84 w 168"/>
                <a:gd name="T47" fmla="*/ 40 h 51"/>
                <a:gd name="T48" fmla="*/ 67 w 168"/>
                <a:gd name="T49" fmla="*/ 39 h 51"/>
                <a:gd name="T50" fmla="*/ 142 w 168"/>
                <a:gd name="T51" fmla="*/ 42 h 51"/>
                <a:gd name="T52" fmla="*/ 140 w 168"/>
                <a:gd name="T53" fmla="*/ 49 h 51"/>
                <a:gd name="T54" fmla="*/ 142 w 168"/>
                <a:gd name="T55" fmla="*/ 49 h 51"/>
                <a:gd name="T56" fmla="*/ 118 w 168"/>
                <a:gd name="T57" fmla="*/ 43 h 51"/>
                <a:gd name="T58" fmla="*/ 115 w 168"/>
                <a:gd name="T59" fmla="*/ 43 h 51"/>
                <a:gd name="T60" fmla="*/ 109 w 168"/>
                <a:gd name="T61" fmla="*/ 44 h 51"/>
                <a:gd name="T62" fmla="*/ 95 w 168"/>
                <a:gd name="T63" fmla="*/ 44 h 51"/>
                <a:gd name="T64" fmla="*/ 75 w 168"/>
                <a:gd name="T65" fmla="*/ 49 h 51"/>
                <a:gd name="T66" fmla="*/ 91 w 168"/>
                <a:gd name="T67" fmla="*/ 50 h 51"/>
                <a:gd name="T68" fmla="*/ 99 w 168"/>
                <a:gd name="T69" fmla="*/ 50 h 51"/>
                <a:gd name="T70" fmla="*/ 107 w 168"/>
                <a:gd name="T71" fmla="*/ 47 h 51"/>
                <a:gd name="T72" fmla="*/ 110 w 168"/>
                <a:gd name="T73" fmla="*/ 50 h 51"/>
                <a:gd name="T74" fmla="*/ 113 w 168"/>
                <a:gd name="T75" fmla="*/ 50 h 51"/>
                <a:gd name="T76" fmla="*/ 116 w 168"/>
                <a:gd name="T77" fmla="*/ 49 h 51"/>
                <a:gd name="T78" fmla="*/ 120 w 168"/>
                <a:gd name="T79" fmla="*/ 47 h 51"/>
                <a:gd name="T80" fmla="*/ 124 w 168"/>
                <a:gd name="T81" fmla="*/ 49 h 51"/>
                <a:gd name="T82" fmla="*/ 127 w 168"/>
                <a:gd name="T83" fmla="*/ 50 h 51"/>
                <a:gd name="T84" fmla="*/ 128 w 168"/>
                <a:gd name="T85" fmla="*/ 49 h 51"/>
                <a:gd name="T86" fmla="*/ 128 w 168"/>
                <a:gd name="T87" fmla="*/ 47 h 51"/>
                <a:gd name="T88" fmla="*/ 129 w 168"/>
                <a:gd name="T89" fmla="*/ 45 h 51"/>
                <a:gd name="T90" fmla="*/ 74 w 168"/>
                <a:gd name="T91" fmla="*/ 50 h 51"/>
                <a:gd name="T92" fmla="*/ 132 w 168"/>
                <a:gd name="T93" fmla="*/ 45 h 51"/>
                <a:gd name="T94" fmla="*/ 140 w 168"/>
                <a:gd name="T95" fmla="*/ 43 h 51"/>
                <a:gd name="T96" fmla="*/ 135 w 168"/>
                <a:gd name="T97" fmla="*/ 50 h 51"/>
                <a:gd name="T98" fmla="*/ 137 w 168"/>
                <a:gd name="T99" fmla="*/ 47 h 51"/>
                <a:gd name="T100" fmla="*/ 139 w 168"/>
                <a:gd name="T101" fmla="*/ 49 h 51"/>
                <a:gd name="T102" fmla="*/ 139 w 168"/>
                <a:gd name="T103" fmla="*/ 48 h 51"/>
                <a:gd name="T104" fmla="*/ 144 w 168"/>
                <a:gd name="T105" fmla="*/ 45 h 51"/>
                <a:gd name="T106" fmla="*/ 144 w 168"/>
                <a:gd name="T107" fmla="*/ 45 h 51"/>
                <a:gd name="T108" fmla="*/ 148 w 168"/>
                <a:gd name="T109" fmla="*/ 49 h 51"/>
                <a:gd name="T110" fmla="*/ 151 w 168"/>
                <a:gd name="T111" fmla="*/ 46 h 51"/>
                <a:gd name="T112" fmla="*/ 152 w 168"/>
                <a:gd name="T113" fmla="*/ 49 h 51"/>
                <a:gd name="T114" fmla="*/ 157 w 168"/>
                <a:gd name="T115" fmla="*/ 49 h 51"/>
                <a:gd name="T116" fmla="*/ 159 w 168"/>
                <a:gd name="T117" fmla="*/ 49 h 51"/>
                <a:gd name="T118" fmla="*/ 161 w 168"/>
                <a:gd name="T119" fmla="*/ 48 h 51"/>
                <a:gd name="T120" fmla="*/ 117 w 168"/>
                <a:gd name="T121" fmla="*/ 39 h 51"/>
                <a:gd name="T122" fmla="*/ 26 w 168"/>
                <a:gd name="T123" fmla="*/ 51 h 51"/>
                <a:gd name="T124" fmla="*/ 35 w 168"/>
                <a:gd name="T12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8" h="51">
                  <a:moveTo>
                    <a:pt x="26" y="51"/>
                  </a:move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lose/>
                  <a:moveTo>
                    <a:pt x="29" y="51"/>
                  </a:moveTo>
                  <a:cubicBezTo>
                    <a:pt x="29" y="51"/>
                    <a:pt x="29" y="51"/>
                    <a:pt x="29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29" y="51"/>
                    <a:pt x="29" y="51"/>
                    <a:pt x="29" y="51"/>
                  </a:cubicBezTo>
                  <a:close/>
                  <a:moveTo>
                    <a:pt x="39" y="51"/>
                  </a:moveTo>
                  <a:cubicBezTo>
                    <a:pt x="39" y="51"/>
                    <a:pt x="39" y="51"/>
                    <a:pt x="39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39" y="51"/>
                    <a:pt x="39" y="51"/>
                  </a:cubicBezTo>
                  <a:close/>
                  <a:moveTo>
                    <a:pt x="19" y="51"/>
                  </a:moveTo>
                  <a:cubicBezTo>
                    <a:pt x="19" y="51"/>
                    <a:pt x="19" y="51"/>
                    <a:pt x="19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19" y="51"/>
                    <a:pt x="19" y="51"/>
                    <a:pt x="19" y="51"/>
                  </a:cubicBezTo>
                  <a:close/>
                  <a:moveTo>
                    <a:pt x="73" y="39"/>
                  </a:moveTo>
                  <a:cubicBezTo>
                    <a:pt x="73" y="39"/>
                    <a:pt x="73" y="39"/>
                    <a:pt x="73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3" y="13"/>
                    <a:pt x="73" y="13"/>
                    <a:pt x="73" y="13"/>
                  </a:cubicBezTo>
                  <a:lnTo>
                    <a:pt x="73" y="39"/>
                  </a:lnTo>
                  <a:close/>
                  <a:moveTo>
                    <a:pt x="45" y="51"/>
                  </a:moveTo>
                  <a:cubicBezTo>
                    <a:pt x="45" y="51"/>
                    <a:pt x="45" y="51"/>
                    <a:pt x="45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5" y="51"/>
                    <a:pt x="45" y="51"/>
                    <a:pt x="45" y="51"/>
                  </a:cubicBezTo>
                  <a:close/>
                  <a:moveTo>
                    <a:pt x="61" y="51"/>
                  </a:move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lose/>
                  <a:moveTo>
                    <a:pt x="50" y="51"/>
                  </a:moveTo>
                  <a:cubicBezTo>
                    <a:pt x="50" y="51"/>
                    <a:pt x="50" y="51"/>
                    <a:pt x="50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0" y="51"/>
                  </a:cubicBezTo>
                  <a:close/>
                  <a:moveTo>
                    <a:pt x="22" y="51"/>
                  </a:moveTo>
                  <a:cubicBezTo>
                    <a:pt x="22" y="51"/>
                    <a:pt x="22" y="51"/>
                    <a:pt x="22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2" y="51"/>
                    <a:pt x="22" y="51"/>
                    <a:pt x="22" y="51"/>
                  </a:cubicBezTo>
                  <a:close/>
                  <a:moveTo>
                    <a:pt x="82" y="39"/>
                  </a:moveTo>
                  <a:cubicBezTo>
                    <a:pt x="82" y="39"/>
                    <a:pt x="82" y="39"/>
                    <a:pt x="82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5"/>
                    <a:pt x="83" y="15"/>
                    <a:pt x="83" y="15"/>
                  </a:cubicBezTo>
                  <a:lnTo>
                    <a:pt x="82" y="39"/>
                  </a:lnTo>
                  <a:close/>
                  <a:moveTo>
                    <a:pt x="80" y="39"/>
                  </a:move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0" y="14"/>
                    <a:pt x="80" y="14"/>
                    <a:pt x="80" y="14"/>
                  </a:cubicBezTo>
                  <a:lnTo>
                    <a:pt x="80" y="39"/>
                  </a:lnTo>
                  <a:close/>
                  <a:moveTo>
                    <a:pt x="61" y="38"/>
                  </a:moveTo>
                  <a:cubicBezTo>
                    <a:pt x="61" y="38"/>
                    <a:pt x="61" y="38"/>
                    <a:pt x="61" y="38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0" y="10"/>
                    <a:pt x="60" y="10"/>
                    <a:pt x="60" y="10"/>
                  </a:cubicBezTo>
                  <a:lnTo>
                    <a:pt x="61" y="38"/>
                  </a:ln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1" y="12"/>
                    <a:pt x="71" y="12"/>
                    <a:pt x="71" y="12"/>
                  </a:cubicBezTo>
                  <a:lnTo>
                    <a:pt x="71" y="39"/>
                  </a:lnTo>
                  <a:close/>
                  <a:moveTo>
                    <a:pt x="95" y="40"/>
                  </a:moveTo>
                  <a:cubicBezTo>
                    <a:pt x="95" y="40"/>
                    <a:pt x="95" y="40"/>
                    <a:pt x="95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7" y="19"/>
                    <a:pt x="97" y="19"/>
                    <a:pt x="97" y="19"/>
                  </a:cubicBezTo>
                  <a:lnTo>
                    <a:pt x="95" y="40"/>
                  </a:lnTo>
                  <a:close/>
                  <a:moveTo>
                    <a:pt x="16" y="51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6" y="51"/>
                    <a:pt x="16" y="51"/>
                    <a:pt x="16" y="51"/>
                  </a:cubicBezTo>
                  <a:close/>
                  <a:moveTo>
                    <a:pt x="16" y="51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5" y="51"/>
                    <a:pt x="15" y="51"/>
                    <a:pt x="15" y="51"/>
                  </a:cubicBezTo>
                  <a:lnTo>
                    <a:pt x="16" y="51"/>
                  </a:lnTo>
                  <a:close/>
                  <a:moveTo>
                    <a:pt x="120" y="39"/>
                  </a:move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3"/>
                    <a:pt x="122" y="36"/>
                    <a:pt x="121" y="37"/>
                  </a:cubicBezTo>
                  <a:cubicBezTo>
                    <a:pt x="121" y="38"/>
                    <a:pt x="121" y="39"/>
                    <a:pt x="120" y="39"/>
                  </a:cubicBezTo>
                  <a:close/>
                  <a:moveTo>
                    <a:pt x="18" y="51"/>
                  </a:move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lose/>
                  <a:moveTo>
                    <a:pt x="69" y="39"/>
                  </a:moveTo>
                  <a:cubicBezTo>
                    <a:pt x="69" y="39"/>
                    <a:pt x="69" y="39"/>
                    <a:pt x="69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69" y="11"/>
                    <a:pt x="69" y="11"/>
                    <a:pt x="69" y="11"/>
                  </a:cubicBezTo>
                  <a:lnTo>
                    <a:pt x="69" y="39"/>
                  </a:lnTo>
                  <a:close/>
                  <a:moveTo>
                    <a:pt x="117" y="37"/>
                  </a:moveTo>
                  <a:cubicBezTo>
                    <a:pt x="117" y="37"/>
                    <a:pt x="117" y="37"/>
                    <a:pt x="117" y="37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lnTo>
                    <a:pt x="117" y="37"/>
                  </a:lnTo>
                  <a:close/>
                  <a:moveTo>
                    <a:pt x="115" y="39"/>
                  </a:moveTo>
                  <a:cubicBezTo>
                    <a:pt x="115" y="39"/>
                    <a:pt x="115" y="39"/>
                    <a:pt x="115" y="39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39"/>
                    <a:pt x="115" y="39"/>
                    <a:pt x="115" y="39"/>
                  </a:cubicBezTo>
                  <a:close/>
                  <a:moveTo>
                    <a:pt x="114" y="39"/>
                  </a:moveTo>
                  <a:cubicBezTo>
                    <a:pt x="114" y="39"/>
                    <a:pt x="114" y="39"/>
                    <a:pt x="114" y="39"/>
                  </a:cubicBezTo>
                  <a:cubicBezTo>
                    <a:pt x="116" y="27"/>
                    <a:pt x="116" y="27"/>
                    <a:pt x="116" y="27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lose/>
                  <a:moveTo>
                    <a:pt x="119" y="34"/>
                  </a:moveTo>
                  <a:cubicBezTo>
                    <a:pt x="119" y="34"/>
                    <a:pt x="119" y="34"/>
                    <a:pt x="119" y="34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lnTo>
                    <a:pt x="119" y="34"/>
                  </a:lnTo>
                  <a:close/>
                  <a:moveTo>
                    <a:pt x="14" y="37"/>
                  </a:move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5" y="36"/>
                    <a:pt x="17" y="35"/>
                  </a:cubicBezTo>
                  <a:cubicBezTo>
                    <a:pt x="20" y="35"/>
                    <a:pt x="30" y="34"/>
                    <a:pt x="46" y="36"/>
                  </a:cubicBezTo>
                  <a:cubicBezTo>
                    <a:pt x="47" y="36"/>
                    <a:pt x="48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2" y="37"/>
                    <a:pt x="54" y="37"/>
                    <a:pt x="55" y="37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4" y="34"/>
                    <a:pt x="54" y="34"/>
                    <a:pt x="54" y="34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39"/>
                    <a:pt x="103" y="39"/>
                    <a:pt x="103" y="40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12" y="24"/>
                    <a:pt x="112" y="24"/>
                    <a:pt x="112" y="24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6"/>
                    <a:pt x="118" y="26"/>
                    <a:pt x="118" y="26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9" y="27"/>
                    <a:pt x="119" y="27"/>
                    <a:pt x="119" y="27"/>
                  </a:cubicBezTo>
                  <a:cubicBezTo>
                    <a:pt x="119" y="28"/>
                    <a:pt x="119" y="28"/>
                    <a:pt x="119" y="28"/>
                  </a:cubicBezTo>
                  <a:cubicBezTo>
                    <a:pt x="120" y="27"/>
                    <a:pt x="120" y="27"/>
                    <a:pt x="120" y="27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2" y="29"/>
                    <a:pt x="122" y="29"/>
                    <a:pt x="122" y="29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0"/>
                    <a:pt x="122" y="29"/>
                    <a:pt x="122" y="28"/>
                  </a:cubicBezTo>
                  <a:cubicBezTo>
                    <a:pt x="121" y="27"/>
                    <a:pt x="120" y="26"/>
                    <a:pt x="119" y="25"/>
                  </a:cubicBezTo>
                  <a:cubicBezTo>
                    <a:pt x="114" y="20"/>
                    <a:pt x="97" y="15"/>
                    <a:pt x="88" y="12"/>
                  </a:cubicBezTo>
                  <a:cubicBezTo>
                    <a:pt x="80" y="9"/>
                    <a:pt x="57" y="3"/>
                    <a:pt x="36" y="2"/>
                  </a:cubicBezTo>
                  <a:cubicBezTo>
                    <a:pt x="16" y="0"/>
                    <a:pt x="7" y="3"/>
                    <a:pt x="4" y="5"/>
                  </a:cubicBezTo>
                  <a:cubicBezTo>
                    <a:pt x="1" y="7"/>
                    <a:pt x="2" y="9"/>
                    <a:pt x="2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9" y="36"/>
                    <a:pt x="10" y="38"/>
                  </a:cubicBezTo>
                  <a:cubicBezTo>
                    <a:pt x="11" y="40"/>
                    <a:pt x="13" y="41"/>
                    <a:pt x="13" y="4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0"/>
                    <a:pt x="12" y="40"/>
                    <a:pt x="11" y="39"/>
                  </a:cubicBezTo>
                  <a:cubicBezTo>
                    <a:pt x="10" y="37"/>
                    <a:pt x="14" y="36"/>
                    <a:pt x="15" y="36"/>
                  </a:cubicBezTo>
                  <a:cubicBezTo>
                    <a:pt x="15" y="36"/>
                    <a:pt x="14" y="37"/>
                    <a:pt x="13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4" y="37"/>
                    <a:pt x="14" y="37"/>
                    <a:pt x="14" y="37"/>
                  </a:cubicBezTo>
                  <a:close/>
                  <a:moveTo>
                    <a:pt x="29" y="34"/>
                  </a:moveTo>
                  <a:cubicBezTo>
                    <a:pt x="29" y="34"/>
                    <a:pt x="29" y="34"/>
                    <a:pt x="29" y="34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7"/>
                    <a:pt x="22" y="7"/>
                    <a:pt x="22" y="7"/>
                  </a:cubicBezTo>
                  <a:lnTo>
                    <a:pt x="29" y="34"/>
                  </a:lnTo>
                  <a:close/>
                  <a:moveTo>
                    <a:pt x="19" y="7"/>
                  </a:moveTo>
                  <a:cubicBezTo>
                    <a:pt x="19" y="7"/>
                    <a:pt x="19" y="7"/>
                    <a:pt x="19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19" y="7"/>
                    <a:pt x="19" y="7"/>
                    <a:pt x="19" y="7"/>
                  </a:cubicBezTo>
                  <a:close/>
                  <a:moveTo>
                    <a:pt x="19" y="8"/>
                  </a:moveTo>
                  <a:cubicBezTo>
                    <a:pt x="19" y="8"/>
                    <a:pt x="19" y="8"/>
                    <a:pt x="19" y="8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19" y="8"/>
                    <a:pt x="19" y="8"/>
                    <a:pt x="19" y="8"/>
                  </a:cubicBezTo>
                  <a:close/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16" y="7"/>
                    <a:pt x="16" y="7"/>
                    <a:pt x="16" y="7"/>
                  </a:cubicBezTo>
                  <a:lnTo>
                    <a:pt x="18" y="8"/>
                  </a:lnTo>
                  <a:close/>
                  <a:moveTo>
                    <a:pt x="16" y="8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6" y="8"/>
                  </a:lnTo>
                  <a:close/>
                  <a:moveTo>
                    <a:pt x="14" y="8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4" y="8"/>
                    <a:pt x="14" y="8"/>
                  </a:cubicBezTo>
                  <a:close/>
                  <a:moveTo>
                    <a:pt x="11" y="8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11" y="8"/>
                  </a:lnTo>
                  <a:close/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lose/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3"/>
                    <a:pt x="2" y="13"/>
                    <a:pt x="2" y="13"/>
                  </a:cubicBezTo>
                  <a:lnTo>
                    <a:pt x="1" y="12"/>
                  </a:lnTo>
                  <a:close/>
                  <a:moveTo>
                    <a:pt x="2" y="11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4"/>
                    <a:pt x="2" y="14"/>
                    <a:pt x="2" y="14"/>
                  </a:cubicBezTo>
                  <a:lnTo>
                    <a:pt x="2" y="11"/>
                  </a:lnTo>
                  <a:close/>
                  <a:moveTo>
                    <a:pt x="2" y="11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4" y="18"/>
                    <a:pt x="4" y="18"/>
                    <a:pt x="4" y="18"/>
                  </a:cubicBezTo>
                  <a:lnTo>
                    <a:pt x="2" y="11"/>
                  </a:lnTo>
                  <a:close/>
                  <a:moveTo>
                    <a:pt x="3" y="10"/>
                  </a:moveTo>
                  <a:cubicBezTo>
                    <a:pt x="3" y="10"/>
                    <a:pt x="3" y="10"/>
                    <a:pt x="3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8" y="25"/>
                    <a:pt x="8" y="25"/>
                    <a:pt x="8" y="25"/>
                  </a:cubicBezTo>
                  <a:lnTo>
                    <a:pt x="3" y="10"/>
                  </a:lnTo>
                  <a:close/>
                  <a:moveTo>
                    <a:pt x="4" y="1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13" y="36"/>
                    <a:pt x="13" y="36"/>
                    <a:pt x="13" y="36"/>
                  </a:cubicBezTo>
                  <a:lnTo>
                    <a:pt x="4" y="10"/>
                  </a:lnTo>
                  <a:close/>
                  <a:moveTo>
                    <a:pt x="5" y="9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13" y="36"/>
                    <a:pt x="13" y="36"/>
                    <a:pt x="13" y="36"/>
                  </a:cubicBezTo>
                  <a:lnTo>
                    <a:pt x="5" y="9"/>
                  </a:lnTo>
                  <a:close/>
                  <a:moveTo>
                    <a:pt x="6" y="9"/>
                  </a:moveTo>
                  <a:cubicBezTo>
                    <a:pt x="6" y="9"/>
                    <a:pt x="6" y="9"/>
                    <a:pt x="6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14" y="35"/>
                    <a:pt x="14" y="35"/>
                    <a:pt x="14" y="35"/>
                  </a:cubicBezTo>
                  <a:lnTo>
                    <a:pt x="6" y="9"/>
                  </a:lnTo>
                  <a:close/>
                  <a:moveTo>
                    <a:pt x="8" y="9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16" y="35"/>
                    <a:pt x="16" y="35"/>
                    <a:pt x="16" y="35"/>
                  </a:cubicBezTo>
                  <a:lnTo>
                    <a:pt x="8" y="9"/>
                  </a:ln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3" y="39"/>
                    <a:pt x="113" y="39"/>
                    <a:pt x="113" y="39"/>
                  </a:cubicBezTo>
                  <a:lnTo>
                    <a:pt x="115" y="29"/>
                  </a:lnTo>
                  <a:close/>
                  <a:moveTo>
                    <a:pt x="55" y="37"/>
                  </a:moveTo>
                  <a:cubicBezTo>
                    <a:pt x="55" y="37"/>
                    <a:pt x="55" y="37"/>
                    <a:pt x="55" y="37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3" y="37"/>
                    <a:pt x="52" y="37"/>
                    <a:pt x="50" y="37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5" y="51"/>
                    <a:pt x="58" y="51"/>
                    <a:pt x="61" y="51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0" y="38"/>
                    <a:pt x="58" y="38"/>
                    <a:pt x="55" y="37"/>
                  </a:cubicBezTo>
                  <a:close/>
                  <a:moveTo>
                    <a:pt x="57" y="10"/>
                  </a:moveTo>
                  <a:cubicBezTo>
                    <a:pt x="57" y="10"/>
                    <a:pt x="57" y="10"/>
                    <a:pt x="57" y="10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8" y="10"/>
                    <a:pt x="58" y="10"/>
                    <a:pt x="58" y="10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8" y="37"/>
                    <a:pt x="58" y="37"/>
                    <a:pt x="58" y="37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4" y="10"/>
                    <a:pt x="54" y="10"/>
                    <a:pt x="54" y="10"/>
                  </a:cubicBezTo>
                  <a:cubicBezTo>
                    <a:pt x="57" y="35"/>
                    <a:pt x="57" y="35"/>
                    <a:pt x="57" y="35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8" y="37"/>
                    <a:pt x="60" y="38"/>
                    <a:pt x="61" y="38"/>
                  </a:cubicBezTo>
                  <a:cubicBezTo>
                    <a:pt x="59" y="10"/>
                    <a:pt x="59" y="10"/>
                    <a:pt x="59" y="10"/>
                  </a:cubicBezTo>
                  <a:lnTo>
                    <a:pt x="57" y="10"/>
                  </a:lnTo>
                  <a:close/>
                  <a:moveTo>
                    <a:pt x="166" y="48"/>
                  </a:moveTo>
                  <a:cubicBezTo>
                    <a:pt x="166" y="48"/>
                    <a:pt x="166" y="48"/>
                    <a:pt x="166" y="48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2"/>
                    <a:pt x="146" y="42"/>
                    <a:pt x="145" y="42"/>
                  </a:cubicBezTo>
                  <a:cubicBezTo>
                    <a:pt x="144" y="42"/>
                    <a:pt x="143" y="42"/>
                    <a:pt x="143" y="42"/>
                  </a:cubicBezTo>
                  <a:cubicBezTo>
                    <a:pt x="143" y="41"/>
                    <a:pt x="143" y="41"/>
                    <a:pt x="143" y="41"/>
                  </a:cubicBezTo>
                  <a:cubicBezTo>
                    <a:pt x="141" y="41"/>
                    <a:pt x="141" y="41"/>
                    <a:pt x="141" y="41"/>
                  </a:cubicBezTo>
                  <a:cubicBezTo>
                    <a:pt x="141" y="41"/>
                    <a:pt x="141" y="41"/>
                    <a:pt x="141" y="41"/>
                  </a:cubicBezTo>
                  <a:cubicBezTo>
                    <a:pt x="141" y="41"/>
                    <a:pt x="141" y="41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1"/>
                    <a:pt x="140" y="41"/>
                    <a:pt x="140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9" y="41"/>
                    <a:pt x="139" y="41"/>
                    <a:pt x="138" y="41"/>
                  </a:cubicBezTo>
                  <a:cubicBezTo>
                    <a:pt x="136" y="41"/>
                    <a:pt x="133" y="41"/>
                    <a:pt x="129" y="41"/>
                  </a:cubicBezTo>
                  <a:cubicBezTo>
                    <a:pt x="128" y="41"/>
                    <a:pt x="124" y="41"/>
                    <a:pt x="119" y="42"/>
                  </a:cubicBezTo>
                  <a:cubicBezTo>
                    <a:pt x="120" y="41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42"/>
                    <a:pt x="115" y="42"/>
                    <a:pt x="115" y="42"/>
                  </a:cubicBezTo>
                  <a:cubicBezTo>
                    <a:pt x="115" y="42"/>
                    <a:pt x="115" y="42"/>
                    <a:pt x="114" y="42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40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0" y="40"/>
                    <a:pt x="110" y="40"/>
                    <a:pt x="110" y="40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5" y="43"/>
                    <a:pt x="104" y="43"/>
                    <a:pt x="104" y="43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102" y="43"/>
                    <a:pt x="101" y="43"/>
                    <a:pt x="101" y="43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4"/>
                    <a:pt x="96" y="44"/>
                    <a:pt x="96" y="44"/>
                  </a:cubicBezTo>
                  <a:cubicBezTo>
                    <a:pt x="96" y="44"/>
                    <a:pt x="95" y="44"/>
                    <a:pt x="95" y="44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5"/>
                    <a:pt x="92" y="45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6"/>
                    <a:pt x="80" y="46"/>
                    <a:pt x="80" y="47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6" y="47"/>
                    <a:pt x="76" y="47"/>
                    <a:pt x="76" y="47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70" y="49"/>
                    <a:pt x="70" y="49"/>
                    <a:pt x="70" y="4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1" y="38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3" y="51"/>
                    <a:pt x="64" y="51"/>
                    <a:pt x="64" y="51"/>
                  </a:cubicBezTo>
                  <a:cubicBezTo>
                    <a:pt x="69" y="51"/>
                    <a:pt x="69" y="51"/>
                    <a:pt x="69" y="51"/>
                  </a:cubicBezTo>
                  <a:cubicBezTo>
                    <a:pt x="69" y="51"/>
                    <a:pt x="71" y="51"/>
                    <a:pt x="74" y="50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81" y="51"/>
                    <a:pt x="81" y="51"/>
                    <a:pt x="81" y="51"/>
                  </a:cubicBezTo>
                  <a:cubicBezTo>
                    <a:pt x="81" y="51"/>
                    <a:pt x="82" y="51"/>
                    <a:pt x="82" y="51"/>
                  </a:cubicBezTo>
                  <a:cubicBezTo>
                    <a:pt x="86" y="51"/>
                    <a:pt x="97" y="51"/>
                    <a:pt x="103" y="51"/>
                  </a:cubicBezTo>
                  <a:cubicBezTo>
                    <a:pt x="110" y="51"/>
                    <a:pt x="131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4" y="48"/>
                    <a:pt x="136" y="47"/>
                  </a:cubicBezTo>
                  <a:cubicBezTo>
                    <a:pt x="138" y="45"/>
                    <a:pt x="139" y="45"/>
                    <a:pt x="139" y="44"/>
                  </a:cubicBezTo>
                  <a:cubicBezTo>
                    <a:pt x="140" y="44"/>
                    <a:pt x="141" y="43"/>
                    <a:pt x="141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2"/>
                    <a:pt x="140" y="42"/>
                    <a:pt x="141" y="42"/>
                  </a:cubicBezTo>
                  <a:cubicBezTo>
                    <a:pt x="141" y="42"/>
                    <a:pt x="141" y="41"/>
                    <a:pt x="141" y="41"/>
                  </a:cubicBezTo>
                  <a:cubicBezTo>
                    <a:pt x="142" y="42"/>
                    <a:pt x="142" y="42"/>
                    <a:pt x="142" y="42"/>
                  </a:cubicBezTo>
                  <a:cubicBezTo>
                    <a:pt x="142" y="43"/>
                    <a:pt x="142" y="43"/>
                    <a:pt x="142" y="43"/>
                  </a:cubicBezTo>
                  <a:cubicBezTo>
                    <a:pt x="141" y="43"/>
                    <a:pt x="141" y="43"/>
                    <a:pt x="141" y="43"/>
                  </a:cubicBezTo>
                  <a:cubicBezTo>
                    <a:pt x="141" y="43"/>
                    <a:pt x="139" y="45"/>
                    <a:pt x="137" y="46"/>
                  </a:cubicBezTo>
                  <a:cubicBezTo>
                    <a:pt x="135" y="47"/>
                    <a:pt x="132" y="50"/>
                    <a:pt x="132" y="50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33" y="50"/>
                    <a:pt x="134" y="50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33" y="50"/>
                    <a:pt x="134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8" y="50"/>
                    <a:pt x="140" y="50"/>
                    <a:pt x="143" y="50"/>
                  </a:cubicBezTo>
                  <a:cubicBezTo>
                    <a:pt x="147" y="50"/>
                    <a:pt x="152" y="50"/>
                    <a:pt x="152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1" y="45"/>
                    <a:pt x="141" y="44"/>
                    <a:pt x="141" y="44"/>
                  </a:cubicBezTo>
                  <a:cubicBezTo>
                    <a:pt x="141" y="44"/>
                    <a:pt x="142" y="44"/>
                    <a:pt x="142" y="44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7"/>
                    <a:pt x="141" y="47"/>
                    <a:pt x="141" y="47"/>
                  </a:cubicBezTo>
                  <a:cubicBezTo>
                    <a:pt x="142" y="47"/>
                    <a:pt x="142" y="47"/>
                    <a:pt x="142" y="47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8" y="49"/>
                    <a:pt x="168" y="49"/>
                    <a:pt x="168" y="49"/>
                  </a:cubicBezTo>
                  <a:cubicBezTo>
                    <a:pt x="168" y="49"/>
                    <a:pt x="168" y="49"/>
                    <a:pt x="168" y="49"/>
                  </a:cubicBezTo>
                  <a:lnTo>
                    <a:pt x="166" y="48"/>
                  </a:lnTo>
                  <a:close/>
                  <a:moveTo>
                    <a:pt x="119" y="43"/>
                  </a:move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lose/>
                  <a:moveTo>
                    <a:pt x="118" y="42"/>
                  </a:move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lnTo>
                    <a:pt x="118" y="42"/>
                  </a:lnTo>
                  <a:close/>
                  <a:moveTo>
                    <a:pt x="118" y="43"/>
                  </a:move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7" y="43"/>
                    <a:pt x="117" y="43"/>
                    <a:pt x="117" y="43"/>
                  </a:cubicBezTo>
                  <a:lnTo>
                    <a:pt x="118" y="43"/>
                  </a:lnTo>
                  <a:close/>
                  <a:moveTo>
                    <a:pt x="117" y="42"/>
                  </a:moveTo>
                  <a:cubicBezTo>
                    <a:pt x="117" y="42"/>
                    <a:pt x="117" y="42"/>
                    <a:pt x="117" y="42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lnTo>
                    <a:pt x="117" y="42"/>
                  </a:lnTo>
                  <a:close/>
                  <a:moveTo>
                    <a:pt x="117" y="43"/>
                  </a:move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lose/>
                  <a:moveTo>
                    <a:pt x="116" y="42"/>
                  </a:moveTo>
                  <a:cubicBezTo>
                    <a:pt x="116" y="42"/>
                    <a:pt x="116" y="42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6" y="43"/>
                    <a:pt x="116" y="43"/>
                    <a:pt x="115" y="43"/>
                  </a:cubicBezTo>
                  <a:lnTo>
                    <a:pt x="116" y="42"/>
                  </a:lnTo>
                  <a:close/>
                  <a:moveTo>
                    <a:pt x="115" y="43"/>
                  </a:moveTo>
                  <a:cubicBezTo>
                    <a:pt x="115" y="43"/>
                    <a:pt x="115" y="43"/>
                    <a:pt x="115" y="43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5" y="43"/>
                    <a:pt x="115" y="43"/>
                    <a:pt x="115" y="43"/>
                  </a:cubicBezTo>
                  <a:close/>
                  <a:moveTo>
                    <a:pt x="114" y="43"/>
                  </a:moveTo>
                  <a:cubicBezTo>
                    <a:pt x="114" y="43"/>
                    <a:pt x="114" y="43"/>
                    <a:pt x="114" y="43"/>
                  </a:cubicBezTo>
                  <a:cubicBezTo>
                    <a:pt x="114" y="42"/>
                    <a:pt x="115" y="42"/>
                    <a:pt x="115" y="42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5" y="43"/>
                    <a:pt x="114" y="43"/>
                    <a:pt x="114" y="43"/>
                  </a:cubicBezTo>
                  <a:close/>
                  <a:moveTo>
                    <a:pt x="114" y="43"/>
                  </a:moveTo>
                  <a:cubicBezTo>
                    <a:pt x="114" y="43"/>
                    <a:pt x="114" y="43"/>
                    <a:pt x="114" y="43"/>
                  </a:cubicBezTo>
                  <a:cubicBezTo>
                    <a:pt x="114" y="43"/>
                    <a:pt x="115" y="43"/>
                    <a:pt x="115" y="43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4" y="43"/>
                    <a:pt x="114" y="43"/>
                    <a:pt x="114" y="43"/>
                  </a:cubicBezTo>
                  <a:close/>
                  <a:moveTo>
                    <a:pt x="113" y="43"/>
                  </a:move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44"/>
                    <a:pt x="113" y="44"/>
                    <a:pt x="112" y="44"/>
                  </a:cubicBezTo>
                  <a:lnTo>
                    <a:pt x="113" y="43"/>
                  </a:lnTo>
                  <a:close/>
                  <a:moveTo>
                    <a:pt x="112" y="44"/>
                  </a:moveTo>
                  <a:cubicBezTo>
                    <a:pt x="112" y="44"/>
                    <a:pt x="112" y="44"/>
                    <a:pt x="112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2" y="44"/>
                    <a:pt x="112" y="44"/>
                    <a:pt x="112" y="44"/>
                  </a:cubicBezTo>
                  <a:close/>
                  <a:moveTo>
                    <a:pt x="111" y="43"/>
                  </a:move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lnTo>
                    <a:pt x="111" y="43"/>
                  </a:lnTo>
                  <a:close/>
                  <a:moveTo>
                    <a:pt x="111" y="44"/>
                  </a:move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lose/>
                  <a:moveTo>
                    <a:pt x="109" y="43"/>
                  </a:moveTo>
                  <a:cubicBezTo>
                    <a:pt x="109" y="43"/>
                    <a:pt x="109" y="43"/>
                    <a:pt x="109" y="43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lnTo>
                    <a:pt x="109" y="43"/>
                  </a:lnTo>
                  <a:close/>
                  <a:moveTo>
                    <a:pt x="109" y="44"/>
                  </a:move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close/>
                  <a:moveTo>
                    <a:pt x="107" y="43"/>
                  </a:moveTo>
                  <a:cubicBezTo>
                    <a:pt x="107" y="43"/>
                    <a:pt x="107" y="43"/>
                    <a:pt x="107" y="43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4"/>
                    <a:pt x="107" y="44"/>
                    <a:pt x="107" y="44"/>
                  </a:cubicBezTo>
                  <a:cubicBezTo>
                    <a:pt x="107" y="44"/>
                    <a:pt x="107" y="44"/>
                    <a:pt x="106" y="44"/>
                  </a:cubicBezTo>
                  <a:lnTo>
                    <a:pt x="107" y="43"/>
                  </a:lnTo>
                  <a:close/>
                  <a:moveTo>
                    <a:pt x="106" y="44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6" y="44"/>
                    <a:pt x="106" y="44"/>
                    <a:pt x="106" y="44"/>
                  </a:cubicBezTo>
                  <a:close/>
                  <a:moveTo>
                    <a:pt x="104" y="43"/>
                  </a:moveTo>
                  <a:cubicBezTo>
                    <a:pt x="104" y="43"/>
                    <a:pt x="104" y="43"/>
                    <a:pt x="104" y="43"/>
                  </a:cubicBezTo>
                  <a:cubicBezTo>
                    <a:pt x="104" y="43"/>
                    <a:pt x="105" y="43"/>
                    <a:pt x="105" y="43"/>
                  </a:cubicBezTo>
                  <a:cubicBezTo>
                    <a:pt x="105" y="45"/>
                    <a:pt x="105" y="45"/>
                    <a:pt x="105" y="45"/>
                  </a:cubicBezTo>
                  <a:cubicBezTo>
                    <a:pt x="104" y="45"/>
                    <a:pt x="104" y="45"/>
                    <a:pt x="104" y="45"/>
                  </a:cubicBezTo>
                  <a:lnTo>
                    <a:pt x="104" y="43"/>
                  </a:lnTo>
                  <a:close/>
                  <a:moveTo>
                    <a:pt x="101" y="44"/>
                  </a:moveTo>
                  <a:cubicBezTo>
                    <a:pt x="101" y="44"/>
                    <a:pt x="101" y="44"/>
                    <a:pt x="101" y="44"/>
                  </a:cubicBezTo>
                  <a:cubicBezTo>
                    <a:pt x="101" y="44"/>
                    <a:pt x="102" y="44"/>
                    <a:pt x="102" y="44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1" y="45"/>
                    <a:pt x="101" y="45"/>
                    <a:pt x="101" y="45"/>
                  </a:cubicBezTo>
                  <a:lnTo>
                    <a:pt x="101" y="44"/>
                  </a:lnTo>
                  <a:close/>
                  <a:moveTo>
                    <a:pt x="98" y="44"/>
                  </a:moveTo>
                  <a:cubicBezTo>
                    <a:pt x="98" y="44"/>
                    <a:pt x="98" y="44"/>
                    <a:pt x="98" y="44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99" y="45"/>
                    <a:pt x="99" y="45"/>
                    <a:pt x="98" y="45"/>
                  </a:cubicBezTo>
                  <a:lnTo>
                    <a:pt x="98" y="44"/>
                  </a:lnTo>
                  <a:close/>
                  <a:moveTo>
                    <a:pt x="95" y="44"/>
                  </a:moveTo>
                  <a:cubicBezTo>
                    <a:pt x="95" y="44"/>
                    <a:pt x="95" y="44"/>
                    <a:pt x="95" y="44"/>
                  </a:cubicBezTo>
                  <a:cubicBezTo>
                    <a:pt x="95" y="44"/>
                    <a:pt x="96" y="44"/>
                    <a:pt x="96" y="44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5" y="46"/>
                    <a:pt x="95" y="46"/>
                    <a:pt x="95" y="46"/>
                  </a:cubicBezTo>
                  <a:lnTo>
                    <a:pt x="95" y="44"/>
                  </a:lnTo>
                  <a:close/>
                  <a:moveTo>
                    <a:pt x="92" y="45"/>
                  </a:moveTo>
                  <a:cubicBezTo>
                    <a:pt x="92" y="45"/>
                    <a:pt x="92" y="45"/>
                    <a:pt x="92" y="45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2" y="46"/>
                    <a:pt x="92" y="46"/>
                    <a:pt x="92" y="46"/>
                  </a:cubicBezTo>
                  <a:cubicBezTo>
                    <a:pt x="92" y="46"/>
                    <a:pt x="92" y="46"/>
                    <a:pt x="91" y="46"/>
                  </a:cubicBezTo>
                  <a:lnTo>
                    <a:pt x="92" y="45"/>
                  </a:lnTo>
                  <a:close/>
                  <a:moveTo>
                    <a:pt x="88" y="45"/>
                  </a:move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88" y="47"/>
                    <a:pt x="88" y="47"/>
                    <a:pt x="88" y="47"/>
                  </a:cubicBezTo>
                  <a:lnTo>
                    <a:pt x="88" y="45"/>
                  </a:lnTo>
                  <a:close/>
                  <a:moveTo>
                    <a:pt x="84" y="46"/>
                  </a:moveTo>
                  <a:cubicBezTo>
                    <a:pt x="84" y="46"/>
                    <a:pt x="84" y="46"/>
                    <a:pt x="84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7"/>
                    <a:pt x="84" y="47"/>
                    <a:pt x="84" y="47"/>
                  </a:cubicBezTo>
                  <a:cubicBezTo>
                    <a:pt x="84" y="47"/>
                    <a:pt x="84" y="47"/>
                    <a:pt x="84" y="47"/>
                  </a:cubicBezTo>
                  <a:lnTo>
                    <a:pt x="84" y="46"/>
                  </a:lnTo>
                  <a:close/>
                  <a:moveTo>
                    <a:pt x="80" y="47"/>
                  </a:moveTo>
                  <a:cubicBezTo>
                    <a:pt x="80" y="47"/>
                    <a:pt x="80" y="47"/>
                    <a:pt x="80" y="47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8"/>
                    <a:pt x="80" y="48"/>
                    <a:pt x="80" y="48"/>
                  </a:cubicBezTo>
                  <a:lnTo>
                    <a:pt x="80" y="47"/>
                  </a:lnTo>
                  <a:close/>
                  <a:moveTo>
                    <a:pt x="74" y="49"/>
                  </a:move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5" y="49"/>
                    <a:pt x="75" y="49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47"/>
                    <a:pt x="75" y="47"/>
                    <a:pt x="76" y="47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8"/>
                    <a:pt x="77" y="48"/>
                    <a:pt x="77" y="48"/>
                  </a:cubicBezTo>
                  <a:cubicBezTo>
                    <a:pt x="77" y="48"/>
                    <a:pt x="76" y="48"/>
                    <a:pt x="76" y="49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4" y="49"/>
                    <a:pt x="74" y="49"/>
                  </a:cubicBezTo>
                  <a:close/>
                  <a:moveTo>
                    <a:pt x="74" y="49"/>
                  </a:moveTo>
                  <a:cubicBezTo>
                    <a:pt x="74" y="49"/>
                    <a:pt x="74" y="49"/>
                    <a:pt x="74" y="49"/>
                  </a:cubicBezTo>
                  <a:cubicBezTo>
                    <a:pt x="71" y="49"/>
                    <a:pt x="69" y="50"/>
                    <a:pt x="67" y="50"/>
                  </a:cubicBezTo>
                  <a:cubicBezTo>
                    <a:pt x="69" y="50"/>
                    <a:pt x="72" y="49"/>
                    <a:pt x="73" y="49"/>
                  </a:cubicBezTo>
                  <a:cubicBezTo>
                    <a:pt x="73" y="49"/>
                    <a:pt x="74" y="49"/>
                    <a:pt x="74" y="49"/>
                  </a:cubicBezTo>
                  <a:close/>
                  <a:moveTo>
                    <a:pt x="87" y="51"/>
                  </a:moveTo>
                  <a:cubicBezTo>
                    <a:pt x="87" y="51"/>
                    <a:pt x="87" y="51"/>
                    <a:pt x="87" y="51"/>
                  </a:cubicBezTo>
                  <a:cubicBezTo>
                    <a:pt x="85" y="51"/>
                    <a:pt x="84" y="51"/>
                    <a:pt x="83" y="51"/>
                  </a:cubicBezTo>
                  <a:cubicBezTo>
                    <a:pt x="84" y="51"/>
                    <a:pt x="85" y="51"/>
                    <a:pt x="87" y="50"/>
                  </a:cubicBezTo>
                  <a:lnTo>
                    <a:pt x="87" y="51"/>
                  </a:lnTo>
                  <a:close/>
                  <a:moveTo>
                    <a:pt x="89" y="51"/>
                  </a:moveTo>
                  <a:cubicBezTo>
                    <a:pt x="89" y="51"/>
                    <a:pt x="89" y="51"/>
                    <a:pt x="89" y="51"/>
                  </a:cubicBezTo>
                  <a:cubicBezTo>
                    <a:pt x="88" y="51"/>
                    <a:pt x="88" y="51"/>
                    <a:pt x="87" y="51"/>
                  </a:cubicBezTo>
                  <a:cubicBezTo>
                    <a:pt x="87" y="50"/>
                    <a:pt x="87" y="50"/>
                    <a:pt x="87" y="50"/>
                  </a:cubicBezTo>
                  <a:cubicBezTo>
                    <a:pt x="88" y="50"/>
                    <a:pt x="88" y="50"/>
                    <a:pt x="89" y="50"/>
                  </a:cubicBezTo>
                  <a:lnTo>
                    <a:pt x="89" y="51"/>
                  </a:lnTo>
                  <a:close/>
                  <a:moveTo>
                    <a:pt x="91" y="51"/>
                  </a:moveTo>
                  <a:cubicBezTo>
                    <a:pt x="91" y="51"/>
                    <a:pt x="91" y="51"/>
                    <a:pt x="91" y="51"/>
                  </a:cubicBezTo>
                  <a:cubicBezTo>
                    <a:pt x="91" y="51"/>
                    <a:pt x="90" y="51"/>
                    <a:pt x="89" y="51"/>
                  </a:cubicBezTo>
                  <a:cubicBezTo>
                    <a:pt x="89" y="50"/>
                    <a:pt x="89" y="50"/>
                    <a:pt x="89" y="50"/>
                  </a:cubicBezTo>
                  <a:cubicBezTo>
                    <a:pt x="90" y="50"/>
                    <a:pt x="91" y="50"/>
                    <a:pt x="91" y="50"/>
                  </a:cubicBezTo>
                  <a:lnTo>
                    <a:pt x="91" y="51"/>
                  </a:lnTo>
                  <a:close/>
                  <a:moveTo>
                    <a:pt x="93" y="51"/>
                  </a:moveTo>
                  <a:cubicBezTo>
                    <a:pt x="93" y="51"/>
                    <a:pt x="93" y="51"/>
                    <a:pt x="93" y="51"/>
                  </a:cubicBezTo>
                  <a:cubicBezTo>
                    <a:pt x="93" y="51"/>
                    <a:pt x="92" y="51"/>
                    <a:pt x="91" y="51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2" y="49"/>
                    <a:pt x="93" y="49"/>
                    <a:pt x="93" y="49"/>
                  </a:cubicBezTo>
                  <a:lnTo>
                    <a:pt x="93" y="51"/>
                  </a:lnTo>
                  <a:close/>
                  <a:moveTo>
                    <a:pt x="95" y="51"/>
                  </a:moveTo>
                  <a:cubicBezTo>
                    <a:pt x="95" y="51"/>
                    <a:pt x="95" y="51"/>
                    <a:pt x="95" y="51"/>
                  </a:cubicBezTo>
                  <a:cubicBezTo>
                    <a:pt x="95" y="51"/>
                    <a:pt x="94" y="51"/>
                    <a:pt x="94" y="51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94" y="49"/>
                    <a:pt x="95" y="49"/>
                    <a:pt x="95" y="49"/>
                  </a:cubicBezTo>
                  <a:lnTo>
                    <a:pt x="95" y="51"/>
                  </a:lnTo>
                  <a:close/>
                  <a:moveTo>
                    <a:pt x="98" y="51"/>
                  </a:moveTo>
                  <a:cubicBezTo>
                    <a:pt x="98" y="51"/>
                    <a:pt x="98" y="51"/>
                    <a:pt x="98" y="51"/>
                  </a:cubicBezTo>
                  <a:cubicBezTo>
                    <a:pt x="97" y="51"/>
                    <a:pt x="96" y="51"/>
                    <a:pt x="96" y="51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8" y="50"/>
                    <a:pt x="98" y="50"/>
                    <a:pt x="98" y="50"/>
                  </a:cubicBezTo>
                  <a:lnTo>
                    <a:pt x="98" y="51"/>
                  </a:lnTo>
                  <a:close/>
                  <a:moveTo>
                    <a:pt x="98" y="50"/>
                  </a:moveTo>
                  <a:cubicBezTo>
                    <a:pt x="98" y="50"/>
                    <a:pt x="98" y="50"/>
                    <a:pt x="98" y="50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9"/>
                    <a:pt x="97" y="49"/>
                    <a:pt x="98" y="49"/>
                  </a:cubicBezTo>
                  <a:lnTo>
                    <a:pt x="98" y="50"/>
                  </a:lnTo>
                  <a:close/>
                  <a:moveTo>
                    <a:pt x="100" y="51"/>
                  </a:moveTo>
                  <a:cubicBezTo>
                    <a:pt x="100" y="51"/>
                    <a:pt x="100" y="51"/>
                    <a:pt x="100" y="51"/>
                  </a:cubicBezTo>
                  <a:cubicBezTo>
                    <a:pt x="99" y="51"/>
                    <a:pt x="98" y="51"/>
                    <a:pt x="98" y="51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8" y="48"/>
                    <a:pt x="99" y="48"/>
                    <a:pt x="100" y="48"/>
                  </a:cubicBezTo>
                  <a:lnTo>
                    <a:pt x="100" y="51"/>
                  </a:lnTo>
                  <a:close/>
                  <a:moveTo>
                    <a:pt x="101" y="51"/>
                  </a:moveTo>
                  <a:cubicBezTo>
                    <a:pt x="101" y="51"/>
                    <a:pt x="101" y="51"/>
                    <a:pt x="101" y="51"/>
                  </a:cubicBezTo>
                  <a:cubicBezTo>
                    <a:pt x="101" y="51"/>
                    <a:pt x="100" y="51"/>
                    <a:pt x="100" y="51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0" y="48"/>
                    <a:pt x="101" y="48"/>
                    <a:pt x="101" y="48"/>
                  </a:cubicBezTo>
                  <a:lnTo>
                    <a:pt x="101" y="51"/>
                  </a:lnTo>
                  <a:close/>
                  <a:moveTo>
                    <a:pt x="103" y="49"/>
                  </a:move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2" y="51"/>
                    <a:pt x="102" y="51"/>
                  </a:cubicBezTo>
                  <a:cubicBezTo>
                    <a:pt x="102" y="48"/>
                    <a:pt x="102" y="48"/>
                    <a:pt x="102" y="48"/>
                  </a:cubicBezTo>
                  <a:cubicBezTo>
                    <a:pt x="102" y="48"/>
                    <a:pt x="103" y="48"/>
                    <a:pt x="103" y="48"/>
                  </a:cubicBezTo>
                  <a:lnTo>
                    <a:pt x="103" y="49"/>
                  </a:lnTo>
                  <a:close/>
                  <a:moveTo>
                    <a:pt x="108" y="50"/>
                  </a:moveTo>
                  <a:cubicBezTo>
                    <a:pt x="108" y="50"/>
                    <a:pt x="108" y="50"/>
                    <a:pt x="108" y="50"/>
                  </a:cubicBezTo>
                  <a:cubicBezTo>
                    <a:pt x="108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8" y="50"/>
                    <a:pt x="108" y="50"/>
                    <a:pt x="108" y="50"/>
                  </a:cubicBezTo>
                  <a:close/>
                  <a:moveTo>
                    <a:pt x="108" y="50"/>
                  </a:moveTo>
                  <a:cubicBezTo>
                    <a:pt x="108" y="50"/>
                    <a:pt x="108" y="50"/>
                    <a:pt x="108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6" y="51"/>
                    <a:pt x="105" y="51"/>
                    <a:pt x="104" y="51"/>
                  </a:cubicBezTo>
                  <a:cubicBezTo>
                    <a:pt x="104" y="49"/>
                    <a:pt x="104" y="49"/>
                    <a:pt x="104" y="49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5" y="47"/>
                    <a:pt x="105" y="47"/>
                    <a:pt x="105" y="47"/>
                  </a:cubicBezTo>
                  <a:cubicBezTo>
                    <a:pt x="106" y="47"/>
                    <a:pt x="107" y="47"/>
                    <a:pt x="108" y="47"/>
                  </a:cubicBezTo>
                  <a:lnTo>
                    <a:pt x="108" y="50"/>
                  </a:lnTo>
                  <a:close/>
                  <a:moveTo>
                    <a:pt x="104" y="49"/>
                  </a:moveTo>
                  <a:cubicBezTo>
                    <a:pt x="104" y="49"/>
                    <a:pt x="104" y="49"/>
                    <a:pt x="104" y="49"/>
                  </a:cubicBezTo>
                  <a:cubicBezTo>
                    <a:pt x="104" y="48"/>
                    <a:pt x="104" y="48"/>
                    <a:pt x="104" y="48"/>
                  </a:cubicBezTo>
                  <a:cubicBezTo>
                    <a:pt x="104" y="47"/>
                    <a:pt x="105" y="47"/>
                    <a:pt x="105" y="47"/>
                  </a:cubicBezTo>
                  <a:cubicBezTo>
                    <a:pt x="105" y="49"/>
                    <a:pt x="105" y="49"/>
                    <a:pt x="105" y="49"/>
                  </a:cubicBezTo>
                  <a:lnTo>
                    <a:pt x="104" y="49"/>
                  </a:lnTo>
                  <a:close/>
                  <a:moveTo>
                    <a:pt x="112" y="50"/>
                  </a:moveTo>
                  <a:cubicBezTo>
                    <a:pt x="112" y="50"/>
                    <a:pt x="112" y="50"/>
                    <a:pt x="112" y="50"/>
                  </a:cubicBezTo>
                  <a:cubicBezTo>
                    <a:pt x="111" y="50"/>
                    <a:pt x="110" y="50"/>
                    <a:pt x="109" y="50"/>
                  </a:cubicBezTo>
                  <a:cubicBezTo>
                    <a:pt x="109" y="50"/>
                    <a:pt x="109" y="50"/>
                    <a:pt x="109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1" y="46"/>
                    <a:pt x="111" y="46"/>
                    <a:pt x="112" y="46"/>
                  </a:cubicBezTo>
                  <a:lnTo>
                    <a:pt x="112" y="50"/>
                  </a:lnTo>
                  <a:close/>
                  <a:moveTo>
                    <a:pt x="109" y="50"/>
                  </a:moveTo>
                  <a:cubicBezTo>
                    <a:pt x="109" y="50"/>
                    <a:pt x="109" y="50"/>
                    <a:pt x="109" y="50"/>
                  </a:cubicBezTo>
                  <a:cubicBezTo>
                    <a:pt x="109" y="47"/>
                    <a:pt x="109" y="47"/>
                    <a:pt x="109" y="47"/>
                  </a:cubicBezTo>
                  <a:cubicBezTo>
                    <a:pt x="109" y="47"/>
                    <a:pt x="110" y="47"/>
                    <a:pt x="110" y="47"/>
                  </a:cubicBezTo>
                  <a:cubicBezTo>
                    <a:pt x="110" y="50"/>
                    <a:pt x="110" y="50"/>
                    <a:pt x="110" y="50"/>
                  </a:cubicBezTo>
                  <a:lnTo>
                    <a:pt x="109" y="50"/>
                  </a:lnTo>
                  <a:close/>
                  <a:moveTo>
                    <a:pt x="113" y="47"/>
                  </a:move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2" y="50"/>
                    <a:pt x="112" y="50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46"/>
                    <a:pt x="113" y="46"/>
                    <a:pt x="113" y="46"/>
                  </a:cubicBezTo>
                  <a:lnTo>
                    <a:pt x="113" y="47"/>
                  </a:lnTo>
                  <a:close/>
                  <a:moveTo>
                    <a:pt x="115" y="50"/>
                  </a:moveTo>
                  <a:cubicBezTo>
                    <a:pt x="115" y="50"/>
                    <a:pt x="115" y="50"/>
                    <a:pt x="115" y="50"/>
                  </a:cubicBezTo>
                  <a:cubicBezTo>
                    <a:pt x="114" y="50"/>
                    <a:pt x="114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5" y="50"/>
                    <a:pt x="115" y="50"/>
                    <a:pt x="115" y="50"/>
                  </a:cubicBezTo>
                  <a:close/>
                  <a:moveTo>
                    <a:pt x="115" y="50"/>
                  </a:moveTo>
                  <a:cubicBezTo>
                    <a:pt x="115" y="50"/>
                    <a:pt x="115" y="50"/>
                    <a:pt x="115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5" y="47"/>
                    <a:pt x="115" y="47"/>
                    <a:pt x="115" y="47"/>
                  </a:cubicBezTo>
                  <a:lnTo>
                    <a:pt x="115" y="50"/>
                  </a:lnTo>
                  <a:close/>
                  <a:moveTo>
                    <a:pt x="115" y="47"/>
                  </a:moveTo>
                  <a:cubicBezTo>
                    <a:pt x="115" y="47"/>
                    <a:pt x="115" y="47"/>
                    <a:pt x="115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6"/>
                    <a:pt x="113" y="46"/>
                    <a:pt x="113" y="46"/>
                  </a:cubicBezTo>
                  <a:cubicBezTo>
                    <a:pt x="114" y="46"/>
                    <a:pt x="114" y="46"/>
                    <a:pt x="115" y="46"/>
                  </a:cubicBezTo>
                  <a:lnTo>
                    <a:pt x="115" y="47"/>
                  </a:lnTo>
                  <a:close/>
                  <a:moveTo>
                    <a:pt x="116" y="49"/>
                  </a:move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6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6"/>
                    <a:pt x="115" y="46"/>
                    <a:pt x="115" y="46"/>
                  </a:cubicBezTo>
                  <a:cubicBezTo>
                    <a:pt x="115" y="46"/>
                    <a:pt x="116" y="46"/>
                    <a:pt x="116" y="46"/>
                  </a:cubicBezTo>
                  <a:lnTo>
                    <a:pt x="116" y="49"/>
                  </a:lnTo>
                  <a:close/>
                  <a:moveTo>
                    <a:pt x="117" y="50"/>
                  </a:moveTo>
                  <a:cubicBezTo>
                    <a:pt x="117" y="50"/>
                    <a:pt x="117" y="50"/>
                    <a:pt x="117" y="50"/>
                  </a:cubicBezTo>
                  <a:cubicBezTo>
                    <a:pt x="117" y="50"/>
                    <a:pt x="117" y="50"/>
                    <a:pt x="116" y="50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7" y="49"/>
                    <a:pt x="117" y="49"/>
                    <a:pt x="117" y="49"/>
                  </a:cubicBezTo>
                  <a:lnTo>
                    <a:pt x="117" y="50"/>
                  </a:lnTo>
                  <a:close/>
                  <a:moveTo>
                    <a:pt x="117" y="49"/>
                  </a:moveTo>
                  <a:cubicBezTo>
                    <a:pt x="117" y="49"/>
                    <a:pt x="117" y="49"/>
                    <a:pt x="117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6"/>
                    <a:pt x="116" y="46"/>
                    <a:pt x="116" y="46"/>
                  </a:cubicBezTo>
                  <a:cubicBezTo>
                    <a:pt x="117" y="46"/>
                    <a:pt x="117" y="46"/>
                    <a:pt x="117" y="46"/>
                  </a:cubicBezTo>
                  <a:lnTo>
                    <a:pt x="117" y="49"/>
                  </a:lnTo>
                  <a:close/>
                  <a:moveTo>
                    <a:pt x="119" y="47"/>
                  </a:moveTo>
                  <a:cubicBezTo>
                    <a:pt x="119" y="47"/>
                    <a:pt x="119" y="47"/>
                    <a:pt x="119" y="47"/>
                  </a:cubicBezTo>
                  <a:cubicBezTo>
                    <a:pt x="118" y="47"/>
                    <a:pt x="118" y="47"/>
                    <a:pt x="118" y="47"/>
                  </a:cubicBezTo>
                  <a:cubicBezTo>
                    <a:pt x="118" y="47"/>
                    <a:pt x="118" y="47"/>
                    <a:pt x="118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18" y="50"/>
                    <a:pt x="118" y="50"/>
                    <a:pt x="118" y="50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6"/>
                    <a:pt x="118" y="46"/>
                    <a:pt x="118" y="46"/>
                  </a:cubicBezTo>
                  <a:cubicBezTo>
                    <a:pt x="118" y="46"/>
                    <a:pt x="118" y="46"/>
                    <a:pt x="119" y="46"/>
                  </a:cubicBezTo>
                  <a:lnTo>
                    <a:pt x="119" y="47"/>
                  </a:lnTo>
                  <a:close/>
                  <a:moveTo>
                    <a:pt x="120" y="50"/>
                  </a:moveTo>
                  <a:cubicBezTo>
                    <a:pt x="120" y="50"/>
                    <a:pt x="120" y="50"/>
                    <a:pt x="120" y="50"/>
                  </a:cubicBezTo>
                  <a:cubicBezTo>
                    <a:pt x="120" y="50"/>
                    <a:pt x="119" y="50"/>
                    <a:pt x="119" y="50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20" y="47"/>
                    <a:pt x="120" y="47"/>
                    <a:pt x="120" y="47"/>
                  </a:cubicBezTo>
                  <a:lnTo>
                    <a:pt x="120" y="50"/>
                  </a:lnTo>
                  <a:close/>
                  <a:moveTo>
                    <a:pt x="120" y="47"/>
                  </a:moveTo>
                  <a:cubicBezTo>
                    <a:pt x="120" y="47"/>
                    <a:pt x="120" y="47"/>
                    <a:pt x="120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46"/>
                    <a:pt x="119" y="46"/>
                    <a:pt x="119" y="46"/>
                  </a:cubicBezTo>
                  <a:cubicBezTo>
                    <a:pt x="119" y="46"/>
                    <a:pt x="120" y="45"/>
                    <a:pt x="120" y="45"/>
                  </a:cubicBezTo>
                  <a:lnTo>
                    <a:pt x="120" y="47"/>
                  </a:lnTo>
                  <a:close/>
                  <a:moveTo>
                    <a:pt x="123" y="50"/>
                  </a:moveTo>
                  <a:cubicBezTo>
                    <a:pt x="123" y="50"/>
                    <a:pt x="123" y="50"/>
                    <a:pt x="123" y="50"/>
                  </a:cubicBezTo>
                  <a:cubicBezTo>
                    <a:pt x="122" y="50"/>
                    <a:pt x="121" y="50"/>
                    <a:pt x="120" y="50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5"/>
                    <a:pt x="120" y="45"/>
                    <a:pt x="120" y="45"/>
                  </a:cubicBezTo>
                  <a:cubicBezTo>
                    <a:pt x="121" y="45"/>
                    <a:pt x="121" y="45"/>
                    <a:pt x="121" y="45"/>
                  </a:cubicBezTo>
                  <a:cubicBezTo>
                    <a:pt x="121" y="50"/>
                    <a:pt x="121" y="50"/>
                    <a:pt x="121" y="50"/>
                  </a:cubicBezTo>
                  <a:cubicBezTo>
                    <a:pt x="122" y="50"/>
                    <a:pt x="122" y="50"/>
                    <a:pt x="122" y="50"/>
                  </a:cubicBezTo>
                  <a:cubicBezTo>
                    <a:pt x="122" y="45"/>
                    <a:pt x="122" y="45"/>
                    <a:pt x="122" y="45"/>
                  </a:cubicBezTo>
                  <a:cubicBezTo>
                    <a:pt x="122" y="45"/>
                    <a:pt x="122" y="45"/>
                    <a:pt x="123" y="45"/>
                  </a:cubicBezTo>
                  <a:lnTo>
                    <a:pt x="123" y="50"/>
                  </a:lnTo>
                  <a:close/>
                  <a:moveTo>
                    <a:pt x="124" y="49"/>
                  </a:moveTo>
                  <a:cubicBezTo>
                    <a:pt x="124" y="49"/>
                    <a:pt x="124" y="49"/>
                    <a:pt x="124" y="49"/>
                  </a:cubicBezTo>
                  <a:cubicBezTo>
                    <a:pt x="123" y="49"/>
                    <a:pt x="123" y="49"/>
                    <a:pt x="123" y="49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3" y="45"/>
                    <a:pt x="123" y="45"/>
                    <a:pt x="123" y="45"/>
                  </a:cubicBezTo>
                  <a:cubicBezTo>
                    <a:pt x="123" y="45"/>
                    <a:pt x="123" y="45"/>
                    <a:pt x="124" y="45"/>
                  </a:cubicBezTo>
                  <a:lnTo>
                    <a:pt x="124" y="49"/>
                  </a:lnTo>
                  <a:close/>
                  <a:moveTo>
                    <a:pt x="125" y="50"/>
                  </a:moveTo>
                  <a:cubicBezTo>
                    <a:pt x="125" y="50"/>
                    <a:pt x="125" y="50"/>
                    <a:pt x="125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5" y="50"/>
                    <a:pt x="125" y="50"/>
                    <a:pt x="125" y="50"/>
                  </a:cubicBezTo>
                  <a:close/>
                  <a:moveTo>
                    <a:pt x="125" y="49"/>
                  </a:moveTo>
                  <a:cubicBezTo>
                    <a:pt x="125" y="49"/>
                    <a:pt x="125" y="49"/>
                    <a:pt x="125" y="49"/>
                  </a:cubicBezTo>
                  <a:cubicBezTo>
                    <a:pt x="124" y="49"/>
                    <a:pt x="124" y="49"/>
                    <a:pt x="124" y="49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45"/>
                    <a:pt x="124" y="45"/>
                    <a:pt x="125" y="45"/>
                  </a:cubicBezTo>
                  <a:lnTo>
                    <a:pt x="125" y="49"/>
                  </a:lnTo>
                  <a:close/>
                  <a:moveTo>
                    <a:pt x="126" y="46"/>
                  </a:moveTo>
                  <a:cubicBezTo>
                    <a:pt x="126" y="46"/>
                    <a:pt x="126" y="46"/>
                    <a:pt x="126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6" y="50"/>
                    <a:pt x="126" y="50"/>
                    <a:pt x="126" y="50"/>
                  </a:cubicBezTo>
                  <a:cubicBezTo>
                    <a:pt x="126" y="50"/>
                    <a:pt x="125" y="50"/>
                    <a:pt x="125" y="50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5"/>
                    <a:pt x="125" y="45"/>
                    <a:pt x="125" y="45"/>
                  </a:cubicBezTo>
                  <a:cubicBezTo>
                    <a:pt x="125" y="45"/>
                    <a:pt x="126" y="45"/>
                    <a:pt x="126" y="45"/>
                  </a:cubicBezTo>
                  <a:lnTo>
                    <a:pt x="126" y="46"/>
                  </a:lnTo>
                  <a:close/>
                  <a:moveTo>
                    <a:pt x="127" y="50"/>
                  </a:moveTo>
                  <a:cubicBezTo>
                    <a:pt x="127" y="50"/>
                    <a:pt x="127" y="50"/>
                    <a:pt x="127" y="50"/>
                  </a:cubicBezTo>
                  <a:cubicBezTo>
                    <a:pt x="127" y="50"/>
                    <a:pt x="126" y="50"/>
                    <a:pt x="126" y="50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7" y="49"/>
                    <a:pt x="127" y="49"/>
                    <a:pt x="127" y="49"/>
                  </a:cubicBezTo>
                  <a:lnTo>
                    <a:pt x="127" y="50"/>
                  </a:lnTo>
                  <a:close/>
                  <a:moveTo>
                    <a:pt x="127" y="49"/>
                  </a:moveTo>
                  <a:cubicBezTo>
                    <a:pt x="127" y="49"/>
                    <a:pt x="127" y="49"/>
                    <a:pt x="127" y="49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7" y="46"/>
                    <a:pt x="127" y="46"/>
                    <a:pt x="127" y="46"/>
                  </a:cubicBezTo>
                  <a:lnTo>
                    <a:pt x="127" y="49"/>
                  </a:lnTo>
                  <a:close/>
                  <a:moveTo>
                    <a:pt x="127" y="46"/>
                  </a:moveTo>
                  <a:cubicBezTo>
                    <a:pt x="127" y="46"/>
                    <a:pt x="127" y="46"/>
                    <a:pt x="127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5"/>
                    <a:pt x="127" y="45"/>
                    <a:pt x="127" y="45"/>
                  </a:cubicBezTo>
                  <a:lnTo>
                    <a:pt x="127" y="46"/>
                  </a:lnTo>
                  <a:close/>
                  <a:moveTo>
                    <a:pt x="128" y="50"/>
                  </a:move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7" y="50"/>
                    <a:pt x="127" y="50"/>
                  </a:cubicBezTo>
                  <a:cubicBezTo>
                    <a:pt x="127" y="50"/>
                    <a:pt x="127" y="50"/>
                    <a:pt x="127" y="50"/>
                  </a:cubicBezTo>
                  <a:cubicBezTo>
                    <a:pt x="128" y="50"/>
                    <a:pt x="128" y="50"/>
                    <a:pt x="128" y="50"/>
                  </a:cubicBezTo>
                  <a:close/>
                  <a:moveTo>
                    <a:pt x="128" y="49"/>
                  </a:moveTo>
                  <a:cubicBezTo>
                    <a:pt x="128" y="49"/>
                    <a:pt x="128" y="49"/>
                    <a:pt x="128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8" y="48"/>
                    <a:pt x="128" y="48"/>
                    <a:pt x="128" y="48"/>
                  </a:cubicBezTo>
                  <a:lnTo>
                    <a:pt x="128" y="49"/>
                  </a:lnTo>
                  <a:close/>
                  <a:moveTo>
                    <a:pt x="128" y="48"/>
                  </a:moveTo>
                  <a:cubicBezTo>
                    <a:pt x="128" y="48"/>
                    <a:pt x="128" y="48"/>
                    <a:pt x="128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8" y="47"/>
                    <a:pt x="128" y="47"/>
                    <a:pt x="128" y="47"/>
                  </a:cubicBezTo>
                  <a:lnTo>
                    <a:pt x="128" y="48"/>
                  </a:lnTo>
                  <a:close/>
                  <a:moveTo>
                    <a:pt x="128" y="47"/>
                  </a:moveTo>
                  <a:cubicBezTo>
                    <a:pt x="128" y="47"/>
                    <a:pt x="128" y="47"/>
                    <a:pt x="128" y="47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7" y="45"/>
                    <a:pt x="128" y="45"/>
                    <a:pt x="128" y="45"/>
                  </a:cubicBezTo>
                  <a:lnTo>
                    <a:pt x="128" y="47"/>
                  </a:lnTo>
                  <a:close/>
                  <a:moveTo>
                    <a:pt x="128" y="50"/>
                  </a:move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8" y="50"/>
                    <a:pt x="128" y="50"/>
                  </a:cubicBezTo>
                  <a:close/>
                  <a:moveTo>
                    <a:pt x="129" y="47"/>
                  </a:moveTo>
                  <a:cubicBezTo>
                    <a:pt x="129" y="47"/>
                    <a:pt x="129" y="47"/>
                    <a:pt x="129" y="47"/>
                  </a:cubicBezTo>
                  <a:cubicBezTo>
                    <a:pt x="129" y="48"/>
                    <a:pt x="129" y="48"/>
                    <a:pt x="129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7"/>
                    <a:pt x="128" y="47"/>
                    <a:pt x="128" y="47"/>
                  </a:cubicBezTo>
                  <a:lnTo>
                    <a:pt x="129" y="47"/>
                  </a:lnTo>
                  <a:close/>
                  <a:moveTo>
                    <a:pt x="128" y="47"/>
                  </a:moveTo>
                  <a:cubicBezTo>
                    <a:pt x="128" y="47"/>
                    <a:pt x="128" y="47"/>
                    <a:pt x="128" y="47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8" y="45"/>
                    <a:pt x="129" y="45"/>
                    <a:pt x="129" y="45"/>
                  </a:cubicBezTo>
                  <a:cubicBezTo>
                    <a:pt x="129" y="47"/>
                    <a:pt x="129" y="47"/>
                    <a:pt x="129" y="47"/>
                  </a:cubicBezTo>
                  <a:lnTo>
                    <a:pt x="128" y="47"/>
                  </a:lnTo>
                  <a:close/>
                  <a:moveTo>
                    <a:pt x="129" y="48"/>
                  </a:moveTo>
                  <a:cubicBezTo>
                    <a:pt x="129" y="48"/>
                    <a:pt x="129" y="48"/>
                    <a:pt x="129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8"/>
                    <a:pt x="128" y="48"/>
                    <a:pt x="128" y="48"/>
                  </a:cubicBezTo>
                  <a:lnTo>
                    <a:pt x="129" y="48"/>
                  </a:lnTo>
                  <a:close/>
                  <a:moveTo>
                    <a:pt x="129" y="48"/>
                  </a:moveTo>
                  <a:cubicBezTo>
                    <a:pt x="129" y="48"/>
                    <a:pt x="129" y="48"/>
                    <a:pt x="129" y="48"/>
                  </a:cubicBezTo>
                  <a:cubicBezTo>
                    <a:pt x="129" y="49"/>
                    <a:pt x="129" y="49"/>
                    <a:pt x="129" y="49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9" y="48"/>
                    <a:pt x="129" y="48"/>
                  </a:cubicBezTo>
                  <a:close/>
                  <a:moveTo>
                    <a:pt x="129" y="50"/>
                  </a:moveTo>
                  <a:cubicBezTo>
                    <a:pt x="129" y="50"/>
                    <a:pt x="129" y="50"/>
                    <a:pt x="129" y="50"/>
                  </a:cubicBezTo>
                  <a:cubicBezTo>
                    <a:pt x="129" y="48"/>
                    <a:pt x="129" y="48"/>
                    <a:pt x="129" y="48"/>
                  </a:cubicBezTo>
                  <a:cubicBezTo>
                    <a:pt x="129" y="48"/>
                    <a:pt x="129" y="48"/>
                    <a:pt x="130" y="47"/>
                  </a:cubicBezTo>
                  <a:cubicBezTo>
                    <a:pt x="130" y="49"/>
                    <a:pt x="130" y="49"/>
                    <a:pt x="130" y="49"/>
                  </a:cubicBezTo>
                  <a:cubicBezTo>
                    <a:pt x="129" y="49"/>
                    <a:pt x="129" y="49"/>
                    <a:pt x="129" y="50"/>
                  </a:cubicBezTo>
                  <a:close/>
                  <a:moveTo>
                    <a:pt x="129" y="45"/>
                  </a:moveTo>
                  <a:cubicBezTo>
                    <a:pt x="129" y="45"/>
                    <a:pt x="129" y="45"/>
                    <a:pt x="129" y="45"/>
                  </a:cubicBezTo>
                  <a:cubicBezTo>
                    <a:pt x="129" y="45"/>
                    <a:pt x="129" y="45"/>
                    <a:pt x="130" y="45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29" y="47"/>
                    <a:pt x="129" y="47"/>
                    <a:pt x="129" y="48"/>
                  </a:cubicBezTo>
                  <a:lnTo>
                    <a:pt x="129" y="45"/>
                  </a:lnTo>
                  <a:close/>
                  <a:moveTo>
                    <a:pt x="130" y="49"/>
                  </a:moveTo>
                  <a:cubicBezTo>
                    <a:pt x="130" y="49"/>
                    <a:pt x="130" y="49"/>
                    <a:pt x="130" y="49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8"/>
                    <a:pt x="130" y="48"/>
                    <a:pt x="130" y="48"/>
                  </a:cubicBezTo>
                  <a:cubicBezTo>
                    <a:pt x="130" y="49"/>
                    <a:pt x="130" y="49"/>
                    <a:pt x="130" y="49"/>
                  </a:cubicBezTo>
                  <a:close/>
                  <a:moveTo>
                    <a:pt x="130" y="45"/>
                  </a:moveTo>
                  <a:cubicBezTo>
                    <a:pt x="130" y="45"/>
                    <a:pt x="130" y="45"/>
                    <a:pt x="130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lnTo>
                    <a:pt x="130" y="45"/>
                  </a:lnTo>
                  <a:close/>
                  <a:moveTo>
                    <a:pt x="131" y="45"/>
                  </a:moveTo>
                  <a:cubicBezTo>
                    <a:pt x="131" y="45"/>
                    <a:pt x="131" y="45"/>
                    <a:pt x="131" y="45"/>
                  </a:cubicBezTo>
                  <a:cubicBezTo>
                    <a:pt x="131" y="45"/>
                    <a:pt x="131" y="45"/>
                    <a:pt x="131" y="45"/>
                  </a:cubicBezTo>
                  <a:cubicBezTo>
                    <a:pt x="131" y="46"/>
                    <a:pt x="131" y="46"/>
                    <a:pt x="131" y="46"/>
                  </a:cubicBezTo>
                  <a:cubicBezTo>
                    <a:pt x="131" y="46"/>
                    <a:pt x="131" y="46"/>
                    <a:pt x="131" y="46"/>
                  </a:cubicBezTo>
                  <a:lnTo>
                    <a:pt x="131" y="45"/>
                  </a:lnTo>
                  <a:close/>
                  <a:moveTo>
                    <a:pt x="131" y="48"/>
                  </a:move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1" y="47"/>
                    <a:pt x="131" y="46"/>
                    <a:pt x="131" y="46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lose/>
                  <a:moveTo>
                    <a:pt x="106" y="45"/>
                  </a:moveTo>
                  <a:cubicBezTo>
                    <a:pt x="106" y="45"/>
                    <a:pt x="106" y="45"/>
                    <a:pt x="106" y="45"/>
                  </a:cubicBezTo>
                  <a:cubicBezTo>
                    <a:pt x="101" y="46"/>
                    <a:pt x="76" y="50"/>
                    <a:pt x="74" y="50"/>
                  </a:cubicBezTo>
                  <a:cubicBezTo>
                    <a:pt x="74" y="50"/>
                    <a:pt x="74" y="50"/>
                    <a:pt x="74" y="50"/>
                  </a:cubicBezTo>
                  <a:cubicBezTo>
                    <a:pt x="79" y="49"/>
                    <a:pt x="86" y="47"/>
                    <a:pt x="91" y="47"/>
                  </a:cubicBezTo>
                  <a:cubicBezTo>
                    <a:pt x="94" y="46"/>
                    <a:pt x="98" y="46"/>
                    <a:pt x="102" y="45"/>
                  </a:cubicBezTo>
                  <a:cubicBezTo>
                    <a:pt x="108" y="44"/>
                    <a:pt x="115" y="43"/>
                    <a:pt x="118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2"/>
                    <a:pt x="119" y="42"/>
                  </a:cubicBezTo>
                  <a:cubicBezTo>
                    <a:pt x="124" y="42"/>
                    <a:pt x="128" y="41"/>
                    <a:pt x="129" y="41"/>
                  </a:cubicBezTo>
                  <a:cubicBezTo>
                    <a:pt x="133" y="41"/>
                    <a:pt x="136" y="41"/>
                    <a:pt x="138" y="42"/>
                  </a:cubicBezTo>
                  <a:cubicBezTo>
                    <a:pt x="138" y="42"/>
                    <a:pt x="137" y="42"/>
                    <a:pt x="136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34" y="43"/>
                    <a:pt x="111" y="45"/>
                    <a:pt x="106" y="45"/>
                  </a:cubicBezTo>
                  <a:close/>
                  <a:moveTo>
                    <a:pt x="132" y="45"/>
                  </a:move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4"/>
                    <a:pt x="132" y="44"/>
                  </a:cubicBez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6"/>
                    <a:pt x="132" y="46"/>
                  </a:cubicBezTo>
                  <a:lnTo>
                    <a:pt x="132" y="45"/>
                  </a:lnTo>
                  <a:close/>
                  <a:moveTo>
                    <a:pt x="132" y="48"/>
                  </a:moveTo>
                  <a:cubicBezTo>
                    <a:pt x="132" y="48"/>
                    <a:pt x="132" y="48"/>
                    <a:pt x="132" y="48"/>
                  </a:cubicBezTo>
                  <a:cubicBezTo>
                    <a:pt x="132" y="46"/>
                    <a:pt x="132" y="46"/>
                    <a:pt x="132" y="46"/>
                  </a:cubicBezTo>
                  <a:cubicBezTo>
                    <a:pt x="132" y="46"/>
                    <a:pt x="132" y="46"/>
                    <a:pt x="132" y="46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7"/>
                    <a:pt x="132" y="48"/>
                    <a:pt x="132" y="48"/>
                  </a:cubicBezTo>
                  <a:close/>
                  <a:moveTo>
                    <a:pt x="132" y="44"/>
                  </a:moveTo>
                  <a:cubicBezTo>
                    <a:pt x="132" y="44"/>
                    <a:pt x="132" y="44"/>
                    <a:pt x="132" y="44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2" y="45"/>
                  </a:cubicBezTo>
                  <a:lnTo>
                    <a:pt x="132" y="44"/>
                  </a:lnTo>
                  <a:close/>
                  <a:moveTo>
                    <a:pt x="132" y="45"/>
                  </a:moveTo>
                  <a:cubicBezTo>
                    <a:pt x="132" y="45"/>
                    <a:pt x="132" y="45"/>
                    <a:pt x="132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2" y="47"/>
                  </a:cubicBezTo>
                  <a:lnTo>
                    <a:pt x="132" y="45"/>
                  </a:lnTo>
                  <a:close/>
                  <a:moveTo>
                    <a:pt x="133" y="47"/>
                  </a:move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lose/>
                  <a:moveTo>
                    <a:pt x="133" y="44"/>
                  </a:moveTo>
                  <a:cubicBezTo>
                    <a:pt x="133" y="44"/>
                    <a:pt x="133" y="44"/>
                    <a:pt x="133" y="44"/>
                  </a:cubicBezTo>
                  <a:cubicBezTo>
                    <a:pt x="133" y="44"/>
                    <a:pt x="134" y="44"/>
                    <a:pt x="134" y="44"/>
                  </a:cubicBezTo>
                  <a:cubicBezTo>
                    <a:pt x="134" y="44"/>
                    <a:pt x="133" y="45"/>
                    <a:pt x="133" y="45"/>
                  </a:cubicBezTo>
                  <a:lnTo>
                    <a:pt x="133" y="44"/>
                  </a:lnTo>
                  <a:close/>
                  <a:moveTo>
                    <a:pt x="133" y="45"/>
                  </a:moveTo>
                  <a:cubicBezTo>
                    <a:pt x="133" y="45"/>
                    <a:pt x="133" y="45"/>
                    <a:pt x="133" y="45"/>
                  </a:cubicBezTo>
                  <a:cubicBezTo>
                    <a:pt x="134" y="45"/>
                    <a:pt x="134" y="45"/>
                    <a:pt x="134" y="44"/>
                  </a:cubicBezTo>
                  <a:cubicBezTo>
                    <a:pt x="135" y="44"/>
                    <a:pt x="136" y="44"/>
                    <a:pt x="137" y="44"/>
                  </a:cubicBezTo>
                  <a:cubicBezTo>
                    <a:pt x="137" y="44"/>
                    <a:pt x="136" y="45"/>
                    <a:pt x="136" y="45"/>
                  </a:cubicBezTo>
                  <a:cubicBezTo>
                    <a:pt x="135" y="45"/>
                    <a:pt x="134" y="46"/>
                    <a:pt x="133" y="46"/>
                  </a:cubicBezTo>
                  <a:lnTo>
                    <a:pt x="133" y="45"/>
                  </a:lnTo>
                  <a:close/>
                  <a:moveTo>
                    <a:pt x="133" y="47"/>
                  </a:move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4" y="46"/>
                    <a:pt x="135" y="45"/>
                    <a:pt x="136" y="45"/>
                  </a:cubicBezTo>
                  <a:cubicBezTo>
                    <a:pt x="137" y="45"/>
                    <a:pt x="137" y="44"/>
                    <a:pt x="138" y="44"/>
                  </a:cubicBezTo>
                  <a:cubicBezTo>
                    <a:pt x="138" y="44"/>
                    <a:pt x="138" y="44"/>
                    <a:pt x="138" y="44"/>
                  </a:cubicBezTo>
                  <a:cubicBezTo>
                    <a:pt x="137" y="45"/>
                    <a:pt x="135" y="46"/>
                    <a:pt x="133" y="47"/>
                  </a:cubicBezTo>
                  <a:close/>
                  <a:moveTo>
                    <a:pt x="140" y="43"/>
                  </a:moveTo>
                  <a:cubicBezTo>
                    <a:pt x="140" y="43"/>
                    <a:pt x="140" y="43"/>
                    <a:pt x="140" y="43"/>
                  </a:cubicBezTo>
                  <a:cubicBezTo>
                    <a:pt x="139" y="43"/>
                    <a:pt x="139" y="43"/>
                    <a:pt x="139" y="43"/>
                  </a:cubicBezTo>
                  <a:cubicBezTo>
                    <a:pt x="139" y="43"/>
                    <a:pt x="139" y="43"/>
                    <a:pt x="140" y="43"/>
                  </a:cubicBezTo>
                  <a:close/>
                  <a:moveTo>
                    <a:pt x="139" y="43"/>
                  </a:moveTo>
                  <a:cubicBezTo>
                    <a:pt x="139" y="43"/>
                    <a:pt x="139" y="43"/>
                    <a:pt x="139" y="43"/>
                  </a:cubicBezTo>
                  <a:cubicBezTo>
                    <a:pt x="137" y="43"/>
                    <a:pt x="137" y="43"/>
                    <a:pt x="137" y="43"/>
                  </a:cubicBezTo>
                  <a:cubicBezTo>
                    <a:pt x="137" y="42"/>
                    <a:pt x="138" y="42"/>
                    <a:pt x="138" y="42"/>
                  </a:cubicBezTo>
                  <a:cubicBezTo>
                    <a:pt x="139" y="42"/>
                    <a:pt x="139" y="42"/>
                    <a:pt x="140" y="42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39" y="43"/>
                    <a:pt x="139" y="43"/>
                    <a:pt x="139" y="43"/>
                  </a:cubicBezTo>
                  <a:close/>
                  <a:moveTo>
                    <a:pt x="140" y="42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39" y="42"/>
                    <a:pt x="139" y="42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40" y="42"/>
                    <a:pt x="140" y="42"/>
                    <a:pt x="140" y="42"/>
                  </a:cubicBezTo>
                  <a:close/>
                  <a:moveTo>
                    <a:pt x="135" y="49"/>
                  </a:move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50"/>
                    <a:pt x="135" y="50"/>
                    <a:pt x="135" y="50"/>
                  </a:cubicBezTo>
                  <a:close/>
                  <a:moveTo>
                    <a:pt x="135" y="49"/>
                  </a:moveTo>
                  <a:cubicBezTo>
                    <a:pt x="135" y="49"/>
                    <a:pt x="135" y="49"/>
                    <a:pt x="135" y="49"/>
                  </a:cubicBezTo>
                  <a:cubicBezTo>
                    <a:pt x="136" y="49"/>
                    <a:pt x="136" y="49"/>
                    <a:pt x="136" y="48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5" y="49"/>
                    <a:pt x="135" y="49"/>
                    <a:pt x="135" y="49"/>
                  </a:cubicBez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50"/>
                    <a:pt x="136" y="50"/>
                    <a:pt x="136" y="50"/>
                  </a:cubicBezTo>
                  <a:lnTo>
                    <a:pt x="135" y="50"/>
                  </a:lnTo>
                  <a:close/>
                  <a:moveTo>
                    <a:pt x="136" y="50"/>
                  </a:moveTo>
                  <a:cubicBezTo>
                    <a:pt x="136" y="50"/>
                    <a:pt x="136" y="50"/>
                    <a:pt x="136" y="50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8"/>
                    <a:pt x="136" y="48"/>
                    <a:pt x="136" y="48"/>
                  </a:cubicBezTo>
                  <a:cubicBezTo>
                    <a:pt x="136" y="48"/>
                    <a:pt x="136" y="48"/>
                    <a:pt x="137" y="48"/>
                  </a:cubicBezTo>
                  <a:cubicBezTo>
                    <a:pt x="137" y="50"/>
                    <a:pt x="137" y="50"/>
                    <a:pt x="137" y="50"/>
                  </a:cubicBezTo>
                  <a:lnTo>
                    <a:pt x="136" y="50"/>
                  </a:ln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50"/>
                  </a:moveTo>
                  <a:cubicBezTo>
                    <a:pt x="137" y="50"/>
                    <a:pt x="137" y="50"/>
                    <a:pt x="137" y="50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7" y="50"/>
                    <a:pt x="137" y="50"/>
                    <a:pt x="137" y="50"/>
                  </a:cubicBezTo>
                  <a:close/>
                  <a:moveTo>
                    <a:pt x="137" y="47"/>
                  </a:moveTo>
                  <a:cubicBezTo>
                    <a:pt x="137" y="47"/>
                    <a:pt x="137" y="47"/>
                    <a:pt x="137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7" y="48"/>
                    <a:pt x="137" y="48"/>
                    <a:pt x="137" y="48"/>
                  </a:cubicBezTo>
                  <a:lnTo>
                    <a:pt x="137" y="47"/>
                  </a:ln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50"/>
                  </a:moveTo>
                  <a:cubicBezTo>
                    <a:pt x="137" y="50"/>
                    <a:pt x="137" y="50"/>
                    <a:pt x="137" y="50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50"/>
                    <a:pt x="138" y="50"/>
                    <a:pt x="138" y="50"/>
                  </a:cubicBezTo>
                  <a:lnTo>
                    <a:pt x="137" y="50"/>
                  </a:lnTo>
                  <a:close/>
                  <a:moveTo>
                    <a:pt x="138" y="47"/>
                  </a:moveTo>
                  <a:cubicBezTo>
                    <a:pt x="138" y="47"/>
                    <a:pt x="138" y="47"/>
                    <a:pt x="138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7"/>
                    <a:pt x="138" y="47"/>
                    <a:pt x="138" y="47"/>
                  </a:cubicBezTo>
                  <a:close/>
                  <a:moveTo>
                    <a:pt x="138" y="50"/>
                  </a:moveTo>
                  <a:cubicBezTo>
                    <a:pt x="138" y="50"/>
                    <a:pt x="138" y="50"/>
                    <a:pt x="138" y="50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50"/>
                    <a:pt x="138" y="50"/>
                    <a:pt x="138" y="50"/>
                  </a:cubicBez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50"/>
                    <a:pt x="139" y="50"/>
                    <a:pt x="139" y="50"/>
                  </a:cubicBezTo>
                  <a:close/>
                  <a:moveTo>
                    <a:pt x="139" y="46"/>
                  </a:move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39" y="46"/>
                    <a:pt x="139" y="46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lnTo>
                    <a:pt x="139" y="46"/>
                  </a:ln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50"/>
                    <a:pt x="139" y="50"/>
                    <a:pt x="139" y="50"/>
                  </a:cubicBezTo>
                  <a:close/>
                  <a:moveTo>
                    <a:pt x="139" y="46"/>
                  </a:move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40" y="46"/>
                    <a:pt x="140" y="46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39" y="48"/>
                    <a:pt x="139" y="48"/>
                    <a:pt x="139" y="48"/>
                  </a:cubicBezTo>
                  <a:lnTo>
                    <a:pt x="139" y="46"/>
                  </a:ln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50"/>
                    <a:pt x="140" y="50"/>
                    <a:pt x="140" y="50"/>
                  </a:cubicBezTo>
                  <a:lnTo>
                    <a:pt x="139" y="50"/>
                  </a:lnTo>
                  <a:close/>
                  <a:moveTo>
                    <a:pt x="140" y="46"/>
                  </a:moveTo>
                  <a:cubicBezTo>
                    <a:pt x="140" y="46"/>
                    <a:pt x="140" y="46"/>
                    <a:pt x="140" y="46"/>
                  </a:cubicBezTo>
                  <a:cubicBezTo>
                    <a:pt x="140" y="46"/>
                    <a:pt x="140" y="46"/>
                    <a:pt x="140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0" y="46"/>
                    <a:pt x="140" y="46"/>
                    <a:pt x="140" y="46"/>
                  </a:cubicBezTo>
                  <a:close/>
                  <a:moveTo>
                    <a:pt x="140" y="46"/>
                  </a:moveTo>
                  <a:cubicBezTo>
                    <a:pt x="140" y="46"/>
                    <a:pt x="140" y="46"/>
                    <a:pt x="140" y="46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6"/>
                    <a:pt x="140" y="46"/>
                    <a:pt x="140" y="46"/>
                  </a:cubicBezTo>
                  <a:close/>
                  <a:moveTo>
                    <a:pt x="140" y="50"/>
                  </a:moveTo>
                  <a:cubicBezTo>
                    <a:pt x="140" y="50"/>
                    <a:pt x="140" y="50"/>
                    <a:pt x="140" y="50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50"/>
                    <a:pt x="140" y="50"/>
                    <a:pt x="140" y="50"/>
                  </a:cubicBezTo>
                  <a:close/>
                  <a:moveTo>
                    <a:pt x="143" y="44"/>
                  </a:moveTo>
                  <a:cubicBezTo>
                    <a:pt x="143" y="44"/>
                    <a:pt x="143" y="44"/>
                    <a:pt x="143" y="44"/>
                  </a:cubicBezTo>
                  <a:cubicBezTo>
                    <a:pt x="143" y="45"/>
                    <a:pt x="144" y="45"/>
                    <a:pt x="144" y="45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3" y="45"/>
                    <a:pt x="143" y="45"/>
                    <a:pt x="143" y="45"/>
                  </a:cubicBezTo>
                  <a:lnTo>
                    <a:pt x="143" y="44"/>
                  </a:lnTo>
                  <a:close/>
                  <a:moveTo>
                    <a:pt x="144" y="45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3" y="47"/>
                    <a:pt x="143" y="47"/>
                    <a:pt x="143" y="47"/>
                  </a:cubicBezTo>
                  <a:cubicBezTo>
                    <a:pt x="143" y="45"/>
                    <a:pt x="143" y="45"/>
                    <a:pt x="143" y="45"/>
                  </a:cubicBezTo>
                  <a:lnTo>
                    <a:pt x="144" y="45"/>
                  </a:lnTo>
                  <a:close/>
                  <a:moveTo>
                    <a:pt x="143" y="47"/>
                  </a:moveTo>
                  <a:cubicBezTo>
                    <a:pt x="143" y="47"/>
                    <a:pt x="143" y="47"/>
                    <a:pt x="143" y="47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3" y="49"/>
                    <a:pt x="143" y="49"/>
                    <a:pt x="143" y="49"/>
                  </a:cubicBezTo>
                  <a:lnTo>
                    <a:pt x="143" y="47"/>
                  </a:lnTo>
                  <a:close/>
                  <a:moveTo>
                    <a:pt x="143" y="49"/>
                  </a:moveTo>
                  <a:cubicBezTo>
                    <a:pt x="143" y="49"/>
                    <a:pt x="143" y="49"/>
                    <a:pt x="143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4" y="49"/>
                    <a:pt x="144" y="49"/>
                    <a:pt x="144" y="49"/>
                  </a:cubicBezTo>
                  <a:lnTo>
                    <a:pt x="143" y="49"/>
                  </a:lnTo>
                  <a:close/>
                  <a:moveTo>
                    <a:pt x="144" y="47"/>
                  </a:moveTo>
                  <a:cubicBezTo>
                    <a:pt x="144" y="47"/>
                    <a:pt x="144" y="47"/>
                    <a:pt x="144" y="47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4" y="49"/>
                    <a:pt x="144" y="49"/>
                    <a:pt x="144" y="49"/>
                  </a:cubicBezTo>
                  <a:lnTo>
                    <a:pt x="144" y="47"/>
                  </a:lnTo>
                  <a:close/>
                  <a:moveTo>
                    <a:pt x="144" y="45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45" y="45"/>
                    <a:pt x="145" y="45"/>
                    <a:pt x="146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4" y="45"/>
                    <a:pt x="144" y="45"/>
                    <a:pt x="144" y="45"/>
                  </a:cubicBezTo>
                  <a:close/>
                  <a:moveTo>
                    <a:pt x="144" y="49"/>
                  </a:moveTo>
                  <a:cubicBezTo>
                    <a:pt x="144" y="49"/>
                    <a:pt x="144" y="49"/>
                    <a:pt x="144" y="49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lnTo>
                    <a:pt x="144" y="49"/>
                  </a:lnTo>
                  <a:close/>
                  <a:moveTo>
                    <a:pt x="146" y="45"/>
                  </a:moveTo>
                  <a:cubicBezTo>
                    <a:pt x="146" y="45"/>
                    <a:pt x="146" y="45"/>
                    <a:pt x="146" y="45"/>
                  </a:cubicBezTo>
                  <a:cubicBezTo>
                    <a:pt x="146" y="45"/>
                    <a:pt x="147" y="45"/>
                    <a:pt x="147" y="45"/>
                  </a:cubicBezTo>
                  <a:cubicBezTo>
                    <a:pt x="147" y="45"/>
                    <a:pt x="148" y="45"/>
                    <a:pt x="148" y="45"/>
                  </a:cubicBezTo>
                  <a:cubicBezTo>
                    <a:pt x="148" y="45"/>
                    <a:pt x="148" y="45"/>
                    <a:pt x="148" y="45"/>
                  </a:cubicBezTo>
                  <a:cubicBezTo>
                    <a:pt x="146" y="45"/>
                    <a:pt x="146" y="45"/>
                    <a:pt x="146" y="45"/>
                  </a:cubicBezTo>
                  <a:close/>
                  <a:moveTo>
                    <a:pt x="148" y="45"/>
                  </a:moveTo>
                  <a:cubicBezTo>
                    <a:pt x="148" y="45"/>
                    <a:pt x="148" y="45"/>
                    <a:pt x="148" y="45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6" y="45"/>
                    <a:pt x="146" y="45"/>
                    <a:pt x="146" y="45"/>
                  </a:cubicBezTo>
                  <a:lnTo>
                    <a:pt x="148" y="45"/>
                  </a:lnTo>
                  <a:close/>
                  <a:moveTo>
                    <a:pt x="146" y="49"/>
                  </a:move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7" y="49"/>
                    <a:pt x="147" y="49"/>
                    <a:pt x="147" y="49"/>
                  </a:cubicBezTo>
                  <a:cubicBezTo>
                    <a:pt x="147" y="49"/>
                    <a:pt x="147" y="49"/>
                    <a:pt x="147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48" y="49"/>
                    <a:pt x="148" y="49"/>
                    <a:pt x="148" y="49"/>
                  </a:cubicBezTo>
                  <a:lnTo>
                    <a:pt x="146" y="49"/>
                  </a:lnTo>
                  <a:close/>
                  <a:moveTo>
                    <a:pt x="148" y="45"/>
                  </a:moveTo>
                  <a:cubicBezTo>
                    <a:pt x="148" y="45"/>
                    <a:pt x="148" y="45"/>
                    <a:pt x="148" y="45"/>
                  </a:cubicBezTo>
                  <a:cubicBezTo>
                    <a:pt x="149" y="45"/>
                    <a:pt x="149" y="45"/>
                    <a:pt x="150" y="45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48" y="46"/>
                    <a:pt x="148" y="46"/>
                    <a:pt x="148" y="46"/>
                  </a:cubicBezTo>
                  <a:lnTo>
                    <a:pt x="148" y="45"/>
                  </a:lnTo>
                  <a:close/>
                  <a:moveTo>
                    <a:pt x="148" y="47"/>
                  </a:moveTo>
                  <a:cubicBezTo>
                    <a:pt x="148" y="47"/>
                    <a:pt x="148" y="47"/>
                    <a:pt x="148" y="47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48" y="47"/>
                    <a:pt x="148" y="47"/>
                    <a:pt x="148" y="47"/>
                  </a:cubicBezTo>
                  <a:close/>
                  <a:moveTo>
                    <a:pt x="148" y="49"/>
                  </a:moveTo>
                  <a:cubicBezTo>
                    <a:pt x="148" y="49"/>
                    <a:pt x="148" y="49"/>
                    <a:pt x="148" y="49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0" y="49"/>
                    <a:pt x="150" y="49"/>
                    <a:pt x="150" y="49"/>
                  </a:cubicBezTo>
                  <a:lnTo>
                    <a:pt x="148" y="49"/>
                  </a:lnTo>
                  <a:close/>
                  <a:moveTo>
                    <a:pt x="150" y="49"/>
                  </a:moveTo>
                  <a:cubicBezTo>
                    <a:pt x="150" y="49"/>
                    <a:pt x="150" y="49"/>
                    <a:pt x="150" y="49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1" y="45"/>
                    <a:pt x="151" y="45"/>
                    <a:pt x="152" y="45"/>
                  </a:cubicBezTo>
                  <a:cubicBezTo>
                    <a:pt x="152" y="46"/>
                    <a:pt x="152" y="46"/>
                    <a:pt x="152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2" y="47"/>
                    <a:pt x="152" y="47"/>
                    <a:pt x="152" y="47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2" y="49"/>
                    <a:pt x="152" y="49"/>
                    <a:pt x="152" y="49"/>
                  </a:cubicBezTo>
                  <a:lnTo>
                    <a:pt x="150" y="49"/>
                  </a:lnTo>
                  <a:close/>
                  <a:moveTo>
                    <a:pt x="152" y="45"/>
                  </a:moveTo>
                  <a:cubicBezTo>
                    <a:pt x="152" y="45"/>
                    <a:pt x="152" y="45"/>
                    <a:pt x="152" y="45"/>
                  </a:cubicBezTo>
                  <a:cubicBezTo>
                    <a:pt x="153" y="45"/>
                    <a:pt x="153" y="45"/>
                    <a:pt x="154" y="45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2" y="46"/>
                    <a:pt x="152" y="46"/>
                    <a:pt x="152" y="46"/>
                  </a:cubicBezTo>
                  <a:lnTo>
                    <a:pt x="152" y="45"/>
                  </a:lnTo>
                  <a:close/>
                  <a:moveTo>
                    <a:pt x="152" y="47"/>
                  </a:moveTo>
                  <a:cubicBezTo>
                    <a:pt x="152" y="47"/>
                    <a:pt x="152" y="47"/>
                    <a:pt x="152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2" y="49"/>
                    <a:pt x="152" y="49"/>
                    <a:pt x="152" y="49"/>
                  </a:cubicBezTo>
                  <a:lnTo>
                    <a:pt x="152" y="47"/>
                  </a:lnTo>
                  <a:close/>
                  <a:moveTo>
                    <a:pt x="152" y="49"/>
                  </a:moveTo>
                  <a:cubicBezTo>
                    <a:pt x="152" y="49"/>
                    <a:pt x="152" y="49"/>
                    <a:pt x="152" y="49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lnTo>
                    <a:pt x="152" y="49"/>
                  </a:lnTo>
                  <a:close/>
                  <a:moveTo>
                    <a:pt x="154" y="49"/>
                  </a:move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5" y="49"/>
                    <a:pt x="155" y="49"/>
                    <a:pt x="155" y="49"/>
                  </a:cubicBezTo>
                  <a:lnTo>
                    <a:pt x="154" y="49"/>
                  </a:lnTo>
                  <a:close/>
                  <a:moveTo>
                    <a:pt x="155" y="45"/>
                  </a:moveTo>
                  <a:cubicBezTo>
                    <a:pt x="155" y="45"/>
                    <a:pt x="155" y="45"/>
                    <a:pt x="155" y="45"/>
                  </a:cubicBezTo>
                  <a:cubicBezTo>
                    <a:pt x="156" y="46"/>
                    <a:pt x="156" y="46"/>
                    <a:pt x="156" y="46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5" y="48"/>
                    <a:pt x="155" y="48"/>
                    <a:pt x="155" y="48"/>
                  </a:cubicBezTo>
                  <a:lnTo>
                    <a:pt x="155" y="45"/>
                  </a:lnTo>
                  <a:close/>
                  <a:moveTo>
                    <a:pt x="155" y="49"/>
                  </a:moveTo>
                  <a:cubicBezTo>
                    <a:pt x="155" y="49"/>
                    <a:pt x="155" y="49"/>
                    <a:pt x="155" y="49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6" y="49"/>
                    <a:pt x="156" y="49"/>
                    <a:pt x="156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6"/>
                    <a:pt x="157" y="46"/>
                    <a:pt x="157" y="46"/>
                  </a:cubicBezTo>
                  <a:cubicBezTo>
                    <a:pt x="158" y="46"/>
                    <a:pt x="158" y="46"/>
                    <a:pt x="158" y="46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8" y="49"/>
                    <a:pt x="158" y="49"/>
                    <a:pt x="158" y="49"/>
                  </a:cubicBezTo>
                  <a:lnTo>
                    <a:pt x="155" y="49"/>
                  </a:lnTo>
                  <a:close/>
                  <a:moveTo>
                    <a:pt x="158" y="47"/>
                  </a:moveTo>
                  <a:cubicBezTo>
                    <a:pt x="158" y="47"/>
                    <a:pt x="158" y="47"/>
                    <a:pt x="158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8" y="47"/>
                    <a:pt x="158" y="47"/>
                    <a:pt x="158" y="47"/>
                  </a:cubicBezTo>
                  <a:close/>
                  <a:moveTo>
                    <a:pt x="158" y="47"/>
                  </a:moveTo>
                  <a:cubicBezTo>
                    <a:pt x="158" y="47"/>
                    <a:pt x="158" y="47"/>
                    <a:pt x="158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8" y="49"/>
                    <a:pt x="158" y="49"/>
                    <a:pt x="158" y="49"/>
                  </a:cubicBezTo>
                  <a:lnTo>
                    <a:pt x="158" y="47"/>
                  </a:lnTo>
                  <a:close/>
                  <a:moveTo>
                    <a:pt x="158" y="49"/>
                  </a:moveTo>
                  <a:cubicBezTo>
                    <a:pt x="158" y="49"/>
                    <a:pt x="158" y="49"/>
                    <a:pt x="158" y="49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9" y="49"/>
                    <a:pt x="159" y="49"/>
                    <a:pt x="159" y="49"/>
                  </a:cubicBezTo>
                  <a:lnTo>
                    <a:pt x="158" y="49"/>
                  </a:lnTo>
                  <a:close/>
                  <a:moveTo>
                    <a:pt x="159" y="49"/>
                  </a:moveTo>
                  <a:cubicBezTo>
                    <a:pt x="159" y="49"/>
                    <a:pt x="159" y="49"/>
                    <a:pt x="159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60" y="47"/>
                    <a:pt x="160" y="47"/>
                    <a:pt x="160" y="47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9"/>
                    <a:pt x="160" y="49"/>
                    <a:pt x="160" y="49"/>
                  </a:cubicBezTo>
                  <a:lnTo>
                    <a:pt x="159" y="49"/>
                  </a:lnTo>
                  <a:close/>
                  <a:moveTo>
                    <a:pt x="161" y="49"/>
                  </a:moveTo>
                  <a:cubicBezTo>
                    <a:pt x="161" y="49"/>
                    <a:pt x="161" y="49"/>
                    <a:pt x="161" y="49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lnTo>
                    <a:pt x="161" y="49"/>
                  </a:lnTo>
                  <a:close/>
                  <a:moveTo>
                    <a:pt x="161" y="48"/>
                  </a:move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lose/>
                  <a:moveTo>
                    <a:pt x="163" y="49"/>
                  </a:move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5" y="49"/>
                    <a:pt x="165" y="49"/>
                    <a:pt x="165" y="49"/>
                  </a:cubicBezTo>
                  <a:lnTo>
                    <a:pt x="163" y="49"/>
                  </a:lnTo>
                  <a:close/>
                  <a:moveTo>
                    <a:pt x="166" y="48"/>
                  </a:moveTo>
                  <a:cubicBezTo>
                    <a:pt x="166" y="48"/>
                    <a:pt x="166" y="48"/>
                    <a:pt x="166" y="48"/>
                  </a:cubicBezTo>
                  <a:cubicBezTo>
                    <a:pt x="156" y="44"/>
                    <a:pt x="156" y="44"/>
                    <a:pt x="156" y="44"/>
                  </a:cubicBezTo>
                  <a:cubicBezTo>
                    <a:pt x="156" y="44"/>
                    <a:pt x="146" y="44"/>
                    <a:pt x="145" y="44"/>
                  </a:cubicBezTo>
                  <a:cubicBezTo>
                    <a:pt x="144" y="43"/>
                    <a:pt x="143" y="43"/>
                    <a:pt x="143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3" y="42"/>
                    <a:pt x="144" y="42"/>
                    <a:pt x="145" y="42"/>
                  </a:cubicBezTo>
                  <a:cubicBezTo>
                    <a:pt x="146" y="43"/>
                    <a:pt x="153" y="43"/>
                    <a:pt x="154" y="43"/>
                  </a:cubicBezTo>
                  <a:cubicBezTo>
                    <a:pt x="166" y="48"/>
                    <a:pt x="166" y="48"/>
                    <a:pt x="166" y="48"/>
                  </a:cubicBezTo>
                  <a:close/>
                  <a:moveTo>
                    <a:pt x="88" y="40"/>
                  </a:moveTo>
                  <a:cubicBezTo>
                    <a:pt x="88" y="40"/>
                    <a:pt x="88" y="40"/>
                    <a:pt x="88" y="40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lose/>
                  <a:moveTo>
                    <a:pt x="92" y="40"/>
                  </a:moveTo>
                  <a:cubicBezTo>
                    <a:pt x="92" y="40"/>
                    <a:pt x="92" y="40"/>
                    <a:pt x="92" y="40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2" y="40"/>
                    <a:pt x="92" y="40"/>
                    <a:pt x="92" y="40"/>
                  </a:cubicBezTo>
                  <a:close/>
                  <a:moveTo>
                    <a:pt x="117" y="39"/>
                  </a:move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lose/>
                  <a:moveTo>
                    <a:pt x="20" y="37"/>
                  </a:moveTo>
                  <a:cubicBezTo>
                    <a:pt x="20" y="37"/>
                    <a:pt x="20" y="37"/>
                    <a:pt x="20" y="37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2" y="37"/>
                    <a:pt x="21" y="37"/>
                    <a:pt x="20" y="37"/>
                  </a:cubicBezTo>
                  <a:close/>
                  <a:moveTo>
                    <a:pt x="18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19" y="37"/>
                    <a:pt x="18" y="37"/>
                    <a:pt x="18" y="37"/>
                  </a:cubicBezTo>
                  <a:close/>
                  <a:moveTo>
                    <a:pt x="44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7" y="51"/>
                    <a:pt x="49" y="51"/>
                    <a:pt x="50" y="51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7" y="37"/>
                    <a:pt x="46" y="37"/>
                    <a:pt x="44" y="37"/>
                  </a:cubicBezTo>
                  <a:close/>
                  <a:moveTo>
                    <a:pt x="15" y="38"/>
                  </a:moveTo>
                  <a:cubicBezTo>
                    <a:pt x="15" y="38"/>
                    <a:pt x="15" y="38"/>
                    <a:pt x="15" y="38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8"/>
                  </a:cubicBezTo>
                  <a:close/>
                  <a:moveTo>
                    <a:pt x="24" y="37"/>
                  </a:moveTo>
                  <a:cubicBezTo>
                    <a:pt x="24" y="37"/>
                    <a:pt x="24" y="37"/>
                    <a:pt x="24" y="37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6" y="37"/>
                    <a:pt x="25" y="37"/>
                    <a:pt x="24" y="37"/>
                  </a:cubicBezTo>
                  <a:close/>
                  <a:moveTo>
                    <a:pt x="16" y="37"/>
                  </a:moveTo>
                  <a:cubicBezTo>
                    <a:pt x="16" y="37"/>
                    <a:pt x="16" y="37"/>
                    <a:pt x="16" y="37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6" y="37"/>
                    <a:pt x="16" y="37"/>
                    <a:pt x="16" y="37"/>
                  </a:cubicBezTo>
                  <a:close/>
                  <a:moveTo>
                    <a:pt x="38" y="36"/>
                  </a:moveTo>
                  <a:cubicBezTo>
                    <a:pt x="38" y="36"/>
                    <a:pt x="38" y="36"/>
                    <a:pt x="38" y="36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1" y="51"/>
                    <a:pt x="43" y="51"/>
                    <a:pt x="45" y="51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1" y="37"/>
                    <a:pt x="40" y="37"/>
                    <a:pt x="38" y="36"/>
                  </a:cubicBezTo>
                  <a:close/>
                  <a:moveTo>
                    <a:pt x="33" y="36"/>
                  </a:move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51"/>
                    <a:pt x="38" y="51"/>
                    <a:pt x="39" y="51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6"/>
                    <a:pt x="34" y="36"/>
                    <a:pt x="33" y="36"/>
                  </a:cubicBezTo>
                  <a:close/>
                  <a:moveTo>
                    <a:pt x="28" y="37"/>
                  </a:moveTo>
                  <a:cubicBezTo>
                    <a:pt x="28" y="37"/>
                    <a:pt x="28" y="37"/>
                    <a:pt x="28" y="37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4" y="51"/>
                    <a:pt x="34" y="51"/>
                    <a:pt x="34" y="51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1" y="36"/>
                    <a:pt x="29" y="36"/>
                    <a:pt x="28" y="37"/>
                  </a:cubicBezTo>
                  <a:close/>
                  <a:moveTo>
                    <a:pt x="34" y="51"/>
                  </a:moveTo>
                  <a:cubicBezTo>
                    <a:pt x="34" y="51"/>
                    <a:pt x="34" y="51"/>
                    <a:pt x="34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4" y="51"/>
                    <a:pt x="34" y="51"/>
                    <a:pt x="34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0" y="4299"/>
              <a:ext cx="5775" cy="3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11"/>
            <p:cNvSpPr/>
            <p:nvPr/>
          </p:nvSpPr>
          <p:spPr bwMode="auto">
            <a:xfrm>
              <a:off x="4947" y="4133"/>
              <a:ext cx="122" cy="131"/>
            </a:xfrm>
            <a:custGeom>
              <a:avLst/>
              <a:gdLst>
                <a:gd name="T0" fmla="*/ 34 w 47"/>
                <a:gd name="T1" fmla="*/ 3 h 49"/>
                <a:gd name="T2" fmla="*/ 34 w 47"/>
                <a:gd name="T3" fmla="*/ 5 h 49"/>
                <a:gd name="T4" fmla="*/ 33 w 47"/>
                <a:gd name="T5" fmla="*/ 12 h 49"/>
                <a:gd name="T6" fmla="*/ 37 w 47"/>
                <a:gd name="T7" fmla="*/ 12 h 49"/>
                <a:gd name="T8" fmla="*/ 40 w 47"/>
                <a:gd name="T9" fmla="*/ 12 h 49"/>
                <a:gd name="T10" fmla="*/ 47 w 47"/>
                <a:gd name="T11" fmla="*/ 15 h 49"/>
                <a:gd name="T12" fmla="*/ 43 w 47"/>
                <a:gd name="T13" fmla="*/ 16 h 49"/>
                <a:gd name="T14" fmla="*/ 37 w 47"/>
                <a:gd name="T15" fmla="*/ 16 h 49"/>
                <a:gd name="T16" fmla="*/ 36 w 47"/>
                <a:gd name="T17" fmla="*/ 18 h 49"/>
                <a:gd name="T18" fmla="*/ 32 w 47"/>
                <a:gd name="T19" fmla="*/ 25 h 49"/>
                <a:gd name="T20" fmla="*/ 32 w 47"/>
                <a:gd name="T21" fmla="*/ 30 h 49"/>
                <a:gd name="T22" fmla="*/ 32 w 47"/>
                <a:gd name="T23" fmla="*/ 31 h 49"/>
                <a:gd name="T24" fmla="*/ 33 w 47"/>
                <a:gd name="T25" fmla="*/ 37 h 49"/>
                <a:gd name="T26" fmla="*/ 33 w 47"/>
                <a:gd name="T27" fmla="*/ 39 h 49"/>
                <a:gd name="T28" fmla="*/ 33 w 47"/>
                <a:gd name="T29" fmla="*/ 43 h 49"/>
                <a:gd name="T30" fmla="*/ 31 w 47"/>
                <a:gd name="T31" fmla="*/ 49 h 49"/>
                <a:gd name="T32" fmla="*/ 28 w 47"/>
                <a:gd name="T33" fmla="*/ 45 h 49"/>
                <a:gd name="T34" fmla="*/ 27 w 47"/>
                <a:gd name="T35" fmla="*/ 40 h 49"/>
                <a:gd name="T36" fmla="*/ 26 w 47"/>
                <a:gd name="T37" fmla="*/ 37 h 49"/>
                <a:gd name="T38" fmla="*/ 28 w 47"/>
                <a:gd name="T39" fmla="*/ 36 h 49"/>
                <a:gd name="T40" fmla="*/ 28 w 47"/>
                <a:gd name="T41" fmla="*/ 34 h 49"/>
                <a:gd name="T42" fmla="*/ 28 w 47"/>
                <a:gd name="T43" fmla="*/ 29 h 49"/>
                <a:gd name="T44" fmla="*/ 25 w 47"/>
                <a:gd name="T45" fmla="*/ 33 h 49"/>
                <a:gd name="T46" fmla="*/ 22 w 47"/>
                <a:gd name="T47" fmla="*/ 36 h 49"/>
                <a:gd name="T48" fmla="*/ 21 w 47"/>
                <a:gd name="T49" fmla="*/ 37 h 49"/>
                <a:gd name="T50" fmla="*/ 16 w 47"/>
                <a:gd name="T51" fmla="*/ 40 h 49"/>
                <a:gd name="T52" fmla="*/ 16 w 47"/>
                <a:gd name="T53" fmla="*/ 36 h 49"/>
                <a:gd name="T54" fmla="*/ 14 w 47"/>
                <a:gd name="T55" fmla="*/ 36 h 49"/>
                <a:gd name="T56" fmla="*/ 18 w 47"/>
                <a:gd name="T57" fmla="*/ 30 h 49"/>
                <a:gd name="T58" fmla="*/ 21 w 47"/>
                <a:gd name="T59" fmla="*/ 27 h 49"/>
                <a:gd name="T60" fmla="*/ 25 w 47"/>
                <a:gd name="T61" fmla="*/ 23 h 49"/>
                <a:gd name="T62" fmla="*/ 28 w 47"/>
                <a:gd name="T63" fmla="*/ 18 h 49"/>
                <a:gd name="T64" fmla="*/ 26 w 47"/>
                <a:gd name="T65" fmla="*/ 17 h 49"/>
                <a:gd name="T66" fmla="*/ 26 w 47"/>
                <a:gd name="T67" fmla="*/ 17 h 49"/>
                <a:gd name="T68" fmla="*/ 19 w 47"/>
                <a:gd name="T69" fmla="*/ 20 h 49"/>
                <a:gd name="T70" fmla="*/ 16 w 47"/>
                <a:gd name="T71" fmla="*/ 21 h 49"/>
                <a:gd name="T72" fmla="*/ 10 w 47"/>
                <a:gd name="T73" fmla="*/ 24 h 49"/>
                <a:gd name="T74" fmla="*/ 1 w 47"/>
                <a:gd name="T75" fmla="*/ 23 h 49"/>
                <a:gd name="T76" fmla="*/ 4 w 47"/>
                <a:gd name="T77" fmla="*/ 21 h 49"/>
                <a:gd name="T78" fmla="*/ 8 w 47"/>
                <a:gd name="T79" fmla="*/ 21 h 49"/>
                <a:gd name="T80" fmla="*/ 11 w 47"/>
                <a:gd name="T81" fmla="*/ 20 h 49"/>
                <a:gd name="T82" fmla="*/ 17 w 47"/>
                <a:gd name="T83" fmla="*/ 18 h 49"/>
                <a:gd name="T84" fmla="*/ 29 w 47"/>
                <a:gd name="T85" fmla="*/ 8 h 49"/>
                <a:gd name="T86" fmla="*/ 29 w 47"/>
                <a:gd name="T87" fmla="*/ 4 h 49"/>
                <a:gd name="T88" fmla="*/ 27 w 47"/>
                <a:gd name="T89" fmla="*/ 1 h 49"/>
                <a:gd name="T90" fmla="*/ 33 w 47"/>
                <a:gd name="T91" fmla="*/ 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7" h="49">
                  <a:moveTo>
                    <a:pt x="33" y="1"/>
                  </a:moveTo>
                  <a:cubicBezTo>
                    <a:pt x="34" y="1"/>
                    <a:pt x="33" y="2"/>
                    <a:pt x="34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4"/>
                    <a:pt x="34" y="5"/>
                    <a:pt x="34" y="5"/>
                  </a:cubicBezTo>
                  <a:cubicBezTo>
                    <a:pt x="34" y="8"/>
                    <a:pt x="33" y="10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4" y="13"/>
                    <a:pt x="34" y="12"/>
                    <a:pt x="34" y="12"/>
                  </a:cubicBezTo>
                  <a:cubicBezTo>
                    <a:pt x="35" y="12"/>
                    <a:pt x="36" y="12"/>
                    <a:pt x="37" y="12"/>
                  </a:cubicBezTo>
                  <a:cubicBezTo>
                    <a:pt x="37" y="12"/>
                    <a:pt x="37" y="12"/>
                    <a:pt x="38" y="12"/>
                  </a:cubicBezTo>
                  <a:cubicBezTo>
                    <a:pt x="38" y="12"/>
                    <a:pt x="39" y="12"/>
                    <a:pt x="40" y="12"/>
                  </a:cubicBezTo>
                  <a:cubicBezTo>
                    <a:pt x="42" y="12"/>
                    <a:pt x="43" y="13"/>
                    <a:pt x="45" y="13"/>
                  </a:cubicBezTo>
                  <a:cubicBezTo>
                    <a:pt x="45" y="14"/>
                    <a:pt x="46" y="14"/>
                    <a:pt x="47" y="15"/>
                  </a:cubicBezTo>
                  <a:cubicBezTo>
                    <a:pt x="46" y="16"/>
                    <a:pt x="47" y="17"/>
                    <a:pt x="45" y="17"/>
                  </a:cubicBezTo>
                  <a:cubicBezTo>
                    <a:pt x="45" y="16"/>
                    <a:pt x="44" y="17"/>
                    <a:pt x="43" y="16"/>
                  </a:cubicBezTo>
                  <a:cubicBezTo>
                    <a:pt x="43" y="16"/>
                    <a:pt x="42" y="16"/>
                    <a:pt x="41" y="16"/>
                  </a:cubicBezTo>
                  <a:cubicBezTo>
                    <a:pt x="40" y="16"/>
                    <a:pt x="39" y="16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17"/>
                    <a:pt x="37" y="18"/>
                    <a:pt x="36" y="18"/>
                  </a:cubicBezTo>
                  <a:cubicBezTo>
                    <a:pt x="36" y="19"/>
                    <a:pt x="36" y="20"/>
                    <a:pt x="36" y="20"/>
                  </a:cubicBezTo>
                  <a:cubicBezTo>
                    <a:pt x="34" y="22"/>
                    <a:pt x="33" y="23"/>
                    <a:pt x="32" y="25"/>
                  </a:cubicBezTo>
                  <a:cubicBezTo>
                    <a:pt x="32" y="25"/>
                    <a:pt x="32" y="26"/>
                    <a:pt x="32" y="26"/>
                  </a:cubicBezTo>
                  <a:cubicBezTo>
                    <a:pt x="32" y="27"/>
                    <a:pt x="32" y="28"/>
                    <a:pt x="32" y="30"/>
                  </a:cubicBezTo>
                  <a:cubicBezTo>
                    <a:pt x="32" y="30"/>
                    <a:pt x="32" y="30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2"/>
                    <a:pt x="33" y="33"/>
                  </a:cubicBezTo>
                  <a:cubicBezTo>
                    <a:pt x="32" y="34"/>
                    <a:pt x="32" y="35"/>
                    <a:pt x="33" y="37"/>
                  </a:cubicBezTo>
                  <a:cubicBezTo>
                    <a:pt x="33" y="37"/>
                    <a:pt x="32" y="37"/>
                    <a:pt x="33" y="38"/>
                  </a:cubicBezTo>
                  <a:cubicBezTo>
                    <a:pt x="33" y="38"/>
                    <a:pt x="32" y="39"/>
                    <a:pt x="33" y="39"/>
                  </a:cubicBezTo>
                  <a:cubicBezTo>
                    <a:pt x="32" y="40"/>
                    <a:pt x="33" y="41"/>
                    <a:pt x="33" y="42"/>
                  </a:cubicBezTo>
                  <a:cubicBezTo>
                    <a:pt x="33" y="42"/>
                    <a:pt x="33" y="42"/>
                    <a:pt x="33" y="43"/>
                  </a:cubicBezTo>
                  <a:cubicBezTo>
                    <a:pt x="33" y="44"/>
                    <a:pt x="33" y="45"/>
                    <a:pt x="33" y="46"/>
                  </a:cubicBezTo>
                  <a:cubicBezTo>
                    <a:pt x="32" y="47"/>
                    <a:pt x="32" y="48"/>
                    <a:pt x="31" y="49"/>
                  </a:cubicBezTo>
                  <a:cubicBezTo>
                    <a:pt x="30" y="49"/>
                    <a:pt x="30" y="49"/>
                    <a:pt x="29" y="49"/>
                  </a:cubicBezTo>
                  <a:cubicBezTo>
                    <a:pt x="30" y="47"/>
                    <a:pt x="28" y="47"/>
                    <a:pt x="28" y="45"/>
                  </a:cubicBezTo>
                  <a:cubicBezTo>
                    <a:pt x="27" y="45"/>
                    <a:pt x="27" y="43"/>
                    <a:pt x="28" y="42"/>
                  </a:cubicBezTo>
                  <a:cubicBezTo>
                    <a:pt x="28" y="41"/>
                    <a:pt x="27" y="41"/>
                    <a:pt x="27" y="40"/>
                  </a:cubicBezTo>
                  <a:cubicBezTo>
                    <a:pt x="27" y="39"/>
                    <a:pt x="26" y="39"/>
                    <a:pt x="26" y="38"/>
                  </a:cubicBezTo>
                  <a:cubicBezTo>
                    <a:pt x="26" y="38"/>
                    <a:pt x="27" y="38"/>
                    <a:pt x="26" y="37"/>
                  </a:cubicBezTo>
                  <a:cubicBezTo>
                    <a:pt x="27" y="37"/>
                    <a:pt x="27" y="38"/>
                    <a:pt x="27" y="38"/>
                  </a:cubicBezTo>
                  <a:cubicBezTo>
                    <a:pt x="28" y="38"/>
                    <a:pt x="28" y="37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5"/>
                    <a:pt x="28" y="34"/>
                    <a:pt x="28" y="34"/>
                  </a:cubicBezTo>
                  <a:cubicBezTo>
                    <a:pt x="28" y="33"/>
                    <a:pt x="28" y="31"/>
                    <a:pt x="28" y="30"/>
                  </a:cubicBezTo>
                  <a:cubicBezTo>
                    <a:pt x="28" y="29"/>
                    <a:pt x="29" y="29"/>
                    <a:pt x="28" y="29"/>
                  </a:cubicBezTo>
                  <a:cubicBezTo>
                    <a:pt x="27" y="29"/>
                    <a:pt x="27" y="31"/>
                    <a:pt x="26" y="31"/>
                  </a:cubicBezTo>
                  <a:cubicBezTo>
                    <a:pt x="26" y="32"/>
                    <a:pt x="25" y="32"/>
                    <a:pt x="25" y="33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5"/>
                    <a:pt x="22" y="35"/>
                    <a:pt x="22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0" y="36"/>
                    <a:pt x="20" y="37"/>
                    <a:pt x="20" y="37"/>
                  </a:cubicBezTo>
                  <a:cubicBezTo>
                    <a:pt x="19" y="38"/>
                    <a:pt x="18" y="39"/>
                    <a:pt x="16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8"/>
                    <a:pt x="16" y="37"/>
                    <a:pt x="16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4" y="36"/>
                  </a:cubicBezTo>
                  <a:cubicBezTo>
                    <a:pt x="14" y="35"/>
                    <a:pt x="16" y="34"/>
                    <a:pt x="16" y="33"/>
                  </a:cubicBezTo>
                  <a:cubicBezTo>
                    <a:pt x="17" y="32"/>
                    <a:pt x="17" y="31"/>
                    <a:pt x="18" y="30"/>
                  </a:cubicBezTo>
                  <a:cubicBezTo>
                    <a:pt x="18" y="30"/>
                    <a:pt x="19" y="30"/>
                    <a:pt x="19" y="29"/>
                  </a:cubicBezTo>
                  <a:cubicBezTo>
                    <a:pt x="20" y="28"/>
                    <a:pt x="20" y="28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3" y="25"/>
                    <a:pt x="24" y="24"/>
                    <a:pt x="25" y="23"/>
                  </a:cubicBezTo>
                  <a:cubicBezTo>
                    <a:pt x="25" y="22"/>
                    <a:pt x="25" y="22"/>
                    <a:pt x="26" y="21"/>
                  </a:cubicBezTo>
                  <a:cubicBezTo>
                    <a:pt x="27" y="20"/>
                    <a:pt x="28" y="19"/>
                    <a:pt x="28" y="18"/>
                  </a:cubicBezTo>
                  <a:cubicBezTo>
                    <a:pt x="28" y="17"/>
                    <a:pt x="30" y="17"/>
                    <a:pt x="29" y="16"/>
                  </a:cubicBezTo>
                  <a:cubicBezTo>
                    <a:pt x="28" y="16"/>
                    <a:pt x="27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5" y="17"/>
                    <a:pt x="24" y="18"/>
                    <a:pt x="23" y="18"/>
                  </a:cubicBezTo>
                  <a:cubicBezTo>
                    <a:pt x="22" y="19"/>
                    <a:pt x="20" y="19"/>
                    <a:pt x="19" y="20"/>
                  </a:cubicBezTo>
                  <a:cubicBezTo>
                    <a:pt x="18" y="20"/>
                    <a:pt x="18" y="21"/>
                    <a:pt x="17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4" y="22"/>
                    <a:pt x="13" y="23"/>
                    <a:pt x="12" y="23"/>
                  </a:cubicBezTo>
                  <a:cubicBezTo>
                    <a:pt x="12" y="24"/>
                    <a:pt x="10" y="23"/>
                    <a:pt x="10" y="24"/>
                  </a:cubicBezTo>
                  <a:cubicBezTo>
                    <a:pt x="8" y="25"/>
                    <a:pt x="6" y="26"/>
                    <a:pt x="3" y="26"/>
                  </a:cubicBezTo>
                  <a:cubicBezTo>
                    <a:pt x="3" y="25"/>
                    <a:pt x="2" y="24"/>
                    <a:pt x="1" y="23"/>
                  </a:cubicBezTo>
                  <a:cubicBezTo>
                    <a:pt x="2" y="22"/>
                    <a:pt x="0" y="22"/>
                    <a:pt x="2" y="21"/>
                  </a:cubicBezTo>
                  <a:cubicBezTo>
                    <a:pt x="2" y="21"/>
                    <a:pt x="3" y="22"/>
                    <a:pt x="4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5" y="21"/>
                    <a:pt x="7" y="21"/>
                    <a:pt x="8" y="21"/>
                  </a:cubicBezTo>
                  <a:cubicBezTo>
                    <a:pt x="8" y="21"/>
                    <a:pt x="8" y="20"/>
                    <a:pt x="8" y="21"/>
                  </a:cubicBezTo>
                  <a:cubicBezTo>
                    <a:pt x="9" y="20"/>
                    <a:pt x="10" y="20"/>
                    <a:pt x="11" y="20"/>
                  </a:cubicBezTo>
                  <a:cubicBezTo>
                    <a:pt x="12" y="20"/>
                    <a:pt x="13" y="19"/>
                    <a:pt x="14" y="19"/>
                  </a:cubicBezTo>
                  <a:cubicBezTo>
                    <a:pt x="15" y="19"/>
                    <a:pt x="16" y="18"/>
                    <a:pt x="17" y="18"/>
                  </a:cubicBezTo>
                  <a:cubicBezTo>
                    <a:pt x="21" y="16"/>
                    <a:pt x="25" y="15"/>
                    <a:pt x="29" y="14"/>
                  </a:cubicBezTo>
                  <a:cubicBezTo>
                    <a:pt x="29" y="12"/>
                    <a:pt x="29" y="10"/>
                    <a:pt x="29" y="8"/>
                  </a:cubicBezTo>
                  <a:cubicBezTo>
                    <a:pt x="29" y="8"/>
                    <a:pt x="30" y="8"/>
                    <a:pt x="30" y="8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3"/>
                    <a:pt x="29" y="2"/>
                    <a:pt x="28" y="2"/>
                  </a:cubicBezTo>
                  <a:cubicBezTo>
                    <a:pt x="28" y="1"/>
                    <a:pt x="26" y="2"/>
                    <a:pt x="27" y="1"/>
                  </a:cubicBezTo>
                  <a:cubicBezTo>
                    <a:pt x="27" y="0"/>
                    <a:pt x="28" y="0"/>
                    <a:pt x="28" y="0"/>
                  </a:cubicBezTo>
                  <a:cubicBezTo>
                    <a:pt x="30" y="0"/>
                    <a:pt x="32" y="0"/>
                    <a:pt x="3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12"/>
            <p:cNvSpPr>
              <a:spLocks noEditPoints="1"/>
            </p:cNvSpPr>
            <p:nvPr/>
          </p:nvSpPr>
          <p:spPr bwMode="auto">
            <a:xfrm>
              <a:off x="4833" y="4128"/>
              <a:ext cx="140" cy="142"/>
            </a:xfrm>
            <a:custGeom>
              <a:avLst/>
              <a:gdLst>
                <a:gd name="T0" fmla="*/ 15 w 54"/>
                <a:gd name="T1" fmla="*/ 0 h 53"/>
                <a:gd name="T2" fmla="*/ 20 w 54"/>
                <a:gd name="T3" fmla="*/ 7 h 53"/>
                <a:gd name="T4" fmla="*/ 23 w 54"/>
                <a:gd name="T5" fmla="*/ 11 h 53"/>
                <a:gd name="T6" fmla="*/ 25 w 54"/>
                <a:gd name="T7" fmla="*/ 15 h 53"/>
                <a:gd name="T8" fmla="*/ 30 w 54"/>
                <a:gd name="T9" fmla="*/ 22 h 53"/>
                <a:gd name="T10" fmla="*/ 33 w 54"/>
                <a:gd name="T11" fmla="*/ 27 h 53"/>
                <a:gd name="T12" fmla="*/ 36 w 54"/>
                <a:gd name="T13" fmla="*/ 25 h 53"/>
                <a:gd name="T14" fmla="*/ 35 w 54"/>
                <a:gd name="T15" fmla="*/ 18 h 53"/>
                <a:gd name="T16" fmla="*/ 39 w 54"/>
                <a:gd name="T17" fmla="*/ 18 h 53"/>
                <a:gd name="T18" fmla="*/ 41 w 54"/>
                <a:gd name="T19" fmla="*/ 25 h 53"/>
                <a:gd name="T20" fmla="*/ 39 w 54"/>
                <a:gd name="T21" fmla="*/ 35 h 53"/>
                <a:gd name="T22" fmla="*/ 42 w 54"/>
                <a:gd name="T23" fmla="*/ 41 h 53"/>
                <a:gd name="T24" fmla="*/ 48 w 54"/>
                <a:gd name="T25" fmla="*/ 46 h 53"/>
                <a:gd name="T26" fmla="*/ 51 w 54"/>
                <a:gd name="T27" fmla="*/ 45 h 53"/>
                <a:gd name="T28" fmla="*/ 54 w 54"/>
                <a:gd name="T29" fmla="*/ 51 h 53"/>
                <a:gd name="T30" fmla="*/ 53 w 54"/>
                <a:gd name="T31" fmla="*/ 53 h 53"/>
                <a:gd name="T32" fmla="*/ 51 w 54"/>
                <a:gd name="T33" fmla="*/ 53 h 53"/>
                <a:gd name="T34" fmla="*/ 44 w 54"/>
                <a:gd name="T35" fmla="*/ 48 h 53"/>
                <a:gd name="T36" fmla="*/ 37 w 54"/>
                <a:gd name="T37" fmla="*/ 40 h 53"/>
                <a:gd name="T38" fmla="*/ 32 w 54"/>
                <a:gd name="T39" fmla="*/ 42 h 53"/>
                <a:gd name="T40" fmla="*/ 27 w 54"/>
                <a:gd name="T41" fmla="*/ 44 h 53"/>
                <a:gd name="T42" fmla="*/ 25 w 54"/>
                <a:gd name="T43" fmla="*/ 43 h 53"/>
                <a:gd name="T44" fmla="*/ 30 w 54"/>
                <a:gd name="T45" fmla="*/ 41 h 53"/>
                <a:gd name="T46" fmla="*/ 34 w 54"/>
                <a:gd name="T47" fmla="*/ 35 h 53"/>
                <a:gd name="T48" fmla="*/ 32 w 54"/>
                <a:gd name="T49" fmla="*/ 31 h 53"/>
                <a:gd name="T50" fmla="*/ 26 w 54"/>
                <a:gd name="T51" fmla="*/ 34 h 53"/>
                <a:gd name="T52" fmla="*/ 22 w 54"/>
                <a:gd name="T53" fmla="*/ 38 h 53"/>
                <a:gd name="T54" fmla="*/ 17 w 54"/>
                <a:gd name="T55" fmla="*/ 44 h 53"/>
                <a:gd name="T56" fmla="*/ 14 w 54"/>
                <a:gd name="T57" fmla="*/ 45 h 53"/>
                <a:gd name="T58" fmla="*/ 12 w 54"/>
                <a:gd name="T59" fmla="*/ 37 h 53"/>
                <a:gd name="T60" fmla="*/ 19 w 54"/>
                <a:gd name="T61" fmla="*/ 34 h 53"/>
                <a:gd name="T62" fmla="*/ 24 w 54"/>
                <a:gd name="T63" fmla="*/ 27 h 53"/>
                <a:gd name="T64" fmla="*/ 19 w 54"/>
                <a:gd name="T65" fmla="*/ 28 h 53"/>
                <a:gd name="T66" fmla="*/ 16 w 54"/>
                <a:gd name="T67" fmla="*/ 29 h 53"/>
                <a:gd name="T68" fmla="*/ 9 w 54"/>
                <a:gd name="T69" fmla="*/ 34 h 53"/>
                <a:gd name="T70" fmla="*/ 7 w 54"/>
                <a:gd name="T71" fmla="*/ 42 h 53"/>
                <a:gd name="T72" fmla="*/ 3 w 54"/>
                <a:gd name="T73" fmla="*/ 42 h 53"/>
                <a:gd name="T74" fmla="*/ 2 w 54"/>
                <a:gd name="T75" fmla="*/ 38 h 53"/>
                <a:gd name="T76" fmla="*/ 4 w 54"/>
                <a:gd name="T77" fmla="*/ 29 h 53"/>
                <a:gd name="T78" fmla="*/ 1 w 54"/>
                <a:gd name="T79" fmla="*/ 23 h 53"/>
                <a:gd name="T80" fmla="*/ 7 w 54"/>
                <a:gd name="T81" fmla="*/ 28 h 53"/>
                <a:gd name="T82" fmla="*/ 10 w 54"/>
                <a:gd name="T83" fmla="*/ 27 h 53"/>
                <a:gd name="T84" fmla="*/ 13 w 54"/>
                <a:gd name="T85" fmla="*/ 23 h 53"/>
                <a:gd name="T86" fmla="*/ 14 w 54"/>
                <a:gd name="T87" fmla="*/ 21 h 53"/>
                <a:gd name="T88" fmla="*/ 16 w 54"/>
                <a:gd name="T89" fmla="*/ 19 h 53"/>
                <a:gd name="T90" fmla="*/ 15 w 54"/>
                <a:gd name="T91" fmla="*/ 17 h 53"/>
                <a:gd name="T92" fmla="*/ 10 w 54"/>
                <a:gd name="T93" fmla="*/ 20 h 53"/>
                <a:gd name="T94" fmla="*/ 6 w 54"/>
                <a:gd name="T95" fmla="*/ 20 h 53"/>
                <a:gd name="T96" fmla="*/ 3 w 54"/>
                <a:gd name="T97" fmla="*/ 19 h 53"/>
                <a:gd name="T98" fmla="*/ 11 w 54"/>
                <a:gd name="T99" fmla="*/ 16 h 53"/>
                <a:gd name="T100" fmla="*/ 19 w 54"/>
                <a:gd name="T101" fmla="*/ 12 h 53"/>
                <a:gd name="T102" fmla="*/ 16 w 54"/>
                <a:gd name="T103" fmla="*/ 8 h 53"/>
                <a:gd name="T104" fmla="*/ 10 w 54"/>
                <a:gd name="T105" fmla="*/ 1 h 53"/>
                <a:gd name="T106" fmla="*/ 31 w 54"/>
                <a:gd name="T107" fmla="*/ 4 h 53"/>
                <a:gd name="T108" fmla="*/ 33 w 54"/>
                <a:gd name="T109" fmla="*/ 8 h 53"/>
                <a:gd name="T110" fmla="*/ 29 w 54"/>
                <a:gd name="T111" fmla="*/ 9 h 53"/>
                <a:gd name="T112" fmla="*/ 27 w 54"/>
                <a:gd name="T113" fmla="*/ 3 h 53"/>
                <a:gd name="T114" fmla="*/ 29 w 54"/>
                <a:gd name="T115" fmla="*/ 4 h 53"/>
                <a:gd name="T116" fmla="*/ 25 w 54"/>
                <a:gd name="T117" fmla="*/ 19 h 53"/>
                <a:gd name="T118" fmla="*/ 18 w 54"/>
                <a:gd name="T119" fmla="*/ 25 h 53"/>
                <a:gd name="T120" fmla="*/ 23 w 54"/>
                <a:gd name="T121" fmla="*/ 17 h 53"/>
                <a:gd name="T122" fmla="*/ 12 w 54"/>
                <a:gd name="T123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4" h="53">
                  <a:moveTo>
                    <a:pt x="12" y="0"/>
                  </a:move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5" y="0"/>
                    <a:pt x="15" y="0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7" y="2"/>
                    <a:pt x="17" y="3"/>
                    <a:pt x="17" y="3"/>
                  </a:cubicBezTo>
                  <a:cubicBezTo>
                    <a:pt x="17" y="4"/>
                    <a:pt x="18" y="4"/>
                    <a:pt x="18" y="5"/>
                  </a:cubicBezTo>
                  <a:cubicBezTo>
                    <a:pt x="19" y="6"/>
                    <a:pt x="19" y="6"/>
                    <a:pt x="20" y="7"/>
                  </a:cubicBezTo>
                  <a:cubicBezTo>
                    <a:pt x="20" y="8"/>
                    <a:pt x="22" y="8"/>
                    <a:pt x="21" y="10"/>
                  </a:cubicBezTo>
                  <a:cubicBezTo>
                    <a:pt x="21" y="10"/>
                    <a:pt x="22" y="10"/>
                    <a:pt x="23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10"/>
                    <a:pt x="25" y="10"/>
                    <a:pt x="26" y="10"/>
                  </a:cubicBezTo>
                  <a:cubicBezTo>
                    <a:pt x="26" y="10"/>
                    <a:pt x="27" y="11"/>
                    <a:pt x="27" y="12"/>
                  </a:cubicBezTo>
                  <a:cubicBezTo>
                    <a:pt x="27" y="12"/>
                    <a:pt x="26" y="12"/>
                    <a:pt x="27" y="12"/>
                  </a:cubicBezTo>
                  <a:cubicBezTo>
                    <a:pt x="26" y="13"/>
                    <a:pt x="26" y="14"/>
                    <a:pt x="25" y="15"/>
                  </a:cubicBezTo>
                  <a:cubicBezTo>
                    <a:pt x="24" y="16"/>
                    <a:pt x="26" y="16"/>
                    <a:pt x="26" y="18"/>
                  </a:cubicBezTo>
                  <a:cubicBezTo>
                    <a:pt x="27" y="18"/>
                    <a:pt x="27" y="19"/>
                    <a:pt x="27" y="19"/>
                  </a:cubicBezTo>
                  <a:cubicBezTo>
                    <a:pt x="28" y="20"/>
                    <a:pt x="28" y="21"/>
                    <a:pt x="28" y="21"/>
                  </a:cubicBezTo>
                  <a:cubicBezTo>
                    <a:pt x="29" y="21"/>
                    <a:pt x="29" y="21"/>
                    <a:pt x="30" y="22"/>
                  </a:cubicBezTo>
                  <a:cubicBezTo>
                    <a:pt x="31" y="22"/>
                    <a:pt x="32" y="23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6"/>
                    <a:pt x="31" y="26"/>
                  </a:cubicBezTo>
                  <a:cubicBezTo>
                    <a:pt x="32" y="26"/>
                    <a:pt x="32" y="27"/>
                    <a:pt x="33" y="27"/>
                  </a:cubicBezTo>
                  <a:cubicBezTo>
                    <a:pt x="33" y="28"/>
                    <a:pt x="34" y="30"/>
                    <a:pt x="35" y="30"/>
                  </a:cubicBezTo>
                  <a:cubicBezTo>
                    <a:pt x="36" y="30"/>
                    <a:pt x="35" y="29"/>
                    <a:pt x="36" y="28"/>
                  </a:cubicBezTo>
                  <a:cubicBezTo>
                    <a:pt x="36" y="28"/>
                    <a:pt x="36" y="26"/>
                    <a:pt x="37" y="26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3"/>
                    <a:pt x="37" y="21"/>
                    <a:pt x="36" y="20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19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6" y="18"/>
                  </a:cubicBezTo>
                  <a:cubicBezTo>
                    <a:pt x="36" y="18"/>
                    <a:pt x="37" y="19"/>
                    <a:pt x="38" y="18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9"/>
                    <a:pt x="39" y="20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1" y="21"/>
                    <a:pt x="40" y="22"/>
                    <a:pt x="41" y="22"/>
                  </a:cubicBezTo>
                  <a:cubicBezTo>
                    <a:pt x="40" y="23"/>
                    <a:pt x="41" y="24"/>
                    <a:pt x="41" y="25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0" y="27"/>
                    <a:pt x="41" y="28"/>
                    <a:pt x="40" y="28"/>
                  </a:cubicBezTo>
                  <a:cubicBezTo>
                    <a:pt x="39" y="30"/>
                    <a:pt x="40" y="33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8" y="36"/>
                    <a:pt x="39" y="36"/>
                    <a:pt x="39" y="37"/>
                  </a:cubicBezTo>
                  <a:cubicBezTo>
                    <a:pt x="41" y="38"/>
                    <a:pt x="40" y="40"/>
                    <a:pt x="42" y="40"/>
                  </a:cubicBezTo>
                  <a:cubicBezTo>
                    <a:pt x="41" y="41"/>
                    <a:pt x="42" y="41"/>
                    <a:pt x="42" y="41"/>
                  </a:cubicBezTo>
                  <a:cubicBezTo>
                    <a:pt x="43" y="41"/>
                    <a:pt x="44" y="42"/>
                    <a:pt x="44" y="43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46" y="45"/>
                    <a:pt x="46" y="45"/>
                    <a:pt x="47" y="45"/>
                  </a:cubicBezTo>
                  <a:cubicBezTo>
                    <a:pt x="47" y="45"/>
                    <a:pt x="47" y="46"/>
                    <a:pt x="48" y="46"/>
                  </a:cubicBezTo>
                  <a:cubicBezTo>
                    <a:pt x="48" y="46"/>
                    <a:pt x="48" y="47"/>
                    <a:pt x="48" y="47"/>
                  </a:cubicBezTo>
                  <a:cubicBezTo>
                    <a:pt x="48" y="46"/>
                    <a:pt x="49" y="46"/>
                    <a:pt x="49" y="45"/>
                  </a:cubicBezTo>
                  <a:cubicBezTo>
                    <a:pt x="49" y="45"/>
                    <a:pt x="48" y="44"/>
                    <a:pt x="49" y="44"/>
                  </a:cubicBezTo>
                  <a:cubicBezTo>
                    <a:pt x="50" y="44"/>
                    <a:pt x="50" y="45"/>
                    <a:pt x="51" y="45"/>
                  </a:cubicBezTo>
                  <a:cubicBezTo>
                    <a:pt x="50" y="46"/>
                    <a:pt x="52" y="47"/>
                    <a:pt x="52" y="48"/>
                  </a:cubicBezTo>
                  <a:cubicBezTo>
                    <a:pt x="53" y="48"/>
                    <a:pt x="52" y="49"/>
                    <a:pt x="53" y="50"/>
                  </a:cubicBezTo>
                  <a:cubicBezTo>
                    <a:pt x="53" y="50"/>
                    <a:pt x="53" y="51"/>
                    <a:pt x="53" y="51"/>
                  </a:cubicBezTo>
                  <a:cubicBezTo>
                    <a:pt x="53" y="51"/>
                    <a:pt x="54" y="51"/>
                    <a:pt x="54" y="51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4" y="51"/>
                    <a:pt x="53" y="52"/>
                    <a:pt x="53" y="52"/>
                  </a:cubicBezTo>
                  <a:cubicBezTo>
                    <a:pt x="53" y="52"/>
                    <a:pt x="54" y="52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2" y="53"/>
                    <a:pt x="52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0" y="52"/>
                    <a:pt x="49" y="53"/>
                    <a:pt x="49" y="52"/>
                  </a:cubicBezTo>
                  <a:cubicBezTo>
                    <a:pt x="49" y="52"/>
                    <a:pt x="48" y="51"/>
                    <a:pt x="48" y="51"/>
                  </a:cubicBezTo>
                  <a:cubicBezTo>
                    <a:pt x="49" y="50"/>
                    <a:pt x="47" y="51"/>
                    <a:pt x="46" y="50"/>
                  </a:cubicBezTo>
                  <a:cubicBezTo>
                    <a:pt x="46" y="49"/>
                    <a:pt x="44" y="49"/>
                    <a:pt x="44" y="48"/>
                  </a:cubicBezTo>
                  <a:cubicBezTo>
                    <a:pt x="44" y="48"/>
                    <a:pt x="43" y="47"/>
                    <a:pt x="42" y="47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1" y="45"/>
                    <a:pt x="39" y="43"/>
                    <a:pt x="39" y="42"/>
                  </a:cubicBezTo>
                  <a:cubicBezTo>
                    <a:pt x="39" y="41"/>
                    <a:pt x="38" y="40"/>
                    <a:pt x="37" y="40"/>
                  </a:cubicBezTo>
                  <a:cubicBezTo>
                    <a:pt x="37" y="40"/>
                    <a:pt x="37" y="39"/>
                    <a:pt x="37" y="39"/>
                  </a:cubicBezTo>
                  <a:cubicBezTo>
                    <a:pt x="36" y="40"/>
                    <a:pt x="35" y="40"/>
                    <a:pt x="35" y="40"/>
                  </a:cubicBezTo>
                  <a:cubicBezTo>
                    <a:pt x="33" y="40"/>
                    <a:pt x="33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1" y="42"/>
                    <a:pt x="31" y="43"/>
                    <a:pt x="31" y="43"/>
                  </a:cubicBezTo>
                  <a:cubicBezTo>
                    <a:pt x="30" y="43"/>
                    <a:pt x="30" y="42"/>
                    <a:pt x="29" y="42"/>
                  </a:cubicBezTo>
                  <a:cubicBezTo>
                    <a:pt x="29" y="43"/>
                    <a:pt x="27" y="42"/>
                    <a:pt x="27" y="44"/>
                  </a:cubicBezTo>
                  <a:cubicBezTo>
                    <a:pt x="26" y="43"/>
                    <a:pt x="25" y="45"/>
                    <a:pt x="24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6" y="43"/>
                    <a:pt x="27" y="42"/>
                    <a:pt x="27" y="42"/>
                  </a:cubicBezTo>
                  <a:cubicBezTo>
                    <a:pt x="28" y="42"/>
                    <a:pt x="28" y="42"/>
                    <a:pt x="29" y="41"/>
                  </a:cubicBezTo>
                  <a:cubicBezTo>
                    <a:pt x="29" y="42"/>
                    <a:pt x="29" y="41"/>
                    <a:pt x="30" y="41"/>
                  </a:cubicBezTo>
                  <a:cubicBezTo>
                    <a:pt x="29" y="41"/>
                    <a:pt x="30" y="41"/>
                    <a:pt x="30" y="41"/>
                  </a:cubicBezTo>
                  <a:cubicBezTo>
                    <a:pt x="31" y="41"/>
                    <a:pt x="32" y="40"/>
                    <a:pt x="32" y="39"/>
                  </a:cubicBezTo>
                  <a:cubicBezTo>
                    <a:pt x="33" y="39"/>
                    <a:pt x="33" y="38"/>
                    <a:pt x="34" y="37"/>
                  </a:cubicBezTo>
                  <a:cubicBezTo>
                    <a:pt x="34" y="37"/>
                    <a:pt x="34" y="36"/>
                    <a:pt x="34" y="35"/>
                  </a:cubicBezTo>
                  <a:cubicBezTo>
                    <a:pt x="34" y="35"/>
                    <a:pt x="33" y="35"/>
                    <a:pt x="33" y="34"/>
                  </a:cubicBezTo>
                  <a:cubicBezTo>
                    <a:pt x="33" y="33"/>
                    <a:pt x="32" y="32"/>
                    <a:pt x="32" y="31"/>
                  </a:cubicBezTo>
                  <a:cubicBezTo>
                    <a:pt x="32" y="31"/>
                    <a:pt x="31" y="31"/>
                    <a:pt x="31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1" y="30"/>
                    <a:pt x="31" y="28"/>
                    <a:pt x="29" y="28"/>
                  </a:cubicBezTo>
                  <a:cubicBezTo>
                    <a:pt x="29" y="29"/>
                    <a:pt x="28" y="29"/>
                    <a:pt x="28" y="30"/>
                  </a:cubicBezTo>
                  <a:cubicBezTo>
                    <a:pt x="27" y="31"/>
                    <a:pt x="27" y="32"/>
                    <a:pt x="26" y="33"/>
                  </a:cubicBezTo>
                  <a:cubicBezTo>
                    <a:pt x="26" y="33"/>
                    <a:pt x="26" y="33"/>
                    <a:pt x="26" y="34"/>
                  </a:cubicBezTo>
                  <a:cubicBezTo>
                    <a:pt x="26" y="34"/>
                    <a:pt x="25" y="35"/>
                    <a:pt x="25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5"/>
                    <a:pt x="25" y="36"/>
                    <a:pt x="24" y="36"/>
                  </a:cubicBezTo>
                  <a:cubicBezTo>
                    <a:pt x="23" y="37"/>
                    <a:pt x="23" y="38"/>
                    <a:pt x="22" y="38"/>
                  </a:cubicBezTo>
                  <a:cubicBezTo>
                    <a:pt x="21" y="38"/>
                    <a:pt x="22" y="40"/>
                    <a:pt x="21" y="40"/>
                  </a:cubicBezTo>
                  <a:cubicBezTo>
                    <a:pt x="20" y="40"/>
                    <a:pt x="20" y="41"/>
                    <a:pt x="19" y="41"/>
                  </a:cubicBezTo>
                  <a:cubicBezTo>
                    <a:pt x="19" y="42"/>
                    <a:pt x="18" y="42"/>
                    <a:pt x="18" y="43"/>
                  </a:cubicBezTo>
                  <a:cubicBezTo>
                    <a:pt x="18" y="43"/>
                    <a:pt x="17" y="43"/>
                    <a:pt x="17" y="44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6" y="44"/>
                    <a:pt x="15" y="43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5" y="44"/>
                    <a:pt x="14" y="45"/>
                    <a:pt x="14" y="45"/>
                  </a:cubicBezTo>
                  <a:cubicBezTo>
                    <a:pt x="12" y="44"/>
                    <a:pt x="13" y="42"/>
                    <a:pt x="12" y="40"/>
                  </a:cubicBezTo>
                  <a:cubicBezTo>
                    <a:pt x="12" y="40"/>
                    <a:pt x="11" y="39"/>
                    <a:pt x="12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7"/>
                    <a:pt x="12" y="37"/>
                    <a:pt x="12" y="37"/>
                  </a:cubicBezTo>
                  <a:cubicBezTo>
                    <a:pt x="13" y="38"/>
                    <a:pt x="14" y="39"/>
                    <a:pt x="16" y="39"/>
                  </a:cubicBezTo>
                  <a:cubicBezTo>
                    <a:pt x="16" y="40"/>
                    <a:pt x="16" y="39"/>
                    <a:pt x="17" y="39"/>
                  </a:cubicBezTo>
                  <a:cubicBezTo>
                    <a:pt x="16" y="38"/>
                    <a:pt x="18" y="38"/>
                    <a:pt x="17" y="37"/>
                  </a:cubicBezTo>
                  <a:cubicBezTo>
                    <a:pt x="18" y="36"/>
                    <a:pt x="19" y="36"/>
                    <a:pt x="19" y="34"/>
                  </a:cubicBezTo>
                  <a:cubicBezTo>
                    <a:pt x="19" y="34"/>
                    <a:pt x="20" y="33"/>
                    <a:pt x="20" y="33"/>
                  </a:cubicBezTo>
                  <a:cubicBezTo>
                    <a:pt x="20" y="31"/>
                    <a:pt x="22" y="31"/>
                    <a:pt x="22" y="30"/>
                  </a:cubicBezTo>
                  <a:cubicBezTo>
                    <a:pt x="22" y="29"/>
                    <a:pt x="23" y="28"/>
                    <a:pt x="23" y="28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6"/>
                    <a:pt x="26" y="26"/>
                    <a:pt x="24" y="25"/>
                  </a:cubicBezTo>
                  <a:cubicBezTo>
                    <a:pt x="23" y="25"/>
                    <a:pt x="22" y="26"/>
                    <a:pt x="21" y="26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8" y="28"/>
                    <a:pt x="18" y="29"/>
                    <a:pt x="17" y="28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30"/>
                    <a:pt x="14" y="30"/>
                    <a:pt x="14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2" y="33"/>
                    <a:pt x="10" y="34"/>
                    <a:pt x="9" y="34"/>
                  </a:cubicBezTo>
                  <a:cubicBezTo>
                    <a:pt x="8" y="35"/>
                    <a:pt x="8" y="35"/>
                    <a:pt x="8" y="36"/>
                  </a:cubicBezTo>
                  <a:cubicBezTo>
                    <a:pt x="8" y="37"/>
                    <a:pt x="8" y="38"/>
                    <a:pt x="8" y="39"/>
                  </a:cubicBezTo>
                  <a:cubicBezTo>
                    <a:pt x="8" y="39"/>
                    <a:pt x="8" y="40"/>
                    <a:pt x="7" y="41"/>
                  </a:cubicBezTo>
                  <a:cubicBezTo>
                    <a:pt x="8" y="42"/>
                    <a:pt x="6" y="42"/>
                    <a:pt x="7" y="42"/>
                  </a:cubicBezTo>
                  <a:cubicBezTo>
                    <a:pt x="7" y="43"/>
                    <a:pt x="6" y="43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5" y="44"/>
                    <a:pt x="5" y="44"/>
                    <a:pt x="4" y="44"/>
                  </a:cubicBezTo>
                  <a:cubicBezTo>
                    <a:pt x="4" y="43"/>
                    <a:pt x="4" y="43"/>
                    <a:pt x="3" y="42"/>
                  </a:cubicBezTo>
                  <a:cubicBezTo>
                    <a:pt x="4" y="41"/>
                    <a:pt x="2" y="41"/>
                    <a:pt x="3" y="40"/>
                  </a:cubicBezTo>
                  <a:cubicBezTo>
                    <a:pt x="2" y="39"/>
                    <a:pt x="2" y="38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3" y="37"/>
                    <a:pt x="3" y="36"/>
                    <a:pt x="4" y="36"/>
                  </a:cubicBezTo>
                  <a:cubicBezTo>
                    <a:pt x="4" y="35"/>
                    <a:pt x="4" y="34"/>
                    <a:pt x="4" y="32"/>
                  </a:cubicBezTo>
                  <a:cubicBezTo>
                    <a:pt x="4" y="32"/>
                    <a:pt x="4" y="31"/>
                    <a:pt x="4" y="31"/>
                  </a:cubicBezTo>
                  <a:cubicBezTo>
                    <a:pt x="4" y="31"/>
                    <a:pt x="4" y="30"/>
                    <a:pt x="4" y="29"/>
                  </a:cubicBezTo>
                  <a:cubicBezTo>
                    <a:pt x="4" y="28"/>
                    <a:pt x="3" y="28"/>
                    <a:pt x="3" y="27"/>
                  </a:cubicBezTo>
                  <a:cubicBezTo>
                    <a:pt x="3" y="26"/>
                    <a:pt x="1" y="26"/>
                    <a:pt x="1" y="24"/>
                  </a:cubicBezTo>
                  <a:cubicBezTo>
                    <a:pt x="1" y="24"/>
                    <a:pt x="0" y="24"/>
                    <a:pt x="0" y="23"/>
                  </a:cubicBezTo>
                  <a:cubicBezTo>
                    <a:pt x="0" y="23"/>
                    <a:pt x="0" y="23"/>
                    <a:pt x="1" y="23"/>
                  </a:cubicBezTo>
                  <a:cubicBezTo>
                    <a:pt x="2" y="24"/>
                    <a:pt x="3" y="23"/>
                    <a:pt x="3" y="24"/>
                  </a:cubicBezTo>
                  <a:cubicBezTo>
                    <a:pt x="4" y="23"/>
                    <a:pt x="4" y="25"/>
                    <a:pt x="5" y="24"/>
                  </a:cubicBezTo>
                  <a:cubicBezTo>
                    <a:pt x="5" y="25"/>
                    <a:pt x="6" y="25"/>
                    <a:pt x="6" y="26"/>
                  </a:cubicBezTo>
                  <a:cubicBezTo>
                    <a:pt x="7" y="27"/>
                    <a:pt x="6" y="28"/>
                    <a:pt x="7" y="28"/>
                  </a:cubicBezTo>
                  <a:cubicBezTo>
                    <a:pt x="7" y="29"/>
                    <a:pt x="7" y="29"/>
                    <a:pt x="7" y="30"/>
                  </a:cubicBezTo>
                  <a:cubicBezTo>
                    <a:pt x="7" y="30"/>
                    <a:pt x="8" y="30"/>
                    <a:pt x="9" y="31"/>
                  </a:cubicBezTo>
                  <a:cubicBezTo>
                    <a:pt x="9" y="30"/>
                    <a:pt x="9" y="30"/>
                    <a:pt x="10" y="29"/>
                  </a:cubicBezTo>
                  <a:cubicBezTo>
                    <a:pt x="9" y="28"/>
                    <a:pt x="10" y="28"/>
                    <a:pt x="10" y="27"/>
                  </a:cubicBezTo>
                  <a:cubicBezTo>
                    <a:pt x="11" y="27"/>
                    <a:pt x="10" y="26"/>
                    <a:pt x="12" y="25"/>
                  </a:cubicBezTo>
                  <a:cubicBezTo>
                    <a:pt x="11" y="24"/>
                    <a:pt x="13" y="25"/>
                    <a:pt x="12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3"/>
                    <a:pt x="13" y="23"/>
                    <a:pt x="14" y="23"/>
                  </a:cubicBezTo>
                  <a:cubicBezTo>
                    <a:pt x="14" y="22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0"/>
                    <a:pt x="16" y="20"/>
                    <a:pt x="15" y="19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19"/>
                    <a:pt x="16" y="18"/>
                    <a:pt x="16" y="18"/>
                  </a:cubicBezTo>
                  <a:cubicBezTo>
                    <a:pt x="16" y="18"/>
                    <a:pt x="16" y="17"/>
                    <a:pt x="16" y="17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4" y="18"/>
                    <a:pt x="13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20"/>
                    <a:pt x="10" y="19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8" y="20"/>
                    <a:pt x="7" y="21"/>
                  </a:cubicBezTo>
                  <a:cubicBezTo>
                    <a:pt x="7" y="21"/>
                    <a:pt x="6" y="21"/>
                    <a:pt x="6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0"/>
                    <a:pt x="4" y="21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3" y="20"/>
                    <a:pt x="4" y="20"/>
                    <a:pt x="3" y="19"/>
                  </a:cubicBezTo>
                  <a:cubicBezTo>
                    <a:pt x="4" y="19"/>
                    <a:pt x="5" y="18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9"/>
                    <a:pt x="7" y="18"/>
                    <a:pt x="8" y="18"/>
                  </a:cubicBezTo>
                  <a:cubicBezTo>
                    <a:pt x="9" y="17"/>
                    <a:pt x="10" y="17"/>
                    <a:pt x="11" y="16"/>
                  </a:cubicBezTo>
                  <a:cubicBezTo>
                    <a:pt x="13" y="16"/>
                    <a:pt x="13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6" y="14"/>
                    <a:pt x="17" y="13"/>
                  </a:cubicBezTo>
                  <a:cubicBezTo>
                    <a:pt x="18" y="14"/>
                    <a:pt x="18" y="12"/>
                    <a:pt x="19" y="12"/>
                  </a:cubicBezTo>
                  <a:cubicBezTo>
                    <a:pt x="19" y="11"/>
                    <a:pt x="18" y="10"/>
                    <a:pt x="18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8"/>
                    <a:pt x="17" y="8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7"/>
                    <a:pt x="15" y="7"/>
                    <a:pt x="14" y="6"/>
                  </a:cubicBezTo>
                  <a:cubicBezTo>
                    <a:pt x="14" y="5"/>
                    <a:pt x="13" y="5"/>
                    <a:pt x="13" y="4"/>
                  </a:cubicBezTo>
                  <a:cubicBezTo>
                    <a:pt x="12" y="3"/>
                    <a:pt x="10" y="5"/>
                    <a:pt x="10" y="3"/>
                  </a:cubicBezTo>
                  <a:cubicBezTo>
                    <a:pt x="10" y="2"/>
                    <a:pt x="9" y="2"/>
                    <a:pt x="10" y="1"/>
                  </a:cubicBezTo>
                  <a:cubicBezTo>
                    <a:pt x="10" y="1"/>
                    <a:pt x="10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lose/>
                  <a:moveTo>
                    <a:pt x="31" y="4"/>
                  </a:moveTo>
                  <a:cubicBezTo>
                    <a:pt x="31" y="4"/>
                    <a:pt x="31" y="4"/>
                    <a:pt x="31" y="4"/>
                  </a:cubicBezTo>
                  <a:cubicBezTo>
                    <a:pt x="31" y="5"/>
                    <a:pt x="32" y="4"/>
                    <a:pt x="33" y="6"/>
                  </a:cubicBezTo>
                  <a:cubicBezTo>
                    <a:pt x="33" y="6"/>
                    <a:pt x="32" y="6"/>
                    <a:pt x="32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8"/>
                    <a:pt x="33" y="10"/>
                    <a:pt x="32" y="9"/>
                  </a:cubicBezTo>
                  <a:cubicBezTo>
                    <a:pt x="31" y="9"/>
                    <a:pt x="30" y="9"/>
                    <a:pt x="30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8" y="8"/>
                    <a:pt x="29" y="7"/>
                    <a:pt x="28" y="6"/>
                  </a:cubicBezTo>
                  <a:cubicBezTo>
                    <a:pt x="28" y="5"/>
                    <a:pt x="27" y="5"/>
                    <a:pt x="27" y="4"/>
                  </a:cubicBezTo>
                  <a:cubicBezTo>
                    <a:pt x="26" y="4"/>
                    <a:pt x="25" y="4"/>
                    <a:pt x="25" y="4"/>
                  </a:cubicBezTo>
                  <a:cubicBezTo>
                    <a:pt x="26" y="4"/>
                    <a:pt x="26" y="3"/>
                    <a:pt x="27" y="3"/>
                  </a:cubicBezTo>
                  <a:cubicBezTo>
                    <a:pt x="28" y="4"/>
                    <a:pt x="27" y="3"/>
                    <a:pt x="28" y="3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4"/>
                    <a:pt x="29" y="4"/>
                    <a:pt x="29" y="4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4"/>
                    <a:pt x="31" y="4"/>
                  </a:cubicBezTo>
                  <a:close/>
                  <a:moveTo>
                    <a:pt x="25" y="19"/>
                  </a:moveTo>
                  <a:cubicBezTo>
                    <a:pt x="25" y="19"/>
                    <a:pt x="25" y="19"/>
                    <a:pt x="25" y="19"/>
                  </a:cubicBezTo>
                  <a:cubicBezTo>
                    <a:pt x="25" y="20"/>
                    <a:pt x="26" y="20"/>
                    <a:pt x="26" y="21"/>
                  </a:cubicBezTo>
                  <a:cubicBezTo>
                    <a:pt x="25" y="21"/>
                    <a:pt x="24" y="22"/>
                    <a:pt x="24" y="22"/>
                  </a:cubicBezTo>
                  <a:cubicBezTo>
                    <a:pt x="23" y="22"/>
                    <a:pt x="23" y="23"/>
                    <a:pt x="21" y="23"/>
                  </a:cubicBezTo>
                  <a:cubicBezTo>
                    <a:pt x="21" y="24"/>
                    <a:pt x="19" y="24"/>
                    <a:pt x="18" y="25"/>
                  </a:cubicBezTo>
                  <a:cubicBezTo>
                    <a:pt x="18" y="25"/>
                    <a:pt x="17" y="25"/>
                    <a:pt x="18" y="24"/>
                  </a:cubicBezTo>
                  <a:cubicBezTo>
                    <a:pt x="18" y="24"/>
                    <a:pt x="18" y="24"/>
                    <a:pt x="18" y="23"/>
                  </a:cubicBezTo>
                  <a:cubicBezTo>
                    <a:pt x="19" y="22"/>
                    <a:pt x="20" y="21"/>
                    <a:pt x="21" y="20"/>
                  </a:cubicBezTo>
                  <a:cubicBezTo>
                    <a:pt x="21" y="19"/>
                    <a:pt x="23" y="18"/>
                    <a:pt x="23" y="17"/>
                  </a:cubicBezTo>
                  <a:cubicBezTo>
                    <a:pt x="24" y="17"/>
                    <a:pt x="24" y="19"/>
                    <a:pt x="25" y="19"/>
                  </a:cubicBezTo>
                  <a:close/>
                  <a:moveTo>
                    <a:pt x="12" y="24"/>
                  </a:moveTo>
                  <a:cubicBezTo>
                    <a:pt x="12" y="24"/>
                    <a:pt x="12" y="24"/>
                    <a:pt x="12" y="24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4"/>
                    <a:pt x="1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13"/>
            <p:cNvSpPr>
              <a:spLocks noEditPoints="1"/>
            </p:cNvSpPr>
            <p:nvPr/>
          </p:nvSpPr>
          <p:spPr bwMode="auto">
            <a:xfrm>
              <a:off x="4541" y="4120"/>
              <a:ext cx="145" cy="158"/>
            </a:xfrm>
            <a:custGeom>
              <a:avLst/>
              <a:gdLst>
                <a:gd name="T0" fmla="*/ 35 w 56"/>
                <a:gd name="T1" fmla="*/ 2 h 59"/>
                <a:gd name="T2" fmla="*/ 37 w 56"/>
                <a:gd name="T3" fmla="*/ 6 h 59"/>
                <a:gd name="T4" fmla="*/ 35 w 56"/>
                <a:gd name="T5" fmla="*/ 10 h 59"/>
                <a:gd name="T6" fmla="*/ 28 w 56"/>
                <a:gd name="T7" fmla="*/ 12 h 59"/>
                <a:gd name="T8" fmla="*/ 25 w 56"/>
                <a:gd name="T9" fmla="*/ 8 h 59"/>
                <a:gd name="T10" fmla="*/ 19 w 56"/>
                <a:gd name="T11" fmla="*/ 3 h 59"/>
                <a:gd name="T12" fmla="*/ 20 w 56"/>
                <a:gd name="T13" fmla="*/ 0 h 59"/>
                <a:gd name="T14" fmla="*/ 27 w 56"/>
                <a:gd name="T15" fmla="*/ 1 h 59"/>
                <a:gd name="T16" fmla="*/ 43 w 56"/>
                <a:gd name="T17" fmla="*/ 18 h 59"/>
                <a:gd name="T18" fmla="*/ 48 w 56"/>
                <a:gd name="T19" fmla="*/ 21 h 59"/>
                <a:gd name="T20" fmla="*/ 47 w 56"/>
                <a:gd name="T21" fmla="*/ 25 h 59"/>
                <a:gd name="T22" fmla="*/ 43 w 56"/>
                <a:gd name="T23" fmla="*/ 26 h 59"/>
                <a:gd name="T24" fmla="*/ 39 w 56"/>
                <a:gd name="T25" fmla="*/ 25 h 59"/>
                <a:gd name="T26" fmla="*/ 34 w 56"/>
                <a:gd name="T27" fmla="*/ 26 h 59"/>
                <a:gd name="T28" fmla="*/ 28 w 56"/>
                <a:gd name="T29" fmla="*/ 27 h 59"/>
                <a:gd name="T30" fmla="*/ 23 w 56"/>
                <a:gd name="T31" fmla="*/ 28 h 59"/>
                <a:gd name="T32" fmla="*/ 15 w 56"/>
                <a:gd name="T33" fmla="*/ 27 h 59"/>
                <a:gd name="T34" fmla="*/ 8 w 56"/>
                <a:gd name="T35" fmla="*/ 23 h 59"/>
                <a:gd name="T36" fmla="*/ 20 w 56"/>
                <a:gd name="T37" fmla="*/ 21 h 59"/>
                <a:gd name="T38" fmla="*/ 29 w 56"/>
                <a:gd name="T39" fmla="*/ 20 h 59"/>
                <a:gd name="T40" fmla="*/ 32 w 56"/>
                <a:gd name="T41" fmla="*/ 20 h 59"/>
                <a:gd name="T42" fmla="*/ 39 w 56"/>
                <a:gd name="T43" fmla="*/ 19 h 59"/>
                <a:gd name="T44" fmla="*/ 42 w 56"/>
                <a:gd name="T45" fmla="*/ 18 h 59"/>
                <a:gd name="T46" fmla="*/ 44 w 56"/>
                <a:gd name="T47" fmla="*/ 33 h 59"/>
                <a:gd name="T48" fmla="*/ 39 w 56"/>
                <a:gd name="T49" fmla="*/ 39 h 59"/>
                <a:gd name="T50" fmla="*/ 34 w 56"/>
                <a:gd name="T51" fmla="*/ 43 h 59"/>
                <a:gd name="T52" fmla="*/ 34 w 56"/>
                <a:gd name="T53" fmla="*/ 44 h 59"/>
                <a:gd name="T54" fmla="*/ 30 w 56"/>
                <a:gd name="T55" fmla="*/ 44 h 59"/>
                <a:gd name="T56" fmla="*/ 35 w 56"/>
                <a:gd name="T57" fmla="*/ 36 h 59"/>
                <a:gd name="T58" fmla="*/ 38 w 56"/>
                <a:gd name="T59" fmla="*/ 30 h 59"/>
                <a:gd name="T60" fmla="*/ 23 w 56"/>
                <a:gd name="T61" fmla="*/ 36 h 59"/>
                <a:gd name="T62" fmla="*/ 28 w 56"/>
                <a:gd name="T63" fmla="*/ 35 h 59"/>
                <a:gd name="T64" fmla="*/ 25 w 56"/>
                <a:gd name="T65" fmla="*/ 40 h 59"/>
                <a:gd name="T66" fmla="*/ 22 w 56"/>
                <a:gd name="T67" fmla="*/ 45 h 59"/>
                <a:gd name="T68" fmla="*/ 21 w 56"/>
                <a:gd name="T69" fmla="*/ 45 h 59"/>
                <a:gd name="T70" fmla="*/ 17 w 56"/>
                <a:gd name="T71" fmla="*/ 43 h 59"/>
                <a:gd name="T72" fmla="*/ 14 w 56"/>
                <a:gd name="T73" fmla="*/ 42 h 59"/>
                <a:gd name="T74" fmla="*/ 19 w 56"/>
                <a:gd name="T75" fmla="*/ 35 h 59"/>
                <a:gd name="T76" fmla="*/ 24 w 56"/>
                <a:gd name="T77" fmla="*/ 31 h 59"/>
                <a:gd name="T78" fmla="*/ 34 w 56"/>
                <a:gd name="T79" fmla="*/ 42 h 59"/>
                <a:gd name="T80" fmla="*/ 54 w 56"/>
                <a:gd name="T81" fmla="*/ 48 h 59"/>
                <a:gd name="T82" fmla="*/ 56 w 56"/>
                <a:gd name="T83" fmla="*/ 50 h 59"/>
                <a:gd name="T84" fmla="*/ 55 w 56"/>
                <a:gd name="T85" fmla="*/ 52 h 59"/>
                <a:gd name="T86" fmla="*/ 51 w 56"/>
                <a:gd name="T87" fmla="*/ 52 h 59"/>
                <a:gd name="T88" fmla="*/ 48 w 56"/>
                <a:gd name="T89" fmla="*/ 52 h 59"/>
                <a:gd name="T90" fmla="*/ 45 w 56"/>
                <a:gd name="T91" fmla="*/ 53 h 59"/>
                <a:gd name="T92" fmla="*/ 35 w 56"/>
                <a:gd name="T93" fmla="*/ 53 h 59"/>
                <a:gd name="T94" fmla="*/ 26 w 56"/>
                <a:gd name="T95" fmla="*/ 54 h 59"/>
                <a:gd name="T96" fmla="*/ 24 w 56"/>
                <a:gd name="T97" fmla="*/ 55 h 59"/>
                <a:gd name="T98" fmla="*/ 17 w 56"/>
                <a:gd name="T99" fmla="*/ 56 h 59"/>
                <a:gd name="T100" fmla="*/ 11 w 56"/>
                <a:gd name="T101" fmla="*/ 58 h 59"/>
                <a:gd name="T102" fmla="*/ 6 w 56"/>
                <a:gd name="T103" fmla="*/ 57 h 59"/>
                <a:gd name="T104" fmla="*/ 1 w 56"/>
                <a:gd name="T105" fmla="*/ 55 h 59"/>
                <a:gd name="T106" fmla="*/ 4 w 56"/>
                <a:gd name="T107" fmla="*/ 52 h 59"/>
                <a:gd name="T108" fmla="*/ 10 w 56"/>
                <a:gd name="T109" fmla="*/ 52 h 59"/>
                <a:gd name="T110" fmla="*/ 16 w 56"/>
                <a:gd name="T111" fmla="*/ 50 h 59"/>
                <a:gd name="T112" fmla="*/ 23 w 56"/>
                <a:gd name="T113" fmla="*/ 49 h 59"/>
                <a:gd name="T114" fmla="*/ 30 w 56"/>
                <a:gd name="T115" fmla="*/ 48 h 59"/>
                <a:gd name="T116" fmla="*/ 39 w 56"/>
                <a:gd name="T117" fmla="*/ 47 h 59"/>
                <a:gd name="T118" fmla="*/ 47 w 56"/>
                <a:gd name="T119" fmla="*/ 46 h 59"/>
                <a:gd name="T120" fmla="*/ 11 w 56"/>
                <a:gd name="T121" fmla="*/ 5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6" h="59">
                  <a:moveTo>
                    <a:pt x="29" y="1"/>
                  </a:moveTo>
                  <a:cubicBezTo>
                    <a:pt x="30" y="0"/>
                    <a:pt x="32" y="0"/>
                    <a:pt x="32" y="1"/>
                  </a:cubicBezTo>
                  <a:cubicBezTo>
                    <a:pt x="33" y="1"/>
                    <a:pt x="33" y="0"/>
                    <a:pt x="33" y="1"/>
                  </a:cubicBezTo>
                  <a:cubicBezTo>
                    <a:pt x="34" y="1"/>
                    <a:pt x="34" y="2"/>
                    <a:pt x="35" y="2"/>
                  </a:cubicBezTo>
                  <a:cubicBezTo>
                    <a:pt x="35" y="3"/>
                    <a:pt x="35" y="3"/>
                    <a:pt x="36" y="4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7" y="6"/>
                    <a:pt x="37" y="7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6" y="7"/>
                    <a:pt x="38" y="8"/>
                    <a:pt x="36" y="8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5" y="8"/>
                    <a:pt x="36" y="10"/>
                    <a:pt x="35" y="10"/>
                  </a:cubicBezTo>
                  <a:cubicBezTo>
                    <a:pt x="34" y="11"/>
                    <a:pt x="33" y="11"/>
                    <a:pt x="32" y="11"/>
                  </a:cubicBezTo>
                  <a:cubicBezTo>
                    <a:pt x="31" y="12"/>
                    <a:pt x="31" y="13"/>
                    <a:pt x="30" y="13"/>
                  </a:cubicBezTo>
                  <a:cubicBezTo>
                    <a:pt x="29" y="13"/>
                    <a:pt x="29" y="14"/>
                    <a:pt x="28" y="13"/>
                  </a:cubicBezTo>
                  <a:cubicBezTo>
                    <a:pt x="27" y="13"/>
                    <a:pt x="28" y="12"/>
                    <a:pt x="28" y="12"/>
                  </a:cubicBezTo>
                  <a:cubicBezTo>
                    <a:pt x="28" y="11"/>
                    <a:pt x="30" y="10"/>
                    <a:pt x="28" y="9"/>
                  </a:cubicBezTo>
                  <a:cubicBezTo>
                    <a:pt x="28" y="9"/>
                    <a:pt x="28" y="7"/>
                    <a:pt x="27" y="8"/>
                  </a:cubicBezTo>
                  <a:cubicBezTo>
                    <a:pt x="27" y="8"/>
                    <a:pt x="26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8"/>
                    <a:pt x="24" y="7"/>
                    <a:pt x="23" y="7"/>
                  </a:cubicBezTo>
                  <a:cubicBezTo>
                    <a:pt x="22" y="7"/>
                    <a:pt x="22" y="7"/>
                    <a:pt x="21" y="7"/>
                  </a:cubicBezTo>
                  <a:cubicBezTo>
                    <a:pt x="21" y="6"/>
                    <a:pt x="20" y="6"/>
                    <a:pt x="20" y="6"/>
                  </a:cubicBezTo>
                  <a:cubicBezTo>
                    <a:pt x="19" y="5"/>
                    <a:pt x="20" y="4"/>
                    <a:pt x="19" y="3"/>
                  </a:cubicBezTo>
                  <a:cubicBezTo>
                    <a:pt x="19" y="3"/>
                    <a:pt x="19" y="3"/>
                    <a:pt x="18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9" y="1"/>
                    <a:pt x="20" y="1"/>
                    <a:pt x="20" y="0"/>
                  </a:cubicBezTo>
                  <a:cubicBezTo>
                    <a:pt x="21" y="0"/>
                    <a:pt x="21" y="1"/>
                    <a:pt x="22" y="0"/>
                  </a:cubicBezTo>
                  <a:cubicBezTo>
                    <a:pt x="23" y="0"/>
                    <a:pt x="24" y="0"/>
                    <a:pt x="25" y="1"/>
                  </a:cubicBezTo>
                  <a:cubicBezTo>
                    <a:pt x="25" y="1"/>
                    <a:pt x="25" y="0"/>
                    <a:pt x="25" y="0"/>
                  </a:cubicBezTo>
                  <a:cubicBezTo>
                    <a:pt x="26" y="1"/>
                    <a:pt x="26" y="1"/>
                    <a:pt x="27" y="1"/>
                  </a:cubicBezTo>
                  <a:cubicBezTo>
                    <a:pt x="28" y="1"/>
                    <a:pt x="28" y="1"/>
                    <a:pt x="29" y="0"/>
                  </a:cubicBezTo>
                  <a:lnTo>
                    <a:pt x="29" y="1"/>
                  </a:lnTo>
                  <a:close/>
                  <a:moveTo>
                    <a:pt x="43" y="18"/>
                  </a:moveTo>
                  <a:cubicBezTo>
                    <a:pt x="43" y="18"/>
                    <a:pt x="43" y="18"/>
                    <a:pt x="43" y="18"/>
                  </a:cubicBezTo>
                  <a:cubicBezTo>
                    <a:pt x="44" y="19"/>
                    <a:pt x="44" y="18"/>
                    <a:pt x="45" y="18"/>
                  </a:cubicBezTo>
                  <a:cubicBezTo>
                    <a:pt x="45" y="18"/>
                    <a:pt x="46" y="19"/>
                    <a:pt x="46" y="18"/>
                  </a:cubicBezTo>
                  <a:cubicBezTo>
                    <a:pt x="47" y="19"/>
                    <a:pt x="45" y="20"/>
                    <a:pt x="46" y="20"/>
                  </a:cubicBezTo>
                  <a:cubicBezTo>
                    <a:pt x="47" y="20"/>
                    <a:pt x="48" y="20"/>
                    <a:pt x="48" y="21"/>
                  </a:cubicBezTo>
                  <a:cubicBezTo>
                    <a:pt x="48" y="21"/>
                    <a:pt x="50" y="22"/>
                    <a:pt x="49" y="22"/>
                  </a:cubicBezTo>
                  <a:cubicBezTo>
                    <a:pt x="50" y="23"/>
                    <a:pt x="49" y="24"/>
                    <a:pt x="50" y="24"/>
                  </a:cubicBezTo>
                  <a:cubicBezTo>
                    <a:pt x="50" y="25"/>
                    <a:pt x="50" y="25"/>
                    <a:pt x="49" y="25"/>
                  </a:cubicBezTo>
                  <a:cubicBezTo>
                    <a:pt x="48" y="24"/>
                    <a:pt x="48" y="26"/>
                    <a:pt x="47" y="25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6" y="25"/>
                    <a:pt x="45" y="25"/>
                    <a:pt x="44" y="26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5"/>
                    <a:pt x="42" y="25"/>
                    <a:pt x="41" y="25"/>
                  </a:cubicBezTo>
                  <a:cubicBezTo>
                    <a:pt x="41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7" y="25"/>
                    <a:pt x="36" y="26"/>
                    <a:pt x="35" y="25"/>
                  </a:cubicBezTo>
                  <a:cubicBezTo>
                    <a:pt x="35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3" y="25"/>
                    <a:pt x="32" y="26"/>
                    <a:pt x="32" y="26"/>
                  </a:cubicBezTo>
                  <a:cubicBezTo>
                    <a:pt x="31" y="26"/>
                    <a:pt x="30" y="26"/>
                    <a:pt x="29" y="26"/>
                  </a:cubicBezTo>
                  <a:cubicBezTo>
                    <a:pt x="29" y="26"/>
                    <a:pt x="28" y="26"/>
                    <a:pt x="28" y="27"/>
                  </a:cubicBezTo>
                  <a:cubicBezTo>
                    <a:pt x="27" y="27"/>
                    <a:pt x="26" y="27"/>
                    <a:pt x="26" y="26"/>
                  </a:cubicBezTo>
                  <a:cubicBezTo>
                    <a:pt x="26" y="26"/>
                    <a:pt x="26" y="27"/>
                    <a:pt x="25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4" y="27"/>
                    <a:pt x="24" y="27"/>
                    <a:pt x="23" y="28"/>
                  </a:cubicBezTo>
                  <a:cubicBezTo>
                    <a:pt x="23" y="27"/>
                    <a:pt x="22" y="27"/>
                    <a:pt x="21" y="28"/>
                  </a:cubicBezTo>
                  <a:cubicBezTo>
                    <a:pt x="20" y="27"/>
                    <a:pt x="20" y="28"/>
                    <a:pt x="18" y="28"/>
                  </a:cubicBezTo>
                  <a:cubicBezTo>
                    <a:pt x="18" y="28"/>
                    <a:pt x="18" y="29"/>
                    <a:pt x="17" y="28"/>
                  </a:cubicBezTo>
                  <a:cubicBezTo>
                    <a:pt x="17" y="28"/>
                    <a:pt x="15" y="28"/>
                    <a:pt x="15" y="27"/>
                  </a:cubicBezTo>
                  <a:cubicBezTo>
                    <a:pt x="14" y="27"/>
                    <a:pt x="12" y="27"/>
                    <a:pt x="12" y="26"/>
                  </a:cubicBezTo>
                  <a:cubicBezTo>
                    <a:pt x="11" y="25"/>
                    <a:pt x="10" y="25"/>
                    <a:pt x="9" y="24"/>
                  </a:cubicBezTo>
                  <a:cubicBezTo>
                    <a:pt x="10" y="24"/>
                    <a:pt x="9" y="24"/>
                    <a:pt x="9" y="23"/>
                  </a:cubicBezTo>
                  <a:cubicBezTo>
                    <a:pt x="9" y="24"/>
                    <a:pt x="8" y="23"/>
                    <a:pt x="8" y="23"/>
                  </a:cubicBezTo>
                  <a:cubicBezTo>
                    <a:pt x="8" y="22"/>
                    <a:pt x="9" y="23"/>
                    <a:pt x="9" y="22"/>
                  </a:cubicBezTo>
                  <a:cubicBezTo>
                    <a:pt x="11" y="22"/>
                    <a:pt x="14" y="22"/>
                    <a:pt x="16" y="21"/>
                  </a:cubicBezTo>
                  <a:cubicBezTo>
                    <a:pt x="17" y="21"/>
                    <a:pt x="18" y="21"/>
                    <a:pt x="18" y="21"/>
                  </a:cubicBezTo>
                  <a:cubicBezTo>
                    <a:pt x="19" y="21"/>
                    <a:pt x="19" y="21"/>
                    <a:pt x="20" y="21"/>
                  </a:cubicBezTo>
                  <a:cubicBezTo>
                    <a:pt x="21" y="21"/>
                    <a:pt x="22" y="21"/>
                    <a:pt x="22" y="21"/>
                  </a:cubicBezTo>
                  <a:cubicBezTo>
                    <a:pt x="23" y="21"/>
                    <a:pt x="23" y="20"/>
                    <a:pt x="24" y="20"/>
                  </a:cubicBezTo>
                  <a:cubicBezTo>
                    <a:pt x="25" y="20"/>
                    <a:pt x="26" y="21"/>
                    <a:pt x="26" y="20"/>
                  </a:cubicBezTo>
                  <a:cubicBezTo>
                    <a:pt x="27" y="21"/>
                    <a:pt x="28" y="20"/>
                    <a:pt x="29" y="20"/>
                  </a:cubicBezTo>
                  <a:cubicBezTo>
                    <a:pt x="29" y="20"/>
                    <a:pt x="30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19"/>
                    <a:pt x="34" y="20"/>
                    <a:pt x="35" y="19"/>
                  </a:cubicBezTo>
                  <a:cubicBezTo>
                    <a:pt x="36" y="20"/>
                    <a:pt x="36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0" y="19"/>
                    <a:pt x="39" y="18"/>
                    <a:pt x="40" y="18"/>
                  </a:cubicBezTo>
                  <a:cubicBezTo>
                    <a:pt x="41" y="19"/>
                    <a:pt x="42" y="18"/>
                    <a:pt x="42" y="18"/>
                  </a:cubicBezTo>
                  <a:lnTo>
                    <a:pt x="43" y="18"/>
                  </a:lnTo>
                  <a:close/>
                  <a:moveTo>
                    <a:pt x="41" y="31"/>
                  </a:moveTo>
                  <a:cubicBezTo>
                    <a:pt x="41" y="31"/>
                    <a:pt x="41" y="31"/>
                    <a:pt x="42" y="31"/>
                  </a:cubicBezTo>
                  <a:cubicBezTo>
                    <a:pt x="42" y="32"/>
                    <a:pt x="43" y="32"/>
                    <a:pt x="44" y="33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4" y="34"/>
                    <a:pt x="44" y="34"/>
                  </a:cubicBezTo>
                  <a:cubicBezTo>
                    <a:pt x="43" y="35"/>
                    <a:pt x="43" y="36"/>
                    <a:pt x="42" y="37"/>
                  </a:cubicBezTo>
                  <a:cubicBezTo>
                    <a:pt x="41" y="38"/>
                    <a:pt x="40" y="39"/>
                    <a:pt x="39" y="39"/>
                  </a:cubicBezTo>
                  <a:cubicBezTo>
                    <a:pt x="38" y="40"/>
                    <a:pt x="37" y="41"/>
                    <a:pt x="37" y="42"/>
                  </a:cubicBezTo>
                  <a:cubicBezTo>
                    <a:pt x="36" y="42"/>
                    <a:pt x="36" y="43"/>
                    <a:pt x="35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4" y="43"/>
                    <a:pt x="34" y="44"/>
                  </a:cubicBezTo>
                  <a:cubicBezTo>
                    <a:pt x="33" y="44"/>
                    <a:pt x="32" y="45"/>
                    <a:pt x="31" y="45"/>
                  </a:cubicBezTo>
                  <a:cubicBezTo>
                    <a:pt x="31" y="46"/>
                    <a:pt x="30" y="46"/>
                    <a:pt x="29" y="47"/>
                  </a:cubicBezTo>
                  <a:cubicBezTo>
                    <a:pt x="29" y="47"/>
                    <a:pt x="28" y="46"/>
                    <a:pt x="29" y="46"/>
                  </a:cubicBezTo>
                  <a:cubicBezTo>
                    <a:pt x="28" y="45"/>
                    <a:pt x="30" y="45"/>
                    <a:pt x="30" y="44"/>
                  </a:cubicBezTo>
                  <a:cubicBezTo>
                    <a:pt x="31" y="44"/>
                    <a:pt x="30" y="43"/>
                    <a:pt x="32" y="42"/>
                  </a:cubicBezTo>
                  <a:cubicBezTo>
                    <a:pt x="32" y="42"/>
                    <a:pt x="33" y="41"/>
                    <a:pt x="33" y="40"/>
                  </a:cubicBezTo>
                  <a:cubicBezTo>
                    <a:pt x="33" y="40"/>
                    <a:pt x="33" y="39"/>
                    <a:pt x="34" y="38"/>
                  </a:cubicBezTo>
                  <a:cubicBezTo>
                    <a:pt x="34" y="37"/>
                    <a:pt x="35" y="37"/>
                    <a:pt x="35" y="36"/>
                  </a:cubicBezTo>
                  <a:cubicBezTo>
                    <a:pt x="36" y="36"/>
                    <a:pt x="37" y="35"/>
                    <a:pt x="36" y="34"/>
                  </a:cubicBezTo>
                  <a:cubicBezTo>
                    <a:pt x="37" y="34"/>
                    <a:pt x="37" y="33"/>
                    <a:pt x="37" y="33"/>
                  </a:cubicBezTo>
                  <a:cubicBezTo>
                    <a:pt x="37" y="32"/>
                    <a:pt x="39" y="31"/>
                    <a:pt x="38" y="31"/>
                  </a:cubicBezTo>
                  <a:cubicBezTo>
                    <a:pt x="38" y="31"/>
                    <a:pt x="38" y="30"/>
                    <a:pt x="38" y="30"/>
                  </a:cubicBezTo>
                  <a:cubicBezTo>
                    <a:pt x="39" y="30"/>
                    <a:pt x="40" y="30"/>
                    <a:pt x="41" y="31"/>
                  </a:cubicBezTo>
                  <a:close/>
                  <a:moveTo>
                    <a:pt x="26" y="30"/>
                  </a:moveTo>
                  <a:cubicBezTo>
                    <a:pt x="25" y="31"/>
                    <a:pt x="25" y="33"/>
                    <a:pt x="24" y="33"/>
                  </a:cubicBezTo>
                  <a:cubicBezTo>
                    <a:pt x="24" y="34"/>
                    <a:pt x="23" y="35"/>
                    <a:pt x="23" y="36"/>
                  </a:cubicBezTo>
                  <a:cubicBezTo>
                    <a:pt x="23" y="37"/>
                    <a:pt x="23" y="38"/>
                    <a:pt x="24" y="38"/>
                  </a:cubicBezTo>
                  <a:cubicBezTo>
                    <a:pt x="25" y="38"/>
                    <a:pt x="26" y="38"/>
                    <a:pt x="26" y="37"/>
                  </a:cubicBezTo>
                  <a:cubicBezTo>
                    <a:pt x="27" y="37"/>
                    <a:pt x="27" y="36"/>
                    <a:pt x="28" y="36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5"/>
                    <a:pt x="28" y="36"/>
                    <a:pt x="28" y="36"/>
                  </a:cubicBezTo>
                  <a:cubicBezTo>
                    <a:pt x="27" y="36"/>
                    <a:pt x="28" y="38"/>
                    <a:pt x="27" y="37"/>
                  </a:cubicBezTo>
                  <a:cubicBezTo>
                    <a:pt x="26" y="38"/>
                    <a:pt x="25" y="39"/>
                    <a:pt x="26" y="4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1"/>
                    <a:pt x="25" y="42"/>
                    <a:pt x="24" y="42"/>
                  </a:cubicBezTo>
                  <a:cubicBezTo>
                    <a:pt x="24" y="43"/>
                    <a:pt x="23" y="43"/>
                    <a:pt x="23" y="44"/>
                  </a:cubicBezTo>
                  <a:cubicBezTo>
                    <a:pt x="22" y="44"/>
                    <a:pt x="23" y="45"/>
                    <a:pt x="22" y="45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3"/>
                    <a:pt x="18" y="44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2"/>
                    <a:pt x="16" y="43"/>
                    <a:pt x="15" y="42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5" y="42"/>
                    <a:pt x="14" y="42"/>
                  </a:cubicBezTo>
                  <a:cubicBezTo>
                    <a:pt x="14" y="41"/>
                    <a:pt x="13" y="40"/>
                    <a:pt x="14" y="40"/>
                  </a:cubicBezTo>
                  <a:cubicBezTo>
                    <a:pt x="15" y="40"/>
                    <a:pt x="16" y="39"/>
                    <a:pt x="16" y="39"/>
                  </a:cubicBezTo>
                  <a:cubicBezTo>
                    <a:pt x="16" y="37"/>
                    <a:pt x="17" y="37"/>
                    <a:pt x="18" y="36"/>
                  </a:cubicBezTo>
                  <a:cubicBezTo>
                    <a:pt x="19" y="36"/>
                    <a:pt x="18" y="35"/>
                    <a:pt x="19" y="35"/>
                  </a:cubicBezTo>
                  <a:cubicBezTo>
                    <a:pt x="20" y="34"/>
                    <a:pt x="21" y="35"/>
                    <a:pt x="21" y="34"/>
                  </a:cubicBezTo>
                  <a:cubicBezTo>
                    <a:pt x="21" y="33"/>
                    <a:pt x="21" y="33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3" y="32"/>
                    <a:pt x="24" y="32"/>
                    <a:pt x="24" y="31"/>
                  </a:cubicBezTo>
                  <a:cubicBezTo>
                    <a:pt x="25" y="31"/>
                    <a:pt x="25" y="30"/>
                    <a:pt x="26" y="30"/>
                  </a:cubicBezTo>
                  <a:close/>
                  <a:moveTo>
                    <a:pt x="35" y="42"/>
                  </a:move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5" y="42"/>
                    <a:pt x="35" y="42"/>
                  </a:cubicBezTo>
                  <a:close/>
                  <a:moveTo>
                    <a:pt x="51" y="47"/>
                  </a:moveTo>
                  <a:cubicBezTo>
                    <a:pt x="52" y="46"/>
                    <a:pt x="53" y="47"/>
                    <a:pt x="53" y="46"/>
                  </a:cubicBezTo>
                  <a:cubicBezTo>
                    <a:pt x="53" y="47"/>
                    <a:pt x="54" y="47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8"/>
                    <a:pt x="55" y="49"/>
                    <a:pt x="54" y="49"/>
                  </a:cubicBezTo>
                  <a:cubicBezTo>
                    <a:pt x="55" y="49"/>
                    <a:pt x="55" y="50"/>
                    <a:pt x="56" y="50"/>
                  </a:cubicBezTo>
                  <a:cubicBezTo>
                    <a:pt x="56" y="50"/>
                    <a:pt x="56" y="51"/>
                    <a:pt x="55" y="51"/>
                  </a:cubicBezTo>
                  <a:cubicBezTo>
                    <a:pt x="56" y="51"/>
                    <a:pt x="56" y="52"/>
                    <a:pt x="56" y="52"/>
                  </a:cubicBezTo>
                  <a:cubicBezTo>
                    <a:pt x="56" y="53"/>
                    <a:pt x="55" y="53"/>
                    <a:pt x="55" y="53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3" y="53"/>
                    <a:pt x="52" y="52"/>
                    <a:pt x="52" y="53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1" y="53"/>
                    <a:pt x="50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7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4" y="52"/>
                    <a:pt x="43" y="53"/>
                  </a:cubicBezTo>
                  <a:cubicBezTo>
                    <a:pt x="42" y="53"/>
                    <a:pt x="41" y="53"/>
                    <a:pt x="40" y="53"/>
                  </a:cubicBezTo>
                  <a:cubicBezTo>
                    <a:pt x="40" y="53"/>
                    <a:pt x="39" y="53"/>
                    <a:pt x="39" y="53"/>
                  </a:cubicBezTo>
                  <a:cubicBezTo>
                    <a:pt x="37" y="53"/>
                    <a:pt x="36" y="54"/>
                    <a:pt x="35" y="53"/>
                  </a:cubicBezTo>
                  <a:cubicBezTo>
                    <a:pt x="34" y="54"/>
                    <a:pt x="33" y="54"/>
                    <a:pt x="33" y="54"/>
                  </a:cubicBezTo>
                  <a:cubicBezTo>
                    <a:pt x="32" y="54"/>
                    <a:pt x="31" y="53"/>
                    <a:pt x="30" y="54"/>
                  </a:cubicBezTo>
                  <a:cubicBezTo>
                    <a:pt x="29" y="54"/>
                    <a:pt x="28" y="54"/>
                    <a:pt x="27" y="54"/>
                  </a:cubicBezTo>
                  <a:cubicBezTo>
                    <a:pt x="27" y="53"/>
                    <a:pt x="27" y="54"/>
                    <a:pt x="26" y="54"/>
                  </a:cubicBezTo>
                  <a:cubicBezTo>
                    <a:pt x="26" y="54"/>
                    <a:pt x="26" y="55"/>
                    <a:pt x="26" y="55"/>
                  </a:cubicBezTo>
                  <a:cubicBezTo>
                    <a:pt x="26" y="55"/>
                    <a:pt x="26" y="54"/>
                    <a:pt x="25" y="54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6"/>
                    <a:pt x="21" y="55"/>
                    <a:pt x="20" y="55"/>
                  </a:cubicBezTo>
                  <a:cubicBezTo>
                    <a:pt x="19" y="55"/>
                    <a:pt x="18" y="56"/>
                    <a:pt x="17" y="56"/>
                  </a:cubicBezTo>
                  <a:cubicBezTo>
                    <a:pt x="16" y="57"/>
                    <a:pt x="15" y="56"/>
                    <a:pt x="14" y="57"/>
                  </a:cubicBezTo>
                  <a:cubicBezTo>
                    <a:pt x="13" y="56"/>
                    <a:pt x="12" y="58"/>
                    <a:pt x="12" y="57"/>
                  </a:cubicBezTo>
                  <a:cubicBezTo>
                    <a:pt x="12" y="56"/>
                    <a:pt x="12" y="56"/>
                    <a:pt x="11" y="56"/>
                  </a:cubicBezTo>
                  <a:cubicBezTo>
                    <a:pt x="11" y="57"/>
                    <a:pt x="11" y="57"/>
                    <a:pt x="11" y="58"/>
                  </a:cubicBezTo>
                  <a:cubicBezTo>
                    <a:pt x="10" y="58"/>
                    <a:pt x="9" y="58"/>
                    <a:pt x="9" y="58"/>
                  </a:cubicBezTo>
                  <a:cubicBezTo>
                    <a:pt x="9" y="58"/>
                    <a:pt x="9" y="57"/>
                    <a:pt x="9" y="57"/>
                  </a:cubicBezTo>
                  <a:cubicBezTo>
                    <a:pt x="8" y="58"/>
                    <a:pt x="7" y="59"/>
                    <a:pt x="7" y="58"/>
                  </a:cubicBezTo>
                  <a:cubicBezTo>
                    <a:pt x="6" y="58"/>
                    <a:pt x="6" y="58"/>
                    <a:pt x="6" y="57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7"/>
                    <a:pt x="3" y="57"/>
                    <a:pt x="3" y="56"/>
                  </a:cubicBezTo>
                  <a:cubicBezTo>
                    <a:pt x="2" y="57"/>
                    <a:pt x="2" y="56"/>
                    <a:pt x="1" y="5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0" y="54"/>
                    <a:pt x="1" y="54"/>
                    <a:pt x="1" y="53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2" y="53"/>
                    <a:pt x="3" y="53"/>
                    <a:pt x="4" y="52"/>
                  </a:cubicBezTo>
                  <a:cubicBezTo>
                    <a:pt x="4" y="53"/>
                    <a:pt x="5" y="53"/>
                    <a:pt x="5" y="53"/>
                  </a:cubicBezTo>
                  <a:cubicBezTo>
                    <a:pt x="5" y="52"/>
                    <a:pt x="7" y="53"/>
                    <a:pt x="8" y="52"/>
                  </a:cubicBezTo>
                  <a:cubicBezTo>
                    <a:pt x="8" y="52"/>
                    <a:pt x="9" y="52"/>
                    <a:pt x="9" y="51"/>
                  </a:cubicBezTo>
                  <a:cubicBezTo>
                    <a:pt x="9" y="52"/>
                    <a:pt x="10" y="52"/>
                    <a:pt x="10" y="52"/>
                  </a:cubicBezTo>
                  <a:cubicBezTo>
                    <a:pt x="11" y="51"/>
                    <a:pt x="12" y="51"/>
                    <a:pt x="13" y="51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4" y="51"/>
                    <a:pt x="15" y="50"/>
                    <a:pt x="16" y="50"/>
                  </a:cubicBezTo>
                  <a:cubicBezTo>
                    <a:pt x="17" y="51"/>
                    <a:pt x="18" y="50"/>
                    <a:pt x="18" y="49"/>
                  </a:cubicBezTo>
                  <a:cubicBezTo>
                    <a:pt x="19" y="50"/>
                    <a:pt x="19" y="50"/>
                    <a:pt x="20" y="50"/>
                  </a:cubicBezTo>
                  <a:cubicBezTo>
                    <a:pt x="20" y="49"/>
                    <a:pt x="21" y="50"/>
                    <a:pt x="21" y="49"/>
                  </a:cubicBezTo>
                  <a:cubicBezTo>
                    <a:pt x="22" y="50"/>
                    <a:pt x="23" y="49"/>
                    <a:pt x="23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5" y="49"/>
                    <a:pt x="26" y="49"/>
                    <a:pt x="27" y="49"/>
                  </a:cubicBezTo>
                  <a:cubicBezTo>
                    <a:pt x="28" y="49"/>
                    <a:pt x="29" y="48"/>
                    <a:pt x="29" y="49"/>
                  </a:cubicBezTo>
                  <a:cubicBezTo>
                    <a:pt x="29" y="49"/>
                    <a:pt x="30" y="49"/>
                    <a:pt x="30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1" y="48"/>
                    <a:pt x="32" y="49"/>
                    <a:pt x="33" y="49"/>
                  </a:cubicBezTo>
                  <a:cubicBezTo>
                    <a:pt x="34" y="49"/>
                    <a:pt x="35" y="48"/>
                    <a:pt x="36" y="48"/>
                  </a:cubicBezTo>
                  <a:cubicBezTo>
                    <a:pt x="36" y="47"/>
                    <a:pt x="38" y="49"/>
                    <a:pt x="39" y="47"/>
                  </a:cubicBezTo>
                  <a:cubicBezTo>
                    <a:pt x="40" y="47"/>
                    <a:pt x="41" y="49"/>
                    <a:pt x="41" y="47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8"/>
                    <a:pt x="43" y="47"/>
                    <a:pt x="44" y="47"/>
                  </a:cubicBezTo>
                  <a:cubicBezTo>
                    <a:pt x="45" y="47"/>
                    <a:pt x="46" y="47"/>
                    <a:pt x="47" y="46"/>
                  </a:cubicBezTo>
                  <a:cubicBezTo>
                    <a:pt x="47" y="47"/>
                    <a:pt x="48" y="47"/>
                    <a:pt x="49" y="47"/>
                  </a:cubicBezTo>
                  <a:cubicBezTo>
                    <a:pt x="49" y="46"/>
                    <a:pt x="51" y="46"/>
                    <a:pt x="51" y="47"/>
                  </a:cubicBezTo>
                  <a:close/>
                  <a:moveTo>
                    <a:pt x="11" y="57"/>
                  </a:moveTo>
                  <a:cubicBezTo>
                    <a:pt x="11" y="57"/>
                    <a:pt x="11" y="57"/>
                    <a:pt x="11" y="57"/>
                  </a:cubicBezTo>
                  <a:cubicBezTo>
                    <a:pt x="10" y="57"/>
                    <a:pt x="10" y="57"/>
                    <a:pt x="10" y="57"/>
                  </a:cubicBezTo>
                  <a:lnTo>
                    <a:pt x="11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auto">
            <a:xfrm>
              <a:off x="4696" y="4155"/>
              <a:ext cx="101" cy="112"/>
            </a:xfrm>
            <a:custGeom>
              <a:avLst/>
              <a:gdLst>
                <a:gd name="T0" fmla="*/ 20 w 39"/>
                <a:gd name="T1" fmla="*/ 3 h 42"/>
                <a:gd name="T2" fmla="*/ 20 w 39"/>
                <a:gd name="T3" fmla="*/ 8 h 42"/>
                <a:gd name="T4" fmla="*/ 23 w 39"/>
                <a:gd name="T5" fmla="*/ 9 h 42"/>
                <a:gd name="T6" fmla="*/ 24 w 39"/>
                <a:gd name="T7" fmla="*/ 10 h 42"/>
                <a:gd name="T8" fmla="*/ 22 w 39"/>
                <a:gd name="T9" fmla="*/ 13 h 42"/>
                <a:gd name="T10" fmla="*/ 20 w 39"/>
                <a:gd name="T11" fmla="*/ 18 h 42"/>
                <a:gd name="T12" fmla="*/ 23 w 39"/>
                <a:gd name="T13" fmla="*/ 19 h 42"/>
                <a:gd name="T14" fmla="*/ 19 w 39"/>
                <a:gd name="T15" fmla="*/ 22 h 42"/>
                <a:gd name="T16" fmla="*/ 15 w 39"/>
                <a:gd name="T17" fmla="*/ 24 h 42"/>
                <a:gd name="T18" fmla="*/ 11 w 39"/>
                <a:gd name="T19" fmla="*/ 26 h 42"/>
                <a:gd name="T20" fmla="*/ 6 w 39"/>
                <a:gd name="T21" fmla="*/ 32 h 42"/>
                <a:gd name="T22" fmla="*/ 4 w 39"/>
                <a:gd name="T23" fmla="*/ 35 h 42"/>
                <a:gd name="T24" fmla="*/ 1 w 39"/>
                <a:gd name="T25" fmla="*/ 39 h 42"/>
                <a:gd name="T26" fmla="*/ 1 w 39"/>
                <a:gd name="T27" fmla="*/ 36 h 42"/>
                <a:gd name="T28" fmla="*/ 2 w 39"/>
                <a:gd name="T29" fmla="*/ 32 h 42"/>
                <a:gd name="T30" fmla="*/ 7 w 39"/>
                <a:gd name="T31" fmla="*/ 28 h 42"/>
                <a:gd name="T32" fmla="*/ 10 w 39"/>
                <a:gd name="T33" fmla="*/ 25 h 42"/>
                <a:gd name="T34" fmla="*/ 9 w 39"/>
                <a:gd name="T35" fmla="*/ 20 h 42"/>
                <a:gd name="T36" fmla="*/ 9 w 39"/>
                <a:gd name="T37" fmla="*/ 20 h 42"/>
                <a:gd name="T38" fmla="*/ 12 w 39"/>
                <a:gd name="T39" fmla="*/ 20 h 42"/>
                <a:gd name="T40" fmla="*/ 15 w 39"/>
                <a:gd name="T41" fmla="*/ 18 h 42"/>
                <a:gd name="T42" fmla="*/ 13 w 39"/>
                <a:gd name="T43" fmla="*/ 16 h 42"/>
                <a:gd name="T44" fmla="*/ 8 w 39"/>
                <a:gd name="T45" fmla="*/ 15 h 42"/>
                <a:gd name="T46" fmla="*/ 6 w 39"/>
                <a:gd name="T47" fmla="*/ 14 h 42"/>
                <a:gd name="T48" fmla="*/ 13 w 39"/>
                <a:gd name="T49" fmla="*/ 12 h 42"/>
                <a:gd name="T50" fmla="*/ 15 w 39"/>
                <a:gd name="T51" fmla="*/ 6 h 42"/>
                <a:gd name="T52" fmla="*/ 15 w 39"/>
                <a:gd name="T53" fmla="*/ 2 h 42"/>
                <a:gd name="T54" fmla="*/ 15 w 39"/>
                <a:gd name="T55" fmla="*/ 1 h 42"/>
                <a:gd name="T56" fmla="*/ 16 w 39"/>
                <a:gd name="T57" fmla="*/ 1 h 42"/>
                <a:gd name="T58" fmla="*/ 32 w 39"/>
                <a:gd name="T59" fmla="*/ 25 h 42"/>
                <a:gd name="T60" fmla="*/ 35 w 39"/>
                <a:gd name="T61" fmla="*/ 26 h 42"/>
                <a:gd name="T62" fmla="*/ 39 w 39"/>
                <a:gd name="T63" fmla="*/ 29 h 42"/>
                <a:gd name="T64" fmla="*/ 36 w 39"/>
                <a:gd name="T65" fmla="*/ 31 h 42"/>
                <a:gd name="T66" fmla="*/ 34 w 39"/>
                <a:gd name="T67" fmla="*/ 30 h 42"/>
                <a:gd name="T68" fmla="*/ 32 w 39"/>
                <a:gd name="T69" fmla="*/ 27 h 42"/>
                <a:gd name="T70" fmla="*/ 31 w 39"/>
                <a:gd name="T71" fmla="*/ 27 h 42"/>
                <a:gd name="T72" fmla="*/ 32 w 39"/>
                <a:gd name="T73" fmla="*/ 25 h 42"/>
                <a:gd name="T74" fmla="*/ 24 w 39"/>
                <a:gd name="T75" fmla="*/ 28 h 42"/>
                <a:gd name="T76" fmla="*/ 25 w 39"/>
                <a:gd name="T77" fmla="*/ 30 h 42"/>
                <a:gd name="T78" fmla="*/ 29 w 39"/>
                <a:gd name="T79" fmla="*/ 34 h 42"/>
                <a:gd name="T80" fmla="*/ 31 w 39"/>
                <a:gd name="T81" fmla="*/ 37 h 42"/>
                <a:gd name="T82" fmla="*/ 27 w 39"/>
                <a:gd name="T83" fmla="*/ 40 h 42"/>
                <a:gd name="T84" fmla="*/ 23 w 39"/>
                <a:gd name="T85" fmla="*/ 41 h 42"/>
                <a:gd name="T86" fmla="*/ 17 w 39"/>
                <a:gd name="T87" fmla="*/ 41 h 42"/>
                <a:gd name="T88" fmla="*/ 12 w 39"/>
                <a:gd name="T89" fmla="*/ 37 h 42"/>
                <a:gd name="T90" fmla="*/ 10 w 39"/>
                <a:gd name="T91" fmla="*/ 33 h 42"/>
                <a:gd name="T92" fmla="*/ 9 w 39"/>
                <a:gd name="T93" fmla="*/ 31 h 42"/>
                <a:gd name="T94" fmla="*/ 11 w 39"/>
                <a:gd name="T95" fmla="*/ 32 h 42"/>
                <a:gd name="T96" fmla="*/ 17 w 39"/>
                <a:gd name="T97" fmla="*/ 37 h 42"/>
                <a:gd name="T98" fmla="*/ 24 w 39"/>
                <a:gd name="T99" fmla="*/ 37 h 42"/>
                <a:gd name="T100" fmla="*/ 25 w 39"/>
                <a:gd name="T101" fmla="*/ 35 h 42"/>
                <a:gd name="T102" fmla="*/ 23 w 39"/>
                <a:gd name="T103" fmla="*/ 32 h 42"/>
                <a:gd name="T104" fmla="*/ 22 w 39"/>
                <a:gd name="T105" fmla="*/ 30 h 42"/>
                <a:gd name="T106" fmla="*/ 21 w 39"/>
                <a:gd name="T107" fmla="*/ 29 h 42"/>
                <a:gd name="T108" fmla="*/ 19 w 39"/>
                <a:gd name="T109" fmla="*/ 28 h 42"/>
                <a:gd name="T110" fmla="*/ 18 w 39"/>
                <a:gd name="T111" fmla="*/ 31 h 42"/>
                <a:gd name="T112" fmla="*/ 20 w 39"/>
                <a:gd name="T113" fmla="*/ 33 h 42"/>
                <a:gd name="T114" fmla="*/ 18 w 39"/>
                <a:gd name="T115" fmla="*/ 35 h 42"/>
                <a:gd name="T116" fmla="*/ 16 w 39"/>
                <a:gd name="T117" fmla="*/ 30 h 42"/>
                <a:gd name="T118" fmla="*/ 17 w 39"/>
                <a:gd name="T119" fmla="*/ 28 h 42"/>
                <a:gd name="T120" fmla="*/ 22 w 39"/>
                <a:gd name="T121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" h="42">
                  <a:moveTo>
                    <a:pt x="18" y="1"/>
                  </a:moveTo>
                  <a:cubicBezTo>
                    <a:pt x="19" y="1"/>
                    <a:pt x="19" y="2"/>
                    <a:pt x="19" y="2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4"/>
                    <a:pt x="20" y="4"/>
                  </a:cubicBezTo>
                  <a:cubicBezTo>
                    <a:pt x="20" y="5"/>
                    <a:pt x="20" y="7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2" y="8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1"/>
                    <a:pt x="25" y="11"/>
                    <a:pt x="24" y="11"/>
                  </a:cubicBezTo>
                  <a:cubicBezTo>
                    <a:pt x="23" y="11"/>
                    <a:pt x="24" y="12"/>
                    <a:pt x="24" y="12"/>
                  </a:cubicBezTo>
                  <a:cubicBezTo>
                    <a:pt x="23" y="13"/>
                    <a:pt x="22" y="12"/>
                    <a:pt x="22" y="13"/>
                  </a:cubicBezTo>
                  <a:cubicBezTo>
                    <a:pt x="21" y="13"/>
                    <a:pt x="20" y="14"/>
                    <a:pt x="20" y="15"/>
                  </a:cubicBezTo>
                  <a:cubicBezTo>
                    <a:pt x="19" y="15"/>
                    <a:pt x="20" y="15"/>
                    <a:pt x="19" y="15"/>
                  </a:cubicBezTo>
                  <a:cubicBezTo>
                    <a:pt x="20" y="16"/>
                    <a:pt x="18" y="18"/>
                    <a:pt x="20" y="18"/>
                  </a:cubicBezTo>
                  <a:cubicBezTo>
                    <a:pt x="20" y="18"/>
                    <a:pt x="21" y="18"/>
                    <a:pt x="21" y="18"/>
                  </a:cubicBezTo>
                  <a:cubicBezTo>
                    <a:pt x="22" y="18"/>
                    <a:pt x="22" y="19"/>
                    <a:pt x="22" y="19"/>
                  </a:cubicBezTo>
                  <a:cubicBezTo>
                    <a:pt x="22" y="19"/>
                    <a:pt x="23" y="19"/>
                    <a:pt x="23" y="19"/>
                  </a:cubicBezTo>
                  <a:cubicBezTo>
                    <a:pt x="23" y="20"/>
                    <a:pt x="23" y="20"/>
                    <a:pt x="22" y="21"/>
                  </a:cubicBezTo>
                  <a:cubicBezTo>
                    <a:pt x="23" y="21"/>
                    <a:pt x="22" y="21"/>
                    <a:pt x="22" y="22"/>
                  </a:cubicBezTo>
                  <a:cubicBezTo>
                    <a:pt x="21" y="22"/>
                    <a:pt x="20" y="22"/>
                    <a:pt x="19" y="22"/>
                  </a:cubicBezTo>
                  <a:cubicBezTo>
                    <a:pt x="19" y="22"/>
                    <a:pt x="18" y="22"/>
                    <a:pt x="18" y="22"/>
                  </a:cubicBezTo>
                  <a:cubicBezTo>
                    <a:pt x="18" y="23"/>
                    <a:pt x="17" y="23"/>
                    <a:pt x="17" y="23"/>
                  </a:cubicBezTo>
                  <a:cubicBezTo>
                    <a:pt x="16" y="23"/>
                    <a:pt x="16" y="25"/>
                    <a:pt x="15" y="24"/>
                  </a:cubicBezTo>
                  <a:cubicBezTo>
                    <a:pt x="14" y="24"/>
                    <a:pt x="14" y="24"/>
                    <a:pt x="13" y="24"/>
                  </a:cubicBezTo>
                  <a:cubicBezTo>
                    <a:pt x="13" y="24"/>
                    <a:pt x="13" y="24"/>
                    <a:pt x="12" y="24"/>
                  </a:cubicBezTo>
                  <a:cubicBezTo>
                    <a:pt x="12" y="25"/>
                    <a:pt x="11" y="25"/>
                    <a:pt x="11" y="26"/>
                  </a:cubicBezTo>
                  <a:cubicBezTo>
                    <a:pt x="9" y="28"/>
                    <a:pt x="8" y="30"/>
                    <a:pt x="6" y="31"/>
                  </a:cubicBezTo>
                  <a:cubicBezTo>
                    <a:pt x="6" y="31"/>
                    <a:pt x="5" y="31"/>
                    <a:pt x="5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2"/>
                    <a:pt x="5" y="32"/>
                    <a:pt x="5" y="33"/>
                  </a:cubicBezTo>
                  <a:cubicBezTo>
                    <a:pt x="4" y="33"/>
                    <a:pt x="5" y="34"/>
                    <a:pt x="4" y="34"/>
                  </a:cubicBezTo>
                  <a:cubicBezTo>
                    <a:pt x="5" y="34"/>
                    <a:pt x="4" y="35"/>
                    <a:pt x="4" y="35"/>
                  </a:cubicBezTo>
                  <a:cubicBezTo>
                    <a:pt x="4" y="35"/>
                    <a:pt x="4" y="35"/>
                    <a:pt x="4" y="36"/>
                  </a:cubicBezTo>
                  <a:cubicBezTo>
                    <a:pt x="4" y="36"/>
                    <a:pt x="4" y="36"/>
                    <a:pt x="4" y="37"/>
                  </a:cubicBezTo>
                  <a:cubicBezTo>
                    <a:pt x="3" y="38"/>
                    <a:pt x="3" y="39"/>
                    <a:pt x="1" y="39"/>
                  </a:cubicBezTo>
                  <a:cubicBezTo>
                    <a:pt x="1" y="39"/>
                    <a:pt x="1" y="38"/>
                    <a:pt x="0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1" y="37"/>
                    <a:pt x="1" y="36"/>
                  </a:cubicBezTo>
                  <a:cubicBezTo>
                    <a:pt x="1" y="36"/>
                    <a:pt x="1" y="35"/>
                    <a:pt x="1" y="35"/>
                  </a:cubicBezTo>
                  <a:cubicBezTo>
                    <a:pt x="1" y="34"/>
                    <a:pt x="1" y="33"/>
                    <a:pt x="2" y="33"/>
                  </a:cubicBezTo>
                  <a:cubicBezTo>
                    <a:pt x="2" y="33"/>
                    <a:pt x="2" y="33"/>
                    <a:pt x="2" y="32"/>
                  </a:cubicBezTo>
                  <a:cubicBezTo>
                    <a:pt x="3" y="32"/>
                    <a:pt x="3" y="31"/>
                    <a:pt x="3" y="31"/>
                  </a:cubicBezTo>
                  <a:cubicBezTo>
                    <a:pt x="3" y="31"/>
                    <a:pt x="4" y="31"/>
                    <a:pt x="4" y="30"/>
                  </a:cubicBezTo>
                  <a:cubicBezTo>
                    <a:pt x="5" y="29"/>
                    <a:pt x="6" y="29"/>
                    <a:pt x="7" y="28"/>
                  </a:cubicBezTo>
                  <a:cubicBezTo>
                    <a:pt x="7" y="28"/>
                    <a:pt x="8" y="27"/>
                    <a:pt x="8" y="27"/>
                  </a:cubicBezTo>
                  <a:cubicBezTo>
                    <a:pt x="8" y="27"/>
                    <a:pt x="9" y="26"/>
                    <a:pt x="9" y="26"/>
                  </a:cubicBezTo>
                  <a:cubicBezTo>
                    <a:pt x="9" y="26"/>
                    <a:pt x="10" y="26"/>
                    <a:pt x="10" y="25"/>
                  </a:cubicBezTo>
                  <a:cubicBezTo>
                    <a:pt x="10" y="25"/>
                    <a:pt x="11" y="24"/>
                    <a:pt x="12" y="24"/>
                  </a:cubicBezTo>
                  <a:cubicBezTo>
                    <a:pt x="12" y="23"/>
                    <a:pt x="10" y="23"/>
                    <a:pt x="10" y="22"/>
                  </a:cubicBezTo>
                  <a:cubicBezTo>
                    <a:pt x="10" y="22"/>
                    <a:pt x="9" y="21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19"/>
                    <a:pt x="9" y="20"/>
                    <a:pt x="9" y="19"/>
                  </a:cubicBezTo>
                  <a:cubicBezTo>
                    <a:pt x="10" y="20"/>
                    <a:pt x="10" y="19"/>
                    <a:pt x="11" y="20"/>
                  </a:cubicBezTo>
                  <a:cubicBezTo>
                    <a:pt x="11" y="20"/>
                    <a:pt x="12" y="19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4" y="20"/>
                    <a:pt x="14" y="19"/>
                    <a:pt x="14" y="19"/>
                  </a:cubicBezTo>
                  <a:cubicBezTo>
                    <a:pt x="14" y="19"/>
                    <a:pt x="15" y="19"/>
                    <a:pt x="15" y="18"/>
                  </a:cubicBezTo>
                  <a:cubicBezTo>
                    <a:pt x="15" y="18"/>
                    <a:pt x="16" y="17"/>
                    <a:pt x="16" y="17"/>
                  </a:cubicBezTo>
                  <a:cubicBezTo>
                    <a:pt x="15" y="16"/>
                    <a:pt x="14" y="17"/>
                    <a:pt x="14" y="17"/>
                  </a:cubicBezTo>
                  <a:cubicBezTo>
                    <a:pt x="14" y="16"/>
                    <a:pt x="13" y="16"/>
                    <a:pt x="13" y="16"/>
                  </a:cubicBezTo>
                  <a:cubicBezTo>
                    <a:pt x="12" y="16"/>
                    <a:pt x="11" y="16"/>
                    <a:pt x="10" y="16"/>
                  </a:cubicBezTo>
                  <a:cubicBezTo>
                    <a:pt x="9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6" y="14"/>
                    <a:pt x="6" y="14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6" y="14"/>
                    <a:pt x="6" y="14"/>
                    <a:pt x="7" y="13"/>
                  </a:cubicBezTo>
                  <a:cubicBezTo>
                    <a:pt x="9" y="13"/>
                    <a:pt x="11" y="13"/>
                    <a:pt x="13" y="12"/>
                  </a:cubicBezTo>
                  <a:cubicBezTo>
                    <a:pt x="14" y="11"/>
                    <a:pt x="15" y="11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8"/>
                    <a:pt x="15" y="7"/>
                    <a:pt x="15" y="6"/>
                  </a:cubicBezTo>
                  <a:cubicBezTo>
                    <a:pt x="15" y="6"/>
                    <a:pt x="15" y="5"/>
                    <a:pt x="14" y="5"/>
                  </a:cubicBezTo>
                  <a:cubicBezTo>
                    <a:pt x="14" y="4"/>
                    <a:pt x="15" y="4"/>
                    <a:pt x="15" y="4"/>
                  </a:cubicBezTo>
                  <a:cubicBezTo>
                    <a:pt x="15" y="3"/>
                    <a:pt x="15" y="2"/>
                    <a:pt x="15" y="2"/>
                  </a:cubicBezTo>
                  <a:cubicBezTo>
                    <a:pt x="16" y="2"/>
                    <a:pt x="16" y="2"/>
                    <a:pt x="16" y="1"/>
                  </a:cubicBezTo>
                  <a:cubicBezTo>
                    <a:pt x="16" y="1"/>
                    <a:pt x="16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7" y="0"/>
                    <a:pt x="18" y="1"/>
                  </a:cubicBezTo>
                  <a:close/>
                  <a:moveTo>
                    <a:pt x="32" y="25"/>
                  </a:moveTo>
                  <a:cubicBezTo>
                    <a:pt x="32" y="25"/>
                    <a:pt x="32" y="25"/>
                    <a:pt x="32" y="25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3" y="25"/>
                    <a:pt x="34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6" y="26"/>
                    <a:pt x="36" y="26"/>
                    <a:pt x="37" y="27"/>
                  </a:cubicBezTo>
                  <a:cubicBezTo>
                    <a:pt x="38" y="27"/>
                    <a:pt x="39" y="28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30"/>
                    <a:pt x="39" y="30"/>
                    <a:pt x="39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7" y="31"/>
                    <a:pt x="36" y="31"/>
                  </a:cubicBezTo>
                  <a:cubicBezTo>
                    <a:pt x="36" y="31"/>
                    <a:pt x="35" y="31"/>
                    <a:pt x="36" y="30"/>
                  </a:cubicBezTo>
                  <a:cubicBezTo>
                    <a:pt x="35" y="30"/>
                    <a:pt x="35" y="30"/>
                    <a:pt x="34" y="29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29"/>
                    <a:pt x="34" y="29"/>
                    <a:pt x="33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8"/>
                    <a:pt x="33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1" y="26"/>
                    <a:pt x="31" y="27"/>
                    <a:pt x="31" y="27"/>
                  </a:cubicBezTo>
                  <a:cubicBezTo>
                    <a:pt x="31" y="26"/>
                    <a:pt x="30" y="26"/>
                    <a:pt x="31" y="26"/>
                  </a:cubicBezTo>
                  <a:cubicBezTo>
                    <a:pt x="31" y="26"/>
                    <a:pt x="31" y="25"/>
                    <a:pt x="30" y="26"/>
                  </a:cubicBezTo>
                  <a:cubicBezTo>
                    <a:pt x="31" y="25"/>
                    <a:pt x="31" y="26"/>
                    <a:pt x="32" y="25"/>
                  </a:cubicBezTo>
                  <a:close/>
                  <a:moveTo>
                    <a:pt x="22" y="27"/>
                  </a:moveTo>
                  <a:cubicBezTo>
                    <a:pt x="22" y="28"/>
                    <a:pt x="23" y="28"/>
                    <a:pt x="23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5" y="29"/>
                    <a:pt x="25" y="29"/>
                    <a:pt x="25" y="30"/>
                  </a:cubicBezTo>
                  <a:cubicBezTo>
                    <a:pt x="26" y="30"/>
                    <a:pt x="26" y="31"/>
                    <a:pt x="27" y="32"/>
                  </a:cubicBezTo>
                  <a:cubicBezTo>
                    <a:pt x="27" y="32"/>
                    <a:pt x="27" y="33"/>
                    <a:pt x="28" y="33"/>
                  </a:cubicBezTo>
                  <a:cubicBezTo>
                    <a:pt x="28" y="33"/>
                    <a:pt x="29" y="34"/>
                    <a:pt x="29" y="34"/>
                  </a:cubicBezTo>
                  <a:cubicBezTo>
                    <a:pt x="29" y="35"/>
                    <a:pt x="31" y="35"/>
                    <a:pt x="30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2" y="37"/>
                    <a:pt x="32" y="38"/>
                    <a:pt x="32" y="39"/>
                  </a:cubicBezTo>
                  <a:cubicBezTo>
                    <a:pt x="31" y="40"/>
                    <a:pt x="30" y="40"/>
                    <a:pt x="28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6" y="40"/>
                    <a:pt x="26" y="41"/>
                    <a:pt x="25" y="41"/>
                  </a:cubicBezTo>
                  <a:cubicBezTo>
                    <a:pt x="25" y="41"/>
                    <a:pt x="24" y="41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1"/>
                    <a:pt x="21" y="41"/>
                    <a:pt x="21" y="41"/>
                  </a:cubicBezTo>
                  <a:cubicBezTo>
                    <a:pt x="20" y="41"/>
                    <a:pt x="20" y="42"/>
                    <a:pt x="19" y="41"/>
                  </a:cubicBezTo>
                  <a:cubicBezTo>
                    <a:pt x="19" y="42"/>
                    <a:pt x="18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ubicBezTo>
                    <a:pt x="15" y="41"/>
                    <a:pt x="15" y="40"/>
                    <a:pt x="15" y="41"/>
                  </a:cubicBezTo>
                  <a:cubicBezTo>
                    <a:pt x="13" y="40"/>
                    <a:pt x="12" y="38"/>
                    <a:pt x="12" y="37"/>
                  </a:cubicBezTo>
                  <a:cubicBezTo>
                    <a:pt x="11" y="37"/>
                    <a:pt x="11" y="36"/>
                    <a:pt x="11" y="35"/>
                  </a:cubicBezTo>
                  <a:cubicBezTo>
                    <a:pt x="10" y="34"/>
                    <a:pt x="10" y="34"/>
                    <a:pt x="10" y="33"/>
                  </a:cubicBezTo>
                  <a:cubicBezTo>
                    <a:pt x="9" y="33"/>
                    <a:pt x="10" y="33"/>
                    <a:pt x="10" y="33"/>
                  </a:cubicBezTo>
                  <a:cubicBezTo>
                    <a:pt x="10" y="33"/>
                    <a:pt x="9" y="33"/>
                    <a:pt x="9" y="33"/>
                  </a:cubicBezTo>
                  <a:cubicBezTo>
                    <a:pt x="9" y="32"/>
                    <a:pt x="10" y="32"/>
                    <a:pt x="10" y="32"/>
                  </a:cubicBezTo>
                  <a:cubicBezTo>
                    <a:pt x="9" y="32"/>
                    <a:pt x="9" y="31"/>
                    <a:pt x="9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2"/>
                  </a:cubicBezTo>
                  <a:cubicBezTo>
                    <a:pt x="11" y="32"/>
                    <a:pt x="12" y="32"/>
                    <a:pt x="12" y="33"/>
                  </a:cubicBezTo>
                  <a:cubicBezTo>
                    <a:pt x="13" y="34"/>
                    <a:pt x="14" y="36"/>
                    <a:pt x="16" y="37"/>
                  </a:cubicBezTo>
                  <a:cubicBezTo>
                    <a:pt x="16" y="37"/>
                    <a:pt x="17" y="37"/>
                    <a:pt x="17" y="37"/>
                  </a:cubicBezTo>
                  <a:cubicBezTo>
                    <a:pt x="18" y="37"/>
                    <a:pt x="19" y="37"/>
                    <a:pt x="20" y="37"/>
                  </a:cubicBezTo>
                  <a:cubicBezTo>
                    <a:pt x="21" y="38"/>
                    <a:pt x="21" y="37"/>
                    <a:pt x="22" y="37"/>
                  </a:cubicBezTo>
                  <a:cubicBezTo>
                    <a:pt x="22" y="37"/>
                    <a:pt x="23" y="38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4" y="37"/>
                    <a:pt x="25" y="37"/>
                    <a:pt x="26" y="37"/>
                  </a:cubicBezTo>
                  <a:cubicBezTo>
                    <a:pt x="25" y="36"/>
                    <a:pt x="26" y="35"/>
                    <a:pt x="25" y="35"/>
                  </a:cubicBezTo>
                  <a:cubicBezTo>
                    <a:pt x="25" y="34"/>
                    <a:pt x="24" y="34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2"/>
                    <a:pt x="23" y="32"/>
                  </a:cubicBezTo>
                  <a:cubicBezTo>
                    <a:pt x="23" y="32"/>
                    <a:pt x="23" y="32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2" y="30"/>
                    <a:pt x="22" y="30"/>
                  </a:cubicBezTo>
                  <a:cubicBezTo>
                    <a:pt x="22" y="30"/>
                    <a:pt x="22" y="30"/>
                    <a:pt x="23" y="30"/>
                  </a:cubicBezTo>
                  <a:cubicBezTo>
                    <a:pt x="23" y="29"/>
                    <a:pt x="22" y="29"/>
                    <a:pt x="22" y="29"/>
                  </a:cubicBezTo>
                  <a:cubicBezTo>
                    <a:pt x="22" y="29"/>
                    <a:pt x="22" y="29"/>
                    <a:pt x="21" y="29"/>
                  </a:cubicBezTo>
                  <a:cubicBezTo>
                    <a:pt x="21" y="28"/>
                    <a:pt x="21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8" y="28"/>
                  </a:cubicBezTo>
                  <a:cubicBezTo>
                    <a:pt x="18" y="29"/>
                    <a:pt x="18" y="30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9" y="32"/>
                    <a:pt x="20" y="33"/>
                  </a:cubicBezTo>
                  <a:cubicBezTo>
                    <a:pt x="20" y="33"/>
                    <a:pt x="19" y="34"/>
                    <a:pt x="19" y="34"/>
                  </a:cubicBezTo>
                  <a:cubicBezTo>
                    <a:pt x="19" y="34"/>
                    <a:pt x="19" y="35"/>
                    <a:pt x="18" y="35"/>
                  </a:cubicBezTo>
                  <a:cubicBezTo>
                    <a:pt x="18" y="34"/>
                    <a:pt x="18" y="35"/>
                    <a:pt x="18" y="35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2"/>
                    <a:pt x="17" y="31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0"/>
                    <a:pt x="16" y="29"/>
                    <a:pt x="16" y="28"/>
                  </a:cubicBezTo>
                  <a:cubicBezTo>
                    <a:pt x="16" y="28"/>
                    <a:pt x="17" y="28"/>
                    <a:pt x="17" y="27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7"/>
                    <a:pt x="19" y="26"/>
                    <a:pt x="20" y="27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2" y="27"/>
                    <a:pt x="22" y="27"/>
                    <a:pt x="22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5"/>
            <p:cNvSpPr>
              <a:spLocks noEditPoints="1"/>
            </p:cNvSpPr>
            <p:nvPr/>
          </p:nvSpPr>
          <p:spPr bwMode="auto">
            <a:xfrm>
              <a:off x="5268" y="4115"/>
              <a:ext cx="98" cy="115"/>
            </a:xfrm>
            <a:custGeom>
              <a:avLst/>
              <a:gdLst>
                <a:gd name="T0" fmla="*/ 35 w 38"/>
                <a:gd name="T1" fmla="*/ 4 h 43"/>
                <a:gd name="T2" fmla="*/ 38 w 38"/>
                <a:gd name="T3" fmla="*/ 8 h 43"/>
                <a:gd name="T4" fmla="*/ 36 w 38"/>
                <a:gd name="T5" fmla="*/ 15 h 43"/>
                <a:gd name="T6" fmla="*/ 36 w 38"/>
                <a:gd name="T7" fmla="*/ 19 h 43"/>
                <a:gd name="T8" fmla="*/ 36 w 38"/>
                <a:gd name="T9" fmla="*/ 31 h 43"/>
                <a:gd name="T10" fmla="*/ 37 w 38"/>
                <a:gd name="T11" fmla="*/ 33 h 43"/>
                <a:gd name="T12" fmla="*/ 34 w 38"/>
                <a:gd name="T13" fmla="*/ 42 h 43"/>
                <a:gd name="T14" fmla="*/ 33 w 38"/>
                <a:gd name="T15" fmla="*/ 40 h 43"/>
                <a:gd name="T16" fmla="*/ 32 w 38"/>
                <a:gd name="T17" fmla="*/ 37 h 43"/>
                <a:gd name="T18" fmla="*/ 32 w 38"/>
                <a:gd name="T19" fmla="*/ 36 h 43"/>
                <a:gd name="T20" fmla="*/ 32 w 38"/>
                <a:gd name="T21" fmla="*/ 35 h 43"/>
                <a:gd name="T22" fmla="*/ 32 w 38"/>
                <a:gd name="T23" fmla="*/ 35 h 43"/>
                <a:gd name="T24" fmla="*/ 33 w 38"/>
                <a:gd name="T25" fmla="*/ 21 h 43"/>
                <a:gd name="T26" fmla="*/ 32 w 38"/>
                <a:gd name="T27" fmla="*/ 5 h 43"/>
                <a:gd name="T28" fmla="*/ 25 w 38"/>
                <a:gd name="T29" fmla="*/ 3 h 43"/>
                <a:gd name="T30" fmla="*/ 17 w 38"/>
                <a:gd name="T31" fmla="*/ 4 h 43"/>
                <a:gd name="T32" fmla="*/ 14 w 38"/>
                <a:gd name="T33" fmla="*/ 5 h 43"/>
                <a:gd name="T34" fmla="*/ 18 w 38"/>
                <a:gd name="T35" fmla="*/ 0 h 43"/>
                <a:gd name="T36" fmla="*/ 28 w 38"/>
                <a:gd name="T37" fmla="*/ 0 h 43"/>
                <a:gd name="T38" fmla="*/ 17 w 38"/>
                <a:gd name="T39" fmla="*/ 14 h 43"/>
                <a:gd name="T40" fmla="*/ 17 w 38"/>
                <a:gd name="T41" fmla="*/ 19 h 43"/>
                <a:gd name="T42" fmla="*/ 21 w 38"/>
                <a:gd name="T43" fmla="*/ 21 h 43"/>
                <a:gd name="T44" fmla="*/ 23 w 38"/>
                <a:gd name="T45" fmla="*/ 24 h 43"/>
                <a:gd name="T46" fmla="*/ 19 w 38"/>
                <a:gd name="T47" fmla="*/ 26 h 43"/>
                <a:gd name="T48" fmla="*/ 15 w 38"/>
                <a:gd name="T49" fmla="*/ 27 h 43"/>
                <a:gd name="T50" fmla="*/ 10 w 38"/>
                <a:gd name="T51" fmla="*/ 26 h 43"/>
                <a:gd name="T52" fmla="*/ 10 w 38"/>
                <a:gd name="T53" fmla="*/ 21 h 43"/>
                <a:gd name="T54" fmla="*/ 10 w 38"/>
                <a:gd name="T55" fmla="*/ 19 h 43"/>
                <a:gd name="T56" fmla="*/ 8 w 38"/>
                <a:gd name="T57" fmla="*/ 17 h 43"/>
                <a:gd name="T58" fmla="*/ 15 w 38"/>
                <a:gd name="T59" fmla="*/ 14 h 43"/>
                <a:gd name="T60" fmla="*/ 12 w 38"/>
                <a:gd name="T61" fmla="*/ 11 h 43"/>
                <a:gd name="T62" fmla="*/ 5 w 38"/>
                <a:gd name="T63" fmla="*/ 10 h 43"/>
                <a:gd name="T64" fmla="*/ 6 w 38"/>
                <a:gd name="T65" fmla="*/ 19 h 43"/>
                <a:gd name="T66" fmla="*/ 4 w 38"/>
                <a:gd name="T67" fmla="*/ 24 h 43"/>
                <a:gd name="T68" fmla="*/ 4 w 38"/>
                <a:gd name="T69" fmla="*/ 30 h 43"/>
                <a:gd name="T70" fmla="*/ 5 w 38"/>
                <a:gd name="T71" fmla="*/ 35 h 43"/>
                <a:gd name="T72" fmla="*/ 4 w 38"/>
                <a:gd name="T73" fmla="*/ 36 h 43"/>
                <a:gd name="T74" fmla="*/ 0 w 38"/>
                <a:gd name="T75" fmla="*/ 30 h 43"/>
                <a:gd name="T76" fmla="*/ 0 w 38"/>
                <a:gd name="T77" fmla="*/ 28 h 43"/>
                <a:gd name="T78" fmla="*/ 3 w 38"/>
                <a:gd name="T79" fmla="*/ 10 h 43"/>
                <a:gd name="T80" fmla="*/ 23 w 38"/>
                <a:gd name="T81" fmla="*/ 14 h 43"/>
                <a:gd name="T82" fmla="*/ 26 w 38"/>
                <a:gd name="T83" fmla="*/ 18 h 43"/>
                <a:gd name="T84" fmla="*/ 22 w 38"/>
                <a:gd name="T85" fmla="*/ 13 h 43"/>
                <a:gd name="T86" fmla="*/ 24 w 38"/>
                <a:gd name="T87" fmla="*/ 31 h 43"/>
                <a:gd name="T88" fmla="*/ 21 w 38"/>
                <a:gd name="T89" fmla="*/ 34 h 43"/>
                <a:gd name="T90" fmla="*/ 16 w 38"/>
                <a:gd name="T91" fmla="*/ 34 h 43"/>
                <a:gd name="T92" fmla="*/ 9 w 38"/>
                <a:gd name="T93" fmla="*/ 34 h 43"/>
                <a:gd name="T94" fmla="*/ 9 w 38"/>
                <a:gd name="T95" fmla="*/ 32 h 43"/>
                <a:gd name="T96" fmla="*/ 22 w 38"/>
                <a:gd name="T97" fmla="*/ 3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" h="43">
                  <a:moveTo>
                    <a:pt x="28" y="0"/>
                  </a:moveTo>
                  <a:cubicBezTo>
                    <a:pt x="30" y="0"/>
                    <a:pt x="31" y="1"/>
                    <a:pt x="32" y="2"/>
                  </a:cubicBezTo>
                  <a:cubicBezTo>
                    <a:pt x="34" y="2"/>
                    <a:pt x="34" y="3"/>
                    <a:pt x="35" y="4"/>
                  </a:cubicBezTo>
                  <a:cubicBezTo>
                    <a:pt x="35" y="4"/>
                    <a:pt x="35" y="5"/>
                    <a:pt x="36" y="5"/>
                  </a:cubicBezTo>
                  <a:cubicBezTo>
                    <a:pt x="36" y="6"/>
                    <a:pt x="36" y="7"/>
                    <a:pt x="37" y="7"/>
                  </a:cubicBezTo>
                  <a:cubicBezTo>
                    <a:pt x="37" y="8"/>
                    <a:pt x="38" y="8"/>
                    <a:pt x="38" y="8"/>
                  </a:cubicBezTo>
                  <a:cubicBezTo>
                    <a:pt x="37" y="9"/>
                    <a:pt x="38" y="10"/>
                    <a:pt x="37" y="11"/>
                  </a:cubicBezTo>
                  <a:cubicBezTo>
                    <a:pt x="37" y="12"/>
                    <a:pt x="37" y="12"/>
                    <a:pt x="36" y="13"/>
                  </a:cubicBezTo>
                  <a:cubicBezTo>
                    <a:pt x="37" y="14"/>
                    <a:pt x="36" y="15"/>
                    <a:pt x="36" y="15"/>
                  </a:cubicBezTo>
                  <a:cubicBezTo>
                    <a:pt x="36" y="15"/>
                    <a:pt x="36" y="16"/>
                    <a:pt x="36" y="16"/>
                  </a:cubicBezTo>
                  <a:cubicBezTo>
                    <a:pt x="36" y="16"/>
                    <a:pt x="36" y="17"/>
                    <a:pt x="36" y="17"/>
                  </a:cubicBezTo>
                  <a:cubicBezTo>
                    <a:pt x="36" y="18"/>
                    <a:pt x="36" y="18"/>
                    <a:pt x="36" y="19"/>
                  </a:cubicBezTo>
                  <a:cubicBezTo>
                    <a:pt x="36" y="20"/>
                    <a:pt x="35" y="21"/>
                    <a:pt x="36" y="21"/>
                  </a:cubicBezTo>
                  <a:cubicBezTo>
                    <a:pt x="36" y="22"/>
                    <a:pt x="35" y="22"/>
                    <a:pt x="36" y="23"/>
                  </a:cubicBezTo>
                  <a:cubicBezTo>
                    <a:pt x="35" y="26"/>
                    <a:pt x="37" y="28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2"/>
                    <a:pt x="36" y="32"/>
                    <a:pt x="36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6"/>
                    <a:pt x="37" y="38"/>
                    <a:pt x="37" y="41"/>
                  </a:cubicBezTo>
                  <a:cubicBezTo>
                    <a:pt x="36" y="42"/>
                    <a:pt x="35" y="43"/>
                    <a:pt x="34" y="42"/>
                  </a:cubicBezTo>
                  <a:cubicBezTo>
                    <a:pt x="33" y="42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2" y="39"/>
                    <a:pt x="32" y="39"/>
                    <a:pt x="32" y="38"/>
                  </a:cubicBezTo>
                  <a:cubicBezTo>
                    <a:pt x="32" y="38"/>
                    <a:pt x="33" y="38"/>
                    <a:pt x="33" y="38"/>
                  </a:cubicBezTo>
                  <a:cubicBezTo>
                    <a:pt x="32" y="38"/>
                    <a:pt x="32" y="38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6"/>
                    <a:pt x="32" y="36"/>
                  </a:cubicBezTo>
                  <a:cubicBezTo>
                    <a:pt x="32" y="36"/>
                    <a:pt x="32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0"/>
                    <a:pt x="32" y="26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16"/>
                    <a:pt x="33" y="11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3" y="5"/>
                    <a:pt x="32" y="6"/>
                    <a:pt x="32" y="5"/>
                  </a:cubicBezTo>
                  <a:cubicBezTo>
                    <a:pt x="31" y="4"/>
                    <a:pt x="30" y="3"/>
                    <a:pt x="29" y="3"/>
                  </a:cubicBezTo>
                  <a:cubicBezTo>
                    <a:pt x="28" y="3"/>
                    <a:pt x="27" y="3"/>
                    <a:pt x="26" y="3"/>
                  </a:cubicBezTo>
                  <a:cubicBezTo>
                    <a:pt x="25" y="2"/>
                    <a:pt x="25" y="3"/>
                    <a:pt x="25" y="3"/>
                  </a:cubicBezTo>
                  <a:cubicBezTo>
                    <a:pt x="23" y="3"/>
                    <a:pt x="22" y="3"/>
                    <a:pt x="21" y="3"/>
                  </a:cubicBezTo>
                  <a:cubicBezTo>
                    <a:pt x="20" y="3"/>
                    <a:pt x="19" y="3"/>
                    <a:pt x="19" y="4"/>
                  </a:cubicBezTo>
                  <a:cubicBezTo>
                    <a:pt x="18" y="4"/>
                    <a:pt x="18" y="4"/>
                    <a:pt x="17" y="4"/>
                  </a:cubicBezTo>
                  <a:cubicBezTo>
                    <a:pt x="17" y="4"/>
                    <a:pt x="16" y="4"/>
                    <a:pt x="16" y="4"/>
                  </a:cubicBezTo>
                  <a:cubicBezTo>
                    <a:pt x="16" y="5"/>
                    <a:pt x="15" y="4"/>
                    <a:pt x="15" y="5"/>
                  </a:cubicBezTo>
                  <a:cubicBezTo>
                    <a:pt x="15" y="4"/>
                    <a:pt x="14" y="5"/>
                    <a:pt x="14" y="5"/>
                  </a:cubicBezTo>
                  <a:cubicBezTo>
                    <a:pt x="13" y="5"/>
                    <a:pt x="12" y="5"/>
                    <a:pt x="11" y="4"/>
                  </a:cubicBezTo>
                  <a:cubicBezTo>
                    <a:pt x="11" y="3"/>
                    <a:pt x="13" y="3"/>
                    <a:pt x="13" y="2"/>
                  </a:cubicBezTo>
                  <a:cubicBezTo>
                    <a:pt x="15" y="2"/>
                    <a:pt x="17" y="1"/>
                    <a:pt x="18" y="0"/>
                  </a:cubicBezTo>
                  <a:cubicBezTo>
                    <a:pt x="19" y="0"/>
                    <a:pt x="21" y="0"/>
                    <a:pt x="22" y="0"/>
                  </a:cubicBezTo>
                  <a:cubicBezTo>
                    <a:pt x="24" y="0"/>
                    <a:pt x="25" y="0"/>
                    <a:pt x="27" y="0"/>
                  </a:cubicBezTo>
                  <a:cubicBezTo>
                    <a:pt x="27" y="0"/>
                    <a:pt x="28" y="0"/>
                    <a:pt x="28" y="0"/>
                  </a:cubicBezTo>
                  <a:close/>
                  <a:moveTo>
                    <a:pt x="17" y="10"/>
                  </a:moveTo>
                  <a:cubicBezTo>
                    <a:pt x="18" y="11"/>
                    <a:pt x="17" y="13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8" y="15"/>
                    <a:pt x="18" y="15"/>
                    <a:pt x="19" y="15"/>
                  </a:cubicBezTo>
                  <a:cubicBezTo>
                    <a:pt x="19" y="16"/>
                    <a:pt x="21" y="16"/>
                    <a:pt x="20" y="17"/>
                  </a:cubicBezTo>
                  <a:cubicBezTo>
                    <a:pt x="20" y="18"/>
                    <a:pt x="18" y="19"/>
                    <a:pt x="17" y="19"/>
                  </a:cubicBezTo>
                  <a:cubicBezTo>
                    <a:pt x="17" y="20"/>
                    <a:pt x="16" y="20"/>
                    <a:pt x="17" y="21"/>
                  </a:cubicBezTo>
                  <a:cubicBezTo>
                    <a:pt x="18" y="21"/>
                    <a:pt x="19" y="21"/>
                    <a:pt x="20" y="21"/>
                  </a:cubicBezTo>
                  <a:cubicBezTo>
                    <a:pt x="20" y="21"/>
                    <a:pt x="21" y="20"/>
                    <a:pt x="21" y="21"/>
                  </a:cubicBezTo>
                  <a:cubicBezTo>
                    <a:pt x="22" y="21"/>
                    <a:pt x="22" y="21"/>
                    <a:pt x="22" y="22"/>
                  </a:cubicBezTo>
                  <a:cubicBezTo>
                    <a:pt x="22" y="22"/>
                    <a:pt x="23" y="22"/>
                    <a:pt x="22" y="23"/>
                  </a:cubicBezTo>
                  <a:cubicBezTo>
                    <a:pt x="22" y="23"/>
                    <a:pt x="23" y="23"/>
                    <a:pt x="23" y="24"/>
                  </a:cubicBezTo>
                  <a:cubicBezTo>
                    <a:pt x="23" y="25"/>
                    <a:pt x="22" y="25"/>
                    <a:pt x="21" y="25"/>
                  </a:cubicBezTo>
                  <a:cubicBezTo>
                    <a:pt x="21" y="25"/>
                    <a:pt x="20" y="25"/>
                    <a:pt x="20" y="25"/>
                  </a:cubicBezTo>
                  <a:cubicBezTo>
                    <a:pt x="20" y="26"/>
                    <a:pt x="19" y="25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8" y="26"/>
                    <a:pt x="17" y="26"/>
                  </a:cubicBezTo>
                  <a:cubicBezTo>
                    <a:pt x="17" y="27"/>
                    <a:pt x="16" y="26"/>
                    <a:pt x="15" y="27"/>
                  </a:cubicBezTo>
                  <a:cubicBezTo>
                    <a:pt x="15" y="26"/>
                    <a:pt x="15" y="27"/>
                    <a:pt x="14" y="27"/>
                  </a:cubicBezTo>
                  <a:cubicBezTo>
                    <a:pt x="14" y="27"/>
                    <a:pt x="13" y="27"/>
                    <a:pt x="13" y="27"/>
                  </a:cubicBezTo>
                  <a:cubicBezTo>
                    <a:pt x="12" y="27"/>
                    <a:pt x="11" y="27"/>
                    <a:pt x="10" y="26"/>
                  </a:cubicBezTo>
                  <a:cubicBezTo>
                    <a:pt x="10" y="26"/>
                    <a:pt x="10" y="25"/>
                    <a:pt x="10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0" y="22"/>
                    <a:pt x="9" y="21"/>
                    <a:pt x="10" y="21"/>
                  </a:cubicBezTo>
                  <a:cubicBezTo>
                    <a:pt x="9" y="20"/>
                    <a:pt x="11" y="20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9" y="19"/>
                    <a:pt x="9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3" y="15"/>
                    <a:pt x="15" y="15"/>
                    <a:pt x="15" y="14"/>
                  </a:cubicBezTo>
                  <a:cubicBezTo>
                    <a:pt x="15" y="13"/>
                    <a:pt x="15" y="12"/>
                    <a:pt x="15" y="12"/>
                  </a:cubicBezTo>
                  <a:cubicBezTo>
                    <a:pt x="14" y="13"/>
                    <a:pt x="13" y="12"/>
                    <a:pt x="12" y="12"/>
                  </a:cubicBezTo>
                  <a:cubicBezTo>
                    <a:pt x="13" y="11"/>
                    <a:pt x="12" y="11"/>
                    <a:pt x="12" y="11"/>
                  </a:cubicBezTo>
                  <a:cubicBezTo>
                    <a:pt x="13" y="10"/>
                    <a:pt x="15" y="9"/>
                    <a:pt x="16" y="10"/>
                  </a:cubicBezTo>
                  <a:lnTo>
                    <a:pt x="17" y="10"/>
                  </a:lnTo>
                  <a:close/>
                  <a:moveTo>
                    <a:pt x="5" y="10"/>
                  </a:moveTo>
                  <a:cubicBezTo>
                    <a:pt x="5" y="11"/>
                    <a:pt x="6" y="12"/>
                    <a:pt x="6" y="12"/>
                  </a:cubicBezTo>
                  <a:cubicBezTo>
                    <a:pt x="6" y="13"/>
                    <a:pt x="6" y="14"/>
                    <a:pt x="6" y="15"/>
                  </a:cubicBezTo>
                  <a:cubicBezTo>
                    <a:pt x="6" y="16"/>
                    <a:pt x="6" y="17"/>
                    <a:pt x="6" y="19"/>
                  </a:cubicBezTo>
                  <a:cubicBezTo>
                    <a:pt x="6" y="20"/>
                    <a:pt x="5" y="20"/>
                    <a:pt x="5" y="21"/>
                  </a:cubicBezTo>
                  <a:cubicBezTo>
                    <a:pt x="5" y="22"/>
                    <a:pt x="5" y="22"/>
                    <a:pt x="4" y="22"/>
                  </a:cubicBezTo>
                  <a:cubicBezTo>
                    <a:pt x="5" y="23"/>
                    <a:pt x="5" y="24"/>
                    <a:pt x="4" y="24"/>
                  </a:cubicBezTo>
                  <a:cubicBezTo>
                    <a:pt x="5" y="25"/>
                    <a:pt x="4" y="25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8"/>
                    <a:pt x="5" y="28"/>
                    <a:pt x="4" y="30"/>
                  </a:cubicBezTo>
                  <a:cubicBezTo>
                    <a:pt x="5" y="31"/>
                    <a:pt x="5" y="31"/>
                    <a:pt x="5" y="32"/>
                  </a:cubicBezTo>
                  <a:cubicBezTo>
                    <a:pt x="5" y="32"/>
                    <a:pt x="5" y="33"/>
                    <a:pt x="6" y="34"/>
                  </a:cubicBezTo>
                  <a:cubicBezTo>
                    <a:pt x="6" y="35"/>
                    <a:pt x="5" y="35"/>
                    <a:pt x="5" y="35"/>
                  </a:cubicBezTo>
                  <a:cubicBezTo>
                    <a:pt x="5" y="35"/>
                    <a:pt x="5" y="35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4" y="36"/>
                    <a:pt x="4" y="36"/>
                  </a:cubicBezTo>
                  <a:cubicBezTo>
                    <a:pt x="3" y="35"/>
                    <a:pt x="2" y="35"/>
                    <a:pt x="2" y="34"/>
                  </a:cubicBezTo>
                  <a:cubicBezTo>
                    <a:pt x="1" y="33"/>
                    <a:pt x="2" y="32"/>
                    <a:pt x="1" y="31"/>
                  </a:cubicBezTo>
                  <a:cubicBezTo>
                    <a:pt x="1" y="30"/>
                    <a:pt x="0" y="30"/>
                    <a:pt x="0" y="30"/>
                  </a:cubicBezTo>
                  <a:cubicBezTo>
                    <a:pt x="0" y="29"/>
                    <a:pt x="1" y="29"/>
                    <a:pt x="1" y="29"/>
                  </a:cubicBezTo>
                  <a:cubicBezTo>
                    <a:pt x="0" y="29"/>
                    <a:pt x="1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4"/>
                    <a:pt x="0" y="22"/>
                    <a:pt x="1" y="19"/>
                  </a:cubicBezTo>
                  <a:cubicBezTo>
                    <a:pt x="1" y="19"/>
                    <a:pt x="1" y="19"/>
                    <a:pt x="1" y="18"/>
                  </a:cubicBezTo>
                  <a:cubicBezTo>
                    <a:pt x="1" y="15"/>
                    <a:pt x="3" y="13"/>
                    <a:pt x="3" y="10"/>
                  </a:cubicBezTo>
                  <a:cubicBezTo>
                    <a:pt x="3" y="10"/>
                    <a:pt x="3" y="9"/>
                    <a:pt x="4" y="9"/>
                  </a:cubicBezTo>
                  <a:cubicBezTo>
                    <a:pt x="4" y="9"/>
                    <a:pt x="5" y="10"/>
                    <a:pt x="5" y="10"/>
                  </a:cubicBezTo>
                  <a:close/>
                  <a:moveTo>
                    <a:pt x="23" y="14"/>
                  </a:moveTo>
                  <a:cubicBezTo>
                    <a:pt x="23" y="13"/>
                    <a:pt x="23" y="14"/>
                    <a:pt x="23" y="14"/>
                  </a:cubicBezTo>
                  <a:cubicBezTo>
                    <a:pt x="25" y="14"/>
                    <a:pt x="27" y="15"/>
                    <a:pt x="27" y="16"/>
                  </a:cubicBezTo>
                  <a:cubicBezTo>
                    <a:pt x="27" y="17"/>
                    <a:pt x="26" y="17"/>
                    <a:pt x="26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3" y="16"/>
                    <a:pt x="22" y="15"/>
                    <a:pt x="21" y="14"/>
                  </a:cubicBezTo>
                  <a:cubicBezTo>
                    <a:pt x="21" y="13"/>
                    <a:pt x="22" y="13"/>
                    <a:pt x="22" y="13"/>
                  </a:cubicBezTo>
                  <a:lnTo>
                    <a:pt x="23" y="14"/>
                  </a:lnTo>
                  <a:close/>
                  <a:moveTo>
                    <a:pt x="22" y="31"/>
                  </a:moveTo>
                  <a:cubicBezTo>
                    <a:pt x="23" y="31"/>
                    <a:pt x="24" y="30"/>
                    <a:pt x="24" y="31"/>
                  </a:cubicBezTo>
                  <a:cubicBezTo>
                    <a:pt x="24" y="31"/>
                    <a:pt x="24" y="32"/>
                    <a:pt x="24" y="32"/>
                  </a:cubicBezTo>
                  <a:cubicBezTo>
                    <a:pt x="23" y="32"/>
                    <a:pt x="24" y="33"/>
                    <a:pt x="23" y="33"/>
                  </a:cubicBezTo>
                  <a:cubicBezTo>
                    <a:pt x="23" y="34"/>
                    <a:pt x="22" y="34"/>
                    <a:pt x="21" y="34"/>
                  </a:cubicBezTo>
                  <a:cubicBezTo>
                    <a:pt x="21" y="34"/>
                    <a:pt x="21" y="34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8" y="34"/>
                    <a:pt x="17" y="33"/>
                    <a:pt x="16" y="34"/>
                  </a:cubicBezTo>
                  <a:cubicBezTo>
                    <a:pt x="16" y="34"/>
                    <a:pt x="15" y="34"/>
                    <a:pt x="14" y="34"/>
                  </a:cubicBezTo>
                  <a:cubicBezTo>
                    <a:pt x="13" y="35"/>
                    <a:pt x="12" y="35"/>
                    <a:pt x="11" y="34"/>
                  </a:cubicBezTo>
                  <a:cubicBezTo>
                    <a:pt x="10" y="34"/>
                    <a:pt x="10" y="34"/>
                    <a:pt x="9" y="34"/>
                  </a:cubicBezTo>
                  <a:cubicBezTo>
                    <a:pt x="9" y="34"/>
                    <a:pt x="9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2"/>
                    <a:pt x="9" y="32"/>
                    <a:pt x="9" y="32"/>
                  </a:cubicBezTo>
                  <a:cubicBezTo>
                    <a:pt x="10" y="31"/>
                    <a:pt x="11" y="31"/>
                    <a:pt x="12" y="31"/>
                  </a:cubicBezTo>
                  <a:cubicBezTo>
                    <a:pt x="15" y="31"/>
                    <a:pt x="17" y="30"/>
                    <a:pt x="20" y="30"/>
                  </a:cubicBezTo>
                  <a:cubicBezTo>
                    <a:pt x="20" y="31"/>
                    <a:pt x="22" y="31"/>
                    <a:pt x="2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6"/>
            <p:cNvSpPr>
              <a:spLocks noEditPoints="1"/>
            </p:cNvSpPr>
            <p:nvPr/>
          </p:nvSpPr>
          <p:spPr bwMode="auto">
            <a:xfrm>
              <a:off x="5537" y="4091"/>
              <a:ext cx="202" cy="222"/>
            </a:xfrm>
            <a:custGeom>
              <a:avLst/>
              <a:gdLst>
                <a:gd name="T0" fmla="*/ 43 w 78"/>
                <a:gd name="T1" fmla="*/ 32 h 83"/>
                <a:gd name="T2" fmla="*/ 45 w 78"/>
                <a:gd name="T3" fmla="*/ 40 h 83"/>
                <a:gd name="T4" fmla="*/ 62 w 78"/>
                <a:gd name="T5" fmla="*/ 67 h 83"/>
                <a:gd name="T6" fmla="*/ 69 w 78"/>
                <a:gd name="T7" fmla="*/ 67 h 83"/>
                <a:gd name="T8" fmla="*/ 71 w 78"/>
                <a:gd name="T9" fmla="*/ 66 h 83"/>
                <a:gd name="T10" fmla="*/ 73 w 78"/>
                <a:gd name="T11" fmla="*/ 62 h 83"/>
                <a:gd name="T12" fmla="*/ 75 w 78"/>
                <a:gd name="T13" fmla="*/ 66 h 83"/>
                <a:gd name="T14" fmla="*/ 76 w 78"/>
                <a:gd name="T15" fmla="*/ 68 h 83"/>
                <a:gd name="T16" fmla="*/ 77 w 78"/>
                <a:gd name="T17" fmla="*/ 72 h 83"/>
                <a:gd name="T18" fmla="*/ 78 w 78"/>
                <a:gd name="T19" fmla="*/ 74 h 83"/>
                <a:gd name="T20" fmla="*/ 78 w 78"/>
                <a:gd name="T21" fmla="*/ 79 h 83"/>
                <a:gd name="T22" fmla="*/ 59 w 78"/>
                <a:gd name="T23" fmla="*/ 76 h 83"/>
                <a:gd name="T24" fmla="*/ 35 w 78"/>
                <a:gd name="T25" fmla="*/ 53 h 83"/>
                <a:gd name="T26" fmla="*/ 19 w 78"/>
                <a:gd name="T27" fmla="*/ 66 h 83"/>
                <a:gd name="T28" fmla="*/ 5 w 78"/>
                <a:gd name="T29" fmla="*/ 73 h 83"/>
                <a:gd name="T30" fmla="*/ 0 w 78"/>
                <a:gd name="T31" fmla="*/ 63 h 83"/>
                <a:gd name="T32" fmla="*/ 2 w 78"/>
                <a:gd name="T33" fmla="*/ 53 h 83"/>
                <a:gd name="T34" fmla="*/ 3 w 78"/>
                <a:gd name="T35" fmla="*/ 38 h 83"/>
                <a:gd name="T36" fmla="*/ 2 w 78"/>
                <a:gd name="T37" fmla="*/ 33 h 83"/>
                <a:gd name="T38" fmla="*/ 5 w 78"/>
                <a:gd name="T39" fmla="*/ 17 h 83"/>
                <a:gd name="T40" fmla="*/ 10 w 78"/>
                <a:gd name="T41" fmla="*/ 14 h 83"/>
                <a:gd name="T42" fmla="*/ 11 w 78"/>
                <a:gd name="T43" fmla="*/ 35 h 83"/>
                <a:gd name="T44" fmla="*/ 24 w 78"/>
                <a:gd name="T45" fmla="*/ 31 h 83"/>
                <a:gd name="T46" fmla="*/ 18 w 78"/>
                <a:gd name="T47" fmla="*/ 22 h 83"/>
                <a:gd name="T48" fmla="*/ 29 w 78"/>
                <a:gd name="T49" fmla="*/ 15 h 83"/>
                <a:gd name="T50" fmla="*/ 26 w 78"/>
                <a:gd name="T51" fmla="*/ 12 h 83"/>
                <a:gd name="T52" fmla="*/ 15 w 78"/>
                <a:gd name="T53" fmla="*/ 12 h 83"/>
                <a:gd name="T54" fmla="*/ 26 w 78"/>
                <a:gd name="T55" fmla="*/ 4 h 83"/>
                <a:gd name="T56" fmla="*/ 45 w 78"/>
                <a:gd name="T57" fmla="*/ 0 h 83"/>
                <a:gd name="T58" fmla="*/ 50 w 78"/>
                <a:gd name="T59" fmla="*/ 7 h 83"/>
                <a:gd name="T60" fmla="*/ 47 w 78"/>
                <a:gd name="T61" fmla="*/ 18 h 83"/>
                <a:gd name="T62" fmla="*/ 52 w 78"/>
                <a:gd name="T63" fmla="*/ 23 h 83"/>
                <a:gd name="T64" fmla="*/ 35 w 78"/>
                <a:gd name="T65" fmla="*/ 24 h 83"/>
                <a:gd name="T66" fmla="*/ 74 w 78"/>
                <a:gd name="T67" fmla="*/ 39 h 83"/>
                <a:gd name="T68" fmla="*/ 72 w 78"/>
                <a:gd name="T69" fmla="*/ 33 h 83"/>
                <a:gd name="T70" fmla="*/ 72 w 78"/>
                <a:gd name="T71" fmla="*/ 31 h 83"/>
                <a:gd name="T72" fmla="*/ 71 w 78"/>
                <a:gd name="T73" fmla="*/ 35 h 83"/>
                <a:gd name="T74" fmla="*/ 70 w 78"/>
                <a:gd name="T75" fmla="*/ 46 h 83"/>
                <a:gd name="T76" fmla="*/ 71 w 78"/>
                <a:gd name="T77" fmla="*/ 50 h 83"/>
                <a:gd name="T78" fmla="*/ 69 w 78"/>
                <a:gd name="T79" fmla="*/ 57 h 83"/>
                <a:gd name="T80" fmla="*/ 68 w 78"/>
                <a:gd name="T81" fmla="*/ 50 h 83"/>
                <a:gd name="T82" fmla="*/ 69 w 78"/>
                <a:gd name="T83" fmla="*/ 43 h 83"/>
                <a:gd name="T84" fmla="*/ 70 w 78"/>
                <a:gd name="T85" fmla="*/ 32 h 83"/>
                <a:gd name="T86" fmla="*/ 33 w 78"/>
                <a:gd name="T87" fmla="*/ 42 h 83"/>
                <a:gd name="T88" fmla="*/ 12 w 78"/>
                <a:gd name="T89" fmla="*/ 60 h 83"/>
                <a:gd name="T90" fmla="*/ 9 w 78"/>
                <a:gd name="T91" fmla="*/ 52 h 83"/>
                <a:gd name="T92" fmla="*/ 23 w 78"/>
                <a:gd name="T93" fmla="*/ 43 h 83"/>
                <a:gd name="T94" fmla="*/ 34 w 78"/>
                <a:gd name="T95" fmla="*/ 41 h 83"/>
                <a:gd name="T96" fmla="*/ 74 w 78"/>
                <a:gd name="T97" fmla="*/ 48 h 83"/>
                <a:gd name="T98" fmla="*/ 72 w 78"/>
                <a:gd name="T99" fmla="*/ 53 h 83"/>
                <a:gd name="T100" fmla="*/ 72 w 78"/>
                <a:gd name="T101" fmla="*/ 48 h 83"/>
                <a:gd name="T102" fmla="*/ 73 w 78"/>
                <a:gd name="T103" fmla="*/ 45 h 83"/>
                <a:gd name="T104" fmla="*/ 70 w 78"/>
                <a:gd name="T105" fmla="*/ 54 h 83"/>
                <a:gd name="T106" fmla="*/ 70 w 78"/>
                <a:gd name="T107" fmla="*/ 66 h 83"/>
                <a:gd name="T108" fmla="*/ 72 w 78"/>
                <a:gd name="T109" fmla="*/ 67 h 83"/>
                <a:gd name="T110" fmla="*/ 74 w 78"/>
                <a:gd name="T111" fmla="*/ 69 h 83"/>
                <a:gd name="T112" fmla="*/ 76 w 78"/>
                <a:gd name="T113" fmla="*/ 7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8" h="83">
                  <a:moveTo>
                    <a:pt x="52" y="23"/>
                  </a:moveTo>
                  <a:cubicBezTo>
                    <a:pt x="53" y="26"/>
                    <a:pt x="52" y="27"/>
                    <a:pt x="51" y="28"/>
                  </a:cubicBezTo>
                  <a:cubicBezTo>
                    <a:pt x="51" y="31"/>
                    <a:pt x="48" y="30"/>
                    <a:pt x="46" y="31"/>
                  </a:cubicBezTo>
                  <a:cubicBezTo>
                    <a:pt x="45" y="31"/>
                    <a:pt x="44" y="33"/>
                    <a:pt x="43" y="32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0" y="31"/>
                    <a:pt x="40" y="34"/>
                    <a:pt x="39" y="34"/>
                  </a:cubicBezTo>
                  <a:cubicBezTo>
                    <a:pt x="40" y="36"/>
                    <a:pt x="40" y="38"/>
                    <a:pt x="42" y="39"/>
                  </a:cubicBezTo>
                  <a:cubicBezTo>
                    <a:pt x="43" y="39"/>
                    <a:pt x="44" y="40"/>
                    <a:pt x="45" y="40"/>
                  </a:cubicBezTo>
                  <a:cubicBezTo>
                    <a:pt x="44" y="41"/>
                    <a:pt x="45" y="42"/>
                    <a:pt x="44" y="43"/>
                  </a:cubicBezTo>
                  <a:cubicBezTo>
                    <a:pt x="45" y="45"/>
                    <a:pt x="47" y="47"/>
                    <a:pt x="49" y="49"/>
                  </a:cubicBezTo>
                  <a:cubicBezTo>
                    <a:pt x="50" y="50"/>
                    <a:pt x="49" y="53"/>
                    <a:pt x="51" y="53"/>
                  </a:cubicBezTo>
                  <a:cubicBezTo>
                    <a:pt x="54" y="58"/>
                    <a:pt x="58" y="62"/>
                    <a:pt x="62" y="67"/>
                  </a:cubicBezTo>
                  <a:cubicBezTo>
                    <a:pt x="64" y="69"/>
                    <a:pt x="66" y="71"/>
                    <a:pt x="68" y="72"/>
                  </a:cubicBezTo>
                  <a:cubicBezTo>
                    <a:pt x="69" y="71"/>
                    <a:pt x="69" y="71"/>
                    <a:pt x="69" y="71"/>
                  </a:cubicBezTo>
                  <a:cubicBezTo>
                    <a:pt x="68" y="70"/>
                    <a:pt x="69" y="69"/>
                    <a:pt x="68" y="67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68" y="66"/>
                    <a:pt x="69" y="64"/>
                    <a:pt x="68" y="63"/>
                  </a:cubicBezTo>
                  <a:cubicBezTo>
                    <a:pt x="69" y="60"/>
                    <a:pt x="69" y="60"/>
                    <a:pt x="69" y="60"/>
                  </a:cubicBezTo>
                  <a:cubicBezTo>
                    <a:pt x="69" y="61"/>
                    <a:pt x="70" y="62"/>
                    <a:pt x="71" y="62"/>
                  </a:cubicBezTo>
                  <a:cubicBezTo>
                    <a:pt x="71" y="63"/>
                    <a:pt x="71" y="65"/>
                    <a:pt x="71" y="66"/>
                  </a:cubicBezTo>
                  <a:cubicBezTo>
                    <a:pt x="73" y="66"/>
                    <a:pt x="71" y="64"/>
                    <a:pt x="72" y="63"/>
                  </a:cubicBezTo>
                  <a:cubicBezTo>
                    <a:pt x="72" y="62"/>
                    <a:pt x="70" y="60"/>
                    <a:pt x="72" y="59"/>
                  </a:cubicBezTo>
                  <a:cubicBezTo>
                    <a:pt x="73" y="60"/>
                    <a:pt x="72" y="61"/>
                    <a:pt x="73" y="61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3"/>
                    <a:pt x="73" y="63"/>
                    <a:pt x="73" y="63"/>
                  </a:cubicBezTo>
                  <a:cubicBezTo>
                    <a:pt x="73" y="64"/>
                    <a:pt x="74" y="65"/>
                    <a:pt x="73" y="67"/>
                  </a:cubicBezTo>
                  <a:cubicBezTo>
                    <a:pt x="73" y="67"/>
                    <a:pt x="74" y="67"/>
                    <a:pt x="74" y="68"/>
                  </a:cubicBezTo>
                  <a:cubicBezTo>
                    <a:pt x="75" y="67"/>
                    <a:pt x="75" y="67"/>
                    <a:pt x="75" y="66"/>
                  </a:cubicBezTo>
                  <a:cubicBezTo>
                    <a:pt x="75" y="67"/>
                    <a:pt x="75" y="69"/>
                    <a:pt x="77" y="68"/>
                  </a:cubicBezTo>
                  <a:cubicBezTo>
                    <a:pt x="78" y="68"/>
                    <a:pt x="77" y="69"/>
                    <a:pt x="78" y="69"/>
                  </a:cubicBezTo>
                  <a:cubicBezTo>
                    <a:pt x="78" y="70"/>
                    <a:pt x="77" y="70"/>
                    <a:pt x="77" y="70"/>
                  </a:cubicBezTo>
                  <a:cubicBezTo>
                    <a:pt x="76" y="69"/>
                    <a:pt x="77" y="69"/>
                    <a:pt x="76" y="68"/>
                  </a:cubicBezTo>
                  <a:cubicBezTo>
                    <a:pt x="75" y="69"/>
                    <a:pt x="75" y="70"/>
                    <a:pt x="76" y="71"/>
                  </a:cubicBezTo>
                  <a:cubicBezTo>
                    <a:pt x="76" y="71"/>
                    <a:pt x="76" y="71"/>
                    <a:pt x="76" y="71"/>
                  </a:cubicBezTo>
                  <a:cubicBezTo>
                    <a:pt x="76" y="71"/>
                    <a:pt x="77" y="71"/>
                    <a:pt x="77" y="71"/>
                  </a:cubicBezTo>
                  <a:cubicBezTo>
                    <a:pt x="77" y="71"/>
                    <a:pt x="77" y="72"/>
                    <a:pt x="77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8" y="73"/>
                    <a:pt x="78" y="73"/>
                    <a:pt x="78" y="73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76" y="73"/>
                    <a:pt x="77" y="74"/>
                    <a:pt x="78" y="74"/>
                  </a:cubicBezTo>
                  <a:cubicBezTo>
                    <a:pt x="78" y="74"/>
                    <a:pt x="78" y="74"/>
                    <a:pt x="78" y="74"/>
                  </a:cubicBezTo>
                  <a:cubicBezTo>
                    <a:pt x="78" y="75"/>
                    <a:pt x="77" y="75"/>
                    <a:pt x="77" y="77"/>
                  </a:cubicBezTo>
                  <a:cubicBezTo>
                    <a:pt x="77" y="77"/>
                    <a:pt x="77" y="77"/>
                    <a:pt x="77" y="77"/>
                  </a:cubicBezTo>
                  <a:cubicBezTo>
                    <a:pt x="78" y="77"/>
                    <a:pt x="77" y="78"/>
                    <a:pt x="78" y="79"/>
                  </a:cubicBezTo>
                  <a:cubicBezTo>
                    <a:pt x="78" y="80"/>
                    <a:pt x="77" y="80"/>
                    <a:pt x="78" y="80"/>
                  </a:cubicBezTo>
                  <a:cubicBezTo>
                    <a:pt x="77" y="81"/>
                    <a:pt x="77" y="83"/>
                    <a:pt x="75" y="82"/>
                  </a:cubicBezTo>
                  <a:cubicBezTo>
                    <a:pt x="74" y="83"/>
                    <a:pt x="72" y="82"/>
                    <a:pt x="70" y="82"/>
                  </a:cubicBezTo>
                  <a:cubicBezTo>
                    <a:pt x="66" y="81"/>
                    <a:pt x="63" y="78"/>
                    <a:pt x="59" y="76"/>
                  </a:cubicBezTo>
                  <a:cubicBezTo>
                    <a:pt x="59" y="75"/>
                    <a:pt x="58" y="75"/>
                    <a:pt x="57" y="74"/>
                  </a:cubicBezTo>
                  <a:cubicBezTo>
                    <a:pt x="50" y="67"/>
                    <a:pt x="45" y="59"/>
                    <a:pt x="40" y="50"/>
                  </a:cubicBezTo>
                  <a:cubicBezTo>
                    <a:pt x="40" y="50"/>
                    <a:pt x="39" y="49"/>
                    <a:pt x="39" y="50"/>
                  </a:cubicBezTo>
                  <a:cubicBezTo>
                    <a:pt x="37" y="51"/>
                    <a:pt x="36" y="52"/>
                    <a:pt x="35" y="53"/>
                  </a:cubicBezTo>
                  <a:cubicBezTo>
                    <a:pt x="34" y="54"/>
                    <a:pt x="32" y="55"/>
                    <a:pt x="32" y="56"/>
                  </a:cubicBezTo>
                  <a:cubicBezTo>
                    <a:pt x="29" y="58"/>
                    <a:pt x="27" y="61"/>
                    <a:pt x="24" y="62"/>
                  </a:cubicBezTo>
                  <a:cubicBezTo>
                    <a:pt x="22" y="63"/>
                    <a:pt x="21" y="65"/>
                    <a:pt x="18" y="65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18" y="67"/>
                    <a:pt x="16" y="67"/>
                    <a:pt x="15" y="68"/>
                  </a:cubicBezTo>
                  <a:cubicBezTo>
                    <a:pt x="14" y="68"/>
                    <a:pt x="14" y="69"/>
                    <a:pt x="12" y="69"/>
                  </a:cubicBezTo>
                  <a:cubicBezTo>
                    <a:pt x="12" y="70"/>
                    <a:pt x="10" y="71"/>
                    <a:pt x="9" y="73"/>
                  </a:cubicBezTo>
                  <a:cubicBezTo>
                    <a:pt x="8" y="73"/>
                    <a:pt x="7" y="72"/>
                    <a:pt x="5" y="73"/>
                  </a:cubicBezTo>
                  <a:cubicBezTo>
                    <a:pt x="5" y="71"/>
                    <a:pt x="3" y="71"/>
                    <a:pt x="3" y="70"/>
                  </a:cubicBezTo>
                  <a:cubicBezTo>
                    <a:pt x="2" y="69"/>
                    <a:pt x="1" y="68"/>
                    <a:pt x="0" y="67"/>
                  </a:cubicBezTo>
                  <a:cubicBezTo>
                    <a:pt x="0" y="66"/>
                    <a:pt x="0" y="65"/>
                    <a:pt x="0" y="65"/>
                  </a:cubicBezTo>
                  <a:cubicBezTo>
                    <a:pt x="0" y="64"/>
                    <a:pt x="1" y="64"/>
                    <a:pt x="0" y="63"/>
                  </a:cubicBezTo>
                  <a:cubicBezTo>
                    <a:pt x="1" y="61"/>
                    <a:pt x="1" y="59"/>
                    <a:pt x="1" y="5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4"/>
                    <a:pt x="2" y="53"/>
                    <a:pt x="2" y="53"/>
                  </a:cubicBezTo>
                  <a:cubicBezTo>
                    <a:pt x="3" y="49"/>
                    <a:pt x="2" y="46"/>
                    <a:pt x="3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3" y="42"/>
                    <a:pt x="2" y="42"/>
                    <a:pt x="2" y="42"/>
                  </a:cubicBezTo>
                  <a:cubicBezTo>
                    <a:pt x="3" y="41"/>
                    <a:pt x="2" y="40"/>
                    <a:pt x="3" y="38"/>
                  </a:cubicBezTo>
                  <a:cubicBezTo>
                    <a:pt x="2" y="38"/>
                    <a:pt x="2" y="38"/>
                    <a:pt x="2" y="37"/>
                  </a:cubicBezTo>
                  <a:cubicBezTo>
                    <a:pt x="3" y="37"/>
                    <a:pt x="3" y="36"/>
                    <a:pt x="3" y="35"/>
                  </a:cubicBezTo>
                  <a:cubicBezTo>
                    <a:pt x="3" y="35"/>
                    <a:pt x="3" y="34"/>
                    <a:pt x="3" y="3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4" y="30"/>
                    <a:pt x="2" y="27"/>
                    <a:pt x="4" y="24"/>
                  </a:cubicBezTo>
                  <a:cubicBezTo>
                    <a:pt x="3" y="23"/>
                    <a:pt x="4" y="22"/>
                    <a:pt x="4" y="21"/>
                  </a:cubicBezTo>
                  <a:cubicBezTo>
                    <a:pt x="4" y="20"/>
                    <a:pt x="4" y="18"/>
                    <a:pt x="5" y="17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5"/>
                    <a:pt x="6" y="15"/>
                    <a:pt x="7" y="15"/>
                  </a:cubicBezTo>
                  <a:cubicBezTo>
                    <a:pt x="8" y="14"/>
                    <a:pt x="9" y="14"/>
                    <a:pt x="10" y="14"/>
                  </a:cubicBezTo>
                  <a:cubicBezTo>
                    <a:pt x="13" y="16"/>
                    <a:pt x="14" y="19"/>
                    <a:pt x="15" y="21"/>
                  </a:cubicBezTo>
                  <a:cubicBezTo>
                    <a:pt x="14" y="22"/>
                    <a:pt x="16" y="23"/>
                    <a:pt x="15" y="24"/>
                  </a:cubicBezTo>
                  <a:cubicBezTo>
                    <a:pt x="15" y="26"/>
                    <a:pt x="15" y="29"/>
                    <a:pt x="13" y="30"/>
                  </a:cubicBezTo>
                  <a:cubicBezTo>
                    <a:pt x="12" y="32"/>
                    <a:pt x="14" y="34"/>
                    <a:pt x="11" y="35"/>
                  </a:cubicBezTo>
                  <a:cubicBezTo>
                    <a:pt x="11" y="36"/>
                    <a:pt x="11" y="37"/>
                    <a:pt x="11" y="38"/>
                  </a:cubicBezTo>
                  <a:cubicBezTo>
                    <a:pt x="12" y="39"/>
                    <a:pt x="12" y="37"/>
                    <a:pt x="14" y="36"/>
                  </a:cubicBezTo>
                  <a:cubicBezTo>
                    <a:pt x="16" y="35"/>
                    <a:pt x="19" y="34"/>
                    <a:pt x="21" y="33"/>
                  </a:cubicBezTo>
                  <a:cubicBezTo>
                    <a:pt x="22" y="33"/>
                    <a:pt x="24" y="32"/>
                    <a:pt x="24" y="31"/>
                  </a:cubicBezTo>
                  <a:cubicBezTo>
                    <a:pt x="26" y="31"/>
                    <a:pt x="28" y="30"/>
                    <a:pt x="28" y="29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3" y="25"/>
                    <a:pt x="21" y="31"/>
                    <a:pt x="18" y="27"/>
                  </a:cubicBezTo>
                  <a:cubicBezTo>
                    <a:pt x="16" y="26"/>
                    <a:pt x="18" y="24"/>
                    <a:pt x="18" y="22"/>
                  </a:cubicBezTo>
                  <a:cubicBezTo>
                    <a:pt x="19" y="21"/>
                    <a:pt x="20" y="20"/>
                    <a:pt x="21" y="19"/>
                  </a:cubicBezTo>
                  <a:cubicBezTo>
                    <a:pt x="22" y="19"/>
                    <a:pt x="22" y="18"/>
                    <a:pt x="23" y="18"/>
                  </a:cubicBezTo>
                  <a:cubicBezTo>
                    <a:pt x="25" y="18"/>
                    <a:pt x="23" y="14"/>
                    <a:pt x="26" y="15"/>
                  </a:cubicBezTo>
                  <a:cubicBezTo>
                    <a:pt x="27" y="15"/>
                    <a:pt x="28" y="16"/>
                    <a:pt x="29" y="15"/>
                  </a:cubicBezTo>
                  <a:cubicBezTo>
                    <a:pt x="31" y="14"/>
                    <a:pt x="32" y="13"/>
                    <a:pt x="33" y="12"/>
                  </a:cubicBezTo>
                  <a:cubicBezTo>
                    <a:pt x="33" y="11"/>
                    <a:pt x="34" y="11"/>
                    <a:pt x="34" y="10"/>
                  </a:cubicBezTo>
                  <a:cubicBezTo>
                    <a:pt x="32" y="10"/>
                    <a:pt x="31" y="11"/>
                    <a:pt x="29" y="11"/>
                  </a:cubicBezTo>
                  <a:cubicBezTo>
                    <a:pt x="29" y="12"/>
                    <a:pt x="27" y="12"/>
                    <a:pt x="26" y="12"/>
                  </a:cubicBezTo>
                  <a:cubicBezTo>
                    <a:pt x="26" y="13"/>
                    <a:pt x="25" y="12"/>
                    <a:pt x="24" y="13"/>
                  </a:cubicBezTo>
                  <a:cubicBezTo>
                    <a:pt x="24" y="13"/>
                    <a:pt x="23" y="14"/>
                    <a:pt x="23" y="13"/>
                  </a:cubicBezTo>
                  <a:cubicBezTo>
                    <a:pt x="22" y="14"/>
                    <a:pt x="21" y="13"/>
                    <a:pt x="20" y="14"/>
                  </a:cubicBezTo>
                  <a:cubicBezTo>
                    <a:pt x="19" y="12"/>
                    <a:pt x="16" y="13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0"/>
                    <a:pt x="12" y="11"/>
                    <a:pt x="13" y="9"/>
                  </a:cubicBezTo>
                  <a:cubicBezTo>
                    <a:pt x="13" y="8"/>
                    <a:pt x="14" y="6"/>
                    <a:pt x="15" y="6"/>
                  </a:cubicBezTo>
                  <a:cubicBezTo>
                    <a:pt x="19" y="5"/>
                    <a:pt x="22" y="4"/>
                    <a:pt x="26" y="4"/>
                  </a:cubicBezTo>
                  <a:cubicBezTo>
                    <a:pt x="27" y="4"/>
                    <a:pt x="29" y="3"/>
                    <a:pt x="31" y="3"/>
                  </a:cubicBezTo>
                  <a:cubicBezTo>
                    <a:pt x="32" y="2"/>
                    <a:pt x="34" y="3"/>
                    <a:pt x="35" y="2"/>
                  </a:cubicBezTo>
                  <a:cubicBezTo>
                    <a:pt x="38" y="2"/>
                    <a:pt x="40" y="1"/>
                    <a:pt x="42" y="0"/>
                  </a:cubicBezTo>
                  <a:cubicBezTo>
                    <a:pt x="42" y="0"/>
                    <a:pt x="44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7" y="1"/>
                    <a:pt x="50" y="1"/>
                    <a:pt x="51" y="3"/>
                  </a:cubicBezTo>
                  <a:cubicBezTo>
                    <a:pt x="50" y="4"/>
                    <a:pt x="52" y="4"/>
                    <a:pt x="52" y="5"/>
                  </a:cubicBezTo>
                  <a:cubicBezTo>
                    <a:pt x="52" y="6"/>
                    <a:pt x="50" y="5"/>
                    <a:pt x="50" y="7"/>
                  </a:cubicBezTo>
                  <a:cubicBezTo>
                    <a:pt x="47" y="8"/>
                    <a:pt x="45" y="11"/>
                    <a:pt x="43" y="13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4" y="15"/>
                    <a:pt x="45" y="14"/>
                    <a:pt x="46" y="15"/>
                  </a:cubicBezTo>
                  <a:cubicBezTo>
                    <a:pt x="46" y="16"/>
                    <a:pt x="46" y="17"/>
                    <a:pt x="47" y="18"/>
                  </a:cubicBezTo>
                  <a:cubicBezTo>
                    <a:pt x="46" y="19"/>
                    <a:pt x="45" y="20"/>
                    <a:pt x="43" y="20"/>
                  </a:cubicBezTo>
                  <a:cubicBezTo>
                    <a:pt x="43" y="21"/>
                    <a:pt x="42" y="21"/>
                    <a:pt x="42" y="21"/>
                  </a:cubicBezTo>
                  <a:cubicBezTo>
                    <a:pt x="45" y="22"/>
                    <a:pt x="47" y="21"/>
                    <a:pt x="49" y="22"/>
                  </a:cubicBezTo>
                  <a:cubicBezTo>
                    <a:pt x="50" y="23"/>
                    <a:pt x="51" y="22"/>
                    <a:pt x="52" y="23"/>
                  </a:cubicBezTo>
                  <a:close/>
                  <a:moveTo>
                    <a:pt x="40" y="24"/>
                  </a:moveTo>
                  <a:cubicBezTo>
                    <a:pt x="40" y="25"/>
                    <a:pt x="38" y="25"/>
                    <a:pt x="37" y="26"/>
                  </a:cubicBezTo>
                  <a:cubicBezTo>
                    <a:pt x="36" y="26"/>
                    <a:pt x="36" y="26"/>
                    <a:pt x="35" y="26"/>
                  </a:cubicBezTo>
                  <a:cubicBezTo>
                    <a:pt x="34" y="26"/>
                    <a:pt x="36" y="25"/>
                    <a:pt x="35" y="24"/>
                  </a:cubicBezTo>
                  <a:cubicBezTo>
                    <a:pt x="36" y="24"/>
                    <a:pt x="37" y="22"/>
                    <a:pt x="38" y="23"/>
                  </a:cubicBezTo>
                  <a:cubicBezTo>
                    <a:pt x="39" y="23"/>
                    <a:pt x="39" y="25"/>
                    <a:pt x="40" y="24"/>
                  </a:cubicBezTo>
                  <a:close/>
                  <a:moveTo>
                    <a:pt x="73" y="36"/>
                  </a:moveTo>
                  <a:cubicBezTo>
                    <a:pt x="73" y="37"/>
                    <a:pt x="73" y="38"/>
                    <a:pt x="74" y="39"/>
                  </a:cubicBezTo>
                  <a:cubicBezTo>
                    <a:pt x="73" y="40"/>
                    <a:pt x="73" y="42"/>
                    <a:pt x="74" y="44"/>
                  </a:cubicBezTo>
                  <a:cubicBezTo>
                    <a:pt x="74" y="44"/>
                    <a:pt x="72" y="44"/>
                    <a:pt x="72" y="44"/>
                  </a:cubicBezTo>
                  <a:cubicBezTo>
                    <a:pt x="72" y="41"/>
                    <a:pt x="72" y="37"/>
                    <a:pt x="72" y="33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3" y="33"/>
                    <a:pt x="72" y="33"/>
                    <a:pt x="73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2"/>
                    <a:pt x="72" y="32"/>
                    <a:pt x="72" y="31"/>
                  </a:cubicBezTo>
                  <a:cubicBezTo>
                    <a:pt x="72" y="31"/>
                    <a:pt x="73" y="30"/>
                    <a:pt x="73" y="30"/>
                  </a:cubicBezTo>
                  <a:cubicBezTo>
                    <a:pt x="72" y="29"/>
                    <a:pt x="73" y="28"/>
                    <a:pt x="73" y="27"/>
                  </a:cubicBezTo>
                  <a:cubicBezTo>
                    <a:pt x="73" y="29"/>
                    <a:pt x="73" y="33"/>
                    <a:pt x="73" y="36"/>
                  </a:cubicBezTo>
                  <a:close/>
                  <a:moveTo>
                    <a:pt x="71" y="35"/>
                  </a:moveTo>
                  <a:cubicBezTo>
                    <a:pt x="71" y="35"/>
                    <a:pt x="70" y="36"/>
                    <a:pt x="71" y="37"/>
                  </a:cubicBezTo>
                  <a:cubicBezTo>
                    <a:pt x="70" y="37"/>
                    <a:pt x="71" y="38"/>
                    <a:pt x="71" y="39"/>
                  </a:cubicBezTo>
                  <a:cubicBezTo>
                    <a:pt x="70" y="40"/>
                    <a:pt x="71" y="43"/>
                    <a:pt x="70" y="44"/>
                  </a:cubicBezTo>
                  <a:cubicBezTo>
                    <a:pt x="70" y="44"/>
                    <a:pt x="71" y="45"/>
                    <a:pt x="70" y="46"/>
                  </a:cubicBezTo>
                  <a:cubicBezTo>
                    <a:pt x="71" y="46"/>
                    <a:pt x="70" y="47"/>
                    <a:pt x="70" y="48"/>
                  </a:cubicBezTo>
                  <a:cubicBezTo>
                    <a:pt x="69" y="49"/>
                    <a:pt x="70" y="50"/>
                    <a:pt x="70" y="51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1" y="51"/>
                    <a:pt x="70" y="50"/>
                    <a:pt x="71" y="50"/>
                  </a:cubicBezTo>
                  <a:cubicBezTo>
                    <a:pt x="70" y="51"/>
                    <a:pt x="71" y="52"/>
                    <a:pt x="70" y="53"/>
                  </a:cubicBezTo>
                  <a:cubicBezTo>
                    <a:pt x="71" y="54"/>
                    <a:pt x="71" y="56"/>
                    <a:pt x="71" y="57"/>
                  </a:cubicBezTo>
                  <a:cubicBezTo>
                    <a:pt x="70" y="57"/>
                    <a:pt x="70" y="56"/>
                    <a:pt x="70" y="56"/>
                  </a:cubicBezTo>
                  <a:cubicBezTo>
                    <a:pt x="70" y="57"/>
                    <a:pt x="69" y="57"/>
                    <a:pt x="69" y="57"/>
                  </a:cubicBezTo>
                  <a:cubicBezTo>
                    <a:pt x="70" y="58"/>
                    <a:pt x="69" y="59"/>
                    <a:pt x="69" y="60"/>
                  </a:cubicBezTo>
                  <a:cubicBezTo>
                    <a:pt x="68" y="60"/>
                    <a:pt x="69" y="59"/>
                    <a:pt x="68" y="59"/>
                  </a:cubicBezTo>
                  <a:cubicBezTo>
                    <a:pt x="69" y="57"/>
                    <a:pt x="69" y="56"/>
                    <a:pt x="68" y="55"/>
                  </a:cubicBezTo>
                  <a:cubicBezTo>
                    <a:pt x="67" y="53"/>
                    <a:pt x="69" y="52"/>
                    <a:pt x="68" y="50"/>
                  </a:cubicBezTo>
                  <a:cubicBezTo>
                    <a:pt x="69" y="50"/>
                    <a:pt x="68" y="49"/>
                    <a:pt x="69" y="49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7"/>
                    <a:pt x="69" y="46"/>
                    <a:pt x="69" y="44"/>
                  </a:cubicBezTo>
                  <a:cubicBezTo>
                    <a:pt x="69" y="44"/>
                    <a:pt x="69" y="44"/>
                    <a:pt x="69" y="43"/>
                  </a:cubicBezTo>
                  <a:cubicBezTo>
                    <a:pt x="69" y="43"/>
                    <a:pt x="68" y="43"/>
                    <a:pt x="68" y="43"/>
                  </a:cubicBezTo>
                  <a:cubicBezTo>
                    <a:pt x="71" y="43"/>
                    <a:pt x="68" y="40"/>
                    <a:pt x="69" y="39"/>
                  </a:cubicBezTo>
                  <a:cubicBezTo>
                    <a:pt x="68" y="38"/>
                    <a:pt x="71" y="37"/>
                    <a:pt x="69" y="36"/>
                  </a:cubicBezTo>
                  <a:cubicBezTo>
                    <a:pt x="70" y="35"/>
                    <a:pt x="70" y="33"/>
                    <a:pt x="70" y="32"/>
                  </a:cubicBezTo>
                  <a:cubicBezTo>
                    <a:pt x="71" y="35"/>
                    <a:pt x="71" y="35"/>
                    <a:pt x="71" y="35"/>
                  </a:cubicBezTo>
                  <a:close/>
                  <a:moveTo>
                    <a:pt x="34" y="41"/>
                  </a:moveTo>
                  <a:cubicBezTo>
                    <a:pt x="33" y="40"/>
                    <a:pt x="33" y="40"/>
                    <a:pt x="33" y="40"/>
                  </a:cubicBezTo>
                  <a:cubicBezTo>
                    <a:pt x="33" y="40"/>
                    <a:pt x="33" y="41"/>
                    <a:pt x="33" y="42"/>
                  </a:cubicBezTo>
                  <a:cubicBezTo>
                    <a:pt x="33" y="42"/>
                    <a:pt x="34" y="43"/>
                    <a:pt x="34" y="44"/>
                  </a:cubicBezTo>
                  <a:cubicBezTo>
                    <a:pt x="32" y="46"/>
                    <a:pt x="29" y="47"/>
                    <a:pt x="28" y="49"/>
                  </a:cubicBezTo>
                  <a:cubicBezTo>
                    <a:pt x="27" y="49"/>
                    <a:pt x="27" y="50"/>
                    <a:pt x="26" y="50"/>
                  </a:cubicBezTo>
                  <a:cubicBezTo>
                    <a:pt x="21" y="53"/>
                    <a:pt x="17" y="57"/>
                    <a:pt x="12" y="60"/>
                  </a:cubicBezTo>
                  <a:cubicBezTo>
                    <a:pt x="12" y="60"/>
                    <a:pt x="12" y="60"/>
                    <a:pt x="11" y="60"/>
                  </a:cubicBezTo>
                  <a:cubicBezTo>
                    <a:pt x="11" y="60"/>
                    <a:pt x="11" y="59"/>
                    <a:pt x="10" y="59"/>
                  </a:cubicBezTo>
                  <a:cubicBezTo>
                    <a:pt x="11" y="57"/>
                    <a:pt x="10" y="56"/>
                    <a:pt x="10" y="56"/>
                  </a:cubicBezTo>
                  <a:cubicBezTo>
                    <a:pt x="10" y="54"/>
                    <a:pt x="11" y="53"/>
                    <a:pt x="9" y="52"/>
                  </a:cubicBezTo>
                  <a:cubicBezTo>
                    <a:pt x="11" y="50"/>
                    <a:pt x="10" y="47"/>
                    <a:pt x="10" y="45"/>
                  </a:cubicBezTo>
                  <a:cubicBezTo>
                    <a:pt x="12" y="47"/>
                    <a:pt x="14" y="45"/>
                    <a:pt x="17" y="46"/>
                  </a:cubicBezTo>
                  <a:cubicBezTo>
                    <a:pt x="17" y="45"/>
                    <a:pt x="18" y="45"/>
                    <a:pt x="18" y="45"/>
                  </a:cubicBezTo>
                  <a:cubicBezTo>
                    <a:pt x="20" y="44"/>
                    <a:pt x="21" y="43"/>
                    <a:pt x="23" y="43"/>
                  </a:cubicBezTo>
                  <a:cubicBezTo>
                    <a:pt x="24" y="43"/>
                    <a:pt x="24" y="41"/>
                    <a:pt x="26" y="42"/>
                  </a:cubicBezTo>
                  <a:cubicBezTo>
                    <a:pt x="27" y="41"/>
                    <a:pt x="28" y="39"/>
                    <a:pt x="30" y="39"/>
                  </a:cubicBezTo>
                  <a:cubicBezTo>
                    <a:pt x="30" y="38"/>
                    <a:pt x="31" y="38"/>
                    <a:pt x="32" y="37"/>
                  </a:cubicBezTo>
                  <a:cubicBezTo>
                    <a:pt x="33" y="38"/>
                    <a:pt x="34" y="40"/>
                    <a:pt x="34" y="41"/>
                  </a:cubicBezTo>
                  <a:close/>
                  <a:moveTo>
                    <a:pt x="74" y="46"/>
                  </a:moveTo>
                  <a:cubicBezTo>
                    <a:pt x="73" y="46"/>
                    <a:pt x="73" y="47"/>
                    <a:pt x="73" y="48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4" y="49"/>
                    <a:pt x="74" y="50"/>
                    <a:pt x="73" y="51"/>
                  </a:cubicBezTo>
                  <a:cubicBezTo>
                    <a:pt x="74" y="52"/>
                    <a:pt x="74" y="54"/>
                    <a:pt x="73" y="55"/>
                  </a:cubicBezTo>
                  <a:cubicBezTo>
                    <a:pt x="73" y="55"/>
                    <a:pt x="73" y="56"/>
                    <a:pt x="73" y="56"/>
                  </a:cubicBezTo>
                  <a:cubicBezTo>
                    <a:pt x="73" y="56"/>
                    <a:pt x="71" y="54"/>
                    <a:pt x="72" y="53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3" y="54"/>
                    <a:pt x="73" y="52"/>
                    <a:pt x="73" y="51"/>
                  </a:cubicBezTo>
                  <a:cubicBezTo>
                    <a:pt x="72" y="50"/>
                    <a:pt x="73" y="49"/>
                    <a:pt x="72" y="49"/>
                  </a:cubicBezTo>
                  <a:cubicBezTo>
                    <a:pt x="73" y="49"/>
                    <a:pt x="72" y="48"/>
                    <a:pt x="72" y="48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72" y="47"/>
                    <a:pt x="72" y="47"/>
                    <a:pt x="72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3" y="46"/>
                    <a:pt x="71" y="45"/>
                    <a:pt x="73" y="45"/>
                  </a:cubicBezTo>
                  <a:cubicBezTo>
                    <a:pt x="74" y="45"/>
                    <a:pt x="74" y="45"/>
                    <a:pt x="74" y="45"/>
                  </a:cubicBezTo>
                  <a:lnTo>
                    <a:pt x="74" y="46"/>
                  </a:lnTo>
                  <a:close/>
                  <a:moveTo>
                    <a:pt x="70" y="55"/>
                  </a:moveTo>
                  <a:cubicBezTo>
                    <a:pt x="70" y="54"/>
                    <a:pt x="70" y="54"/>
                    <a:pt x="70" y="54"/>
                  </a:cubicBezTo>
                  <a:cubicBezTo>
                    <a:pt x="70" y="54"/>
                    <a:pt x="70" y="54"/>
                    <a:pt x="70" y="54"/>
                  </a:cubicBezTo>
                  <a:lnTo>
                    <a:pt x="70" y="55"/>
                  </a:lnTo>
                  <a:close/>
                  <a:moveTo>
                    <a:pt x="70" y="68"/>
                  </a:moveTo>
                  <a:cubicBezTo>
                    <a:pt x="70" y="67"/>
                    <a:pt x="69" y="67"/>
                    <a:pt x="70" y="66"/>
                  </a:cubicBezTo>
                  <a:cubicBezTo>
                    <a:pt x="70" y="68"/>
                    <a:pt x="70" y="68"/>
                    <a:pt x="70" y="68"/>
                  </a:cubicBezTo>
                  <a:close/>
                  <a:moveTo>
                    <a:pt x="72" y="68"/>
                  </a:moveTo>
                  <a:cubicBezTo>
                    <a:pt x="72" y="67"/>
                    <a:pt x="71" y="68"/>
                    <a:pt x="71" y="67"/>
                  </a:cubicBezTo>
                  <a:cubicBezTo>
                    <a:pt x="72" y="67"/>
                    <a:pt x="72" y="67"/>
                    <a:pt x="72" y="67"/>
                  </a:cubicBezTo>
                  <a:lnTo>
                    <a:pt x="72" y="68"/>
                  </a:lnTo>
                  <a:close/>
                  <a:moveTo>
                    <a:pt x="74" y="70"/>
                  </a:moveTo>
                  <a:cubicBezTo>
                    <a:pt x="74" y="70"/>
                    <a:pt x="74" y="70"/>
                    <a:pt x="74" y="70"/>
                  </a:cubicBezTo>
                  <a:cubicBezTo>
                    <a:pt x="74" y="69"/>
                    <a:pt x="74" y="69"/>
                    <a:pt x="74" y="69"/>
                  </a:cubicBezTo>
                  <a:cubicBezTo>
                    <a:pt x="74" y="69"/>
                    <a:pt x="74" y="69"/>
                    <a:pt x="74" y="70"/>
                  </a:cubicBezTo>
                  <a:close/>
                  <a:moveTo>
                    <a:pt x="76" y="76"/>
                  </a:moveTo>
                  <a:cubicBezTo>
                    <a:pt x="76" y="76"/>
                    <a:pt x="76" y="77"/>
                    <a:pt x="76" y="77"/>
                  </a:cubicBezTo>
                  <a:cubicBezTo>
                    <a:pt x="75" y="76"/>
                    <a:pt x="76" y="76"/>
                    <a:pt x="76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auto">
            <a:xfrm>
              <a:off x="5416" y="4133"/>
              <a:ext cx="121" cy="110"/>
            </a:xfrm>
            <a:custGeom>
              <a:avLst/>
              <a:gdLst>
                <a:gd name="T0" fmla="*/ 18 w 47"/>
                <a:gd name="T1" fmla="*/ 5 h 41"/>
                <a:gd name="T2" fmla="*/ 14 w 47"/>
                <a:gd name="T3" fmla="*/ 9 h 41"/>
                <a:gd name="T4" fmla="*/ 11 w 47"/>
                <a:gd name="T5" fmla="*/ 9 h 41"/>
                <a:gd name="T6" fmla="*/ 11 w 47"/>
                <a:gd name="T7" fmla="*/ 0 h 41"/>
                <a:gd name="T8" fmla="*/ 34 w 47"/>
                <a:gd name="T9" fmla="*/ 7 h 41"/>
                <a:gd name="T10" fmla="*/ 33 w 47"/>
                <a:gd name="T11" fmla="*/ 11 h 41"/>
                <a:gd name="T12" fmla="*/ 26 w 47"/>
                <a:gd name="T13" fmla="*/ 17 h 41"/>
                <a:gd name="T14" fmla="*/ 36 w 47"/>
                <a:gd name="T15" fmla="*/ 23 h 41"/>
                <a:gd name="T16" fmla="*/ 40 w 47"/>
                <a:gd name="T17" fmla="*/ 24 h 41"/>
                <a:gd name="T18" fmla="*/ 45 w 47"/>
                <a:gd name="T19" fmla="*/ 24 h 41"/>
                <a:gd name="T20" fmla="*/ 47 w 47"/>
                <a:gd name="T21" fmla="*/ 26 h 41"/>
                <a:gd name="T22" fmla="*/ 45 w 47"/>
                <a:gd name="T23" fmla="*/ 28 h 41"/>
                <a:gd name="T24" fmla="*/ 36 w 47"/>
                <a:gd name="T25" fmla="*/ 27 h 41"/>
                <a:gd name="T26" fmla="*/ 25 w 47"/>
                <a:gd name="T27" fmla="*/ 19 h 41"/>
                <a:gd name="T28" fmla="*/ 20 w 47"/>
                <a:gd name="T29" fmla="*/ 29 h 41"/>
                <a:gd name="T30" fmla="*/ 16 w 47"/>
                <a:gd name="T31" fmla="*/ 32 h 41"/>
                <a:gd name="T32" fmla="*/ 16 w 47"/>
                <a:gd name="T33" fmla="*/ 28 h 41"/>
                <a:gd name="T34" fmla="*/ 24 w 47"/>
                <a:gd name="T35" fmla="*/ 17 h 41"/>
                <a:gd name="T36" fmla="*/ 24 w 47"/>
                <a:gd name="T37" fmla="*/ 17 h 41"/>
                <a:gd name="T38" fmla="*/ 26 w 47"/>
                <a:gd name="T39" fmla="*/ 15 h 41"/>
                <a:gd name="T40" fmla="*/ 34 w 47"/>
                <a:gd name="T41" fmla="*/ 7 h 41"/>
                <a:gd name="T42" fmla="*/ 23 w 47"/>
                <a:gd name="T43" fmla="*/ 11 h 41"/>
                <a:gd name="T44" fmla="*/ 19 w 47"/>
                <a:gd name="T45" fmla="*/ 14 h 41"/>
                <a:gd name="T46" fmla="*/ 22 w 47"/>
                <a:gd name="T47" fmla="*/ 9 h 41"/>
                <a:gd name="T48" fmla="*/ 13 w 47"/>
                <a:gd name="T49" fmla="*/ 20 h 41"/>
                <a:gd name="T50" fmla="*/ 17 w 47"/>
                <a:gd name="T51" fmla="*/ 21 h 41"/>
                <a:gd name="T52" fmla="*/ 12 w 47"/>
                <a:gd name="T53" fmla="*/ 35 h 41"/>
                <a:gd name="T54" fmla="*/ 9 w 47"/>
                <a:gd name="T55" fmla="*/ 39 h 41"/>
                <a:gd name="T56" fmla="*/ 7 w 47"/>
                <a:gd name="T57" fmla="*/ 33 h 41"/>
                <a:gd name="T58" fmla="*/ 4 w 47"/>
                <a:gd name="T59" fmla="*/ 37 h 41"/>
                <a:gd name="T60" fmla="*/ 2 w 47"/>
                <a:gd name="T61" fmla="*/ 32 h 41"/>
                <a:gd name="T62" fmla="*/ 5 w 47"/>
                <a:gd name="T63" fmla="*/ 26 h 41"/>
                <a:gd name="T64" fmla="*/ 0 w 47"/>
                <a:gd name="T65" fmla="*/ 22 h 41"/>
                <a:gd name="T66" fmla="*/ 3 w 47"/>
                <a:gd name="T67" fmla="*/ 21 h 41"/>
                <a:gd name="T68" fmla="*/ 11 w 47"/>
                <a:gd name="T69" fmla="*/ 19 h 41"/>
                <a:gd name="T70" fmla="*/ 31 w 47"/>
                <a:gd name="T71" fmla="*/ 26 h 41"/>
                <a:gd name="T72" fmla="*/ 33 w 47"/>
                <a:gd name="T73" fmla="*/ 37 h 41"/>
                <a:gd name="T74" fmla="*/ 27 w 47"/>
                <a:gd name="T75" fmla="*/ 38 h 41"/>
                <a:gd name="T76" fmla="*/ 27 w 47"/>
                <a:gd name="T77" fmla="*/ 30 h 41"/>
                <a:gd name="T78" fmla="*/ 21 w 47"/>
                <a:gd name="T79" fmla="*/ 31 h 41"/>
                <a:gd name="T80" fmla="*/ 24 w 47"/>
                <a:gd name="T81" fmla="*/ 40 h 41"/>
                <a:gd name="T82" fmla="*/ 23 w 47"/>
                <a:gd name="T83" fmla="*/ 40 h 41"/>
                <a:gd name="T84" fmla="*/ 20 w 47"/>
                <a:gd name="T85" fmla="*/ 34 h 41"/>
                <a:gd name="T86" fmla="*/ 22 w 47"/>
                <a:gd name="T87" fmla="*/ 2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" h="41">
                  <a:moveTo>
                    <a:pt x="14" y="3"/>
                  </a:moveTo>
                  <a:cubicBezTo>
                    <a:pt x="15" y="3"/>
                    <a:pt x="15" y="4"/>
                    <a:pt x="15" y="3"/>
                  </a:cubicBezTo>
                  <a:cubicBezTo>
                    <a:pt x="16" y="4"/>
                    <a:pt x="17" y="4"/>
                    <a:pt x="18" y="5"/>
                  </a:cubicBezTo>
                  <a:cubicBezTo>
                    <a:pt x="18" y="6"/>
                    <a:pt x="17" y="6"/>
                    <a:pt x="17" y="7"/>
                  </a:cubicBezTo>
                  <a:cubicBezTo>
                    <a:pt x="16" y="8"/>
                    <a:pt x="16" y="7"/>
                    <a:pt x="16" y="8"/>
                  </a:cubicBezTo>
                  <a:cubicBezTo>
                    <a:pt x="15" y="8"/>
                    <a:pt x="15" y="9"/>
                    <a:pt x="14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2" y="10"/>
                    <a:pt x="11" y="11"/>
                    <a:pt x="10" y="11"/>
                  </a:cubicBezTo>
                  <a:cubicBezTo>
                    <a:pt x="10" y="11"/>
                    <a:pt x="11" y="10"/>
                    <a:pt x="11" y="9"/>
                  </a:cubicBezTo>
                  <a:cubicBezTo>
                    <a:pt x="11" y="8"/>
                    <a:pt x="12" y="7"/>
                    <a:pt x="12" y="6"/>
                  </a:cubicBezTo>
                  <a:cubicBezTo>
                    <a:pt x="11" y="4"/>
                    <a:pt x="10" y="3"/>
                    <a:pt x="10" y="2"/>
                  </a:cubicBezTo>
                  <a:cubicBezTo>
                    <a:pt x="11" y="1"/>
                    <a:pt x="11" y="1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4" y="3"/>
                  </a:lnTo>
                  <a:close/>
                  <a:moveTo>
                    <a:pt x="34" y="7"/>
                  </a:moveTo>
                  <a:cubicBezTo>
                    <a:pt x="35" y="8"/>
                    <a:pt x="36" y="9"/>
                    <a:pt x="36" y="10"/>
                  </a:cubicBezTo>
                  <a:cubicBezTo>
                    <a:pt x="35" y="11"/>
                    <a:pt x="34" y="11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2" y="12"/>
                    <a:pt x="31" y="12"/>
                    <a:pt x="30" y="13"/>
                  </a:cubicBezTo>
                  <a:cubicBezTo>
                    <a:pt x="30" y="13"/>
                    <a:pt x="29" y="13"/>
                    <a:pt x="29" y="13"/>
                  </a:cubicBezTo>
                  <a:cubicBezTo>
                    <a:pt x="28" y="15"/>
                    <a:pt x="27" y="16"/>
                    <a:pt x="26" y="17"/>
                  </a:cubicBezTo>
                  <a:cubicBezTo>
                    <a:pt x="27" y="18"/>
                    <a:pt x="28" y="19"/>
                    <a:pt x="29" y="19"/>
                  </a:cubicBezTo>
                  <a:cubicBezTo>
                    <a:pt x="30" y="20"/>
                    <a:pt x="31" y="21"/>
                    <a:pt x="33" y="22"/>
                  </a:cubicBezTo>
                  <a:cubicBezTo>
                    <a:pt x="34" y="22"/>
                    <a:pt x="35" y="23"/>
                    <a:pt x="36" y="23"/>
                  </a:cubicBezTo>
                  <a:cubicBezTo>
                    <a:pt x="37" y="23"/>
                    <a:pt x="38" y="23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5"/>
                    <a:pt x="46" y="24"/>
                    <a:pt x="46" y="25"/>
                  </a:cubicBezTo>
                  <a:cubicBezTo>
                    <a:pt x="46" y="26"/>
                    <a:pt x="47" y="26"/>
                    <a:pt x="47" y="26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6" y="27"/>
                  </a:cubicBezTo>
                  <a:cubicBezTo>
                    <a:pt x="46" y="27"/>
                    <a:pt x="45" y="27"/>
                    <a:pt x="45" y="28"/>
                  </a:cubicBezTo>
                  <a:cubicBezTo>
                    <a:pt x="43" y="28"/>
                    <a:pt x="41" y="28"/>
                    <a:pt x="39" y="27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6"/>
                    <a:pt x="33" y="26"/>
                    <a:pt x="32" y="25"/>
                  </a:cubicBezTo>
                  <a:cubicBezTo>
                    <a:pt x="30" y="24"/>
                    <a:pt x="29" y="22"/>
                    <a:pt x="27" y="21"/>
                  </a:cubicBezTo>
                  <a:cubicBezTo>
                    <a:pt x="27" y="20"/>
                    <a:pt x="26" y="20"/>
                    <a:pt x="25" y="19"/>
                  </a:cubicBezTo>
                  <a:cubicBezTo>
                    <a:pt x="25" y="20"/>
                    <a:pt x="24" y="21"/>
                    <a:pt x="24" y="22"/>
                  </a:cubicBezTo>
                  <a:cubicBezTo>
                    <a:pt x="23" y="23"/>
                    <a:pt x="23" y="24"/>
                    <a:pt x="22" y="25"/>
                  </a:cubicBezTo>
                  <a:cubicBezTo>
                    <a:pt x="21" y="26"/>
                    <a:pt x="21" y="28"/>
                    <a:pt x="20" y="29"/>
                  </a:cubicBezTo>
                  <a:cubicBezTo>
                    <a:pt x="18" y="30"/>
                    <a:pt x="18" y="32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1"/>
                    <a:pt x="16" y="31"/>
                  </a:cubicBezTo>
                  <a:cubicBezTo>
                    <a:pt x="15" y="30"/>
                    <a:pt x="15" y="29"/>
                    <a:pt x="16" y="28"/>
                  </a:cubicBezTo>
                  <a:cubicBezTo>
                    <a:pt x="18" y="25"/>
                    <a:pt x="21" y="21"/>
                    <a:pt x="23" y="18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5" y="16"/>
                    <a:pt x="25" y="16"/>
                  </a:cubicBezTo>
                  <a:cubicBezTo>
                    <a:pt x="25" y="15"/>
                    <a:pt x="25" y="15"/>
                    <a:pt x="26" y="15"/>
                  </a:cubicBezTo>
                  <a:cubicBezTo>
                    <a:pt x="26" y="13"/>
                    <a:pt x="28" y="13"/>
                    <a:pt x="29" y="11"/>
                  </a:cubicBezTo>
                  <a:cubicBezTo>
                    <a:pt x="30" y="10"/>
                    <a:pt x="32" y="9"/>
                    <a:pt x="32" y="8"/>
                  </a:cubicBezTo>
                  <a:cubicBezTo>
                    <a:pt x="33" y="7"/>
                    <a:pt x="34" y="8"/>
                    <a:pt x="34" y="7"/>
                  </a:cubicBezTo>
                  <a:close/>
                  <a:moveTo>
                    <a:pt x="28" y="8"/>
                  </a:moveTo>
                  <a:cubicBezTo>
                    <a:pt x="27" y="9"/>
                    <a:pt x="26" y="9"/>
                    <a:pt x="25" y="9"/>
                  </a:cubicBezTo>
                  <a:cubicBezTo>
                    <a:pt x="24" y="10"/>
                    <a:pt x="23" y="10"/>
                    <a:pt x="23" y="11"/>
                  </a:cubicBezTo>
                  <a:cubicBezTo>
                    <a:pt x="22" y="11"/>
                    <a:pt x="23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3"/>
                    <a:pt x="21" y="15"/>
                    <a:pt x="19" y="14"/>
                  </a:cubicBezTo>
                  <a:cubicBezTo>
                    <a:pt x="18" y="14"/>
                    <a:pt x="18" y="13"/>
                    <a:pt x="17" y="12"/>
                  </a:cubicBezTo>
                  <a:cubicBezTo>
                    <a:pt x="17" y="11"/>
                    <a:pt x="18" y="11"/>
                    <a:pt x="18" y="11"/>
                  </a:cubicBezTo>
                  <a:cubicBezTo>
                    <a:pt x="19" y="10"/>
                    <a:pt x="21" y="10"/>
                    <a:pt x="22" y="9"/>
                  </a:cubicBezTo>
                  <a:cubicBezTo>
                    <a:pt x="24" y="8"/>
                    <a:pt x="25" y="8"/>
                    <a:pt x="27" y="8"/>
                  </a:cubicBezTo>
                  <a:cubicBezTo>
                    <a:pt x="27" y="8"/>
                    <a:pt x="28" y="7"/>
                    <a:pt x="28" y="8"/>
                  </a:cubicBezTo>
                  <a:close/>
                  <a:moveTo>
                    <a:pt x="13" y="20"/>
                  </a:moveTo>
                  <a:cubicBezTo>
                    <a:pt x="14" y="21"/>
                    <a:pt x="13" y="22"/>
                    <a:pt x="13" y="23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8" y="20"/>
                    <a:pt x="18" y="21"/>
                    <a:pt x="17" y="21"/>
                  </a:cubicBezTo>
                  <a:cubicBezTo>
                    <a:pt x="16" y="23"/>
                    <a:pt x="14" y="24"/>
                    <a:pt x="14" y="26"/>
                  </a:cubicBezTo>
                  <a:cubicBezTo>
                    <a:pt x="13" y="27"/>
                    <a:pt x="13" y="28"/>
                    <a:pt x="13" y="29"/>
                  </a:cubicBezTo>
                  <a:cubicBezTo>
                    <a:pt x="13" y="31"/>
                    <a:pt x="12" y="33"/>
                    <a:pt x="12" y="35"/>
                  </a:cubicBezTo>
                  <a:cubicBezTo>
                    <a:pt x="12" y="36"/>
                    <a:pt x="11" y="38"/>
                    <a:pt x="11" y="40"/>
                  </a:cubicBezTo>
                  <a:cubicBezTo>
                    <a:pt x="10" y="40"/>
                    <a:pt x="10" y="39"/>
                    <a:pt x="10" y="40"/>
                  </a:cubicBezTo>
                  <a:cubicBezTo>
                    <a:pt x="9" y="40"/>
                    <a:pt x="9" y="39"/>
                    <a:pt x="9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8" y="38"/>
                    <a:pt x="8" y="37"/>
                    <a:pt x="7" y="36"/>
                  </a:cubicBezTo>
                  <a:cubicBezTo>
                    <a:pt x="7" y="35"/>
                    <a:pt x="7" y="34"/>
                    <a:pt x="7" y="33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6" y="35"/>
                    <a:pt x="5" y="34"/>
                    <a:pt x="5" y="35"/>
                  </a:cubicBezTo>
                  <a:cubicBezTo>
                    <a:pt x="5" y="36"/>
                    <a:pt x="4" y="36"/>
                    <a:pt x="4" y="37"/>
                  </a:cubicBezTo>
                  <a:cubicBezTo>
                    <a:pt x="4" y="36"/>
                    <a:pt x="2" y="35"/>
                    <a:pt x="3" y="34"/>
                  </a:cubicBezTo>
                  <a:cubicBezTo>
                    <a:pt x="2" y="34"/>
                    <a:pt x="2" y="33"/>
                    <a:pt x="2" y="33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1"/>
                    <a:pt x="3" y="31"/>
                  </a:cubicBezTo>
                  <a:cubicBezTo>
                    <a:pt x="4" y="29"/>
                    <a:pt x="6" y="28"/>
                    <a:pt x="7" y="26"/>
                  </a:cubicBezTo>
                  <a:cubicBezTo>
                    <a:pt x="6" y="26"/>
                    <a:pt x="6" y="26"/>
                    <a:pt x="5" y="26"/>
                  </a:cubicBezTo>
                  <a:cubicBezTo>
                    <a:pt x="5" y="26"/>
                    <a:pt x="4" y="26"/>
                    <a:pt x="4" y="26"/>
                  </a:cubicBezTo>
                  <a:cubicBezTo>
                    <a:pt x="4" y="26"/>
                    <a:pt x="3" y="26"/>
                    <a:pt x="3" y="25"/>
                  </a:cubicBezTo>
                  <a:cubicBezTo>
                    <a:pt x="2" y="24"/>
                    <a:pt x="1" y="23"/>
                    <a:pt x="0" y="22"/>
                  </a:cubicBezTo>
                  <a:cubicBezTo>
                    <a:pt x="0" y="22"/>
                    <a:pt x="1" y="21"/>
                    <a:pt x="0" y="2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2" y="21"/>
                    <a:pt x="3" y="21"/>
                  </a:cubicBezTo>
                  <a:cubicBezTo>
                    <a:pt x="5" y="22"/>
                    <a:pt x="6" y="21"/>
                    <a:pt x="8" y="21"/>
                  </a:cubicBezTo>
                  <a:cubicBezTo>
                    <a:pt x="9" y="20"/>
                    <a:pt x="10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2" y="20"/>
                    <a:pt x="13" y="20"/>
                  </a:cubicBezTo>
                  <a:close/>
                  <a:moveTo>
                    <a:pt x="31" y="26"/>
                  </a:moveTo>
                  <a:cubicBezTo>
                    <a:pt x="32" y="27"/>
                    <a:pt x="34" y="28"/>
                    <a:pt x="34" y="29"/>
                  </a:cubicBezTo>
                  <a:cubicBezTo>
                    <a:pt x="34" y="32"/>
                    <a:pt x="32" y="33"/>
                    <a:pt x="31" y="34"/>
                  </a:cubicBezTo>
                  <a:cubicBezTo>
                    <a:pt x="32" y="35"/>
                    <a:pt x="33" y="35"/>
                    <a:pt x="33" y="37"/>
                  </a:cubicBezTo>
                  <a:cubicBezTo>
                    <a:pt x="33" y="37"/>
                    <a:pt x="32" y="37"/>
                    <a:pt x="33" y="38"/>
                  </a:cubicBezTo>
                  <a:cubicBezTo>
                    <a:pt x="32" y="38"/>
                    <a:pt x="31" y="40"/>
                    <a:pt x="30" y="40"/>
                  </a:cubicBezTo>
                  <a:cubicBezTo>
                    <a:pt x="29" y="39"/>
                    <a:pt x="28" y="39"/>
                    <a:pt x="27" y="38"/>
                  </a:cubicBezTo>
                  <a:cubicBezTo>
                    <a:pt x="26" y="38"/>
                    <a:pt x="26" y="37"/>
                    <a:pt x="25" y="36"/>
                  </a:cubicBezTo>
                  <a:cubicBezTo>
                    <a:pt x="25" y="35"/>
                    <a:pt x="24" y="34"/>
                    <a:pt x="25" y="33"/>
                  </a:cubicBezTo>
                  <a:cubicBezTo>
                    <a:pt x="26" y="31"/>
                    <a:pt x="27" y="31"/>
                    <a:pt x="27" y="30"/>
                  </a:cubicBezTo>
                  <a:cubicBezTo>
                    <a:pt x="27" y="30"/>
                    <a:pt x="26" y="30"/>
                    <a:pt x="26" y="30"/>
                  </a:cubicBezTo>
                  <a:cubicBezTo>
                    <a:pt x="25" y="30"/>
                    <a:pt x="24" y="31"/>
                    <a:pt x="23" y="30"/>
                  </a:cubicBezTo>
                  <a:cubicBezTo>
                    <a:pt x="22" y="30"/>
                    <a:pt x="22" y="31"/>
                    <a:pt x="21" y="31"/>
                  </a:cubicBezTo>
                  <a:cubicBezTo>
                    <a:pt x="22" y="33"/>
                    <a:pt x="22" y="36"/>
                    <a:pt x="24" y="38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40"/>
                    <a:pt x="24" y="40"/>
                    <a:pt x="23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0"/>
                    <a:pt x="23" y="40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1" y="38"/>
                    <a:pt x="20" y="37"/>
                    <a:pt x="20" y="34"/>
                  </a:cubicBezTo>
                  <a:cubicBezTo>
                    <a:pt x="19" y="32"/>
                    <a:pt x="20" y="31"/>
                    <a:pt x="20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2" y="29"/>
                    <a:pt x="22" y="29"/>
                  </a:cubicBezTo>
                  <a:cubicBezTo>
                    <a:pt x="24" y="27"/>
                    <a:pt x="27" y="27"/>
                    <a:pt x="29" y="26"/>
                  </a:cubicBezTo>
                  <a:cubicBezTo>
                    <a:pt x="30" y="27"/>
                    <a:pt x="30" y="26"/>
                    <a:pt x="31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auto">
            <a:xfrm>
              <a:off x="5110" y="4136"/>
              <a:ext cx="158" cy="147"/>
            </a:xfrm>
            <a:custGeom>
              <a:avLst/>
              <a:gdLst>
                <a:gd name="T0" fmla="*/ 22 w 61"/>
                <a:gd name="T1" fmla="*/ 5 h 55"/>
                <a:gd name="T2" fmla="*/ 23 w 61"/>
                <a:gd name="T3" fmla="*/ 5 h 55"/>
                <a:gd name="T4" fmla="*/ 27 w 61"/>
                <a:gd name="T5" fmla="*/ 8 h 55"/>
                <a:gd name="T6" fmla="*/ 35 w 61"/>
                <a:gd name="T7" fmla="*/ 5 h 55"/>
                <a:gd name="T8" fmla="*/ 41 w 61"/>
                <a:gd name="T9" fmla="*/ 3 h 55"/>
                <a:gd name="T10" fmla="*/ 50 w 61"/>
                <a:gd name="T11" fmla="*/ 6 h 55"/>
                <a:gd name="T12" fmla="*/ 52 w 61"/>
                <a:gd name="T13" fmla="*/ 11 h 55"/>
                <a:gd name="T14" fmla="*/ 51 w 61"/>
                <a:gd name="T15" fmla="*/ 13 h 55"/>
                <a:gd name="T16" fmla="*/ 48 w 61"/>
                <a:gd name="T17" fmla="*/ 17 h 55"/>
                <a:gd name="T18" fmla="*/ 43 w 61"/>
                <a:gd name="T19" fmla="*/ 21 h 55"/>
                <a:gd name="T20" fmla="*/ 41 w 61"/>
                <a:gd name="T21" fmla="*/ 21 h 55"/>
                <a:gd name="T22" fmla="*/ 45 w 61"/>
                <a:gd name="T23" fmla="*/ 5 h 55"/>
                <a:gd name="T24" fmla="*/ 38 w 61"/>
                <a:gd name="T25" fmla="*/ 6 h 55"/>
                <a:gd name="T26" fmla="*/ 32 w 61"/>
                <a:gd name="T27" fmla="*/ 8 h 55"/>
                <a:gd name="T28" fmla="*/ 22 w 61"/>
                <a:gd name="T29" fmla="*/ 14 h 55"/>
                <a:gd name="T30" fmla="*/ 21 w 61"/>
                <a:gd name="T31" fmla="*/ 19 h 55"/>
                <a:gd name="T32" fmla="*/ 21 w 61"/>
                <a:gd name="T33" fmla="*/ 32 h 55"/>
                <a:gd name="T34" fmla="*/ 20 w 61"/>
                <a:gd name="T35" fmla="*/ 46 h 55"/>
                <a:gd name="T36" fmla="*/ 17 w 61"/>
                <a:gd name="T37" fmla="*/ 54 h 55"/>
                <a:gd name="T38" fmla="*/ 13 w 61"/>
                <a:gd name="T39" fmla="*/ 50 h 55"/>
                <a:gd name="T40" fmla="*/ 4 w 61"/>
                <a:gd name="T41" fmla="*/ 35 h 55"/>
                <a:gd name="T42" fmla="*/ 5 w 61"/>
                <a:gd name="T43" fmla="*/ 32 h 55"/>
                <a:gd name="T44" fmla="*/ 6 w 61"/>
                <a:gd name="T45" fmla="*/ 26 h 55"/>
                <a:gd name="T46" fmla="*/ 13 w 61"/>
                <a:gd name="T47" fmla="*/ 18 h 55"/>
                <a:gd name="T48" fmla="*/ 3 w 61"/>
                <a:gd name="T49" fmla="*/ 18 h 55"/>
                <a:gd name="T50" fmla="*/ 0 w 61"/>
                <a:gd name="T51" fmla="*/ 14 h 55"/>
                <a:gd name="T52" fmla="*/ 0 w 61"/>
                <a:gd name="T53" fmla="*/ 13 h 55"/>
                <a:gd name="T54" fmla="*/ 6 w 61"/>
                <a:gd name="T55" fmla="*/ 13 h 55"/>
                <a:gd name="T56" fmla="*/ 15 w 61"/>
                <a:gd name="T57" fmla="*/ 11 h 55"/>
                <a:gd name="T58" fmla="*/ 20 w 61"/>
                <a:gd name="T59" fmla="*/ 3 h 55"/>
                <a:gd name="T60" fmla="*/ 22 w 61"/>
                <a:gd name="T61" fmla="*/ 1 h 55"/>
                <a:gd name="T62" fmla="*/ 36 w 61"/>
                <a:gd name="T63" fmla="*/ 21 h 55"/>
                <a:gd name="T64" fmla="*/ 36 w 61"/>
                <a:gd name="T65" fmla="*/ 30 h 55"/>
                <a:gd name="T66" fmla="*/ 47 w 61"/>
                <a:gd name="T67" fmla="*/ 23 h 55"/>
                <a:gd name="T68" fmla="*/ 52 w 61"/>
                <a:gd name="T69" fmla="*/ 24 h 55"/>
                <a:gd name="T70" fmla="*/ 55 w 61"/>
                <a:gd name="T71" fmla="*/ 30 h 55"/>
                <a:gd name="T72" fmla="*/ 52 w 61"/>
                <a:gd name="T73" fmla="*/ 40 h 55"/>
                <a:gd name="T74" fmla="*/ 58 w 61"/>
                <a:gd name="T75" fmla="*/ 46 h 55"/>
                <a:gd name="T76" fmla="*/ 60 w 61"/>
                <a:gd name="T77" fmla="*/ 52 h 55"/>
                <a:gd name="T78" fmla="*/ 52 w 61"/>
                <a:gd name="T79" fmla="*/ 48 h 55"/>
                <a:gd name="T80" fmla="*/ 45 w 61"/>
                <a:gd name="T81" fmla="*/ 48 h 55"/>
                <a:gd name="T82" fmla="*/ 41 w 61"/>
                <a:gd name="T83" fmla="*/ 49 h 55"/>
                <a:gd name="T84" fmla="*/ 33 w 61"/>
                <a:gd name="T85" fmla="*/ 48 h 55"/>
                <a:gd name="T86" fmla="*/ 29 w 61"/>
                <a:gd name="T87" fmla="*/ 44 h 55"/>
                <a:gd name="T88" fmla="*/ 29 w 61"/>
                <a:gd name="T89" fmla="*/ 38 h 55"/>
                <a:gd name="T90" fmla="*/ 30 w 61"/>
                <a:gd name="T91" fmla="*/ 34 h 55"/>
                <a:gd name="T92" fmla="*/ 32 w 61"/>
                <a:gd name="T93" fmla="*/ 26 h 55"/>
                <a:gd name="T94" fmla="*/ 34 w 61"/>
                <a:gd name="T95" fmla="*/ 21 h 55"/>
                <a:gd name="T96" fmla="*/ 35 w 61"/>
                <a:gd name="T97" fmla="*/ 17 h 55"/>
                <a:gd name="T98" fmla="*/ 16 w 61"/>
                <a:gd name="T99" fmla="*/ 27 h 55"/>
                <a:gd name="T100" fmla="*/ 16 w 61"/>
                <a:gd name="T101" fmla="*/ 30 h 55"/>
                <a:gd name="T102" fmla="*/ 15 w 61"/>
                <a:gd name="T103" fmla="*/ 42 h 55"/>
                <a:gd name="T104" fmla="*/ 11 w 61"/>
                <a:gd name="T105" fmla="*/ 42 h 55"/>
                <a:gd name="T106" fmla="*/ 9 w 61"/>
                <a:gd name="T107" fmla="*/ 34 h 55"/>
                <a:gd name="T108" fmla="*/ 14 w 61"/>
                <a:gd name="T109" fmla="*/ 24 h 55"/>
                <a:gd name="T110" fmla="*/ 46 w 61"/>
                <a:gd name="T111" fmla="*/ 27 h 55"/>
                <a:gd name="T112" fmla="*/ 48 w 61"/>
                <a:gd name="T113" fmla="*/ 32 h 55"/>
                <a:gd name="T114" fmla="*/ 46 w 61"/>
                <a:gd name="T115" fmla="*/ 37 h 55"/>
                <a:gd name="T116" fmla="*/ 44 w 61"/>
                <a:gd name="T117" fmla="*/ 27 h 55"/>
                <a:gd name="T118" fmla="*/ 40 w 61"/>
                <a:gd name="T119" fmla="*/ 38 h 55"/>
                <a:gd name="T120" fmla="*/ 40 w 61"/>
                <a:gd name="T121" fmla="*/ 43 h 55"/>
                <a:gd name="T122" fmla="*/ 35 w 61"/>
                <a:gd name="T123" fmla="*/ 41 h 55"/>
                <a:gd name="T124" fmla="*/ 39 w 61"/>
                <a:gd name="T125" fmla="*/ 3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1" h="55">
                  <a:moveTo>
                    <a:pt x="22" y="1"/>
                  </a:moveTo>
                  <a:cubicBezTo>
                    <a:pt x="24" y="2"/>
                    <a:pt x="21" y="3"/>
                    <a:pt x="22" y="4"/>
                  </a:cubicBezTo>
                  <a:cubicBezTo>
                    <a:pt x="22" y="4"/>
                    <a:pt x="21" y="5"/>
                    <a:pt x="2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3" y="6"/>
                  </a:cubicBezTo>
                  <a:cubicBezTo>
                    <a:pt x="23" y="6"/>
                    <a:pt x="23" y="5"/>
                    <a:pt x="23" y="5"/>
                  </a:cubicBezTo>
                  <a:cubicBezTo>
                    <a:pt x="24" y="5"/>
                    <a:pt x="24" y="6"/>
                    <a:pt x="24" y="6"/>
                  </a:cubicBezTo>
                  <a:cubicBezTo>
                    <a:pt x="25" y="6"/>
                    <a:pt x="25" y="7"/>
                    <a:pt x="25" y="7"/>
                  </a:cubicBezTo>
                  <a:cubicBezTo>
                    <a:pt x="26" y="7"/>
                    <a:pt x="26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9" y="7"/>
                    <a:pt x="32" y="6"/>
                    <a:pt x="35" y="5"/>
                  </a:cubicBezTo>
                  <a:cubicBezTo>
                    <a:pt x="35" y="5"/>
                    <a:pt x="36" y="4"/>
                    <a:pt x="37" y="4"/>
                  </a:cubicBezTo>
                  <a:cubicBezTo>
                    <a:pt x="38" y="4"/>
                    <a:pt x="39" y="4"/>
                    <a:pt x="39" y="4"/>
                  </a:cubicBezTo>
                  <a:cubicBezTo>
                    <a:pt x="40" y="4"/>
                    <a:pt x="40" y="3"/>
                    <a:pt x="41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3"/>
                    <a:pt x="45" y="3"/>
                    <a:pt x="47" y="4"/>
                  </a:cubicBezTo>
                  <a:cubicBezTo>
                    <a:pt x="48" y="4"/>
                    <a:pt x="49" y="5"/>
                    <a:pt x="50" y="6"/>
                  </a:cubicBezTo>
                  <a:cubicBezTo>
                    <a:pt x="52" y="6"/>
                    <a:pt x="52" y="8"/>
                    <a:pt x="53" y="9"/>
                  </a:cubicBezTo>
                  <a:cubicBezTo>
                    <a:pt x="52" y="9"/>
                    <a:pt x="52" y="10"/>
                    <a:pt x="52" y="10"/>
                  </a:cubicBezTo>
                  <a:cubicBezTo>
                    <a:pt x="52" y="10"/>
                    <a:pt x="52" y="10"/>
                    <a:pt x="52" y="11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2" y="11"/>
                    <a:pt x="51" y="11"/>
                    <a:pt x="52" y="12"/>
                  </a:cubicBezTo>
                  <a:cubicBezTo>
                    <a:pt x="51" y="12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4"/>
                    <a:pt x="51" y="15"/>
                    <a:pt x="50" y="15"/>
                  </a:cubicBezTo>
                  <a:cubicBezTo>
                    <a:pt x="50" y="16"/>
                    <a:pt x="49" y="16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6" y="18"/>
                    <a:pt x="45" y="20"/>
                    <a:pt x="43" y="21"/>
                  </a:cubicBezTo>
                  <a:cubicBezTo>
                    <a:pt x="43" y="21"/>
                    <a:pt x="43" y="20"/>
                    <a:pt x="43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0"/>
                    <a:pt x="41" y="21"/>
                    <a:pt x="41" y="21"/>
                  </a:cubicBezTo>
                  <a:cubicBezTo>
                    <a:pt x="40" y="21"/>
                    <a:pt x="40" y="22"/>
                    <a:pt x="39" y="22"/>
                  </a:cubicBezTo>
                  <a:cubicBezTo>
                    <a:pt x="42" y="17"/>
                    <a:pt x="47" y="15"/>
                    <a:pt x="48" y="10"/>
                  </a:cubicBezTo>
                  <a:cubicBezTo>
                    <a:pt x="48" y="8"/>
                    <a:pt x="47" y="6"/>
                    <a:pt x="45" y="5"/>
                  </a:cubicBezTo>
                  <a:cubicBezTo>
                    <a:pt x="44" y="6"/>
                    <a:pt x="43" y="5"/>
                    <a:pt x="42" y="6"/>
                  </a:cubicBezTo>
                  <a:cubicBezTo>
                    <a:pt x="42" y="6"/>
                    <a:pt x="41" y="5"/>
                    <a:pt x="40" y="5"/>
                  </a:cubicBezTo>
                  <a:cubicBezTo>
                    <a:pt x="39" y="6"/>
                    <a:pt x="38" y="6"/>
                    <a:pt x="38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6"/>
                    <a:pt x="36" y="7"/>
                    <a:pt x="36" y="7"/>
                  </a:cubicBezTo>
                  <a:cubicBezTo>
                    <a:pt x="34" y="6"/>
                    <a:pt x="33" y="8"/>
                    <a:pt x="32" y="8"/>
                  </a:cubicBezTo>
                  <a:cubicBezTo>
                    <a:pt x="31" y="8"/>
                    <a:pt x="30" y="9"/>
                    <a:pt x="29" y="9"/>
                  </a:cubicBezTo>
                  <a:cubicBezTo>
                    <a:pt x="28" y="10"/>
                    <a:pt x="26" y="11"/>
                    <a:pt x="25" y="11"/>
                  </a:cubicBezTo>
                  <a:cubicBezTo>
                    <a:pt x="24" y="13"/>
                    <a:pt x="23" y="13"/>
                    <a:pt x="22" y="14"/>
                  </a:cubicBezTo>
                  <a:cubicBezTo>
                    <a:pt x="21" y="14"/>
                    <a:pt x="22" y="15"/>
                    <a:pt x="21" y="16"/>
                  </a:cubicBezTo>
                  <a:cubicBezTo>
                    <a:pt x="22" y="17"/>
                    <a:pt x="21" y="17"/>
                    <a:pt x="21" y="18"/>
                  </a:cubicBezTo>
                  <a:cubicBezTo>
                    <a:pt x="21" y="18"/>
                    <a:pt x="22" y="19"/>
                    <a:pt x="21" y="19"/>
                  </a:cubicBezTo>
                  <a:cubicBezTo>
                    <a:pt x="21" y="20"/>
                    <a:pt x="21" y="21"/>
                    <a:pt x="21" y="22"/>
                  </a:cubicBezTo>
                  <a:cubicBezTo>
                    <a:pt x="21" y="24"/>
                    <a:pt x="21" y="27"/>
                    <a:pt x="21" y="29"/>
                  </a:cubicBezTo>
                  <a:cubicBezTo>
                    <a:pt x="21" y="30"/>
                    <a:pt x="21" y="31"/>
                    <a:pt x="21" y="32"/>
                  </a:cubicBezTo>
                  <a:cubicBezTo>
                    <a:pt x="21" y="34"/>
                    <a:pt x="21" y="36"/>
                    <a:pt x="21" y="38"/>
                  </a:cubicBezTo>
                  <a:cubicBezTo>
                    <a:pt x="21" y="40"/>
                    <a:pt x="20" y="41"/>
                    <a:pt x="20" y="42"/>
                  </a:cubicBezTo>
                  <a:cubicBezTo>
                    <a:pt x="20" y="43"/>
                    <a:pt x="21" y="45"/>
                    <a:pt x="20" y="46"/>
                  </a:cubicBezTo>
                  <a:cubicBezTo>
                    <a:pt x="20" y="47"/>
                    <a:pt x="19" y="48"/>
                    <a:pt x="20" y="49"/>
                  </a:cubicBezTo>
                  <a:cubicBezTo>
                    <a:pt x="18" y="50"/>
                    <a:pt x="19" y="51"/>
                    <a:pt x="19" y="52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7" y="54"/>
                    <a:pt x="16" y="55"/>
                    <a:pt x="16" y="54"/>
                  </a:cubicBezTo>
                  <a:cubicBezTo>
                    <a:pt x="16" y="53"/>
                    <a:pt x="16" y="53"/>
                    <a:pt x="15" y="52"/>
                  </a:cubicBezTo>
                  <a:cubicBezTo>
                    <a:pt x="14" y="52"/>
                    <a:pt x="13" y="51"/>
                    <a:pt x="13" y="50"/>
                  </a:cubicBezTo>
                  <a:cubicBezTo>
                    <a:pt x="10" y="47"/>
                    <a:pt x="7" y="45"/>
                    <a:pt x="6" y="41"/>
                  </a:cubicBezTo>
                  <a:cubicBezTo>
                    <a:pt x="5" y="40"/>
                    <a:pt x="5" y="39"/>
                    <a:pt x="4" y="38"/>
                  </a:cubicBezTo>
                  <a:cubicBezTo>
                    <a:pt x="5" y="37"/>
                    <a:pt x="4" y="37"/>
                    <a:pt x="4" y="35"/>
                  </a:cubicBezTo>
                  <a:cubicBezTo>
                    <a:pt x="4" y="35"/>
                    <a:pt x="5" y="35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3"/>
                    <a:pt x="5" y="33"/>
                    <a:pt x="5" y="32"/>
                  </a:cubicBezTo>
                  <a:cubicBezTo>
                    <a:pt x="5" y="32"/>
                    <a:pt x="5" y="32"/>
                    <a:pt x="5" y="31"/>
                  </a:cubicBezTo>
                  <a:cubicBezTo>
                    <a:pt x="4" y="31"/>
                    <a:pt x="5" y="31"/>
                    <a:pt x="4" y="30"/>
                  </a:cubicBezTo>
                  <a:cubicBezTo>
                    <a:pt x="5" y="29"/>
                    <a:pt x="6" y="27"/>
                    <a:pt x="6" y="26"/>
                  </a:cubicBezTo>
                  <a:cubicBezTo>
                    <a:pt x="7" y="26"/>
                    <a:pt x="7" y="25"/>
                    <a:pt x="8" y="24"/>
                  </a:cubicBezTo>
                  <a:cubicBezTo>
                    <a:pt x="10" y="22"/>
                    <a:pt x="11" y="20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2" y="19"/>
                    <a:pt x="12" y="19"/>
                  </a:cubicBezTo>
                  <a:cubicBezTo>
                    <a:pt x="10" y="20"/>
                    <a:pt x="9" y="21"/>
                    <a:pt x="7" y="20"/>
                  </a:cubicBezTo>
                  <a:cubicBezTo>
                    <a:pt x="5" y="19"/>
                    <a:pt x="4" y="20"/>
                    <a:pt x="3" y="18"/>
                  </a:cubicBezTo>
                  <a:cubicBezTo>
                    <a:pt x="2" y="18"/>
                    <a:pt x="2" y="17"/>
                    <a:pt x="1" y="16"/>
                  </a:cubicBezTo>
                  <a:cubicBezTo>
                    <a:pt x="0" y="16"/>
                    <a:pt x="0" y="15"/>
                    <a:pt x="0" y="1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5"/>
                    <a:pt x="1" y="15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0" y="14"/>
                    <a:pt x="0" y="13"/>
                  </a:cubicBezTo>
                  <a:cubicBezTo>
                    <a:pt x="1" y="12"/>
                    <a:pt x="2" y="14"/>
                    <a:pt x="2" y="14"/>
                  </a:cubicBezTo>
                  <a:cubicBezTo>
                    <a:pt x="3" y="13"/>
                    <a:pt x="4" y="14"/>
                    <a:pt x="5" y="14"/>
                  </a:cubicBezTo>
                  <a:cubicBezTo>
                    <a:pt x="5" y="14"/>
                    <a:pt x="6" y="13"/>
                    <a:pt x="6" y="13"/>
                  </a:cubicBezTo>
                  <a:cubicBezTo>
                    <a:pt x="7" y="13"/>
                    <a:pt x="8" y="13"/>
                    <a:pt x="9" y="13"/>
                  </a:cubicBezTo>
                  <a:cubicBezTo>
                    <a:pt x="10" y="12"/>
                    <a:pt x="11" y="11"/>
                    <a:pt x="12" y="12"/>
                  </a:cubicBezTo>
                  <a:cubicBezTo>
                    <a:pt x="13" y="11"/>
                    <a:pt x="14" y="11"/>
                    <a:pt x="15" y="11"/>
                  </a:cubicBezTo>
                  <a:cubicBezTo>
                    <a:pt x="16" y="11"/>
                    <a:pt x="16" y="9"/>
                    <a:pt x="17" y="10"/>
                  </a:cubicBezTo>
                  <a:cubicBezTo>
                    <a:pt x="19" y="9"/>
                    <a:pt x="18" y="7"/>
                    <a:pt x="19" y="6"/>
                  </a:cubicBezTo>
                  <a:cubicBezTo>
                    <a:pt x="19" y="5"/>
                    <a:pt x="19" y="4"/>
                    <a:pt x="20" y="3"/>
                  </a:cubicBezTo>
                  <a:cubicBezTo>
                    <a:pt x="19" y="3"/>
                    <a:pt x="20" y="3"/>
                    <a:pt x="19" y="2"/>
                  </a:cubicBezTo>
                  <a:cubicBezTo>
                    <a:pt x="21" y="2"/>
                    <a:pt x="19" y="0"/>
                    <a:pt x="21" y="0"/>
                  </a:cubicBezTo>
                  <a:cubicBezTo>
                    <a:pt x="21" y="0"/>
                    <a:pt x="21" y="1"/>
                    <a:pt x="22" y="1"/>
                  </a:cubicBezTo>
                  <a:close/>
                  <a:moveTo>
                    <a:pt x="36" y="19"/>
                  </a:moveTo>
                  <a:cubicBezTo>
                    <a:pt x="37" y="19"/>
                    <a:pt x="37" y="20"/>
                    <a:pt x="37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7" y="21"/>
                    <a:pt x="36" y="22"/>
                    <a:pt x="36" y="23"/>
                  </a:cubicBezTo>
                  <a:cubicBezTo>
                    <a:pt x="37" y="26"/>
                    <a:pt x="35" y="28"/>
                    <a:pt x="36" y="30"/>
                  </a:cubicBezTo>
                  <a:cubicBezTo>
                    <a:pt x="37" y="28"/>
                    <a:pt x="39" y="26"/>
                    <a:pt x="41" y="25"/>
                  </a:cubicBezTo>
                  <a:cubicBezTo>
                    <a:pt x="43" y="24"/>
                    <a:pt x="44" y="23"/>
                    <a:pt x="46" y="23"/>
                  </a:cubicBezTo>
                  <a:cubicBezTo>
                    <a:pt x="46" y="23"/>
                    <a:pt x="47" y="23"/>
                    <a:pt x="47" y="23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8" y="23"/>
                    <a:pt x="49" y="22"/>
                    <a:pt x="50" y="23"/>
                  </a:cubicBezTo>
                  <a:cubicBezTo>
                    <a:pt x="51" y="22"/>
                    <a:pt x="51" y="24"/>
                    <a:pt x="52" y="24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6"/>
                    <a:pt x="54" y="27"/>
                    <a:pt x="54" y="28"/>
                  </a:cubicBezTo>
                  <a:cubicBezTo>
                    <a:pt x="55" y="29"/>
                    <a:pt x="55" y="29"/>
                    <a:pt x="55" y="30"/>
                  </a:cubicBezTo>
                  <a:cubicBezTo>
                    <a:pt x="55" y="31"/>
                    <a:pt x="55" y="32"/>
                    <a:pt x="55" y="32"/>
                  </a:cubicBezTo>
                  <a:cubicBezTo>
                    <a:pt x="56" y="33"/>
                    <a:pt x="55" y="33"/>
                    <a:pt x="55" y="33"/>
                  </a:cubicBezTo>
                  <a:cubicBezTo>
                    <a:pt x="54" y="36"/>
                    <a:pt x="53" y="38"/>
                    <a:pt x="52" y="40"/>
                  </a:cubicBezTo>
                  <a:cubicBezTo>
                    <a:pt x="52" y="41"/>
                    <a:pt x="53" y="42"/>
                    <a:pt x="53" y="42"/>
                  </a:cubicBezTo>
                  <a:cubicBezTo>
                    <a:pt x="55" y="43"/>
                    <a:pt x="55" y="44"/>
                    <a:pt x="57" y="45"/>
                  </a:cubicBezTo>
                  <a:cubicBezTo>
                    <a:pt x="57" y="45"/>
                    <a:pt x="57" y="46"/>
                    <a:pt x="58" y="46"/>
                  </a:cubicBezTo>
                  <a:cubicBezTo>
                    <a:pt x="59" y="47"/>
                    <a:pt x="60" y="48"/>
                    <a:pt x="60" y="49"/>
                  </a:cubicBezTo>
                  <a:cubicBezTo>
                    <a:pt x="60" y="50"/>
                    <a:pt x="61" y="50"/>
                    <a:pt x="60" y="51"/>
                  </a:cubicBezTo>
                  <a:cubicBezTo>
                    <a:pt x="61" y="51"/>
                    <a:pt x="60" y="52"/>
                    <a:pt x="60" y="52"/>
                  </a:cubicBezTo>
                  <a:cubicBezTo>
                    <a:pt x="59" y="52"/>
                    <a:pt x="57" y="52"/>
                    <a:pt x="56" y="52"/>
                  </a:cubicBezTo>
                  <a:cubicBezTo>
                    <a:pt x="55" y="51"/>
                    <a:pt x="55" y="50"/>
                    <a:pt x="54" y="50"/>
                  </a:cubicBezTo>
                  <a:cubicBezTo>
                    <a:pt x="54" y="48"/>
                    <a:pt x="52" y="49"/>
                    <a:pt x="52" y="48"/>
                  </a:cubicBezTo>
                  <a:cubicBezTo>
                    <a:pt x="51" y="48"/>
                    <a:pt x="50" y="47"/>
                    <a:pt x="49" y="46"/>
                  </a:cubicBezTo>
                  <a:cubicBezTo>
                    <a:pt x="48" y="46"/>
                    <a:pt x="48" y="47"/>
                    <a:pt x="47" y="47"/>
                  </a:cubicBezTo>
                  <a:cubicBezTo>
                    <a:pt x="47" y="48"/>
                    <a:pt x="45" y="48"/>
                    <a:pt x="45" y="48"/>
                  </a:cubicBezTo>
                  <a:cubicBezTo>
                    <a:pt x="43" y="49"/>
                    <a:pt x="42" y="50"/>
                    <a:pt x="41" y="50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1" y="50"/>
                    <a:pt x="41" y="50"/>
                    <a:pt x="41" y="49"/>
                  </a:cubicBezTo>
                  <a:cubicBezTo>
                    <a:pt x="40" y="49"/>
                    <a:pt x="40" y="49"/>
                    <a:pt x="39" y="49"/>
                  </a:cubicBezTo>
                  <a:cubicBezTo>
                    <a:pt x="38" y="50"/>
                    <a:pt x="37" y="49"/>
                    <a:pt x="36" y="49"/>
                  </a:cubicBezTo>
                  <a:cubicBezTo>
                    <a:pt x="35" y="49"/>
                    <a:pt x="34" y="48"/>
                    <a:pt x="33" y="48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2" y="48"/>
                    <a:pt x="31" y="47"/>
                    <a:pt x="30" y="46"/>
                  </a:cubicBezTo>
                  <a:cubicBezTo>
                    <a:pt x="29" y="46"/>
                    <a:pt x="30" y="45"/>
                    <a:pt x="29" y="44"/>
                  </a:cubicBezTo>
                  <a:cubicBezTo>
                    <a:pt x="29" y="43"/>
                    <a:pt x="29" y="42"/>
                    <a:pt x="28" y="42"/>
                  </a:cubicBezTo>
                  <a:cubicBezTo>
                    <a:pt x="29" y="41"/>
                    <a:pt x="29" y="39"/>
                    <a:pt x="30" y="38"/>
                  </a:cubicBezTo>
                  <a:cubicBezTo>
                    <a:pt x="30" y="38"/>
                    <a:pt x="30" y="38"/>
                    <a:pt x="29" y="38"/>
                  </a:cubicBezTo>
                  <a:cubicBezTo>
                    <a:pt x="29" y="37"/>
                    <a:pt x="30" y="36"/>
                    <a:pt x="30" y="3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5"/>
                    <a:pt x="30" y="34"/>
                    <a:pt x="30" y="34"/>
                  </a:cubicBezTo>
                  <a:cubicBezTo>
                    <a:pt x="30" y="33"/>
                    <a:pt x="30" y="32"/>
                    <a:pt x="31" y="30"/>
                  </a:cubicBezTo>
                  <a:cubicBezTo>
                    <a:pt x="32" y="30"/>
                    <a:pt x="31" y="29"/>
                    <a:pt x="31" y="29"/>
                  </a:cubicBezTo>
                  <a:cubicBezTo>
                    <a:pt x="31" y="27"/>
                    <a:pt x="33" y="27"/>
                    <a:pt x="32" y="26"/>
                  </a:cubicBezTo>
                  <a:cubicBezTo>
                    <a:pt x="32" y="26"/>
                    <a:pt x="33" y="25"/>
                    <a:pt x="32" y="25"/>
                  </a:cubicBezTo>
                  <a:cubicBezTo>
                    <a:pt x="33" y="24"/>
                    <a:pt x="33" y="23"/>
                    <a:pt x="33" y="21"/>
                  </a:cubicBezTo>
                  <a:cubicBezTo>
                    <a:pt x="33" y="22"/>
                    <a:pt x="34" y="22"/>
                    <a:pt x="34" y="21"/>
                  </a:cubicBezTo>
                  <a:cubicBezTo>
                    <a:pt x="34" y="20"/>
                    <a:pt x="33" y="20"/>
                    <a:pt x="33" y="19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8"/>
                    <a:pt x="34" y="17"/>
                    <a:pt x="35" y="17"/>
                  </a:cubicBezTo>
                  <a:lnTo>
                    <a:pt x="36" y="19"/>
                  </a:lnTo>
                  <a:close/>
                  <a:moveTo>
                    <a:pt x="16" y="23"/>
                  </a:moveTo>
                  <a:cubicBezTo>
                    <a:pt x="17" y="25"/>
                    <a:pt x="16" y="26"/>
                    <a:pt x="16" y="27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9"/>
                    <a:pt x="15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3"/>
                    <a:pt x="16" y="34"/>
                    <a:pt x="15" y="37"/>
                  </a:cubicBezTo>
                  <a:cubicBezTo>
                    <a:pt x="16" y="37"/>
                    <a:pt x="16" y="38"/>
                    <a:pt x="16" y="39"/>
                  </a:cubicBezTo>
                  <a:cubicBezTo>
                    <a:pt x="16" y="40"/>
                    <a:pt x="16" y="41"/>
                    <a:pt x="15" y="42"/>
                  </a:cubicBezTo>
                  <a:cubicBezTo>
                    <a:pt x="15" y="43"/>
                    <a:pt x="15" y="43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4" y="43"/>
                    <a:pt x="12" y="43"/>
                    <a:pt x="11" y="42"/>
                  </a:cubicBezTo>
                  <a:cubicBezTo>
                    <a:pt x="11" y="41"/>
                    <a:pt x="10" y="41"/>
                    <a:pt x="10" y="40"/>
                  </a:cubicBezTo>
                  <a:cubicBezTo>
                    <a:pt x="9" y="38"/>
                    <a:pt x="9" y="37"/>
                    <a:pt x="9" y="35"/>
                  </a:cubicBezTo>
                  <a:cubicBezTo>
                    <a:pt x="9" y="35"/>
                    <a:pt x="10" y="34"/>
                    <a:pt x="9" y="34"/>
                  </a:cubicBezTo>
                  <a:cubicBezTo>
                    <a:pt x="10" y="33"/>
                    <a:pt x="9" y="33"/>
                    <a:pt x="9" y="33"/>
                  </a:cubicBezTo>
                  <a:cubicBezTo>
                    <a:pt x="10" y="31"/>
                    <a:pt x="10" y="28"/>
                    <a:pt x="12" y="27"/>
                  </a:cubicBezTo>
                  <a:cubicBezTo>
                    <a:pt x="12" y="26"/>
                    <a:pt x="13" y="25"/>
                    <a:pt x="14" y="24"/>
                  </a:cubicBezTo>
                  <a:cubicBezTo>
                    <a:pt x="14" y="23"/>
                    <a:pt x="15" y="22"/>
                    <a:pt x="16" y="20"/>
                  </a:cubicBezTo>
                  <a:cubicBezTo>
                    <a:pt x="16" y="22"/>
                    <a:pt x="17" y="23"/>
                    <a:pt x="16" y="23"/>
                  </a:cubicBezTo>
                  <a:close/>
                  <a:moveTo>
                    <a:pt x="46" y="27"/>
                  </a:moveTo>
                  <a:cubicBezTo>
                    <a:pt x="46" y="26"/>
                    <a:pt x="46" y="27"/>
                    <a:pt x="47" y="27"/>
                  </a:cubicBezTo>
                  <a:cubicBezTo>
                    <a:pt x="47" y="27"/>
                    <a:pt x="48" y="27"/>
                    <a:pt x="48" y="28"/>
                  </a:cubicBezTo>
                  <a:cubicBezTo>
                    <a:pt x="48" y="29"/>
                    <a:pt x="48" y="31"/>
                    <a:pt x="48" y="32"/>
                  </a:cubicBezTo>
                  <a:cubicBezTo>
                    <a:pt x="49" y="33"/>
                    <a:pt x="48" y="33"/>
                    <a:pt x="48" y="34"/>
                  </a:cubicBezTo>
                  <a:cubicBezTo>
                    <a:pt x="48" y="35"/>
                    <a:pt x="47" y="35"/>
                    <a:pt x="47" y="36"/>
                  </a:cubicBezTo>
                  <a:cubicBezTo>
                    <a:pt x="47" y="37"/>
                    <a:pt x="46" y="37"/>
                    <a:pt x="46" y="37"/>
                  </a:cubicBezTo>
                  <a:cubicBezTo>
                    <a:pt x="44" y="36"/>
                    <a:pt x="41" y="36"/>
                    <a:pt x="39" y="33"/>
                  </a:cubicBezTo>
                  <a:cubicBezTo>
                    <a:pt x="39" y="33"/>
                    <a:pt x="40" y="32"/>
                    <a:pt x="40" y="32"/>
                  </a:cubicBezTo>
                  <a:cubicBezTo>
                    <a:pt x="41" y="30"/>
                    <a:pt x="42" y="28"/>
                    <a:pt x="44" y="27"/>
                  </a:cubicBezTo>
                  <a:cubicBezTo>
                    <a:pt x="45" y="27"/>
                    <a:pt x="45" y="26"/>
                    <a:pt x="46" y="27"/>
                  </a:cubicBezTo>
                  <a:close/>
                  <a:moveTo>
                    <a:pt x="39" y="37"/>
                  </a:moveTo>
                  <a:cubicBezTo>
                    <a:pt x="39" y="38"/>
                    <a:pt x="39" y="38"/>
                    <a:pt x="40" y="38"/>
                  </a:cubicBezTo>
                  <a:cubicBezTo>
                    <a:pt x="41" y="39"/>
                    <a:pt x="41" y="39"/>
                    <a:pt x="42" y="39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2" y="42"/>
                    <a:pt x="42" y="44"/>
                    <a:pt x="40" y="43"/>
                  </a:cubicBezTo>
                  <a:cubicBezTo>
                    <a:pt x="40" y="44"/>
                    <a:pt x="39" y="43"/>
                    <a:pt x="38" y="43"/>
                  </a:cubicBezTo>
                  <a:cubicBezTo>
                    <a:pt x="37" y="44"/>
                    <a:pt x="36" y="43"/>
                    <a:pt x="35" y="44"/>
                  </a:cubicBezTo>
                  <a:cubicBezTo>
                    <a:pt x="35" y="43"/>
                    <a:pt x="35" y="42"/>
                    <a:pt x="35" y="41"/>
                  </a:cubicBezTo>
                  <a:cubicBezTo>
                    <a:pt x="35" y="40"/>
                    <a:pt x="37" y="39"/>
                    <a:pt x="37" y="37"/>
                  </a:cubicBezTo>
                  <a:cubicBezTo>
                    <a:pt x="37" y="37"/>
                    <a:pt x="37" y="35"/>
                    <a:pt x="38" y="36"/>
                  </a:cubicBezTo>
                  <a:lnTo>
                    <a:pt x="39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6534740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底纹 + 校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形 2"/>
          <p:cNvPicPr>
            <a:picLocks noChangeAspect="1"/>
          </p:cNvPicPr>
          <p:nvPr userDrawn="1"/>
        </p:nvPicPr>
        <p:blipFill>
          <a:blip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026812" y="325447"/>
            <a:ext cx="2810614" cy="752510"/>
          </a:xfrm>
          <a:prstGeom prst="rect">
            <a:avLst/>
          </a:prstGeom>
        </p:spPr>
      </p:pic>
      <p:grpSp>
        <p:nvGrpSpPr>
          <p:cNvPr id="6" name="Group 4"/>
          <p:cNvGrpSpPr>
            <a:grpSpLocks noChangeAspect="1"/>
          </p:cNvGrpSpPr>
          <p:nvPr userDrawn="1"/>
        </p:nvGrpSpPr>
        <p:grpSpPr bwMode="auto">
          <a:xfrm>
            <a:off x="0" y="5072541"/>
            <a:ext cx="12192000" cy="1800828"/>
            <a:chOff x="0" y="3476"/>
            <a:chExt cx="5775" cy="853"/>
          </a:xfrm>
          <a:solidFill>
            <a:schemeClr val="tx2"/>
          </a:solidFill>
        </p:grpSpPr>
        <p:sp>
          <p:nvSpPr>
            <p:cNvPr id="7" name="Freeform 5"/>
            <p:cNvSpPr>
              <a:spLocks noEditPoints="1"/>
            </p:cNvSpPr>
            <p:nvPr/>
          </p:nvSpPr>
          <p:spPr bwMode="auto">
            <a:xfrm>
              <a:off x="16" y="3476"/>
              <a:ext cx="233" cy="823"/>
            </a:xfrm>
            <a:custGeom>
              <a:avLst/>
              <a:gdLst>
                <a:gd name="T0" fmla="*/ 83 w 90"/>
                <a:gd name="T1" fmla="*/ 303 h 308"/>
                <a:gd name="T2" fmla="*/ 63 w 90"/>
                <a:gd name="T3" fmla="*/ 300 h 308"/>
                <a:gd name="T4" fmla="*/ 68 w 90"/>
                <a:gd name="T5" fmla="*/ 270 h 308"/>
                <a:gd name="T6" fmla="*/ 62 w 90"/>
                <a:gd name="T7" fmla="*/ 240 h 308"/>
                <a:gd name="T8" fmla="*/ 64 w 90"/>
                <a:gd name="T9" fmla="*/ 196 h 308"/>
                <a:gd name="T10" fmla="*/ 61 w 90"/>
                <a:gd name="T11" fmla="*/ 180 h 308"/>
                <a:gd name="T12" fmla="*/ 65 w 90"/>
                <a:gd name="T13" fmla="*/ 150 h 308"/>
                <a:gd name="T14" fmla="*/ 60 w 90"/>
                <a:gd name="T15" fmla="*/ 120 h 308"/>
                <a:gd name="T16" fmla="*/ 64 w 90"/>
                <a:gd name="T17" fmla="*/ 91 h 308"/>
                <a:gd name="T18" fmla="*/ 58 w 90"/>
                <a:gd name="T19" fmla="*/ 61 h 308"/>
                <a:gd name="T20" fmla="*/ 62 w 90"/>
                <a:gd name="T21" fmla="*/ 30 h 308"/>
                <a:gd name="T22" fmla="*/ 44 w 90"/>
                <a:gd name="T23" fmla="*/ 0 h 308"/>
                <a:gd name="T24" fmla="*/ 32 w 90"/>
                <a:gd name="T25" fmla="*/ 61 h 308"/>
                <a:gd name="T26" fmla="*/ 27 w 90"/>
                <a:gd name="T27" fmla="*/ 91 h 308"/>
                <a:gd name="T28" fmla="*/ 25 w 90"/>
                <a:gd name="T29" fmla="*/ 150 h 308"/>
                <a:gd name="T30" fmla="*/ 25 w 90"/>
                <a:gd name="T31" fmla="*/ 151 h 308"/>
                <a:gd name="T32" fmla="*/ 22 w 90"/>
                <a:gd name="T33" fmla="*/ 221 h 308"/>
                <a:gd name="T34" fmla="*/ 29 w 90"/>
                <a:gd name="T35" fmla="*/ 241 h 308"/>
                <a:gd name="T36" fmla="*/ 22 w 90"/>
                <a:gd name="T37" fmla="*/ 271 h 308"/>
                <a:gd name="T38" fmla="*/ 13 w 90"/>
                <a:gd name="T39" fmla="*/ 303 h 308"/>
                <a:gd name="T40" fmla="*/ 0 w 90"/>
                <a:gd name="T41" fmla="*/ 305 h 308"/>
                <a:gd name="T42" fmla="*/ 90 w 90"/>
                <a:gd name="T43" fmla="*/ 305 h 308"/>
                <a:gd name="T44" fmla="*/ 58 w 90"/>
                <a:gd name="T45" fmla="*/ 239 h 308"/>
                <a:gd name="T46" fmla="*/ 45 w 90"/>
                <a:gd name="T47" fmla="*/ 154 h 308"/>
                <a:gd name="T48" fmla="*/ 34 w 90"/>
                <a:gd name="T49" fmla="*/ 179 h 308"/>
                <a:gd name="T50" fmla="*/ 55 w 90"/>
                <a:gd name="T51" fmla="*/ 59 h 308"/>
                <a:gd name="T52" fmla="*/ 55 w 90"/>
                <a:gd name="T53" fmla="*/ 59 h 308"/>
                <a:gd name="T54" fmla="*/ 56 w 90"/>
                <a:gd name="T55" fmla="*/ 119 h 308"/>
                <a:gd name="T56" fmla="*/ 45 w 90"/>
                <a:gd name="T57" fmla="*/ 274 h 308"/>
                <a:gd name="T58" fmla="*/ 31 w 90"/>
                <a:gd name="T59" fmla="*/ 300 h 308"/>
                <a:gd name="T60" fmla="*/ 48 w 90"/>
                <a:gd name="T61" fmla="*/ 269 h 308"/>
                <a:gd name="T62" fmla="*/ 65 w 90"/>
                <a:gd name="T63" fmla="*/ 269 h 308"/>
                <a:gd name="T64" fmla="*/ 48 w 90"/>
                <a:gd name="T65" fmla="*/ 209 h 308"/>
                <a:gd name="T66" fmla="*/ 48 w 90"/>
                <a:gd name="T67" fmla="*/ 209 h 308"/>
                <a:gd name="T68" fmla="*/ 50 w 90"/>
                <a:gd name="T69" fmla="*/ 144 h 308"/>
                <a:gd name="T70" fmla="*/ 47 w 90"/>
                <a:gd name="T71" fmla="*/ 149 h 308"/>
                <a:gd name="T72" fmla="*/ 56 w 90"/>
                <a:gd name="T73" fmla="*/ 66 h 308"/>
                <a:gd name="T74" fmla="*/ 34 w 90"/>
                <a:gd name="T75" fmla="*/ 66 h 308"/>
                <a:gd name="T76" fmla="*/ 43 w 90"/>
                <a:gd name="T77" fmla="*/ 89 h 308"/>
                <a:gd name="T78" fmla="*/ 33 w 90"/>
                <a:gd name="T79" fmla="*/ 126 h 308"/>
                <a:gd name="T80" fmla="*/ 43 w 90"/>
                <a:gd name="T81" fmla="*/ 149 h 308"/>
                <a:gd name="T82" fmla="*/ 32 w 90"/>
                <a:gd name="T83" fmla="*/ 185 h 308"/>
                <a:gd name="T84" fmla="*/ 27 w 90"/>
                <a:gd name="T85" fmla="*/ 209 h 308"/>
                <a:gd name="T86" fmla="*/ 31 w 90"/>
                <a:gd name="T87" fmla="*/ 245 h 308"/>
                <a:gd name="T88" fmla="*/ 31 w 90"/>
                <a:gd name="T89" fmla="*/ 245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0" h="308">
                  <a:moveTo>
                    <a:pt x="90" y="305"/>
                  </a:moveTo>
                  <a:cubicBezTo>
                    <a:pt x="83" y="305"/>
                    <a:pt x="83" y="305"/>
                    <a:pt x="83" y="305"/>
                  </a:cubicBezTo>
                  <a:cubicBezTo>
                    <a:pt x="83" y="303"/>
                    <a:pt x="83" y="303"/>
                    <a:pt x="83" y="303"/>
                  </a:cubicBezTo>
                  <a:cubicBezTo>
                    <a:pt x="77" y="303"/>
                    <a:pt x="77" y="303"/>
                    <a:pt x="77" y="303"/>
                  </a:cubicBezTo>
                  <a:cubicBezTo>
                    <a:pt x="77" y="300"/>
                    <a:pt x="77" y="300"/>
                    <a:pt x="77" y="300"/>
                  </a:cubicBezTo>
                  <a:cubicBezTo>
                    <a:pt x="63" y="300"/>
                    <a:pt x="63" y="300"/>
                    <a:pt x="63" y="300"/>
                  </a:cubicBezTo>
                  <a:cubicBezTo>
                    <a:pt x="68" y="271"/>
                    <a:pt x="68" y="271"/>
                    <a:pt x="68" y="271"/>
                  </a:cubicBezTo>
                  <a:cubicBezTo>
                    <a:pt x="68" y="271"/>
                    <a:pt x="68" y="271"/>
                    <a:pt x="68" y="270"/>
                  </a:cubicBezTo>
                  <a:cubicBezTo>
                    <a:pt x="68" y="270"/>
                    <a:pt x="68" y="270"/>
                    <a:pt x="68" y="270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0"/>
                    <a:pt x="62" y="240"/>
                    <a:pt x="62" y="240"/>
                  </a:cubicBezTo>
                  <a:cubicBezTo>
                    <a:pt x="65" y="221"/>
                    <a:pt x="65" y="221"/>
                    <a:pt x="65" y="221"/>
                  </a:cubicBezTo>
                  <a:cubicBezTo>
                    <a:pt x="69" y="221"/>
                    <a:pt x="69" y="221"/>
                    <a:pt x="69" y="221"/>
                  </a:cubicBezTo>
                  <a:cubicBezTo>
                    <a:pt x="64" y="196"/>
                    <a:pt x="64" y="196"/>
                    <a:pt x="64" y="196"/>
                  </a:cubicBezTo>
                  <a:cubicBezTo>
                    <a:pt x="61" y="181"/>
                    <a:pt x="61" y="181"/>
                    <a:pt x="61" y="181"/>
                  </a:cubicBezTo>
                  <a:cubicBezTo>
                    <a:pt x="61" y="181"/>
                    <a:pt x="61" y="181"/>
                    <a:pt x="61" y="181"/>
                  </a:cubicBezTo>
                  <a:cubicBezTo>
                    <a:pt x="61" y="181"/>
                    <a:pt x="61" y="181"/>
                    <a:pt x="61" y="180"/>
                  </a:cubicBezTo>
                  <a:cubicBezTo>
                    <a:pt x="65" y="151"/>
                    <a:pt x="65" y="151"/>
                    <a:pt x="65" y="151"/>
                  </a:cubicBezTo>
                  <a:cubicBezTo>
                    <a:pt x="65" y="151"/>
                    <a:pt x="65" y="151"/>
                    <a:pt x="65" y="151"/>
                  </a:cubicBezTo>
                  <a:cubicBezTo>
                    <a:pt x="65" y="151"/>
                    <a:pt x="65" y="150"/>
                    <a:pt x="65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63" y="91"/>
                    <a:pt x="63" y="91"/>
                    <a:pt x="63" y="91"/>
                  </a:cubicBezTo>
                  <a:cubicBezTo>
                    <a:pt x="64" y="91"/>
                    <a:pt x="64" y="91"/>
                    <a:pt x="64" y="91"/>
                  </a:cubicBezTo>
                  <a:cubicBezTo>
                    <a:pt x="64" y="91"/>
                    <a:pt x="64" y="90"/>
                    <a:pt x="63" y="90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2" y="61"/>
                    <a:pt x="32" y="61"/>
                    <a:pt x="32" y="6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1"/>
                    <a:pt x="25" y="151"/>
                    <a:pt x="25" y="151"/>
                  </a:cubicBezTo>
                  <a:cubicBezTo>
                    <a:pt x="30" y="181"/>
                    <a:pt x="30" y="181"/>
                    <a:pt x="30" y="181"/>
                  </a:cubicBezTo>
                  <a:cubicBezTo>
                    <a:pt x="27" y="196"/>
                    <a:pt x="27" y="196"/>
                    <a:pt x="27" y="196"/>
                  </a:cubicBezTo>
                  <a:cubicBezTo>
                    <a:pt x="22" y="221"/>
                    <a:pt x="22" y="221"/>
                    <a:pt x="22" y="221"/>
                  </a:cubicBezTo>
                  <a:cubicBezTo>
                    <a:pt x="25" y="221"/>
                    <a:pt x="25" y="221"/>
                    <a:pt x="25" y="221"/>
                  </a:cubicBezTo>
                  <a:cubicBezTo>
                    <a:pt x="29" y="240"/>
                    <a:pt x="29" y="240"/>
                    <a:pt x="29" y="240"/>
                  </a:cubicBezTo>
                  <a:cubicBezTo>
                    <a:pt x="29" y="241"/>
                    <a:pt x="29" y="241"/>
                    <a:pt x="29" y="241"/>
                  </a:cubicBezTo>
                  <a:cubicBezTo>
                    <a:pt x="22" y="270"/>
                    <a:pt x="22" y="270"/>
                    <a:pt x="22" y="270"/>
                  </a:cubicBezTo>
                  <a:cubicBezTo>
                    <a:pt x="22" y="270"/>
                    <a:pt x="22" y="270"/>
                    <a:pt x="22" y="270"/>
                  </a:cubicBezTo>
                  <a:cubicBezTo>
                    <a:pt x="22" y="270"/>
                    <a:pt x="22" y="271"/>
                    <a:pt x="22" y="271"/>
                  </a:cubicBezTo>
                  <a:cubicBezTo>
                    <a:pt x="27" y="300"/>
                    <a:pt x="27" y="300"/>
                    <a:pt x="27" y="300"/>
                  </a:cubicBezTo>
                  <a:cubicBezTo>
                    <a:pt x="13" y="300"/>
                    <a:pt x="13" y="300"/>
                    <a:pt x="13" y="300"/>
                  </a:cubicBezTo>
                  <a:cubicBezTo>
                    <a:pt x="13" y="303"/>
                    <a:pt x="13" y="303"/>
                    <a:pt x="13" y="303"/>
                  </a:cubicBezTo>
                  <a:cubicBezTo>
                    <a:pt x="7" y="303"/>
                    <a:pt x="7" y="303"/>
                    <a:pt x="7" y="303"/>
                  </a:cubicBezTo>
                  <a:cubicBezTo>
                    <a:pt x="7" y="305"/>
                    <a:pt x="7" y="305"/>
                    <a:pt x="7" y="305"/>
                  </a:cubicBezTo>
                  <a:cubicBezTo>
                    <a:pt x="0" y="305"/>
                    <a:pt x="0" y="305"/>
                    <a:pt x="0" y="305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90" y="308"/>
                    <a:pt x="90" y="308"/>
                    <a:pt x="90" y="308"/>
                  </a:cubicBezTo>
                  <a:lnTo>
                    <a:pt x="90" y="305"/>
                  </a:lnTo>
                  <a:close/>
                  <a:moveTo>
                    <a:pt x="45" y="214"/>
                  </a:moveTo>
                  <a:cubicBezTo>
                    <a:pt x="45" y="214"/>
                    <a:pt x="45" y="214"/>
                    <a:pt x="45" y="214"/>
                  </a:cubicBezTo>
                  <a:cubicBezTo>
                    <a:pt x="58" y="239"/>
                    <a:pt x="58" y="239"/>
                    <a:pt x="58" y="239"/>
                  </a:cubicBezTo>
                  <a:cubicBezTo>
                    <a:pt x="32" y="239"/>
                    <a:pt x="32" y="239"/>
                    <a:pt x="32" y="239"/>
                  </a:cubicBezTo>
                  <a:lnTo>
                    <a:pt x="45" y="214"/>
                  </a:lnTo>
                  <a:close/>
                  <a:moveTo>
                    <a:pt x="45" y="154"/>
                  </a:moveTo>
                  <a:cubicBezTo>
                    <a:pt x="45" y="154"/>
                    <a:pt x="45" y="154"/>
                    <a:pt x="45" y="154"/>
                  </a:cubicBezTo>
                  <a:cubicBezTo>
                    <a:pt x="57" y="179"/>
                    <a:pt x="57" y="179"/>
                    <a:pt x="57" y="179"/>
                  </a:cubicBezTo>
                  <a:cubicBezTo>
                    <a:pt x="34" y="179"/>
                    <a:pt x="34" y="179"/>
                    <a:pt x="34" y="179"/>
                  </a:cubicBezTo>
                  <a:lnTo>
                    <a:pt x="45" y="154"/>
                  </a:lnTo>
                  <a:close/>
                  <a:moveTo>
                    <a:pt x="55" y="59"/>
                  </a:moveTo>
                  <a:cubicBezTo>
                    <a:pt x="55" y="59"/>
                    <a:pt x="55" y="59"/>
                    <a:pt x="55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45" y="35"/>
                    <a:pt x="45" y="35"/>
                    <a:pt x="45" y="35"/>
                  </a:cubicBezTo>
                  <a:lnTo>
                    <a:pt x="55" y="59"/>
                  </a:lnTo>
                  <a:close/>
                  <a:moveTo>
                    <a:pt x="45" y="95"/>
                  </a:moveTo>
                  <a:cubicBezTo>
                    <a:pt x="45" y="95"/>
                    <a:pt x="45" y="95"/>
                    <a:pt x="45" y="95"/>
                  </a:cubicBezTo>
                  <a:cubicBezTo>
                    <a:pt x="56" y="119"/>
                    <a:pt x="56" y="119"/>
                    <a:pt x="56" y="119"/>
                  </a:cubicBezTo>
                  <a:cubicBezTo>
                    <a:pt x="35" y="119"/>
                    <a:pt x="35" y="119"/>
                    <a:pt x="35" y="119"/>
                  </a:cubicBezTo>
                  <a:lnTo>
                    <a:pt x="45" y="95"/>
                  </a:lnTo>
                  <a:close/>
                  <a:moveTo>
                    <a:pt x="45" y="274"/>
                  </a:moveTo>
                  <a:cubicBezTo>
                    <a:pt x="45" y="274"/>
                    <a:pt x="45" y="274"/>
                    <a:pt x="45" y="274"/>
                  </a:cubicBezTo>
                  <a:cubicBezTo>
                    <a:pt x="60" y="300"/>
                    <a:pt x="60" y="300"/>
                    <a:pt x="60" y="300"/>
                  </a:cubicBezTo>
                  <a:cubicBezTo>
                    <a:pt x="31" y="300"/>
                    <a:pt x="31" y="300"/>
                    <a:pt x="31" y="300"/>
                  </a:cubicBezTo>
                  <a:lnTo>
                    <a:pt x="45" y="274"/>
                  </a:lnTo>
                  <a:close/>
                  <a:moveTo>
                    <a:pt x="48" y="269"/>
                  </a:moveTo>
                  <a:cubicBezTo>
                    <a:pt x="48" y="269"/>
                    <a:pt x="48" y="269"/>
                    <a:pt x="48" y="269"/>
                  </a:cubicBezTo>
                  <a:cubicBezTo>
                    <a:pt x="52" y="261"/>
                    <a:pt x="52" y="261"/>
                    <a:pt x="52" y="261"/>
                  </a:cubicBezTo>
                  <a:cubicBezTo>
                    <a:pt x="60" y="245"/>
                    <a:pt x="60" y="245"/>
                    <a:pt x="60" y="245"/>
                  </a:cubicBezTo>
                  <a:cubicBezTo>
                    <a:pt x="65" y="269"/>
                    <a:pt x="65" y="269"/>
                    <a:pt x="65" y="269"/>
                  </a:cubicBezTo>
                  <a:lnTo>
                    <a:pt x="48" y="269"/>
                  </a:lnTo>
                  <a:close/>
                  <a:moveTo>
                    <a:pt x="48" y="209"/>
                  </a:moveTo>
                  <a:cubicBezTo>
                    <a:pt x="48" y="209"/>
                    <a:pt x="48" y="209"/>
                    <a:pt x="48" y="209"/>
                  </a:cubicBezTo>
                  <a:cubicBezTo>
                    <a:pt x="59" y="185"/>
                    <a:pt x="59" y="185"/>
                    <a:pt x="59" y="185"/>
                  </a:cubicBezTo>
                  <a:cubicBezTo>
                    <a:pt x="64" y="209"/>
                    <a:pt x="64" y="209"/>
                    <a:pt x="64" y="209"/>
                  </a:cubicBezTo>
                  <a:lnTo>
                    <a:pt x="48" y="209"/>
                  </a:lnTo>
                  <a:close/>
                  <a:moveTo>
                    <a:pt x="47" y="149"/>
                  </a:moveTo>
                  <a:cubicBezTo>
                    <a:pt x="47" y="149"/>
                    <a:pt x="47" y="149"/>
                    <a:pt x="47" y="149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7" y="126"/>
                    <a:pt x="57" y="126"/>
                    <a:pt x="57" y="126"/>
                  </a:cubicBezTo>
                  <a:cubicBezTo>
                    <a:pt x="62" y="149"/>
                    <a:pt x="62" y="149"/>
                    <a:pt x="62" y="149"/>
                  </a:cubicBezTo>
                  <a:lnTo>
                    <a:pt x="47" y="149"/>
                  </a:lnTo>
                  <a:close/>
                  <a:moveTo>
                    <a:pt x="47" y="89"/>
                  </a:moveTo>
                  <a:cubicBezTo>
                    <a:pt x="47" y="89"/>
                    <a:pt x="47" y="89"/>
                    <a:pt x="47" y="89"/>
                  </a:cubicBezTo>
                  <a:cubicBezTo>
                    <a:pt x="56" y="66"/>
                    <a:pt x="56" y="66"/>
                    <a:pt x="56" y="66"/>
                  </a:cubicBezTo>
                  <a:cubicBezTo>
                    <a:pt x="60" y="89"/>
                    <a:pt x="60" y="89"/>
                    <a:pt x="60" y="89"/>
                  </a:cubicBezTo>
                  <a:lnTo>
                    <a:pt x="47" y="89"/>
                  </a:lnTo>
                  <a:close/>
                  <a:moveTo>
                    <a:pt x="34" y="66"/>
                  </a:moveTo>
                  <a:cubicBezTo>
                    <a:pt x="34" y="66"/>
                    <a:pt x="34" y="66"/>
                    <a:pt x="34" y="66"/>
                  </a:cubicBezTo>
                  <a:cubicBezTo>
                    <a:pt x="40" y="82"/>
                    <a:pt x="40" y="82"/>
                    <a:pt x="40" y="82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30" y="89"/>
                    <a:pt x="30" y="89"/>
                    <a:pt x="30" y="89"/>
                  </a:cubicBezTo>
                  <a:lnTo>
                    <a:pt x="34" y="66"/>
                  </a:lnTo>
                  <a:close/>
                  <a:moveTo>
                    <a:pt x="33" y="126"/>
                  </a:moveTo>
                  <a:cubicBezTo>
                    <a:pt x="33" y="126"/>
                    <a:pt x="33" y="126"/>
                    <a:pt x="33" y="126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28" y="149"/>
                    <a:pt x="28" y="149"/>
                    <a:pt x="28" y="149"/>
                  </a:cubicBezTo>
                  <a:lnTo>
                    <a:pt x="33" y="126"/>
                  </a:lnTo>
                  <a:close/>
                  <a:moveTo>
                    <a:pt x="32" y="185"/>
                  </a:moveTo>
                  <a:cubicBezTo>
                    <a:pt x="32" y="185"/>
                    <a:pt x="32" y="185"/>
                    <a:pt x="32" y="185"/>
                  </a:cubicBezTo>
                  <a:cubicBezTo>
                    <a:pt x="43" y="209"/>
                    <a:pt x="43" y="209"/>
                    <a:pt x="43" y="209"/>
                  </a:cubicBezTo>
                  <a:cubicBezTo>
                    <a:pt x="27" y="209"/>
                    <a:pt x="27" y="209"/>
                    <a:pt x="27" y="209"/>
                  </a:cubicBezTo>
                  <a:lnTo>
                    <a:pt x="32" y="185"/>
                  </a:lnTo>
                  <a:close/>
                  <a:moveTo>
                    <a:pt x="31" y="245"/>
                  </a:moveTo>
                  <a:cubicBezTo>
                    <a:pt x="31" y="245"/>
                    <a:pt x="31" y="245"/>
                    <a:pt x="31" y="245"/>
                  </a:cubicBezTo>
                  <a:cubicBezTo>
                    <a:pt x="43" y="269"/>
                    <a:pt x="43" y="269"/>
                    <a:pt x="43" y="269"/>
                  </a:cubicBezTo>
                  <a:cubicBezTo>
                    <a:pt x="25" y="269"/>
                    <a:pt x="25" y="269"/>
                    <a:pt x="25" y="269"/>
                  </a:cubicBezTo>
                  <a:lnTo>
                    <a:pt x="31" y="2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8" name="Freeform 6"/>
            <p:cNvSpPr>
              <a:spLocks noEditPoints="1"/>
            </p:cNvSpPr>
            <p:nvPr/>
          </p:nvSpPr>
          <p:spPr bwMode="auto">
            <a:xfrm>
              <a:off x="220" y="4133"/>
              <a:ext cx="394" cy="169"/>
            </a:xfrm>
            <a:custGeom>
              <a:avLst/>
              <a:gdLst>
                <a:gd name="T0" fmla="*/ 143 w 152"/>
                <a:gd name="T1" fmla="*/ 48 h 63"/>
                <a:gd name="T2" fmla="*/ 145 w 152"/>
                <a:gd name="T3" fmla="*/ 33 h 63"/>
                <a:gd name="T4" fmla="*/ 146 w 152"/>
                <a:gd name="T5" fmla="*/ 20 h 63"/>
                <a:gd name="T6" fmla="*/ 125 w 152"/>
                <a:gd name="T7" fmla="*/ 11 h 63"/>
                <a:gd name="T8" fmla="*/ 9 w 152"/>
                <a:gd name="T9" fmla="*/ 12 h 63"/>
                <a:gd name="T10" fmla="*/ 11 w 152"/>
                <a:gd name="T11" fmla="*/ 38 h 63"/>
                <a:gd name="T12" fmla="*/ 14 w 152"/>
                <a:gd name="T13" fmla="*/ 50 h 63"/>
                <a:gd name="T14" fmla="*/ 152 w 152"/>
                <a:gd name="T15" fmla="*/ 60 h 63"/>
                <a:gd name="T16" fmla="*/ 112 w 152"/>
                <a:gd name="T17" fmla="*/ 52 h 63"/>
                <a:gd name="T18" fmla="*/ 142 w 152"/>
                <a:gd name="T19" fmla="*/ 48 h 63"/>
                <a:gd name="T20" fmla="*/ 141 w 152"/>
                <a:gd name="T21" fmla="*/ 45 h 63"/>
                <a:gd name="T22" fmla="*/ 116 w 152"/>
                <a:gd name="T23" fmla="*/ 43 h 63"/>
                <a:gd name="T24" fmla="*/ 128 w 152"/>
                <a:gd name="T25" fmla="*/ 41 h 63"/>
                <a:gd name="T26" fmla="*/ 143 w 152"/>
                <a:gd name="T27" fmla="*/ 38 h 63"/>
                <a:gd name="T28" fmla="*/ 144 w 152"/>
                <a:gd name="T29" fmla="*/ 35 h 63"/>
                <a:gd name="T30" fmla="*/ 144 w 152"/>
                <a:gd name="T31" fmla="*/ 35 h 63"/>
                <a:gd name="T32" fmla="*/ 32 w 152"/>
                <a:gd name="T33" fmla="*/ 9 h 63"/>
                <a:gd name="T34" fmla="*/ 145 w 152"/>
                <a:gd name="T35" fmla="*/ 23 h 63"/>
                <a:gd name="T36" fmla="*/ 96 w 152"/>
                <a:gd name="T37" fmla="*/ 22 h 63"/>
                <a:gd name="T38" fmla="*/ 97 w 152"/>
                <a:gd name="T39" fmla="*/ 21 h 63"/>
                <a:gd name="T40" fmla="*/ 95 w 152"/>
                <a:gd name="T41" fmla="*/ 19 h 63"/>
                <a:gd name="T42" fmla="*/ 105 w 152"/>
                <a:gd name="T43" fmla="*/ 18 h 63"/>
                <a:gd name="T44" fmla="*/ 146 w 152"/>
                <a:gd name="T45" fmla="*/ 17 h 63"/>
                <a:gd name="T46" fmla="*/ 146 w 152"/>
                <a:gd name="T47" fmla="*/ 17 h 63"/>
                <a:gd name="T48" fmla="*/ 126 w 152"/>
                <a:gd name="T49" fmla="*/ 12 h 63"/>
                <a:gd name="T50" fmla="*/ 91 w 152"/>
                <a:gd name="T51" fmla="*/ 18 h 63"/>
                <a:gd name="T52" fmla="*/ 10 w 152"/>
                <a:gd name="T53" fmla="*/ 12 h 63"/>
                <a:gd name="T54" fmla="*/ 10 w 152"/>
                <a:gd name="T55" fmla="*/ 12 h 63"/>
                <a:gd name="T56" fmla="*/ 127 w 152"/>
                <a:gd name="T57" fmla="*/ 27 h 63"/>
                <a:gd name="T58" fmla="*/ 110 w 152"/>
                <a:gd name="T59" fmla="*/ 28 h 63"/>
                <a:gd name="T60" fmla="*/ 10 w 152"/>
                <a:gd name="T61" fmla="*/ 18 h 63"/>
                <a:gd name="T62" fmla="*/ 10 w 152"/>
                <a:gd name="T63" fmla="*/ 18 h 63"/>
                <a:gd name="T64" fmla="*/ 19 w 152"/>
                <a:gd name="T65" fmla="*/ 25 h 63"/>
                <a:gd name="T66" fmla="*/ 23 w 152"/>
                <a:gd name="T67" fmla="*/ 32 h 63"/>
                <a:gd name="T68" fmla="*/ 35 w 152"/>
                <a:gd name="T69" fmla="*/ 59 h 63"/>
                <a:gd name="T70" fmla="*/ 85 w 152"/>
                <a:gd name="T71" fmla="*/ 53 h 63"/>
                <a:gd name="T72" fmla="*/ 35 w 152"/>
                <a:gd name="T73" fmla="*/ 45 h 63"/>
                <a:gd name="T74" fmla="*/ 23 w 152"/>
                <a:gd name="T75" fmla="*/ 44 h 63"/>
                <a:gd name="T76" fmla="*/ 12 w 152"/>
                <a:gd name="T77" fmla="*/ 42 h 63"/>
                <a:gd name="T78" fmla="*/ 85 w 152"/>
                <a:gd name="T79" fmla="*/ 45 h 63"/>
                <a:gd name="T80" fmla="*/ 85 w 152"/>
                <a:gd name="T81" fmla="*/ 43 h 63"/>
                <a:gd name="T82" fmla="*/ 12 w 152"/>
                <a:gd name="T83" fmla="*/ 39 h 63"/>
                <a:gd name="T84" fmla="*/ 85 w 152"/>
                <a:gd name="T85" fmla="*/ 40 h 63"/>
                <a:gd name="T86" fmla="*/ 85 w 152"/>
                <a:gd name="T87" fmla="*/ 37 h 63"/>
                <a:gd name="T88" fmla="*/ 11 w 152"/>
                <a:gd name="T89" fmla="*/ 31 h 63"/>
                <a:gd name="T90" fmla="*/ 85 w 152"/>
                <a:gd name="T91" fmla="*/ 34 h 63"/>
                <a:gd name="T92" fmla="*/ 85 w 152"/>
                <a:gd name="T93" fmla="*/ 34 h 63"/>
                <a:gd name="T94" fmla="*/ 18 w 152"/>
                <a:gd name="T95" fmla="*/ 20 h 63"/>
                <a:gd name="T96" fmla="*/ 87 w 152"/>
                <a:gd name="T97" fmla="*/ 53 h 63"/>
                <a:gd name="T98" fmla="*/ 110 w 152"/>
                <a:gd name="T99" fmla="*/ 54 h 63"/>
                <a:gd name="T100" fmla="*/ 87 w 152"/>
                <a:gd name="T101" fmla="*/ 49 h 63"/>
                <a:gd name="T102" fmla="*/ 110 w 152"/>
                <a:gd name="T103" fmla="*/ 49 h 63"/>
                <a:gd name="T104" fmla="*/ 110 w 152"/>
                <a:gd name="T105" fmla="*/ 59 h 63"/>
                <a:gd name="T106" fmla="*/ 110 w 152"/>
                <a:gd name="T107" fmla="*/ 44 h 63"/>
                <a:gd name="T108" fmla="*/ 110 w 152"/>
                <a:gd name="T109" fmla="*/ 37 h 63"/>
                <a:gd name="T110" fmla="*/ 144 w 152"/>
                <a:gd name="T111" fmla="*/ 33 h 63"/>
                <a:gd name="T112" fmla="*/ 112 w 152"/>
                <a:gd name="T113" fmla="*/ 59 h 63"/>
                <a:gd name="T114" fmla="*/ 141 w 152"/>
                <a:gd name="T115" fmla="*/ 54 h 63"/>
                <a:gd name="T116" fmla="*/ 146 w 152"/>
                <a:gd name="T117" fmla="*/ 15 h 63"/>
                <a:gd name="T118" fmla="*/ 10 w 152"/>
                <a:gd name="T119" fmla="*/ 12 h 63"/>
                <a:gd name="T120" fmla="*/ 10 w 152"/>
                <a:gd name="T121" fmla="*/ 18 h 63"/>
                <a:gd name="T122" fmla="*/ 13 w 152"/>
                <a:gd name="T123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2" h="63">
                  <a:moveTo>
                    <a:pt x="142" y="59"/>
                  </a:moveTo>
                  <a:cubicBezTo>
                    <a:pt x="142" y="59"/>
                    <a:pt x="142" y="59"/>
                    <a:pt x="142" y="59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3" y="48"/>
                    <a:pt x="143" y="48"/>
                    <a:pt x="143" y="48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38"/>
                    <a:pt x="143" y="38"/>
                    <a:pt x="143" y="38"/>
                  </a:cubicBezTo>
                  <a:cubicBezTo>
                    <a:pt x="144" y="38"/>
                    <a:pt x="144" y="38"/>
                    <a:pt x="144" y="38"/>
                  </a:cubicBezTo>
                  <a:cubicBezTo>
                    <a:pt x="144" y="38"/>
                    <a:pt x="144" y="38"/>
                    <a:pt x="144" y="38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6" y="23"/>
                    <a:pt x="146" y="23"/>
                    <a:pt x="146" y="23"/>
                  </a:cubicBezTo>
                  <a:cubicBezTo>
                    <a:pt x="146" y="23"/>
                    <a:pt x="146" y="23"/>
                    <a:pt x="146" y="22"/>
                  </a:cubicBezTo>
                  <a:cubicBezTo>
                    <a:pt x="146" y="22"/>
                    <a:pt x="146" y="21"/>
                    <a:pt x="146" y="20"/>
                  </a:cubicBezTo>
                  <a:cubicBezTo>
                    <a:pt x="146" y="20"/>
                    <a:pt x="146" y="20"/>
                    <a:pt x="146" y="20"/>
                  </a:cubicBezTo>
                  <a:cubicBezTo>
                    <a:pt x="146" y="19"/>
                    <a:pt x="146" y="18"/>
                    <a:pt x="146" y="18"/>
                  </a:cubicBezTo>
                  <a:cubicBezTo>
                    <a:pt x="146" y="18"/>
                    <a:pt x="146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46" y="12"/>
                    <a:pt x="146" y="12"/>
                    <a:pt x="146" y="12"/>
                  </a:cubicBezTo>
                  <a:cubicBezTo>
                    <a:pt x="146" y="12"/>
                    <a:pt x="147" y="10"/>
                    <a:pt x="146" y="10"/>
                  </a:cubicBezTo>
                  <a:cubicBezTo>
                    <a:pt x="145" y="9"/>
                    <a:pt x="138" y="10"/>
                    <a:pt x="127" y="11"/>
                  </a:cubicBezTo>
                  <a:cubicBezTo>
                    <a:pt x="125" y="11"/>
                    <a:pt x="125" y="11"/>
                    <a:pt x="125" y="11"/>
                  </a:cubicBezTo>
                  <a:cubicBezTo>
                    <a:pt x="120" y="12"/>
                    <a:pt x="107" y="13"/>
                    <a:pt x="98" y="13"/>
                  </a:cubicBezTo>
                  <a:cubicBezTo>
                    <a:pt x="91" y="13"/>
                    <a:pt x="79" y="10"/>
                    <a:pt x="71" y="8"/>
                  </a:cubicBezTo>
                  <a:cubicBezTo>
                    <a:pt x="68" y="7"/>
                    <a:pt x="66" y="7"/>
                    <a:pt x="65" y="7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54" y="4"/>
                    <a:pt x="36" y="0"/>
                    <a:pt x="32" y="0"/>
                  </a:cubicBezTo>
                  <a:cubicBezTo>
                    <a:pt x="29" y="0"/>
                    <a:pt x="20" y="5"/>
                    <a:pt x="15" y="8"/>
                  </a:cubicBezTo>
                  <a:cubicBezTo>
                    <a:pt x="13" y="9"/>
                    <a:pt x="12" y="9"/>
                    <a:pt x="12" y="10"/>
                  </a:cubicBezTo>
                  <a:cubicBezTo>
                    <a:pt x="10" y="11"/>
                    <a:pt x="9" y="11"/>
                    <a:pt x="9" y="1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1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7"/>
                  </a:cubicBezTo>
                  <a:cubicBezTo>
                    <a:pt x="14" y="47"/>
                    <a:pt x="28" y="45"/>
                    <a:pt x="34" y="4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0" y="48"/>
                    <a:pt x="16" y="50"/>
                    <a:pt x="14" y="50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4" y="47"/>
                    <a:pt x="14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152" y="60"/>
                    <a:pt x="152" y="60"/>
                    <a:pt x="152" y="60"/>
                  </a:cubicBezTo>
                  <a:lnTo>
                    <a:pt x="142" y="59"/>
                  </a:lnTo>
                  <a:close/>
                  <a:moveTo>
                    <a:pt x="112" y="52"/>
                  </a:moveTo>
                  <a:cubicBezTo>
                    <a:pt x="112" y="52"/>
                    <a:pt x="112" y="52"/>
                    <a:pt x="112" y="52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20" y="50"/>
                    <a:pt x="135" y="50"/>
                    <a:pt x="137" y="50"/>
                  </a:cubicBezTo>
                  <a:cubicBezTo>
                    <a:pt x="139" y="50"/>
                    <a:pt x="141" y="50"/>
                    <a:pt x="142" y="50"/>
                  </a:cubicBezTo>
                  <a:cubicBezTo>
                    <a:pt x="142" y="51"/>
                    <a:pt x="142" y="51"/>
                    <a:pt x="142" y="51"/>
                  </a:cubicBezTo>
                  <a:cubicBezTo>
                    <a:pt x="137" y="51"/>
                    <a:pt x="123" y="52"/>
                    <a:pt x="112" y="52"/>
                  </a:cubicBezTo>
                  <a:close/>
                  <a:moveTo>
                    <a:pt x="142" y="49"/>
                  </a:move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37" y="49"/>
                    <a:pt x="132" y="49"/>
                  </a:cubicBezTo>
                  <a:cubicBezTo>
                    <a:pt x="127" y="49"/>
                    <a:pt x="120" y="49"/>
                    <a:pt x="112" y="49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23" y="48"/>
                    <a:pt x="139" y="48"/>
                    <a:pt x="142" y="48"/>
                  </a:cubicBezTo>
                  <a:lnTo>
                    <a:pt x="142" y="49"/>
                  </a:lnTo>
                  <a:close/>
                  <a:moveTo>
                    <a:pt x="130" y="46"/>
                  </a:moveTo>
                  <a:cubicBezTo>
                    <a:pt x="130" y="46"/>
                    <a:pt x="130" y="46"/>
                    <a:pt x="130" y="46"/>
                  </a:cubicBezTo>
                  <a:cubicBezTo>
                    <a:pt x="127" y="46"/>
                    <a:pt x="119" y="47"/>
                    <a:pt x="112" y="47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6" y="44"/>
                    <a:pt x="119" y="44"/>
                    <a:pt x="120" y="44"/>
                  </a:cubicBezTo>
                  <a:cubicBezTo>
                    <a:pt x="123" y="44"/>
                    <a:pt x="130" y="44"/>
                    <a:pt x="133" y="44"/>
                  </a:cubicBezTo>
                  <a:cubicBezTo>
                    <a:pt x="136" y="44"/>
                    <a:pt x="140" y="45"/>
                    <a:pt x="141" y="45"/>
                  </a:cubicBezTo>
                  <a:cubicBezTo>
                    <a:pt x="142" y="45"/>
                    <a:pt x="142" y="45"/>
                    <a:pt x="142" y="45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33" y="46"/>
                    <a:pt x="130" y="46"/>
                  </a:cubicBezTo>
                  <a:close/>
                  <a:moveTo>
                    <a:pt x="143" y="43"/>
                  </a:moveTo>
                  <a:cubicBezTo>
                    <a:pt x="143" y="43"/>
                    <a:pt x="143" y="43"/>
                    <a:pt x="143" y="43"/>
                  </a:cubicBezTo>
                  <a:cubicBezTo>
                    <a:pt x="142" y="43"/>
                    <a:pt x="142" y="43"/>
                    <a:pt x="142" y="44"/>
                  </a:cubicBezTo>
                  <a:cubicBezTo>
                    <a:pt x="142" y="44"/>
                    <a:pt x="142" y="44"/>
                    <a:pt x="142" y="44"/>
                  </a:cubicBezTo>
                  <a:cubicBezTo>
                    <a:pt x="140" y="44"/>
                    <a:pt x="121" y="43"/>
                    <a:pt x="116" y="43"/>
                  </a:cubicBezTo>
                  <a:cubicBezTo>
                    <a:pt x="114" y="43"/>
                    <a:pt x="113" y="44"/>
                    <a:pt x="112" y="44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3" y="43"/>
                    <a:pt x="114" y="43"/>
                    <a:pt x="115" y="43"/>
                  </a:cubicBezTo>
                  <a:cubicBezTo>
                    <a:pt x="119" y="43"/>
                    <a:pt x="140" y="43"/>
                    <a:pt x="143" y="43"/>
                  </a:cubicBezTo>
                  <a:close/>
                  <a:moveTo>
                    <a:pt x="143" y="41"/>
                  </a:moveTo>
                  <a:cubicBezTo>
                    <a:pt x="143" y="41"/>
                    <a:pt x="143" y="41"/>
                    <a:pt x="143" y="41"/>
                  </a:cubicBezTo>
                  <a:cubicBezTo>
                    <a:pt x="143" y="41"/>
                    <a:pt x="142" y="41"/>
                    <a:pt x="140" y="41"/>
                  </a:cubicBezTo>
                  <a:cubicBezTo>
                    <a:pt x="137" y="41"/>
                    <a:pt x="133" y="41"/>
                    <a:pt x="128" y="41"/>
                  </a:cubicBezTo>
                  <a:cubicBezTo>
                    <a:pt x="124" y="41"/>
                    <a:pt x="119" y="42"/>
                    <a:pt x="112" y="42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8" y="39"/>
                    <a:pt x="123" y="39"/>
                    <a:pt x="125" y="39"/>
                  </a:cubicBezTo>
                  <a:cubicBezTo>
                    <a:pt x="129" y="39"/>
                    <a:pt x="137" y="39"/>
                    <a:pt x="139" y="39"/>
                  </a:cubicBezTo>
                  <a:cubicBezTo>
                    <a:pt x="142" y="39"/>
                    <a:pt x="143" y="39"/>
                    <a:pt x="143" y="39"/>
                  </a:cubicBezTo>
                  <a:lnTo>
                    <a:pt x="143" y="41"/>
                  </a:lnTo>
                  <a:close/>
                  <a:moveTo>
                    <a:pt x="143" y="38"/>
                  </a:moveTo>
                  <a:cubicBezTo>
                    <a:pt x="143" y="38"/>
                    <a:pt x="143" y="38"/>
                    <a:pt x="143" y="38"/>
                  </a:cubicBezTo>
                  <a:cubicBezTo>
                    <a:pt x="143" y="38"/>
                    <a:pt x="143" y="38"/>
                    <a:pt x="143" y="38"/>
                  </a:cubicBezTo>
                  <a:cubicBezTo>
                    <a:pt x="143" y="39"/>
                    <a:pt x="143" y="39"/>
                    <a:pt x="143" y="39"/>
                  </a:cubicBezTo>
                  <a:cubicBezTo>
                    <a:pt x="142" y="38"/>
                    <a:pt x="133" y="38"/>
                    <a:pt x="123" y="38"/>
                  </a:cubicBezTo>
                  <a:cubicBezTo>
                    <a:pt x="119" y="38"/>
                    <a:pt x="116" y="38"/>
                    <a:pt x="112" y="38"/>
                  </a:cubicBezTo>
                  <a:cubicBezTo>
                    <a:pt x="112" y="38"/>
                    <a:pt x="112" y="38"/>
                    <a:pt x="112" y="38"/>
                  </a:cubicBezTo>
                  <a:cubicBezTo>
                    <a:pt x="126" y="37"/>
                    <a:pt x="141" y="38"/>
                    <a:pt x="143" y="38"/>
                  </a:cubicBezTo>
                  <a:close/>
                  <a:moveTo>
                    <a:pt x="144" y="35"/>
                  </a:moveTo>
                  <a:cubicBezTo>
                    <a:pt x="144" y="35"/>
                    <a:pt x="144" y="35"/>
                    <a:pt x="144" y="35"/>
                  </a:cubicBezTo>
                  <a:cubicBezTo>
                    <a:pt x="143" y="35"/>
                    <a:pt x="143" y="35"/>
                    <a:pt x="141" y="35"/>
                  </a:cubicBezTo>
                  <a:cubicBezTo>
                    <a:pt x="138" y="36"/>
                    <a:pt x="133" y="36"/>
                    <a:pt x="126" y="36"/>
                  </a:cubicBezTo>
                  <a:cubicBezTo>
                    <a:pt x="121" y="36"/>
                    <a:pt x="117" y="36"/>
                    <a:pt x="112" y="36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3" y="34"/>
                    <a:pt x="122" y="34"/>
                    <a:pt x="124" y="34"/>
                  </a:cubicBezTo>
                  <a:cubicBezTo>
                    <a:pt x="125" y="34"/>
                    <a:pt x="137" y="34"/>
                    <a:pt x="139" y="34"/>
                  </a:cubicBezTo>
                  <a:cubicBezTo>
                    <a:pt x="140" y="34"/>
                    <a:pt x="143" y="34"/>
                    <a:pt x="144" y="34"/>
                  </a:cubicBezTo>
                  <a:lnTo>
                    <a:pt x="144" y="35"/>
                  </a:lnTo>
                  <a:close/>
                  <a:moveTo>
                    <a:pt x="144" y="30"/>
                  </a:moveTo>
                  <a:cubicBezTo>
                    <a:pt x="144" y="30"/>
                    <a:pt x="144" y="30"/>
                    <a:pt x="144" y="30"/>
                  </a:cubicBezTo>
                  <a:cubicBezTo>
                    <a:pt x="144" y="30"/>
                    <a:pt x="140" y="30"/>
                    <a:pt x="138" y="30"/>
                  </a:cubicBezTo>
                  <a:cubicBezTo>
                    <a:pt x="136" y="31"/>
                    <a:pt x="123" y="31"/>
                    <a:pt x="114" y="31"/>
                  </a:cubicBezTo>
                  <a:cubicBezTo>
                    <a:pt x="106" y="31"/>
                    <a:pt x="99" y="30"/>
                    <a:pt x="94" y="29"/>
                  </a:cubicBezTo>
                  <a:cubicBezTo>
                    <a:pt x="89" y="28"/>
                    <a:pt x="67" y="22"/>
                    <a:pt x="54" y="18"/>
                  </a:cubicBezTo>
                  <a:cubicBezTo>
                    <a:pt x="42" y="14"/>
                    <a:pt x="36" y="11"/>
                    <a:pt x="32" y="11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7" y="9"/>
                    <a:pt x="51" y="13"/>
                    <a:pt x="58" y="16"/>
                  </a:cubicBezTo>
                  <a:cubicBezTo>
                    <a:pt x="65" y="18"/>
                    <a:pt x="81" y="23"/>
                    <a:pt x="85" y="24"/>
                  </a:cubicBezTo>
                  <a:cubicBezTo>
                    <a:pt x="88" y="26"/>
                    <a:pt x="97" y="28"/>
                    <a:pt x="106" y="28"/>
                  </a:cubicBezTo>
                  <a:cubicBezTo>
                    <a:pt x="115" y="28"/>
                    <a:pt x="131" y="28"/>
                    <a:pt x="134" y="28"/>
                  </a:cubicBezTo>
                  <a:cubicBezTo>
                    <a:pt x="137" y="28"/>
                    <a:pt x="143" y="29"/>
                    <a:pt x="144" y="29"/>
                  </a:cubicBezTo>
                  <a:cubicBezTo>
                    <a:pt x="144" y="29"/>
                    <a:pt x="144" y="29"/>
                    <a:pt x="144" y="29"/>
                  </a:cubicBezTo>
                  <a:lnTo>
                    <a:pt x="144" y="30"/>
                  </a:lnTo>
                  <a:close/>
                  <a:moveTo>
                    <a:pt x="145" y="23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4" y="22"/>
                    <a:pt x="141" y="22"/>
                  </a:cubicBezTo>
                  <a:cubicBezTo>
                    <a:pt x="137" y="22"/>
                    <a:pt x="123" y="23"/>
                    <a:pt x="119" y="22"/>
                  </a:cubicBezTo>
                  <a:cubicBezTo>
                    <a:pt x="114" y="22"/>
                    <a:pt x="100" y="23"/>
                    <a:pt x="90" y="20"/>
                  </a:cubicBezTo>
                  <a:cubicBezTo>
                    <a:pt x="80" y="16"/>
                    <a:pt x="78" y="15"/>
                    <a:pt x="78" y="15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6"/>
                    <a:pt x="89" y="21"/>
                    <a:pt x="96" y="22"/>
                  </a:cubicBezTo>
                  <a:cubicBezTo>
                    <a:pt x="103" y="23"/>
                    <a:pt x="114" y="24"/>
                    <a:pt x="126" y="23"/>
                  </a:cubicBezTo>
                  <a:cubicBezTo>
                    <a:pt x="137" y="23"/>
                    <a:pt x="144" y="24"/>
                    <a:pt x="145" y="24"/>
                  </a:cubicBezTo>
                  <a:cubicBezTo>
                    <a:pt x="145" y="25"/>
                    <a:pt x="145" y="25"/>
                    <a:pt x="145" y="25"/>
                  </a:cubicBezTo>
                  <a:cubicBezTo>
                    <a:pt x="144" y="25"/>
                    <a:pt x="139" y="25"/>
                    <a:pt x="134" y="25"/>
                  </a:cubicBezTo>
                  <a:cubicBezTo>
                    <a:pt x="129" y="25"/>
                    <a:pt x="109" y="26"/>
                    <a:pt x="103" y="25"/>
                  </a:cubicBezTo>
                  <a:cubicBezTo>
                    <a:pt x="97" y="24"/>
                    <a:pt x="94" y="24"/>
                    <a:pt x="78" y="18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89" y="20"/>
                    <a:pt x="97" y="21"/>
                  </a:cubicBezTo>
                  <a:cubicBezTo>
                    <a:pt x="104" y="22"/>
                    <a:pt x="116" y="22"/>
                    <a:pt x="123" y="22"/>
                  </a:cubicBezTo>
                  <a:cubicBezTo>
                    <a:pt x="131" y="22"/>
                    <a:pt x="144" y="22"/>
                    <a:pt x="144" y="22"/>
                  </a:cubicBezTo>
                  <a:cubicBezTo>
                    <a:pt x="145" y="22"/>
                    <a:pt x="145" y="22"/>
                    <a:pt x="145" y="22"/>
                  </a:cubicBezTo>
                  <a:cubicBezTo>
                    <a:pt x="145" y="22"/>
                    <a:pt x="145" y="22"/>
                    <a:pt x="145" y="22"/>
                  </a:cubicBezTo>
                  <a:lnTo>
                    <a:pt x="145" y="23"/>
                  </a:lnTo>
                  <a:close/>
                  <a:moveTo>
                    <a:pt x="94" y="18"/>
                  </a:moveTo>
                  <a:cubicBezTo>
                    <a:pt x="94" y="18"/>
                    <a:pt x="94" y="18"/>
                    <a:pt x="94" y="18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100" y="19"/>
                    <a:pt x="100" y="19"/>
                    <a:pt x="100" y="19"/>
                  </a:cubicBezTo>
                  <a:cubicBezTo>
                    <a:pt x="98" y="19"/>
                    <a:pt x="96" y="19"/>
                    <a:pt x="94" y="18"/>
                  </a:cubicBezTo>
                  <a:close/>
                  <a:moveTo>
                    <a:pt x="145" y="20"/>
                  </a:moveTo>
                  <a:cubicBezTo>
                    <a:pt x="145" y="20"/>
                    <a:pt x="145" y="20"/>
                    <a:pt x="145" y="20"/>
                  </a:cubicBezTo>
                  <a:cubicBezTo>
                    <a:pt x="144" y="20"/>
                    <a:pt x="143" y="20"/>
                    <a:pt x="141" y="20"/>
                  </a:cubicBezTo>
                  <a:cubicBezTo>
                    <a:pt x="135" y="20"/>
                    <a:pt x="127" y="20"/>
                    <a:pt x="117" y="20"/>
                  </a:cubicBezTo>
                  <a:cubicBezTo>
                    <a:pt x="113" y="20"/>
                    <a:pt x="109" y="20"/>
                    <a:pt x="105" y="20"/>
                  </a:cubicBezTo>
                  <a:cubicBezTo>
                    <a:pt x="105" y="18"/>
                    <a:pt x="105" y="18"/>
                    <a:pt x="105" y="18"/>
                  </a:cubicBezTo>
                  <a:cubicBezTo>
                    <a:pt x="105" y="18"/>
                    <a:pt x="109" y="18"/>
                    <a:pt x="117" y="18"/>
                  </a:cubicBezTo>
                  <a:cubicBezTo>
                    <a:pt x="126" y="18"/>
                    <a:pt x="134" y="18"/>
                    <a:pt x="137" y="18"/>
                  </a:cubicBezTo>
                  <a:cubicBezTo>
                    <a:pt x="139" y="18"/>
                    <a:pt x="144" y="18"/>
                    <a:pt x="145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9"/>
                    <a:pt x="145" y="19"/>
                    <a:pt x="145" y="20"/>
                  </a:cubicBezTo>
                  <a:close/>
                  <a:moveTo>
                    <a:pt x="146" y="17"/>
                  </a:moveTo>
                  <a:cubicBezTo>
                    <a:pt x="146" y="17"/>
                    <a:pt x="146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5" y="17"/>
                    <a:pt x="144" y="17"/>
                    <a:pt x="141" y="17"/>
                  </a:cubicBezTo>
                  <a:cubicBezTo>
                    <a:pt x="137" y="17"/>
                    <a:pt x="128" y="17"/>
                    <a:pt x="125" y="17"/>
                  </a:cubicBezTo>
                  <a:cubicBezTo>
                    <a:pt x="121" y="17"/>
                    <a:pt x="106" y="17"/>
                    <a:pt x="105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7"/>
                    <a:pt x="115" y="17"/>
                    <a:pt x="120" y="17"/>
                  </a:cubicBezTo>
                  <a:cubicBezTo>
                    <a:pt x="125" y="17"/>
                    <a:pt x="134" y="17"/>
                    <a:pt x="137" y="17"/>
                  </a:cubicBezTo>
                  <a:cubicBezTo>
                    <a:pt x="140" y="17"/>
                    <a:pt x="145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lose/>
                  <a:moveTo>
                    <a:pt x="32" y="1"/>
                  </a:moveTo>
                  <a:cubicBezTo>
                    <a:pt x="32" y="1"/>
                    <a:pt x="32" y="1"/>
                    <a:pt x="32" y="1"/>
                  </a:cubicBezTo>
                  <a:cubicBezTo>
                    <a:pt x="36" y="1"/>
                    <a:pt x="54" y="5"/>
                    <a:pt x="62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6" y="7"/>
                    <a:pt x="68" y="8"/>
                    <a:pt x="70" y="8"/>
                  </a:cubicBezTo>
                  <a:cubicBezTo>
                    <a:pt x="79" y="11"/>
                    <a:pt x="91" y="13"/>
                    <a:pt x="98" y="13"/>
                  </a:cubicBezTo>
                  <a:cubicBezTo>
                    <a:pt x="107" y="13"/>
                    <a:pt x="120" y="12"/>
                    <a:pt x="126" y="12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32" y="11"/>
                    <a:pt x="145" y="10"/>
                    <a:pt x="146" y="10"/>
                  </a:cubicBezTo>
                  <a:cubicBezTo>
                    <a:pt x="146" y="11"/>
                    <a:pt x="146" y="12"/>
                    <a:pt x="146" y="12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5" y="15"/>
                    <a:pt x="144" y="15"/>
                  </a:cubicBezTo>
                  <a:cubicBezTo>
                    <a:pt x="143" y="15"/>
                    <a:pt x="132" y="15"/>
                    <a:pt x="128" y="15"/>
                  </a:cubicBezTo>
                  <a:cubicBezTo>
                    <a:pt x="124" y="15"/>
                    <a:pt x="105" y="15"/>
                    <a:pt x="105" y="15"/>
                  </a:cubicBezTo>
                  <a:cubicBezTo>
                    <a:pt x="91" y="18"/>
                    <a:pt x="91" y="18"/>
                    <a:pt x="91" y="18"/>
                  </a:cubicBezTo>
                  <a:cubicBezTo>
                    <a:pt x="91" y="18"/>
                    <a:pt x="90" y="17"/>
                    <a:pt x="90" y="17"/>
                  </a:cubicBezTo>
                  <a:cubicBezTo>
                    <a:pt x="82" y="14"/>
                    <a:pt x="78" y="12"/>
                    <a:pt x="78" y="12"/>
                  </a:cubicBezTo>
                  <a:cubicBezTo>
                    <a:pt x="68" y="15"/>
                    <a:pt x="68" y="15"/>
                    <a:pt x="68" y="15"/>
                  </a:cubicBezTo>
                  <a:cubicBezTo>
                    <a:pt x="50" y="8"/>
                    <a:pt x="37" y="3"/>
                    <a:pt x="32" y="3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lose/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1"/>
                    <a:pt x="12" y="10"/>
                  </a:cubicBezTo>
                  <a:cubicBezTo>
                    <a:pt x="13" y="10"/>
                    <a:pt x="14" y="9"/>
                    <a:pt x="15" y="9"/>
                  </a:cubicBezTo>
                  <a:cubicBezTo>
                    <a:pt x="20" y="6"/>
                    <a:pt x="28" y="1"/>
                    <a:pt x="32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1" y="3"/>
                    <a:pt x="31" y="3"/>
                  </a:cubicBezTo>
                  <a:cubicBezTo>
                    <a:pt x="27" y="3"/>
                    <a:pt x="21" y="7"/>
                    <a:pt x="17" y="9"/>
                  </a:cubicBezTo>
                  <a:cubicBezTo>
                    <a:pt x="14" y="11"/>
                    <a:pt x="11" y="13"/>
                    <a:pt x="10" y="13"/>
                  </a:cubicBezTo>
                  <a:lnTo>
                    <a:pt x="10" y="12"/>
                  </a:lnTo>
                  <a:close/>
                  <a:moveTo>
                    <a:pt x="10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1" y="15"/>
                    <a:pt x="19" y="11"/>
                    <a:pt x="21" y="10"/>
                  </a:cubicBezTo>
                  <a:cubicBezTo>
                    <a:pt x="23" y="9"/>
                    <a:pt x="28" y="6"/>
                    <a:pt x="31" y="6"/>
                  </a:cubicBezTo>
                  <a:cubicBezTo>
                    <a:pt x="35" y="6"/>
                    <a:pt x="40" y="8"/>
                    <a:pt x="45" y="9"/>
                  </a:cubicBezTo>
                  <a:cubicBezTo>
                    <a:pt x="50" y="11"/>
                    <a:pt x="73" y="19"/>
                    <a:pt x="78" y="21"/>
                  </a:cubicBezTo>
                  <a:cubicBezTo>
                    <a:pt x="83" y="23"/>
                    <a:pt x="91" y="26"/>
                    <a:pt x="102" y="27"/>
                  </a:cubicBezTo>
                  <a:cubicBezTo>
                    <a:pt x="112" y="28"/>
                    <a:pt x="121" y="27"/>
                    <a:pt x="127" y="27"/>
                  </a:cubicBezTo>
                  <a:cubicBezTo>
                    <a:pt x="133" y="27"/>
                    <a:pt x="144" y="27"/>
                    <a:pt x="144" y="27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3" y="28"/>
                    <a:pt x="139" y="28"/>
                  </a:cubicBezTo>
                  <a:cubicBezTo>
                    <a:pt x="133" y="28"/>
                    <a:pt x="115" y="28"/>
                    <a:pt x="110" y="28"/>
                  </a:cubicBezTo>
                  <a:cubicBezTo>
                    <a:pt x="105" y="28"/>
                    <a:pt x="101" y="28"/>
                    <a:pt x="91" y="26"/>
                  </a:cubicBezTo>
                  <a:cubicBezTo>
                    <a:pt x="82" y="23"/>
                    <a:pt x="65" y="17"/>
                    <a:pt x="59" y="15"/>
                  </a:cubicBezTo>
                  <a:cubicBezTo>
                    <a:pt x="53" y="13"/>
                    <a:pt x="37" y="7"/>
                    <a:pt x="33" y="7"/>
                  </a:cubicBezTo>
                  <a:cubicBezTo>
                    <a:pt x="28" y="6"/>
                    <a:pt x="22" y="10"/>
                    <a:pt x="19" y="12"/>
                  </a:cubicBezTo>
                  <a:cubicBezTo>
                    <a:pt x="16" y="13"/>
                    <a:pt x="11" y="16"/>
                    <a:pt x="10" y="17"/>
                  </a:cubicBezTo>
                  <a:lnTo>
                    <a:pt x="10" y="16"/>
                  </a:lnTo>
                  <a:close/>
                  <a:moveTo>
                    <a:pt x="10" y="18"/>
                  </a:moveTo>
                  <a:cubicBezTo>
                    <a:pt x="10" y="18"/>
                    <a:pt x="10" y="18"/>
                    <a:pt x="10" y="18"/>
                  </a:cubicBezTo>
                  <a:cubicBezTo>
                    <a:pt x="11" y="17"/>
                    <a:pt x="15" y="15"/>
                    <a:pt x="18" y="13"/>
                  </a:cubicBezTo>
                  <a:cubicBezTo>
                    <a:pt x="22" y="11"/>
                    <a:pt x="29" y="9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2" y="11"/>
                    <a:pt x="31" y="11"/>
                    <a:pt x="31" y="11"/>
                  </a:cubicBezTo>
                  <a:cubicBezTo>
                    <a:pt x="28" y="11"/>
                    <a:pt x="21" y="15"/>
                    <a:pt x="19" y="17"/>
                  </a:cubicBezTo>
                  <a:cubicBezTo>
                    <a:pt x="16" y="18"/>
                    <a:pt x="10" y="20"/>
                    <a:pt x="10" y="20"/>
                  </a:cubicBezTo>
                  <a:lnTo>
                    <a:pt x="10" y="18"/>
                  </a:lnTo>
                  <a:close/>
                  <a:moveTo>
                    <a:pt x="10" y="25"/>
                  </a:moveTo>
                  <a:cubicBezTo>
                    <a:pt x="10" y="25"/>
                    <a:pt x="10" y="25"/>
                    <a:pt x="10" y="25"/>
                  </a:cubicBezTo>
                  <a:cubicBezTo>
                    <a:pt x="11" y="25"/>
                    <a:pt x="16" y="23"/>
                    <a:pt x="19" y="21"/>
                  </a:cubicBezTo>
                  <a:cubicBezTo>
                    <a:pt x="22" y="20"/>
                    <a:pt x="28" y="19"/>
                    <a:pt x="30" y="18"/>
                  </a:cubicBezTo>
                  <a:cubicBezTo>
                    <a:pt x="30" y="18"/>
                    <a:pt x="31" y="18"/>
                    <a:pt x="32" y="18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1" y="20"/>
                    <a:pt x="31" y="20"/>
                    <a:pt x="30" y="20"/>
                  </a:cubicBezTo>
                  <a:cubicBezTo>
                    <a:pt x="25" y="22"/>
                    <a:pt x="21" y="24"/>
                    <a:pt x="19" y="25"/>
                  </a:cubicBezTo>
                  <a:cubicBezTo>
                    <a:pt x="17" y="25"/>
                    <a:pt x="11" y="27"/>
                    <a:pt x="10" y="27"/>
                  </a:cubicBezTo>
                  <a:lnTo>
                    <a:pt x="10" y="25"/>
                  </a:lnTo>
                  <a:close/>
                  <a:moveTo>
                    <a:pt x="11" y="33"/>
                  </a:moveTo>
                  <a:cubicBezTo>
                    <a:pt x="11" y="33"/>
                    <a:pt x="11" y="33"/>
                    <a:pt x="11" y="33"/>
                  </a:cubicBezTo>
                  <a:cubicBezTo>
                    <a:pt x="12" y="32"/>
                    <a:pt x="17" y="31"/>
                    <a:pt x="20" y="30"/>
                  </a:cubicBezTo>
                  <a:cubicBezTo>
                    <a:pt x="24" y="28"/>
                    <a:pt x="30" y="27"/>
                    <a:pt x="33" y="27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0" y="29"/>
                    <a:pt x="29" y="30"/>
                    <a:pt x="23" y="32"/>
                  </a:cubicBezTo>
                  <a:cubicBezTo>
                    <a:pt x="17" y="34"/>
                    <a:pt x="12" y="35"/>
                    <a:pt x="11" y="35"/>
                  </a:cubicBezTo>
                  <a:lnTo>
                    <a:pt x="11" y="33"/>
                  </a:lnTo>
                  <a:close/>
                  <a:moveTo>
                    <a:pt x="14" y="59"/>
                  </a:moveTo>
                  <a:cubicBezTo>
                    <a:pt x="14" y="59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6" y="53"/>
                    <a:pt x="29" y="51"/>
                    <a:pt x="34" y="51"/>
                  </a:cubicBezTo>
                  <a:cubicBezTo>
                    <a:pt x="35" y="59"/>
                    <a:pt x="35" y="59"/>
                    <a:pt x="35" y="59"/>
                  </a:cubicBezTo>
                  <a:lnTo>
                    <a:pt x="14" y="59"/>
                  </a:lnTo>
                  <a:close/>
                  <a:moveTo>
                    <a:pt x="85" y="59"/>
                  </a:moveTo>
                  <a:cubicBezTo>
                    <a:pt x="85" y="59"/>
                    <a:pt x="85" y="59"/>
                    <a:pt x="85" y="59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6" y="51"/>
                    <a:pt x="36" y="51"/>
                  </a:cubicBezTo>
                  <a:cubicBezTo>
                    <a:pt x="41" y="51"/>
                    <a:pt x="78" y="53"/>
                    <a:pt x="83" y="53"/>
                  </a:cubicBezTo>
                  <a:cubicBezTo>
                    <a:pt x="84" y="53"/>
                    <a:pt x="85" y="53"/>
                    <a:pt x="85" y="53"/>
                  </a:cubicBezTo>
                  <a:lnTo>
                    <a:pt x="85" y="59"/>
                  </a:lnTo>
                  <a:close/>
                  <a:moveTo>
                    <a:pt x="85" y="51"/>
                  </a:moveTo>
                  <a:cubicBezTo>
                    <a:pt x="85" y="51"/>
                    <a:pt x="85" y="51"/>
                    <a:pt x="85" y="51"/>
                  </a:cubicBezTo>
                  <a:cubicBezTo>
                    <a:pt x="76" y="51"/>
                    <a:pt x="67" y="50"/>
                    <a:pt x="58" y="49"/>
                  </a:cubicBezTo>
                  <a:cubicBezTo>
                    <a:pt x="43" y="48"/>
                    <a:pt x="37" y="48"/>
                    <a:pt x="35" y="48"/>
                  </a:cubicBezTo>
                  <a:cubicBezTo>
                    <a:pt x="35" y="48"/>
                    <a:pt x="35" y="48"/>
                    <a:pt x="34" y="48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9" y="45"/>
                    <a:pt x="74" y="48"/>
                    <a:pt x="85" y="49"/>
                  </a:cubicBezTo>
                  <a:lnTo>
                    <a:pt x="85" y="51"/>
                  </a:lnTo>
                  <a:close/>
                  <a:moveTo>
                    <a:pt x="85" y="48"/>
                  </a:moveTo>
                  <a:cubicBezTo>
                    <a:pt x="85" y="48"/>
                    <a:pt x="85" y="48"/>
                    <a:pt x="85" y="48"/>
                  </a:cubicBezTo>
                  <a:cubicBezTo>
                    <a:pt x="83" y="48"/>
                    <a:pt x="81" y="47"/>
                    <a:pt x="80" y="47"/>
                  </a:cubicBezTo>
                  <a:cubicBezTo>
                    <a:pt x="72" y="47"/>
                    <a:pt x="74" y="47"/>
                    <a:pt x="66" y="46"/>
                  </a:cubicBezTo>
                  <a:cubicBezTo>
                    <a:pt x="58" y="45"/>
                    <a:pt x="40" y="43"/>
                    <a:pt x="36" y="43"/>
                  </a:cubicBezTo>
                  <a:cubicBezTo>
                    <a:pt x="32" y="43"/>
                    <a:pt x="29" y="43"/>
                    <a:pt x="23" y="44"/>
                  </a:cubicBezTo>
                  <a:cubicBezTo>
                    <a:pt x="18" y="45"/>
                    <a:pt x="13" y="46"/>
                    <a:pt x="12" y="46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4" y="45"/>
                    <a:pt x="29" y="42"/>
                    <a:pt x="35" y="42"/>
                  </a:cubicBezTo>
                  <a:cubicBezTo>
                    <a:pt x="42" y="42"/>
                    <a:pt x="53" y="44"/>
                    <a:pt x="63" y="45"/>
                  </a:cubicBezTo>
                  <a:cubicBezTo>
                    <a:pt x="68" y="45"/>
                    <a:pt x="77" y="46"/>
                    <a:pt x="85" y="47"/>
                  </a:cubicBezTo>
                  <a:lnTo>
                    <a:pt x="85" y="48"/>
                  </a:lnTo>
                  <a:close/>
                  <a:moveTo>
                    <a:pt x="12" y="42"/>
                  </a:moveTo>
                  <a:cubicBezTo>
                    <a:pt x="12" y="42"/>
                    <a:pt x="12" y="42"/>
                    <a:pt x="12" y="42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3" y="40"/>
                    <a:pt x="18" y="38"/>
                    <a:pt x="21" y="38"/>
                  </a:cubicBezTo>
                  <a:cubicBezTo>
                    <a:pt x="24" y="37"/>
                    <a:pt x="30" y="36"/>
                    <a:pt x="34" y="36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29" y="38"/>
                    <a:pt x="24" y="40"/>
                    <a:pt x="22" y="41"/>
                  </a:cubicBezTo>
                  <a:cubicBezTo>
                    <a:pt x="20" y="41"/>
                    <a:pt x="13" y="42"/>
                    <a:pt x="12" y="42"/>
                  </a:cubicBezTo>
                  <a:close/>
                  <a:moveTo>
                    <a:pt x="85" y="45"/>
                  </a:moveTo>
                  <a:cubicBezTo>
                    <a:pt x="85" y="45"/>
                    <a:pt x="85" y="45"/>
                    <a:pt x="85" y="45"/>
                  </a:cubicBezTo>
                  <a:cubicBezTo>
                    <a:pt x="79" y="45"/>
                    <a:pt x="65" y="43"/>
                    <a:pt x="57" y="41"/>
                  </a:cubicBezTo>
                  <a:cubicBezTo>
                    <a:pt x="48" y="40"/>
                    <a:pt x="40" y="39"/>
                    <a:pt x="35" y="38"/>
                  </a:cubicBezTo>
                  <a:cubicBezTo>
                    <a:pt x="35" y="38"/>
                    <a:pt x="35" y="38"/>
                    <a:pt x="34" y="38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5" y="36"/>
                    <a:pt x="35" y="36"/>
                  </a:cubicBezTo>
                  <a:cubicBezTo>
                    <a:pt x="37" y="36"/>
                    <a:pt x="46" y="37"/>
                    <a:pt x="50" y="37"/>
                  </a:cubicBezTo>
                  <a:cubicBezTo>
                    <a:pt x="55" y="38"/>
                    <a:pt x="74" y="41"/>
                    <a:pt x="80" y="42"/>
                  </a:cubicBezTo>
                  <a:cubicBezTo>
                    <a:pt x="82" y="42"/>
                    <a:pt x="83" y="43"/>
                    <a:pt x="85" y="43"/>
                  </a:cubicBezTo>
                  <a:lnTo>
                    <a:pt x="85" y="45"/>
                  </a:lnTo>
                  <a:close/>
                  <a:moveTo>
                    <a:pt x="85" y="42"/>
                  </a:moveTo>
                  <a:cubicBezTo>
                    <a:pt x="85" y="42"/>
                    <a:pt x="85" y="42"/>
                    <a:pt x="85" y="42"/>
                  </a:cubicBezTo>
                  <a:cubicBezTo>
                    <a:pt x="84" y="42"/>
                    <a:pt x="82" y="42"/>
                    <a:pt x="80" y="41"/>
                  </a:cubicBezTo>
                  <a:cubicBezTo>
                    <a:pt x="72" y="40"/>
                    <a:pt x="59" y="37"/>
                    <a:pt x="52" y="36"/>
                  </a:cubicBezTo>
                  <a:cubicBezTo>
                    <a:pt x="45" y="35"/>
                    <a:pt x="39" y="34"/>
                    <a:pt x="35" y="34"/>
                  </a:cubicBezTo>
                  <a:cubicBezTo>
                    <a:pt x="30" y="34"/>
                    <a:pt x="24" y="36"/>
                    <a:pt x="20" y="37"/>
                  </a:cubicBezTo>
                  <a:cubicBezTo>
                    <a:pt x="16" y="38"/>
                    <a:pt x="13" y="38"/>
                    <a:pt x="12" y="39"/>
                  </a:cubicBezTo>
                  <a:cubicBezTo>
                    <a:pt x="12" y="39"/>
                    <a:pt x="12" y="39"/>
                    <a:pt x="12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2" y="38"/>
                    <a:pt x="16" y="37"/>
                    <a:pt x="21" y="36"/>
                  </a:cubicBezTo>
                  <a:cubicBezTo>
                    <a:pt x="27" y="34"/>
                    <a:pt x="30" y="33"/>
                    <a:pt x="35" y="33"/>
                  </a:cubicBezTo>
                  <a:cubicBezTo>
                    <a:pt x="39" y="34"/>
                    <a:pt x="52" y="36"/>
                    <a:pt x="59" y="37"/>
                  </a:cubicBezTo>
                  <a:cubicBezTo>
                    <a:pt x="65" y="38"/>
                    <a:pt x="77" y="40"/>
                    <a:pt x="81" y="41"/>
                  </a:cubicBezTo>
                  <a:cubicBezTo>
                    <a:pt x="82" y="41"/>
                    <a:pt x="84" y="41"/>
                    <a:pt x="85" y="42"/>
                  </a:cubicBezTo>
                  <a:close/>
                  <a:moveTo>
                    <a:pt x="85" y="40"/>
                  </a:moveTo>
                  <a:cubicBezTo>
                    <a:pt x="85" y="40"/>
                    <a:pt x="85" y="40"/>
                    <a:pt x="85" y="40"/>
                  </a:cubicBezTo>
                  <a:cubicBezTo>
                    <a:pt x="81" y="39"/>
                    <a:pt x="76" y="38"/>
                    <a:pt x="72" y="37"/>
                  </a:cubicBezTo>
                  <a:cubicBezTo>
                    <a:pt x="63" y="35"/>
                    <a:pt x="51" y="33"/>
                    <a:pt x="46" y="32"/>
                  </a:cubicBezTo>
                  <a:cubicBezTo>
                    <a:pt x="40" y="30"/>
                    <a:pt x="37" y="29"/>
                    <a:pt x="34" y="29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7" y="27"/>
                    <a:pt x="46" y="29"/>
                    <a:pt x="49" y="29"/>
                  </a:cubicBezTo>
                  <a:cubicBezTo>
                    <a:pt x="53" y="30"/>
                    <a:pt x="63" y="32"/>
                    <a:pt x="67" y="33"/>
                  </a:cubicBezTo>
                  <a:cubicBezTo>
                    <a:pt x="69" y="33"/>
                    <a:pt x="78" y="36"/>
                    <a:pt x="85" y="37"/>
                  </a:cubicBezTo>
                  <a:lnTo>
                    <a:pt x="85" y="40"/>
                  </a:lnTo>
                  <a:close/>
                  <a:moveTo>
                    <a:pt x="85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8" y="35"/>
                    <a:pt x="69" y="32"/>
                    <a:pt x="65" y="31"/>
                  </a:cubicBezTo>
                  <a:cubicBezTo>
                    <a:pt x="59" y="30"/>
                    <a:pt x="39" y="25"/>
                    <a:pt x="34" y="25"/>
                  </a:cubicBezTo>
                  <a:cubicBezTo>
                    <a:pt x="30" y="25"/>
                    <a:pt x="13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2" y="30"/>
                    <a:pt x="20" y="28"/>
                    <a:pt x="22" y="27"/>
                  </a:cubicBezTo>
                  <a:cubicBezTo>
                    <a:pt x="25" y="26"/>
                    <a:pt x="31" y="24"/>
                    <a:pt x="33" y="24"/>
                  </a:cubicBezTo>
                  <a:cubicBezTo>
                    <a:pt x="36" y="24"/>
                    <a:pt x="47" y="27"/>
                    <a:pt x="52" y="28"/>
                  </a:cubicBezTo>
                  <a:cubicBezTo>
                    <a:pt x="57" y="29"/>
                    <a:pt x="78" y="34"/>
                    <a:pt x="83" y="35"/>
                  </a:cubicBezTo>
                  <a:cubicBezTo>
                    <a:pt x="83" y="35"/>
                    <a:pt x="84" y="35"/>
                    <a:pt x="85" y="36"/>
                  </a:cubicBezTo>
                  <a:close/>
                  <a:moveTo>
                    <a:pt x="85" y="34"/>
                  </a:moveTo>
                  <a:cubicBezTo>
                    <a:pt x="85" y="34"/>
                    <a:pt x="85" y="34"/>
                    <a:pt x="85" y="34"/>
                  </a:cubicBezTo>
                  <a:cubicBezTo>
                    <a:pt x="85" y="34"/>
                    <a:pt x="79" y="32"/>
                    <a:pt x="73" y="30"/>
                  </a:cubicBezTo>
                  <a:cubicBezTo>
                    <a:pt x="48" y="24"/>
                    <a:pt x="46" y="23"/>
                    <a:pt x="42" y="22"/>
                  </a:cubicBezTo>
                  <a:cubicBezTo>
                    <a:pt x="38" y="21"/>
                    <a:pt x="36" y="20"/>
                    <a:pt x="33" y="20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5" y="18"/>
                    <a:pt x="37" y="18"/>
                    <a:pt x="40" y="19"/>
                  </a:cubicBezTo>
                  <a:cubicBezTo>
                    <a:pt x="46" y="20"/>
                    <a:pt x="51" y="22"/>
                    <a:pt x="61" y="24"/>
                  </a:cubicBezTo>
                  <a:cubicBezTo>
                    <a:pt x="71" y="27"/>
                    <a:pt x="84" y="31"/>
                    <a:pt x="85" y="31"/>
                  </a:cubicBezTo>
                  <a:lnTo>
                    <a:pt x="85" y="34"/>
                  </a:lnTo>
                  <a:close/>
                  <a:moveTo>
                    <a:pt x="85" y="30"/>
                  </a:moveTo>
                  <a:cubicBezTo>
                    <a:pt x="85" y="30"/>
                    <a:pt x="85" y="30"/>
                    <a:pt x="85" y="30"/>
                  </a:cubicBezTo>
                  <a:cubicBezTo>
                    <a:pt x="83" y="30"/>
                    <a:pt x="51" y="20"/>
                    <a:pt x="44" y="18"/>
                  </a:cubicBezTo>
                  <a:cubicBezTo>
                    <a:pt x="36" y="16"/>
                    <a:pt x="32" y="15"/>
                    <a:pt x="28" y="17"/>
                  </a:cubicBezTo>
                  <a:cubicBezTo>
                    <a:pt x="24" y="19"/>
                    <a:pt x="12" y="23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3" y="22"/>
                    <a:pt x="18" y="20"/>
                  </a:cubicBezTo>
                  <a:cubicBezTo>
                    <a:pt x="23" y="17"/>
                    <a:pt x="30" y="15"/>
                    <a:pt x="32" y="15"/>
                  </a:cubicBezTo>
                  <a:cubicBezTo>
                    <a:pt x="35" y="15"/>
                    <a:pt x="60" y="22"/>
                    <a:pt x="68" y="24"/>
                  </a:cubicBezTo>
                  <a:cubicBezTo>
                    <a:pt x="72" y="26"/>
                    <a:pt x="79" y="28"/>
                    <a:pt x="85" y="29"/>
                  </a:cubicBezTo>
                  <a:lnTo>
                    <a:pt x="85" y="30"/>
                  </a:lnTo>
                  <a:close/>
                  <a:moveTo>
                    <a:pt x="105" y="59"/>
                  </a:moveTo>
                  <a:cubicBezTo>
                    <a:pt x="105" y="59"/>
                    <a:pt x="105" y="59"/>
                    <a:pt x="105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7" y="53"/>
                    <a:pt x="87" y="53"/>
                    <a:pt x="87" y="53"/>
                  </a:cubicBezTo>
                  <a:cubicBezTo>
                    <a:pt x="105" y="53"/>
                    <a:pt x="105" y="53"/>
                    <a:pt x="105" y="53"/>
                  </a:cubicBezTo>
                  <a:lnTo>
                    <a:pt x="105" y="59"/>
                  </a:lnTo>
                  <a:close/>
                  <a:moveTo>
                    <a:pt x="110" y="59"/>
                  </a:moveTo>
                  <a:cubicBezTo>
                    <a:pt x="110" y="59"/>
                    <a:pt x="110" y="59"/>
                    <a:pt x="110" y="59"/>
                  </a:cubicBezTo>
                  <a:cubicBezTo>
                    <a:pt x="105" y="59"/>
                    <a:pt x="105" y="59"/>
                    <a:pt x="105" y="59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07" y="54"/>
                    <a:pt x="107" y="54"/>
                    <a:pt x="107" y="54"/>
                  </a:cubicBezTo>
                  <a:cubicBezTo>
                    <a:pt x="109" y="54"/>
                    <a:pt x="110" y="54"/>
                    <a:pt x="110" y="54"/>
                  </a:cubicBezTo>
                  <a:cubicBezTo>
                    <a:pt x="110" y="52"/>
                    <a:pt x="110" y="52"/>
                    <a:pt x="110" y="52"/>
                  </a:cubicBezTo>
                  <a:cubicBezTo>
                    <a:pt x="110" y="52"/>
                    <a:pt x="109" y="52"/>
                    <a:pt x="109" y="52"/>
                  </a:cubicBezTo>
                  <a:cubicBezTo>
                    <a:pt x="108" y="52"/>
                    <a:pt x="106" y="52"/>
                    <a:pt x="105" y="52"/>
                  </a:cubicBezTo>
                  <a:cubicBezTo>
                    <a:pt x="105" y="52"/>
                    <a:pt x="105" y="52"/>
                    <a:pt x="105" y="52"/>
                  </a:cubicBezTo>
                  <a:cubicBezTo>
                    <a:pt x="105" y="52"/>
                    <a:pt x="105" y="52"/>
                    <a:pt x="105" y="52"/>
                  </a:cubicBezTo>
                  <a:cubicBezTo>
                    <a:pt x="104" y="52"/>
                    <a:pt x="100" y="52"/>
                    <a:pt x="98" y="51"/>
                  </a:cubicBezTo>
                  <a:cubicBezTo>
                    <a:pt x="96" y="51"/>
                    <a:pt x="90" y="51"/>
                    <a:pt x="87" y="51"/>
                  </a:cubicBezTo>
                  <a:cubicBezTo>
                    <a:pt x="87" y="49"/>
                    <a:pt x="87" y="49"/>
                    <a:pt x="87" y="49"/>
                  </a:cubicBezTo>
                  <a:cubicBezTo>
                    <a:pt x="88" y="49"/>
                    <a:pt x="91" y="50"/>
                    <a:pt x="94" y="50"/>
                  </a:cubicBezTo>
                  <a:cubicBezTo>
                    <a:pt x="97" y="50"/>
                    <a:pt x="110" y="50"/>
                    <a:pt x="110" y="50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99" y="49"/>
                    <a:pt x="94" y="49"/>
                  </a:cubicBezTo>
                  <a:cubicBezTo>
                    <a:pt x="91" y="49"/>
                    <a:pt x="88" y="48"/>
                    <a:pt x="87" y="48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88" y="48"/>
                    <a:pt x="91" y="48"/>
                    <a:pt x="93" y="48"/>
                  </a:cubicBezTo>
                  <a:cubicBezTo>
                    <a:pt x="97" y="49"/>
                    <a:pt x="110" y="49"/>
                    <a:pt x="110" y="49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98" y="47"/>
                    <a:pt x="93" y="47"/>
                  </a:cubicBezTo>
                  <a:cubicBezTo>
                    <a:pt x="90" y="46"/>
                    <a:pt x="88" y="46"/>
                    <a:pt x="87" y="46"/>
                  </a:cubicBezTo>
                  <a:cubicBezTo>
                    <a:pt x="87" y="43"/>
                    <a:pt x="87" y="43"/>
                    <a:pt x="87" y="43"/>
                  </a:cubicBezTo>
                  <a:cubicBezTo>
                    <a:pt x="87" y="43"/>
                    <a:pt x="88" y="43"/>
                    <a:pt x="89" y="43"/>
                  </a:cubicBezTo>
                  <a:cubicBezTo>
                    <a:pt x="91" y="44"/>
                    <a:pt x="97" y="45"/>
                    <a:pt x="99" y="45"/>
                  </a:cubicBezTo>
                  <a:cubicBezTo>
                    <a:pt x="101" y="45"/>
                    <a:pt x="109" y="45"/>
                    <a:pt x="110" y="45"/>
                  </a:cubicBezTo>
                  <a:lnTo>
                    <a:pt x="110" y="59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09" y="44"/>
                    <a:pt x="106" y="44"/>
                    <a:pt x="104" y="44"/>
                  </a:cubicBezTo>
                  <a:cubicBezTo>
                    <a:pt x="102" y="44"/>
                    <a:pt x="93" y="44"/>
                    <a:pt x="91" y="43"/>
                  </a:cubicBezTo>
                  <a:cubicBezTo>
                    <a:pt x="90" y="43"/>
                    <a:pt x="88" y="42"/>
                    <a:pt x="87" y="42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90" y="42"/>
                    <a:pt x="96" y="43"/>
                    <a:pt x="98" y="43"/>
                  </a:cubicBezTo>
                  <a:cubicBezTo>
                    <a:pt x="100" y="43"/>
                    <a:pt x="109" y="44"/>
                    <a:pt x="110" y="44"/>
                  </a:cubicBezTo>
                  <a:close/>
                  <a:moveTo>
                    <a:pt x="110" y="42"/>
                  </a:moveTo>
                  <a:cubicBezTo>
                    <a:pt x="110" y="42"/>
                    <a:pt x="110" y="42"/>
                    <a:pt x="110" y="42"/>
                  </a:cubicBezTo>
                  <a:cubicBezTo>
                    <a:pt x="109" y="42"/>
                    <a:pt x="100" y="42"/>
                    <a:pt x="96" y="41"/>
                  </a:cubicBezTo>
                  <a:cubicBezTo>
                    <a:pt x="92" y="41"/>
                    <a:pt x="89" y="41"/>
                    <a:pt x="87" y="40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9" y="37"/>
                    <a:pt x="96" y="39"/>
                    <a:pt x="99" y="39"/>
                  </a:cubicBezTo>
                  <a:cubicBezTo>
                    <a:pt x="103" y="39"/>
                    <a:pt x="110" y="39"/>
                    <a:pt x="110" y="39"/>
                  </a:cubicBezTo>
                  <a:cubicBezTo>
                    <a:pt x="110" y="37"/>
                    <a:pt x="110" y="37"/>
                    <a:pt x="110" y="37"/>
                  </a:cubicBezTo>
                  <a:cubicBezTo>
                    <a:pt x="110" y="37"/>
                    <a:pt x="104" y="37"/>
                    <a:pt x="100" y="37"/>
                  </a:cubicBezTo>
                  <a:cubicBezTo>
                    <a:pt x="96" y="37"/>
                    <a:pt x="90" y="36"/>
                    <a:pt x="87" y="35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92" y="31"/>
                    <a:pt x="96" y="32"/>
                    <a:pt x="99" y="32"/>
                  </a:cubicBezTo>
                  <a:cubicBezTo>
                    <a:pt x="105" y="33"/>
                    <a:pt x="126" y="32"/>
                    <a:pt x="135" y="32"/>
                  </a:cubicBezTo>
                  <a:cubicBezTo>
                    <a:pt x="142" y="32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39" y="33"/>
                    <a:pt x="136" y="33"/>
                  </a:cubicBezTo>
                  <a:cubicBezTo>
                    <a:pt x="133" y="33"/>
                    <a:pt x="127" y="33"/>
                    <a:pt x="123" y="33"/>
                  </a:cubicBezTo>
                  <a:cubicBezTo>
                    <a:pt x="120" y="33"/>
                    <a:pt x="112" y="33"/>
                    <a:pt x="112" y="33"/>
                  </a:cubicBezTo>
                  <a:cubicBezTo>
                    <a:pt x="112" y="33"/>
                    <a:pt x="112" y="33"/>
                    <a:pt x="112" y="33"/>
                  </a:cubicBezTo>
                  <a:cubicBezTo>
                    <a:pt x="110" y="33"/>
                    <a:pt x="110" y="33"/>
                    <a:pt x="110" y="33"/>
                  </a:cubicBezTo>
                  <a:lnTo>
                    <a:pt x="110" y="42"/>
                  </a:lnTo>
                  <a:close/>
                  <a:moveTo>
                    <a:pt x="112" y="59"/>
                  </a:moveTo>
                  <a:cubicBezTo>
                    <a:pt x="112" y="59"/>
                    <a:pt x="112" y="59"/>
                    <a:pt x="112" y="59"/>
                  </a:cubicBezTo>
                  <a:cubicBezTo>
                    <a:pt x="112" y="55"/>
                    <a:pt x="112" y="55"/>
                    <a:pt x="112" y="55"/>
                  </a:cubicBezTo>
                  <a:cubicBezTo>
                    <a:pt x="141" y="55"/>
                    <a:pt x="141" y="55"/>
                    <a:pt x="141" y="55"/>
                  </a:cubicBezTo>
                  <a:cubicBezTo>
                    <a:pt x="141" y="59"/>
                    <a:pt x="141" y="59"/>
                    <a:pt x="141" y="59"/>
                  </a:cubicBezTo>
                  <a:lnTo>
                    <a:pt x="112" y="59"/>
                  </a:lnTo>
                  <a:close/>
                  <a:moveTo>
                    <a:pt x="141" y="54"/>
                  </a:moveTo>
                  <a:cubicBezTo>
                    <a:pt x="141" y="54"/>
                    <a:pt x="141" y="54"/>
                    <a:pt x="141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0" y="54"/>
                    <a:pt x="134" y="54"/>
                    <a:pt x="129" y="54"/>
                  </a:cubicBezTo>
                  <a:cubicBezTo>
                    <a:pt x="124" y="54"/>
                    <a:pt x="113" y="54"/>
                    <a:pt x="112" y="54"/>
                  </a:cubicBezTo>
                  <a:cubicBezTo>
                    <a:pt x="112" y="54"/>
                    <a:pt x="112" y="54"/>
                    <a:pt x="112" y="54"/>
                  </a:cubicBezTo>
                  <a:cubicBezTo>
                    <a:pt x="114" y="54"/>
                    <a:pt x="115" y="54"/>
                    <a:pt x="116" y="53"/>
                  </a:cubicBezTo>
                  <a:cubicBezTo>
                    <a:pt x="124" y="53"/>
                    <a:pt x="138" y="54"/>
                    <a:pt x="142" y="54"/>
                  </a:cubicBezTo>
                  <a:lnTo>
                    <a:pt x="141" y="54"/>
                  </a:lnTo>
                  <a:close/>
                  <a:moveTo>
                    <a:pt x="146" y="15"/>
                  </a:move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1"/>
                    <a:pt x="146" y="11"/>
                    <a:pt x="146" y="11"/>
                  </a:cubicBezTo>
                  <a:cubicBezTo>
                    <a:pt x="140" y="15"/>
                    <a:pt x="140" y="15"/>
                    <a:pt x="140" y="15"/>
                  </a:cubicBezTo>
                  <a:cubicBezTo>
                    <a:pt x="140" y="15"/>
                    <a:pt x="142" y="14"/>
                    <a:pt x="143" y="14"/>
                  </a:cubicBezTo>
                  <a:cubicBezTo>
                    <a:pt x="144" y="14"/>
                    <a:pt x="145" y="15"/>
                    <a:pt x="146" y="15"/>
                  </a:cubicBezTo>
                  <a:close/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lose/>
                  <a:moveTo>
                    <a:pt x="20" y="14"/>
                  </a:moveTo>
                  <a:cubicBezTo>
                    <a:pt x="20" y="14"/>
                    <a:pt x="20" y="14"/>
                    <a:pt x="20" y="14"/>
                  </a:cubicBezTo>
                  <a:cubicBezTo>
                    <a:pt x="19" y="14"/>
                    <a:pt x="18" y="14"/>
                    <a:pt x="18" y="14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5" y="18"/>
                    <a:pt x="17" y="17"/>
                  </a:cubicBezTo>
                  <a:cubicBezTo>
                    <a:pt x="19" y="16"/>
                    <a:pt x="23" y="14"/>
                    <a:pt x="23" y="14"/>
                  </a:cubicBezTo>
                  <a:cubicBezTo>
                    <a:pt x="23" y="14"/>
                    <a:pt x="22" y="14"/>
                    <a:pt x="20" y="14"/>
                  </a:cubicBezTo>
                  <a:close/>
                  <a:moveTo>
                    <a:pt x="10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2" y="15"/>
                    <a:pt x="13" y="15"/>
                  </a:cubicBezTo>
                  <a:cubicBezTo>
                    <a:pt x="13" y="15"/>
                    <a:pt x="16" y="13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lnTo>
                    <a:pt x="1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9" name="Freeform 7"/>
            <p:cNvSpPr>
              <a:spLocks noEditPoints="1"/>
            </p:cNvSpPr>
            <p:nvPr/>
          </p:nvSpPr>
          <p:spPr bwMode="auto">
            <a:xfrm>
              <a:off x="559" y="4150"/>
              <a:ext cx="399" cy="149"/>
            </a:xfrm>
            <a:custGeom>
              <a:avLst/>
              <a:gdLst>
                <a:gd name="T0" fmla="*/ 140 w 154"/>
                <a:gd name="T1" fmla="*/ 42 h 56"/>
                <a:gd name="T2" fmla="*/ 80 w 154"/>
                <a:gd name="T3" fmla="*/ 11 h 56"/>
                <a:gd name="T4" fmla="*/ 101 w 154"/>
                <a:gd name="T5" fmla="*/ 30 h 56"/>
                <a:gd name="T6" fmla="*/ 80 w 154"/>
                <a:gd name="T7" fmla="*/ 17 h 56"/>
                <a:gd name="T8" fmla="*/ 106 w 154"/>
                <a:gd name="T9" fmla="*/ 29 h 56"/>
                <a:gd name="T10" fmla="*/ 109 w 154"/>
                <a:gd name="T11" fmla="*/ 1 h 56"/>
                <a:gd name="T12" fmla="*/ 78 w 154"/>
                <a:gd name="T13" fmla="*/ 25 h 56"/>
                <a:gd name="T14" fmla="*/ 11 w 154"/>
                <a:gd name="T15" fmla="*/ 53 h 56"/>
                <a:gd name="T16" fmla="*/ 2 w 154"/>
                <a:gd name="T17" fmla="*/ 50 h 56"/>
                <a:gd name="T18" fmla="*/ 5 w 154"/>
                <a:gd name="T19" fmla="*/ 45 h 56"/>
                <a:gd name="T20" fmla="*/ 6 w 154"/>
                <a:gd name="T21" fmla="*/ 44 h 56"/>
                <a:gd name="T22" fmla="*/ 8 w 154"/>
                <a:gd name="T23" fmla="*/ 44 h 56"/>
                <a:gd name="T24" fmla="*/ 10 w 154"/>
                <a:gd name="T25" fmla="*/ 50 h 56"/>
                <a:gd name="T26" fmla="*/ 12 w 154"/>
                <a:gd name="T27" fmla="*/ 43 h 56"/>
                <a:gd name="T28" fmla="*/ 13 w 154"/>
                <a:gd name="T29" fmla="*/ 43 h 56"/>
                <a:gd name="T30" fmla="*/ 77 w 154"/>
                <a:gd name="T31" fmla="*/ 19 h 56"/>
                <a:gd name="T32" fmla="*/ 79 w 154"/>
                <a:gd name="T33" fmla="*/ 27 h 56"/>
                <a:gd name="T34" fmla="*/ 83 w 154"/>
                <a:gd name="T35" fmla="*/ 40 h 56"/>
                <a:gd name="T36" fmla="*/ 83 w 154"/>
                <a:gd name="T37" fmla="*/ 39 h 56"/>
                <a:gd name="T38" fmla="*/ 71 w 154"/>
                <a:gd name="T39" fmla="*/ 44 h 56"/>
                <a:gd name="T40" fmla="*/ 98 w 154"/>
                <a:gd name="T41" fmla="*/ 36 h 56"/>
                <a:gd name="T42" fmla="*/ 98 w 154"/>
                <a:gd name="T43" fmla="*/ 42 h 56"/>
                <a:gd name="T44" fmla="*/ 88 w 154"/>
                <a:gd name="T45" fmla="*/ 39 h 56"/>
                <a:gd name="T46" fmla="*/ 98 w 154"/>
                <a:gd name="T47" fmla="*/ 36 h 56"/>
                <a:gd name="T48" fmla="*/ 60 w 154"/>
                <a:gd name="T49" fmla="*/ 40 h 56"/>
                <a:gd name="T50" fmla="*/ 65 w 154"/>
                <a:gd name="T51" fmla="*/ 47 h 56"/>
                <a:gd name="T52" fmla="*/ 122 w 154"/>
                <a:gd name="T53" fmla="*/ 47 h 56"/>
                <a:gd name="T54" fmla="*/ 113 w 154"/>
                <a:gd name="T55" fmla="*/ 35 h 56"/>
                <a:gd name="T56" fmla="*/ 126 w 154"/>
                <a:gd name="T57" fmla="*/ 45 h 56"/>
                <a:gd name="T58" fmla="*/ 77 w 154"/>
                <a:gd name="T59" fmla="*/ 12 h 56"/>
                <a:gd name="T60" fmla="*/ 92 w 154"/>
                <a:gd name="T61" fmla="*/ 10 h 56"/>
                <a:gd name="T62" fmla="*/ 83 w 154"/>
                <a:gd name="T63" fmla="*/ 13 h 56"/>
                <a:gd name="T64" fmla="*/ 83 w 154"/>
                <a:gd name="T65" fmla="*/ 32 h 56"/>
                <a:gd name="T66" fmla="*/ 75 w 154"/>
                <a:gd name="T67" fmla="*/ 22 h 56"/>
                <a:gd name="T68" fmla="*/ 106 w 154"/>
                <a:gd name="T69" fmla="*/ 32 h 56"/>
                <a:gd name="T70" fmla="*/ 83 w 154"/>
                <a:gd name="T71" fmla="*/ 16 h 56"/>
                <a:gd name="T72" fmla="*/ 91 w 154"/>
                <a:gd name="T73" fmla="*/ 19 h 56"/>
                <a:gd name="T74" fmla="*/ 91 w 154"/>
                <a:gd name="T75" fmla="*/ 24 h 56"/>
                <a:gd name="T76" fmla="*/ 91 w 154"/>
                <a:gd name="T77" fmla="*/ 28 h 56"/>
                <a:gd name="T78" fmla="*/ 99 w 154"/>
                <a:gd name="T79" fmla="*/ 32 h 56"/>
                <a:gd name="T80" fmla="*/ 70 w 154"/>
                <a:gd name="T81" fmla="*/ 47 h 56"/>
                <a:gd name="T82" fmla="*/ 45 w 154"/>
                <a:gd name="T83" fmla="*/ 48 h 56"/>
                <a:gd name="T84" fmla="*/ 59 w 154"/>
                <a:gd name="T85" fmla="*/ 48 h 56"/>
                <a:gd name="T86" fmla="*/ 79 w 154"/>
                <a:gd name="T87" fmla="*/ 47 h 56"/>
                <a:gd name="T88" fmla="*/ 94 w 154"/>
                <a:gd name="T89" fmla="*/ 48 h 56"/>
                <a:gd name="T90" fmla="*/ 111 w 154"/>
                <a:gd name="T91" fmla="*/ 47 h 56"/>
                <a:gd name="T92" fmla="*/ 112 w 154"/>
                <a:gd name="T93" fmla="*/ 43 h 56"/>
                <a:gd name="T94" fmla="*/ 115 w 154"/>
                <a:gd name="T95" fmla="*/ 12 h 56"/>
                <a:gd name="T96" fmla="*/ 115 w 154"/>
                <a:gd name="T97" fmla="*/ 21 h 56"/>
                <a:gd name="T98" fmla="*/ 115 w 154"/>
                <a:gd name="T99" fmla="*/ 30 h 56"/>
                <a:gd name="T100" fmla="*/ 114 w 154"/>
                <a:gd name="T101" fmla="*/ 11 h 56"/>
                <a:gd name="T102" fmla="*/ 115 w 154"/>
                <a:gd name="T103" fmla="*/ 20 h 56"/>
                <a:gd name="T104" fmla="*/ 114 w 154"/>
                <a:gd name="T105" fmla="*/ 29 h 56"/>
                <a:gd name="T106" fmla="*/ 151 w 154"/>
                <a:gd name="T107" fmla="*/ 45 h 56"/>
                <a:gd name="T108" fmla="*/ 47 w 154"/>
                <a:gd name="T109" fmla="*/ 39 h 56"/>
                <a:gd name="T110" fmla="*/ 47 w 154"/>
                <a:gd name="T111" fmla="*/ 45 h 56"/>
                <a:gd name="T112" fmla="*/ 103 w 154"/>
                <a:gd name="T113" fmla="*/ 29 h 56"/>
                <a:gd name="T114" fmla="*/ 100 w 154"/>
                <a:gd name="T115" fmla="*/ 18 h 56"/>
                <a:gd name="T116" fmla="*/ 104 w 154"/>
                <a:gd name="T117" fmla="*/ 29 h 56"/>
                <a:gd name="T118" fmla="*/ 103 w 154"/>
                <a:gd name="T119" fmla="*/ 5 h 56"/>
                <a:gd name="T120" fmla="*/ 71 w 154"/>
                <a:gd name="T121" fmla="*/ 39 h 56"/>
                <a:gd name="T122" fmla="*/ 60 w 154"/>
                <a:gd name="T123" fmla="*/ 45 h 56"/>
                <a:gd name="T124" fmla="*/ 64 w 154"/>
                <a:gd name="T125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4" h="56">
                  <a:moveTo>
                    <a:pt x="79" y="32"/>
                  </a:moveTo>
                  <a:cubicBezTo>
                    <a:pt x="80" y="32"/>
                    <a:pt x="80" y="32"/>
                    <a:pt x="80" y="32"/>
                  </a:cubicBezTo>
                  <a:cubicBezTo>
                    <a:pt x="80" y="31"/>
                    <a:pt x="80" y="31"/>
                    <a:pt x="80" y="31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79" y="30"/>
                    <a:pt x="79" y="30"/>
                    <a:pt x="79" y="30"/>
                  </a:cubicBezTo>
                  <a:lnTo>
                    <a:pt x="79" y="32"/>
                  </a:lnTo>
                  <a:close/>
                  <a:moveTo>
                    <a:pt x="80" y="25"/>
                  </a:moveTo>
                  <a:cubicBezTo>
                    <a:pt x="80" y="25"/>
                    <a:pt x="80" y="25"/>
                    <a:pt x="80" y="25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80" y="27"/>
                    <a:pt x="80" y="27"/>
                    <a:pt x="80" y="27"/>
                  </a:cubicBezTo>
                  <a:lnTo>
                    <a:pt x="80" y="25"/>
                  </a:lnTo>
                  <a:close/>
                  <a:moveTo>
                    <a:pt x="79" y="35"/>
                  </a:moveTo>
                  <a:cubicBezTo>
                    <a:pt x="79" y="35"/>
                    <a:pt x="79" y="35"/>
                    <a:pt x="79" y="35"/>
                  </a:cubicBezTo>
                  <a:cubicBezTo>
                    <a:pt x="80" y="35"/>
                    <a:pt x="80" y="35"/>
                    <a:pt x="80" y="35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79" y="32"/>
                    <a:pt x="79" y="32"/>
                    <a:pt x="79" y="32"/>
                  </a:cubicBezTo>
                  <a:lnTo>
                    <a:pt x="79" y="35"/>
                  </a:lnTo>
                  <a:close/>
                  <a:moveTo>
                    <a:pt x="79" y="9"/>
                  </a:moveTo>
                  <a:cubicBezTo>
                    <a:pt x="79" y="9"/>
                    <a:pt x="79" y="9"/>
                    <a:pt x="79" y="9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9"/>
                    <a:pt x="79" y="9"/>
                    <a:pt x="79" y="9"/>
                  </a:cubicBezTo>
                  <a:close/>
                  <a:moveTo>
                    <a:pt x="78" y="11"/>
                  </a:moveTo>
                  <a:cubicBezTo>
                    <a:pt x="78" y="11"/>
                    <a:pt x="78" y="11"/>
                    <a:pt x="78" y="11"/>
                  </a:cubicBezTo>
                  <a:cubicBezTo>
                    <a:pt x="78" y="10"/>
                    <a:pt x="78" y="10"/>
                    <a:pt x="78" y="10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11"/>
                    <a:pt x="79" y="11"/>
                    <a:pt x="79" y="11"/>
                  </a:cubicBezTo>
                  <a:lnTo>
                    <a:pt x="78" y="11"/>
                  </a:lnTo>
                  <a:close/>
                  <a:moveTo>
                    <a:pt x="140" y="42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41" y="42"/>
                    <a:pt x="141" y="42"/>
                    <a:pt x="141" y="42"/>
                  </a:cubicBezTo>
                  <a:cubicBezTo>
                    <a:pt x="140" y="41"/>
                    <a:pt x="140" y="41"/>
                    <a:pt x="140" y="41"/>
                  </a:cubicBezTo>
                  <a:lnTo>
                    <a:pt x="140" y="42"/>
                  </a:lnTo>
                  <a:close/>
                  <a:moveTo>
                    <a:pt x="142" y="42"/>
                  </a:moveTo>
                  <a:cubicBezTo>
                    <a:pt x="142" y="42"/>
                    <a:pt x="142" y="42"/>
                    <a:pt x="142" y="42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2"/>
                    <a:pt x="143" y="42"/>
                    <a:pt x="143" y="42"/>
                  </a:cubicBezTo>
                  <a:lnTo>
                    <a:pt x="142" y="42"/>
                  </a:lnTo>
                  <a:close/>
                  <a:moveTo>
                    <a:pt x="141" y="38"/>
                  </a:moveTo>
                  <a:cubicBezTo>
                    <a:pt x="141" y="38"/>
                    <a:pt x="141" y="38"/>
                    <a:pt x="141" y="38"/>
                  </a:cubicBezTo>
                  <a:cubicBezTo>
                    <a:pt x="141" y="38"/>
                    <a:pt x="141" y="40"/>
                    <a:pt x="141" y="40"/>
                  </a:cubicBezTo>
                  <a:cubicBezTo>
                    <a:pt x="142" y="40"/>
                    <a:pt x="142" y="40"/>
                    <a:pt x="142" y="40"/>
                  </a:cubicBezTo>
                  <a:lnTo>
                    <a:pt x="141" y="38"/>
                  </a:lnTo>
                  <a:close/>
                  <a:moveTo>
                    <a:pt x="79" y="16"/>
                  </a:moveTo>
                  <a:cubicBezTo>
                    <a:pt x="79" y="16"/>
                    <a:pt x="79" y="16"/>
                    <a:pt x="79" y="16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79" y="14"/>
                    <a:pt x="79" y="14"/>
                    <a:pt x="79" y="14"/>
                  </a:cubicBezTo>
                  <a:lnTo>
                    <a:pt x="79" y="16"/>
                  </a:lnTo>
                  <a:close/>
                  <a:moveTo>
                    <a:pt x="79" y="29"/>
                  </a:moveTo>
                  <a:cubicBezTo>
                    <a:pt x="79" y="29"/>
                    <a:pt x="79" y="29"/>
                    <a:pt x="79" y="29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0" y="28"/>
                    <a:pt x="80" y="28"/>
                    <a:pt x="80" y="28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79" y="27"/>
                    <a:pt x="79" y="27"/>
                    <a:pt x="79" y="27"/>
                  </a:cubicBezTo>
                  <a:lnTo>
                    <a:pt x="79" y="29"/>
                  </a:lnTo>
                  <a:close/>
                  <a:moveTo>
                    <a:pt x="82" y="8"/>
                  </a:move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8"/>
                    <a:pt x="82" y="8"/>
                    <a:pt x="82" y="8"/>
                  </a:cubicBezTo>
                  <a:close/>
                  <a:moveTo>
                    <a:pt x="80" y="11"/>
                  </a:moveTo>
                  <a:cubicBezTo>
                    <a:pt x="80" y="11"/>
                    <a:pt x="80" y="11"/>
                    <a:pt x="80" y="11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2" y="11"/>
                    <a:pt x="82" y="11"/>
                    <a:pt x="82" y="11"/>
                  </a:cubicBezTo>
                  <a:lnTo>
                    <a:pt x="80" y="11"/>
                  </a:lnTo>
                  <a:close/>
                  <a:moveTo>
                    <a:pt x="84" y="8"/>
                  </a:move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8"/>
                    <a:pt x="84" y="8"/>
                    <a:pt x="84" y="8"/>
                  </a:cubicBezTo>
                  <a:close/>
                  <a:moveTo>
                    <a:pt x="82" y="10"/>
                  </a:moveTo>
                  <a:cubicBezTo>
                    <a:pt x="82" y="10"/>
                    <a:pt x="82" y="10"/>
                    <a:pt x="82" y="10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10"/>
                    <a:pt x="84" y="10"/>
                    <a:pt x="84" y="10"/>
                  </a:cubicBezTo>
                  <a:lnTo>
                    <a:pt x="82" y="10"/>
                  </a:lnTo>
                  <a:close/>
                  <a:moveTo>
                    <a:pt x="91" y="6"/>
                  </a:moveTo>
                  <a:cubicBezTo>
                    <a:pt x="91" y="6"/>
                    <a:pt x="91" y="6"/>
                    <a:pt x="91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2" y="6"/>
                    <a:pt x="92" y="6"/>
                    <a:pt x="92" y="6"/>
                  </a:cubicBezTo>
                  <a:lnTo>
                    <a:pt x="91" y="6"/>
                  </a:lnTo>
                  <a:close/>
                  <a:moveTo>
                    <a:pt x="90" y="8"/>
                  </a:moveTo>
                  <a:cubicBezTo>
                    <a:pt x="90" y="8"/>
                    <a:pt x="90" y="8"/>
                    <a:pt x="90" y="8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1" y="8"/>
                    <a:pt x="91" y="8"/>
                    <a:pt x="91" y="8"/>
                  </a:cubicBezTo>
                  <a:lnTo>
                    <a:pt x="90" y="8"/>
                  </a:lnTo>
                  <a:close/>
                  <a:moveTo>
                    <a:pt x="100" y="33"/>
                  </a:moveTo>
                  <a:cubicBezTo>
                    <a:pt x="100" y="33"/>
                    <a:pt x="100" y="33"/>
                    <a:pt x="100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1" y="31"/>
                    <a:pt x="101" y="31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0" y="30"/>
                    <a:pt x="100" y="30"/>
                    <a:pt x="100" y="30"/>
                  </a:cubicBezTo>
                  <a:lnTo>
                    <a:pt x="100" y="33"/>
                  </a:lnTo>
                  <a:close/>
                  <a:moveTo>
                    <a:pt x="136" y="36"/>
                  </a:moveTo>
                  <a:cubicBezTo>
                    <a:pt x="136" y="36"/>
                    <a:pt x="136" y="36"/>
                    <a:pt x="136" y="36"/>
                  </a:cubicBezTo>
                  <a:cubicBezTo>
                    <a:pt x="134" y="36"/>
                    <a:pt x="134" y="36"/>
                    <a:pt x="134" y="36"/>
                  </a:cubicBezTo>
                  <a:cubicBezTo>
                    <a:pt x="136" y="37"/>
                    <a:pt x="136" y="37"/>
                    <a:pt x="136" y="37"/>
                  </a:cubicBezTo>
                  <a:lnTo>
                    <a:pt x="136" y="36"/>
                  </a:lnTo>
                  <a:close/>
                  <a:moveTo>
                    <a:pt x="136" y="42"/>
                  </a:moveTo>
                  <a:cubicBezTo>
                    <a:pt x="136" y="42"/>
                    <a:pt x="136" y="42"/>
                    <a:pt x="136" y="42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36" y="41"/>
                    <a:pt x="136" y="41"/>
                    <a:pt x="136" y="41"/>
                  </a:cubicBezTo>
                  <a:lnTo>
                    <a:pt x="136" y="42"/>
                  </a:lnTo>
                  <a:close/>
                  <a:moveTo>
                    <a:pt x="135" y="39"/>
                  </a:moveTo>
                  <a:cubicBezTo>
                    <a:pt x="135" y="39"/>
                    <a:pt x="135" y="39"/>
                    <a:pt x="135" y="39"/>
                  </a:cubicBezTo>
                  <a:cubicBezTo>
                    <a:pt x="135" y="39"/>
                    <a:pt x="135" y="39"/>
                    <a:pt x="135" y="39"/>
                  </a:cubicBezTo>
                  <a:cubicBezTo>
                    <a:pt x="134" y="39"/>
                    <a:pt x="134" y="39"/>
                    <a:pt x="134" y="39"/>
                  </a:cubicBezTo>
                  <a:lnTo>
                    <a:pt x="135" y="39"/>
                  </a:lnTo>
                  <a:close/>
                  <a:moveTo>
                    <a:pt x="79" y="21"/>
                  </a:moveTo>
                  <a:cubicBezTo>
                    <a:pt x="79" y="21"/>
                    <a:pt x="79" y="21"/>
                    <a:pt x="79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79" y="19"/>
                    <a:pt x="79" y="19"/>
                    <a:pt x="79" y="19"/>
                  </a:cubicBezTo>
                  <a:lnTo>
                    <a:pt x="79" y="21"/>
                  </a:lnTo>
                  <a:close/>
                  <a:moveTo>
                    <a:pt x="79" y="24"/>
                  </a:moveTo>
                  <a:cubicBezTo>
                    <a:pt x="79" y="24"/>
                    <a:pt x="79" y="24"/>
                    <a:pt x="79" y="24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79" y="22"/>
                    <a:pt x="79" y="22"/>
                    <a:pt x="79" y="22"/>
                  </a:cubicBezTo>
                  <a:lnTo>
                    <a:pt x="79" y="24"/>
                  </a:lnTo>
                  <a:close/>
                  <a:moveTo>
                    <a:pt x="139" y="41"/>
                  </a:moveTo>
                  <a:cubicBezTo>
                    <a:pt x="139" y="41"/>
                    <a:pt x="139" y="41"/>
                    <a:pt x="139" y="41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7" y="40"/>
                    <a:pt x="137" y="40"/>
                    <a:pt x="137" y="40"/>
                  </a:cubicBezTo>
                  <a:lnTo>
                    <a:pt x="139" y="41"/>
                  </a:lnTo>
                  <a:close/>
                  <a:moveTo>
                    <a:pt x="79" y="19"/>
                  </a:moveTo>
                  <a:cubicBezTo>
                    <a:pt x="79" y="19"/>
                    <a:pt x="79" y="19"/>
                    <a:pt x="79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7"/>
                    <a:pt x="80" y="17"/>
                    <a:pt x="80" y="17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79" y="16"/>
                    <a:pt x="79" y="16"/>
                    <a:pt x="79" y="16"/>
                  </a:cubicBezTo>
                  <a:lnTo>
                    <a:pt x="79" y="19"/>
                  </a:lnTo>
                  <a:close/>
                  <a:moveTo>
                    <a:pt x="144" y="42"/>
                  </a:moveTo>
                  <a:cubicBezTo>
                    <a:pt x="144" y="42"/>
                    <a:pt x="144" y="42"/>
                    <a:pt x="144" y="42"/>
                  </a:cubicBezTo>
                  <a:cubicBezTo>
                    <a:pt x="144" y="41"/>
                    <a:pt x="144" y="41"/>
                    <a:pt x="144" y="41"/>
                  </a:cubicBezTo>
                  <a:cubicBezTo>
                    <a:pt x="143" y="41"/>
                    <a:pt x="143" y="41"/>
                    <a:pt x="143" y="41"/>
                  </a:cubicBezTo>
                  <a:lnTo>
                    <a:pt x="144" y="42"/>
                  </a:lnTo>
                  <a:close/>
                  <a:moveTo>
                    <a:pt x="137" y="38"/>
                  </a:moveTo>
                  <a:cubicBezTo>
                    <a:pt x="137" y="38"/>
                    <a:pt x="137" y="38"/>
                    <a:pt x="137" y="38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37" y="36"/>
                    <a:pt x="137" y="36"/>
                    <a:pt x="137" y="36"/>
                  </a:cubicBezTo>
                  <a:lnTo>
                    <a:pt x="137" y="38"/>
                  </a:lnTo>
                  <a:close/>
                  <a:moveTo>
                    <a:pt x="107" y="19"/>
                  </a:moveTo>
                  <a:cubicBezTo>
                    <a:pt x="107" y="19"/>
                    <a:pt x="107" y="19"/>
                    <a:pt x="107" y="19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9"/>
                    <a:pt x="106" y="19"/>
                    <a:pt x="106" y="19"/>
                  </a:cubicBezTo>
                  <a:lnTo>
                    <a:pt x="107" y="19"/>
                  </a:lnTo>
                  <a:close/>
                  <a:moveTo>
                    <a:pt x="140" y="36"/>
                  </a:moveTo>
                  <a:cubicBezTo>
                    <a:pt x="140" y="36"/>
                    <a:pt x="140" y="36"/>
                    <a:pt x="140" y="36"/>
                  </a:cubicBezTo>
                  <a:cubicBezTo>
                    <a:pt x="144" y="40"/>
                    <a:pt x="144" y="40"/>
                    <a:pt x="144" y="40"/>
                  </a:cubicBezTo>
                  <a:cubicBezTo>
                    <a:pt x="144" y="35"/>
                    <a:pt x="144" y="35"/>
                    <a:pt x="144" y="35"/>
                  </a:cubicBezTo>
                  <a:lnTo>
                    <a:pt x="140" y="36"/>
                  </a:lnTo>
                  <a:close/>
                  <a:moveTo>
                    <a:pt x="107" y="22"/>
                  </a:moveTo>
                  <a:cubicBezTo>
                    <a:pt x="107" y="22"/>
                    <a:pt x="107" y="22"/>
                    <a:pt x="107" y="22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2"/>
                    <a:pt x="106" y="22"/>
                    <a:pt x="106" y="22"/>
                  </a:cubicBezTo>
                  <a:lnTo>
                    <a:pt x="107" y="22"/>
                  </a:lnTo>
                  <a:close/>
                  <a:moveTo>
                    <a:pt x="107" y="32"/>
                  </a:moveTo>
                  <a:cubicBezTo>
                    <a:pt x="107" y="32"/>
                    <a:pt x="107" y="32"/>
                    <a:pt x="107" y="32"/>
                  </a:cubicBezTo>
                  <a:cubicBezTo>
                    <a:pt x="107" y="30"/>
                    <a:pt x="107" y="30"/>
                    <a:pt x="107" y="30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32"/>
                    <a:pt x="106" y="32"/>
                    <a:pt x="106" y="32"/>
                  </a:cubicBezTo>
                  <a:lnTo>
                    <a:pt x="107" y="32"/>
                  </a:lnTo>
                  <a:close/>
                  <a:moveTo>
                    <a:pt x="107" y="29"/>
                  </a:moveTo>
                  <a:cubicBezTo>
                    <a:pt x="107" y="29"/>
                    <a:pt x="107" y="29"/>
                    <a:pt x="107" y="29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9"/>
                    <a:pt x="106" y="29"/>
                    <a:pt x="106" y="29"/>
                  </a:cubicBezTo>
                  <a:lnTo>
                    <a:pt x="107" y="29"/>
                  </a:lnTo>
                  <a:close/>
                  <a:moveTo>
                    <a:pt x="107" y="25"/>
                  </a:moveTo>
                  <a:cubicBezTo>
                    <a:pt x="107" y="25"/>
                    <a:pt x="107" y="25"/>
                    <a:pt x="107" y="25"/>
                  </a:cubicBezTo>
                  <a:cubicBezTo>
                    <a:pt x="107" y="24"/>
                    <a:pt x="107" y="24"/>
                    <a:pt x="107" y="24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6"/>
                    <a:pt x="106" y="26"/>
                    <a:pt x="106" y="26"/>
                  </a:cubicBezTo>
                  <a:lnTo>
                    <a:pt x="107" y="25"/>
                  </a:lnTo>
                  <a:close/>
                  <a:moveTo>
                    <a:pt x="100" y="29"/>
                  </a:moveTo>
                  <a:cubicBezTo>
                    <a:pt x="100" y="29"/>
                    <a:pt x="100" y="29"/>
                    <a:pt x="100" y="29"/>
                  </a:cubicBezTo>
                  <a:cubicBezTo>
                    <a:pt x="101" y="29"/>
                    <a:pt x="101" y="29"/>
                    <a:pt x="101" y="29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3" y="27"/>
                    <a:pt x="103" y="27"/>
                    <a:pt x="103" y="27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0" y="27"/>
                    <a:pt x="100" y="27"/>
                    <a:pt x="100" y="27"/>
                  </a:cubicBezTo>
                  <a:lnTo>
                    <a:pt x="100" y="29"/>
                  </a:lnTo>
                  <a:close/>
                  <a:moveTo>
                    <a:pt x="107" y="13"/>
                  </a:moveTo>
                  <a:cubicBezTo>
                    <a:pt x="107" y="13"/>
                    <a:pt x="107" y="13"/>
                    <a:pt x="107" y="13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0"/>
                    <a:pt x="107" y="10"/>
                    <a:pt x="107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6" y="13"/>
                    <a:pt x="106" y="13"/>
                    <a:pt x="106" y="13"/>
                  </a:cubicBezTo>
                  <a:lnTo>
                    <a:pt x="107" y="13"/>
                  </a:lnTo>
                  <a:close/>
                  <a:moveTo>
                    <a:pt x="107" y="7"/>
                  </a:moveTo>
                  <a:cubicBezTo>
                    <a:pt x="107" y="7"/>
                    <a:pt x="107" y="7"/>
                    <a:pt x="107" y="7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7"/>
                    <a:pt x="106" y="7"/>
                    <a:pt x="106" y="7"/>
                  </a:cubicBezTo>
                  <a:lnTo>
                    <a:pt x="107" y="7"/>
                  </a:lnTo>
                  <a:close/>
                  <a:moveTo>
                    <a:pt x="107" y="2"/>
                  </a:moveTo>
                  <a:cubicBezTo>
                    <a:pt x="107" y="2"/>
                    <a:pt x="107" y="2"/>
                    <a:pt x="107" y="2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7" y="4"/>
                    <a:pt x="107" y="4"/>
                    <a:pt x="107" y="4"/>
                  </a:cubicBezTo>
                  <a:lnTo>
                    <a:pt x="107" y="2"/>
                  </a:lnTo>
                  <a:close/>
                  <a:moveTo>
                    <a:pt x="75" y="10"/>
                  </a:moveTo>
                  <a:cubicBezTo>
                    <a:pt x="75" y="10"/>
                    <a:pt x="75" y="10"/>
                    <a:pt x="75" y="10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lnTo>
                    <a:pt x="75" y="10"/>
                  </a:lnTo>
                  <a:close/>
                  <a:moveTo>
                    <a:pt x="107" y="10"/>
                  </a:moveTo>
                  <a:cubicBezTo>
                    <a:pt x="107" y="10"/>
                    <a:pt x="107" y="10"/>
                    <a:pt x="107" y="10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6" y="10"/>
                    <a:pt x="106" y="10"/>
                    <a:pt x="106" y="10"/>
                  </a:cubicBezTo>
                  <a:lnTo>
                    <a:pt x="107" y="10"/>
                  </a:lnTo>
                  <a:close/>
                  <a:moveTo>
                    <a:pt x="107" y="16"/>
                  </a:moveTo>
                  <a:cubicBezTo>
                    <a:pt x="107" y="16"/>
                    <a:pt x="107" y="16"/>
                    <a:pt x="107" y="16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7" y="13"/>
                    <a:pt x="107" y="13"/>
                    <a:pt x="107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6" y="13"/>
                    <a:pt x="106" y="13"/>
                    <a:pt x="106" y="13"/>
                  </a:cubicBezTo>
                  <a:cubicBezTo>
                    <a:pt x="106" y="16"/>
                    <a:pt x="106" y="16"/>
                    <a:pt x="106" y="16"/>
                  </a:cubicBezTo>
                  <a:lnTo>
                    <a:pt x="107" y="16"/>
                  </a:lnTo>
                  <a:close/>
                  <a:moveTo>
                    <a:pt x="77" y="17"/>
                  </a:moveTo>
                  <a:cubicBezTo>
                    <a:pt x="77" y="17"/>
                    <a:pt x="77" y="17"/>
                    <a:pt x="77" y="17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5"/>
                    <a:pt x="78" y="15"/>
                    <a:pt x="78" y="15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7" y="14"/>
                    <a:pt x="77" y="14"/>
                    <a:pt x="77" y="14"/>
                  </a:cubicBezTo>
                  <a:lnTo>
                    <a:pt x="77" y="17"/>
                  </a:lnTo>
                  <a:close/>
                  <a:moveTo>
                    <a:pt x="78" y="25"/>
                  </a:move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7"/>
                    <a:pt x="77" y="27"/>
                    <a:pt x="77" y="27"/>
                  </a:cubicBezTo>
                  <a:cubicBezTo>
                    <a:pt x="77" y="27"/>
                    <a:pt x="77" y="27"/>
                    <a:pt x="77" y="27"/>
                  </a:cubicBezTo>
                  <a:lnTo>
                    <a:pt x="78" y="25"/>
                  </a:lnTo>
                  <a:close/>
                  <a:moveTo>
                    <a:pt x="78" y="11"/>
                  </a:moveTo>
                  <a:cubicBezTo>
                    <a:pt x="78" y="11"/>
                    <a:pt x="78" y="11"/>
                    <a:pt x="78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8" y="10"/>
                    <a:pt x="78" y="10"/>
                    <a:pt x="78" y="10"/>
                  </a:cubicBezTo>
                  <a:lnTo>
                    <a:pt x="78" y="11"/>
                  </a:lnTo>
                  <a:close/>
                  <a:moveTo>
                    <a:pt x="28" y="40"/>
                  </a:moveTo>
                  <a:cubicBezTo>
                    <a:pt x="28" y="40"/>
                    <a:pt x="28" y="40"/>
                    <a:pt x="28" y="40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28" y="53"/>
                    <a:pt x="28" y="53"/>
                    <a:pt x="28" y="53"/>
                  </a:cubicBezTo>
                  <a:lnTo>
                    <a:pt x="28" y="40"/>
                  </a:lnTo>
                  <a:close/>
                  <a:moveTo>
                    <a:pt x="5" y="53"/>
                  </a:moveTo>
                  <a:cubicBezTo>
                    <a:pt x="5" y="53"/>
                    <a:pt x="5" y="53"/>
                    <a:pt x="5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5" y="53"/>
                    <a:pt x="5" y="53"/>
                    <a:pt x="5" y="53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5" y="52"/>
                    <a:pt x="5" y="52"/>
                    <a:pt x="5" y="52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5" y="52"/>
                    <a:pt x="5" y="52"/>
                    <a:pt x="5" y="52"/>
                  </a:cubicBezTo>
                  <a:close/>
                  <a:moveTo>
                    <a:pt x="5" y="51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5" y="51"/>
                    <a:pt x="5" y="51"/>
                    <a:pt x="5" y="51"/>
                  </a:cubicBezTo>
                  <a:close/>
                  <a:moveTo>
                    <a:pt x="5" y="51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5" y="51"/>
                    <a:pt x="5" y="51"/>
                    <a:pt x="5" y="51"/>
                  </a:cubicBezTo>
                  <a:close/>
                  <a:moveTo>
                    <a:pt x="5" y="50"/>
                  </a:moveTo>
                  <a:cubicBezTo>
                    <a:pt x="5" y="50"/>
                    <a:pt x="5" y="50"/>
                    <a:pt x="5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5" y="50"/>
                    <a:pt x="5" y="50"/>
                    <a:pt x="5" y="50"/>
                  </a:cubicBezTo>
                  <a:close/>
                  <a:moveTo>
                    <a:pt x="5" y="50"/>
                  </a:moveTo>
                  <a:cubicBezTo>
                    <a:pt x="5" y="50"/>
                    <a:pt x="5" y="50"/>
                    <a:pt x="5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5" y="50"/>
                    <a:pt x="5" y="50"/>
                    <a:pt x="5" y="50"/>
                  </a:cubicBez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5" y="49"/>
                    <a:pt x="5" y="49"/>
                    <a:pt x="5" y="49"/>
                  </a:cubicBez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5" y="49"/>
                    <a:pt x="5" y="49"/>
                    <a:pt x="5" y="49"/>
                  </a:cubicBezTo>
                  <a:close/>
                  <a:moveTo>
                    <a:pt x="5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5" y="48"/>
                    <a:pt x="5" y="48"/>
                    <a:pt x="5" y="48"/>
                  </a:cubicBezTo>
                  <a:close/>
                  <a:moveTo>
                    <a:pt x="5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5" y="47"/>
                    <a:pt x="5" y="47"/>
                    <a:pt x="5" y="47"/>
                  </a:cubicBezTo>
                  <a:lnTo>
                    <a:pt x="5" y="48"/>
                  </a:lnTo>
                  <a:close/>
                  <a:moveTo>
                    <a:pt x="5" y="47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5" y="47"/>
                    <a:pt x="5" y="47"/>
                    <a:pt x="5" y="47"/>
                  </a:cubicBezTo>
                  <a:close/>
                  <a:moveTo>
                    <a:pt x="5" y="47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5" y="46"/>
                    <a:pt x="5" y="46"/>
                    <a:pt x="5" y="46"/>
                  </a:cubicBezTo>
                  <a:lnTo>
                    <a:pt x="5" y="47"/>
                  </a:lnTo>
                  <a:close/>
                  <a:moveTo>
                    <a:pt x="5" y="46"/>
                  </a:move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5" y="46"/>
                    <a:pt x="5" y="46"/>
                    <a:pt x="5" y="46"/>
                  </a:cubicBezTo>
                  <a:close/>
                  <a:moveTo>
                    <a:pt x="5" y="46"/>
                  </a:move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5" y="45"/>
                    <a:pt x="5" y="45"/>
                    <a:pt x="5" y="45"/>
                  </a:cubicBezTo>
                  <a:lnTo>
                    <a:pt x="5" y="46"/>
                  </a:lnTo>
                  <a:close/>
                  <a:moveTo>
                    <a:pt x="5" y="45"/>
                  </a:moveTo>
                  <a:cubicBezTo>
                    <a:pt x="5" y="45"/>
                    <a:pt x="5" y="45"/>
                    <a:pt x="5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5" y="45"/>
                    <a:pt x="5" y="45"/>
                    <a:pt x="5" y="45"/>
                  </a:cubicBezTo>
                  <a:close/>
                  <a:moveTo>
                    <a:pt x="5" y="45"/>
                  </a:moveTo>
                  <a:cubicBezTo>
                    <a:pt x="5" y="45"/>
                    <a:pt x="5" y="45"/>
                    <a:pt x="5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5" y="44"/>
                    <a:pt x="5" y="44"/>
                    <a:pt x="5" y="44"/>
                  </a:cubicBezTo>
                  <a:lnTo>
                    <a:pt x="5" y="45"/>
                  </a:lnTo>
                  <a:close/>
                  <a:moveTo>
                    <a:pt x="5" y="44"/>
                  </a:moveTo>
                  <a:cubicBezTo>
                    <a:pt x="5" y="44"/>
                    <a:pt x="5" y="44"/>
                    <a:pt x="5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5" y="44"/>
                    <a:pt x="5" y="44"/>
                    <a:pt x="5" y="44"/>
                  </a:cubicBezTo>
                  <a:close/>
                  <a:moveTo>
                    <a:pt x="5" y="44"/>
                  </a:moveTo>
                  <a:cubicBezTo>
                    <a:pt x="5" y="44"/>
                    <a:pt x="5" y="44"/>
                    <a:pt x="5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5" y="43"/>
                    <a:pt x="5" y="43"/>
                    <a:pt x="5" y="43"/>
                  </a:cubicBezTo>
                  <a:lnTo>
                    <a:pt x="5" y="44"/>
                  </a:lnTo>
                  <a:close/>
                  <a:moveTo>
                    <a:pt x="5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5" y="43"/>
                    <a:pt x="5" y="43"/>
                    <a:pt x="5" y="43"/>
                  </a:cubicBezTo>
                  <a:close/>
                  <a:moveTo>
                    <a:pt x="5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5" y="42"/>
                    <a:pt x="5" y="42"/>
                    <a:pt x="5" y="42"/>
                  </a:cubicBezTo>
                  <a:lnTo>
                    <a:pt x="5" y="43"/>
                  </a:lnTo>
                  <a:close/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6" y="50"/>
                    <a:pt x="6" y="50"/>
                    <a:pt x="6" y="50"/>
                  </a:cubicBezTo>
                  <a:close/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lnTo>
                    <a:pt x="6" y="50"/>
                  </a:lnTo>
                  <a:close/>
                  <a:moveTo>
                    <a:pt x="6" y="44"/>
                  </a:moveTo>
                  <a:cubicBezTo>
                    <a:pt x="6" y="44"/>
                    <a:pt x="6" y="44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close/>
                  <a:moveTo>
                    <a:pt x="6" y="44"/>
                  </a:moveTo>
                  <a:cubicBezTo>
                    <a:pt x="6" y="44"/>
                    <a:pt x="6" y="44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2"/>
                    <a:pt x="6" y="42"/>
                    <a:pt x="6" y="42"/>
                  </a:cubicBezTo>
                  <a:lnTo>
                    <a:pt x="6" y="44"/>
                  </a:lnTo>
                  <a:close/>
                  <a:moveTo>
                    <a:pt x="6" y="42"/>
                  </a:moveTo>
                  <a:cubicBezTo>
                    <a:pt x="6" y="42"/>
                    <a:pt x="6" y="42"/>
                    <a:pt x="6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lose/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50"/>
                    <a:pt x="7" y="50"/>
                    <a:pt x="7" y="50"/>
                  </a:cubicBezTo>
                  <a:close/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lnTo>
                    <a:pt x="7" y="50"/>
                  </a:lnTo>
                  <a:close/>
                  <a:moveTo>
                    <a:pt x="7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close/>
                  <a:moveTo>
                    <a:pt x="7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lnTo>
                    <a:pt x="7" y="44"/>
                  </a:lnTo>
                  <a:close/>
                  <a:moveTo>
                    <a:pt x="7" y="42"/>
                  </a:moveTo>
                  <a:cubicBezTo>
                    <a:pt x="7" y="42"/>
                    <a:pt x="7" y="42"/>
                    <a:pt x="7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close/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lose/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4"/>
                    <a:pt x="8" y="44"/>
                    <a:pt x="8" y="44"/>
                  </a:cubicBezTo>
                  <a:lnTo>
                    <a:pt x="8" y="50"/>
                  </a:lnTo>
                  <a:close/>
                  <a:moveTo>
                    <a:pt x="8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4"/>
                    <a:pt x="8" y="44"/>
                    <a:pt x="8" y="44"/>
                  </a:cubicBezTo>
                  <a:close/>
                  <a:moveTo>
                    <a:pt x="8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8" y="42"/>
                  </a:cubicBezTo>
                  <a:lnTo>
                    <a:pt x="8" y="44"/>
                  </a:lnTo>
                  <a:close/>
                  <a:moveTo>
                    <a:pt x="8" y="42"/>
                  </a:moveTo>
                  <a:cubicBezTo>
                    <a:pt x="8" y="42"/>
                    <a:pt x="8" y="42"/>
                    <a:pt x="8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8" y="42"/>
                  </a:cubicBezTo>
                  <a:close/>
                  <a:moveTo>
                    <a:pt x="9" y="50"/>
                  </a:move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50"/>
                    <a:pt x="9" y="50"/>
                    <a:pt x="9" y="50"/>
                  </a:cubicBezTo>
                  <a:close/>
                  <a:moveTo>
                    <a:pt x="9" y="50"/>
                  </a:move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lnTo>
                    <a:pt x="9" y="50"/>
                  </a:lnTo>
                  <a:close/>
                  <a:moveTo>
                    <a:pt x="9" y="44"/>
                  </a:move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close/>
                  <a:moveTo>
                    <a:pt x="9" y="44"/>
                  </a:move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9" y="42"/>
                    <a:pt x="9" y="42"/>
                  </a:cubicBezTo>
                  <a:lnTo>
                    <a:pt x="9" y="44"/>
                  </a:lnTo>
                  <a:close/>
                  <a:moveTo>
                    <a:pt x="9" y="42"/>
                  </a:moveTo>
                  <a:cubicBezTo>
                    <a:pt x="9" y="42"/>
                    <a:pt x="9" y="42"/>
                    <a:pt x="9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9" y="42"/>
                    <a:pt x="9" y="42"/>
                  </a:cubicBezTo>
                  <a:close/>
                  <a:moveTo>
                    <a:pt x="10" y="50"/>
                  </a:moveTo>
                  <a:cubicBezTo>
                    <a:pt x="10" y="50"/>
                    <a:pt x="10" y="50"/>
                    <a:pt x="10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0"/>
                    <a:pt x="10" y="50"/>
                    <a:pt x="10" y="50"/>
                  </a:cubicBezTo>
                  <a:close/>
                  <a:moveTo>
                    <a:pt x="10" y="50"/>
                  </a:moveTo>
                  <a:cubicBezTo>
                    <a:pt x="10" y="50"/>
                    <a:pt x="10" y="50"/>
                    <a:pt x="10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lnTo>
                    <a:pt x="10" y="50"/>
                  </a:lnTo>
                  <a:close/>
                  <a:moveTo>
                    <a:pt x="10" y="44"/>
                  </a:move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close/>
                  <a:moveTo>
                    <a:pt x="10" y="44"/>
                  </a:move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10" y="44"/>
                  </a:ln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0"/>
                  </a:cubicBez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1" y="44"/>
                    <a:pt x="11" y="44"/>
                  </a:cubicBezTo>
                  <a:lnTo>
                    <a:pt x="11" y="50"/>
                  </a:lnTo>
                  <a:close/>
                  <a:moveTo>
                    <a:pt x="11" y="44"/>
                  </a:moveTo>
                  <a:cubicBezTo>
                    <a:pt x="11" y="44"/>
                    <a:pt x="11" y="44"/>
                    <a:pt x="11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1" y="44"/>
                    <a:pt x="11" y="44"/>
                  </a:cubicBezTo>
                  <a:close/>
                  <a:moveTo>
                    <a:pt x="11" y="43"/>
                  </a:moveTo>
                  <a:cubicBezTo>
                    <a:pt x="11" y="43"/>
                    <a:pt x="11" y="43"/>
                    <a:pt x="11" y="43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1" y="42"/>
                    <a:pt x="11" y="42"/>
                    <a:pt x="11" y="42"/>
                  </a:cubicBezTo>
                  <a:lnTo>
                    <a:pt x="11" y="43"/>
                  </a:lnTo>
                  <a:close/>
                  <a:moveTo>
                    <a:pt x="12" y="50"/>
                  </a:move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2" y="50"/>
                    <a:pt x="12" y="50"/>
                    <a:pt x="12" y="50"/>
                  </a:cubicBezTo>
                  <a:close/>
                  <a:moveTo>
                    <a:pt x="12" y="50"/>
                  </a:move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50"/>
                  </a:lnTo>
                  <a:close/>
                  <a:moveTo>
                    <a:pt x="12" y="44"/>
                  </a:moveTo>
                  <a:cubicBezTo>
                    <a:pt x="12" y="44"/>
                    <a:pt x="12" y="44"/>
                    <a:pt x="12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3"/>
                    <a:pt x="12" y="43"/>
                    <a:pt x="12" y="43"/>
                  </a:cubicBezTo>
                  <a:lnTo>
                    <a:pt x="12" y="44"/>
                  </a:lnTo>
                  <a:close/>
                  <a:moveTo>
                    <a:pt x="12" y="43"/>
                  </a:moveTo>
                  <a:cubicBezTo>
                    <a:pt x="12" y="43"/>
                    <a:pt x="12" y="43"/>
                    <a:pt x="12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2" y="42"/>
                    <a:pt x="12" y="42"/>
                    <a:pt x="12" y="42"/>
                  </a:cubicBezTo>
                  <a:lnTo>
                    <a:pt x="12" y="43"/>
                  </a:ln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3" y="44"/>
                    <a:pt x="13" y="44"/>
                    <a:pt x="13" y="44"/>
                  </a:cubicBezTo>
                  <a:lnTo>
                    <a:pt x="13" y="50"/>
                  </a:lnTo>
                  <a:close/>
                  <a:moveTo>
                    <a:pt x="13" y="44"/>
                  </a:moveTo>
                  <a:cubicBezTo>
                    <a:pt x="13" y="44"/>
                    <a:pt x="13" y="44"/>
                    <a:pt x="13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3" y="43"/>
                    <a:pt x="13" y="43"/>
                    <a:pt x="13" y="43"/>
                  </a:cubicBezTo>
                  <a:lnTo>
                    <a:pt x="13" y="44"/>
                  </a:lnTo>
                  <a:close/>
                  <a:moveTo>
                    <a:pt x="13" y="43"/>
                  </a:moveTo>
                  <a:cubicBezTo>
                    <a:pt x="13" y="43"/>
                    <a:pt x="13" y="43"/>
                    <a:pt x="13" y="43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3" y="42"/>
                    <a:pt x="13" y="42"/>
                    <a:pt x="13" y="42"/>
                  </a:cubicBezTo>
                  <a:lnTo>
                    <a:pt x="13" y="43"/>
                  </a:ln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lnTo>
                    <a:pt x="13" y="50"/>
                  </a:lnTo>
                  <a:close/>
                  <a:moveTo>
                    <a:pt x="13" y="44"/>
                  </a:move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lnTo>
                    <a:pt x="13" y="44"/>
                  </a:lnTo>
                  <a:close/>
                  <a:moveTo>
                    <a:pt x="13" y="43"/>
                  </a:move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lnTo>
                    <a:pt x="13" y="43"/>
                  </a:lnTo>
                  <a:close/>
                  <a:moveTo>
                    <a:pt x="13" y="42"/>
                  </a:moveTo>
                  <a:cubicBezTo>
                    <a:pt x="13" y="42"/>
                    <a:pt x="13" y="42"/>
                    <a:pt x="13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3" y="42"/>
                    <a:pt x="13" y="42"/>
                    <a:pt x="13" y="42"/>
                  </a:cubicBezTo>
                  <a:close/>
                  <a:moveTo>
                    <a:pt x="13" y="42"/>
                  </a:moveTo>
                  <a:cubicBezTo>
                    <a:pt x="13" y="42"/>
                    <a:pt x="13" y="42"/>
                    <a:pt x="13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13" y="41"/>
                    <a:pt x="13" y="41"/>
                    <a:pt x="13" y="41"/>
                  </a:cubicBezTo>
                  <a:lnTo>
                    <a:pt x="13" y="42"/>
                  </a:lnTo>
                  <a:close/>
                  <a:moveTo>
                    <a:pt x="13" y="53"/>
                  </a:moveTo>
                  <a:cubicBezTo>
                    <a:pt x="13" y="53"/>
                    <a:pt x="13" y="53"/>
                    <a:pt x="13" y="5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53"/>
                    <a:pt x="15" y="53"/>
                    <a:pt x="15" y="53"/>
                  </a:cubicBezTo>
                  <a:lnTo>
                    <a:pt x="13" y="53"/>
                  </a:lnTo>
                  <a:close/>
                  <a:moveTo>
                    <a:pt x="77" y="22"/>
                  </a:moveTo>
                  <a:cubicBezTo>
                    <a:pt x="77" y="22"/>
                    <a:pt x="77" y="22"/>
                    <a:pt x="77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7" y="19"/>
                    <a:pt x="77" y="19"/>
                    <a:pt x="77" y="19"/>
                  </a:cubicBezTo>
                  <a:lnTo>
                    <a:pt x="77" y="22"/>
                  </a:lnTo>
                  <a:close/>
                  <a:moveTo>
                    <a:pt x="77" y="19"/>
                  </a:moveTo>
                  <a:cubicBezTo>
                    <a:pt x="77" y="19"/>
                    <a:pt x="77" y="19"/>
                    <a:pt x="77" y="19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7" y="17"/>
                    <a:pt x="77" y="17"/>
                    <a:pt x="77" y="17"/>
                  </a:cubicBezTo>
                  <a:lnTo>
                    <a:pt x="77" y="19"/>
                  </a:lnTo>
                  <a:close/>
                  <a:moveTo>
                    <a:pt x="77" y="35"/>
                  </a:moveTo>
                  <a:cubicBezTo>
                    <a:pt x="77" y="35"/>
                    <a:pt x="77" y="35"/>
                    <a:pt x="77" y="35"/>
                  </a:cubicBezTo>
                  <a:cubicBezTo>
                    <a:pt x="78" y="35"/>
                    <a:pt x="78" y="35"/>
                    <a:pt x="78" y="35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7" y="33"/>
                    <a:pt x="77" y="33"/>
                    <a:pt x="77" y="33"/>
                  </a:cubicBezTo>
                  <a:lnTo>
                    <a:pt x="77" y="35"/>
                  </a:lnTo>
                  <a:close/>
                  <a:moveTo>
                    <a:pt x="77" y="32"/>
                  </a:moveTo>
                  <a:cubicBezTo>
                    <a:pt x="77" y="32"/>
                    <a:pt x="77" y="32"/>
                    <a:pt x="77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7" y="30"/>
                    <a:pt x="77" y="30"/>
                    <a:pt x="77" y="30"/>
                  </a:cubicBezTo>
                  <a:lnTo>
                    <a:pt x="77" y="32"/>
                  </a:lnTo>
                  <a:close/>
                  <a:moveTo>
                    <a:pt x="77" y="24"/>
                  </a:moveTo>
                  <a:cubicBezTo>
                    <a:pt x="77" y="24"/>
                    <a:pt x="77" y="24"/>
                    <a:pt x="77" y="24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8" y="23"/>
                    <a:pt x="78" y="23"/>
                    <a:pt x="78" y="23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7" y="22"/>
                    <a:pt x="77" y="22"/>
                    <a:pt x="77" y="22"/>
                  </a:cubicBezTo>
                  <a:lnTo>
                    <a:pt x="77" y="24"/>
                  </a:lnTo>
                  <a:close/>
                  <a:moveTo>
                    <a:pt x="77" y="30"/>
                  </a:moveTo>
                  <a:cubicBezTo>
                    <a:pt x="77" y="30"/>
                    <a:pt x="77" y="30"/>
                    <a:pt x="77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8" y="27"/>
                    <a:pt x="78" y="27"/>
                    <a:pt x="78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7" y="27"/>
                    <a:pt x="77" y="27"/>
                    <a:pt x="77" y="27"/>
                  </a:cubicBezTo>
                  <a:lnTo>
                    <a:pt x="77" y="30"/>
                  </a:lnTo>
                  <a:close/>
                  <a:moveTo>
                    <a:pt x="47" y="42"/>
                  </a:moveTo>
                  <a:cubicBezTo>
                    <a:pt x="47" y="42"/>
                    <a:pt x="47" y="42"/>
                    <a:pt x="4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47" y="42"/>
                    <a:pt x="47" y="42"/>
                    <a:pt x="47" y="42"/>
                  </a:cubicBezTo>
                  <a:close/>
                  <a:moveTo>
                    <a:pt x="79" y="43"/>
                  </a:moveTo>
                  <a:cubicBezTo>
                    <a:pt x="79" y="43"/>
                    <a:pt x="79" y="43"/>
                    <a:pt x="79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79" y="42"/>
                    <a:pt x="79" y="42"/>
                    <a:pt x="79" y="42"/>
                  </a:cubicBezTo>
                  <a:lnTo>
                    <a:pt x="79" y="43"/>
                  </a:lnTo>
                  <a:close/>
                  <a:moveTo>
                    <a:pt x="79" y="39"/>
                  </a:moveTo>
                  <a:cubicBezTo>
                    <a:pt x="79" y="39"/>
                    <a:pt x="79" y="39"/>
                    <a:pt x="79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79" y="38"/>
                    <a:pt x="79" y="38"/>
                    <a:pt x="79" y="38"/>
                  </a:cubicBezTo>
                  <a:lnTo>
                    <a:pt x="79" y="39"/>
                  </a:lnTo>
                  <a:close/>
                  <a:moveTo>
                    <a:pt x="71" y="43"/>
                  </a:moveTo>
                  <a:cubicBezTo>
                    <a:pt x="71" y="43"/>
                    <a:pt x="71" y="43"/>
                    <a:pt x="71" y="43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1" y="43"/>
                  </a:lnTo>
                  <a:close/>
                  <a:moveTo>
                    <a:pt x="83" y="37"/>
                  </a:moveTo>
                  <a:cubicBezTo>
                    <a:pt x="83" y="37"/>
                    <a:pt x="83" y="37"/>
                    <a:pt x="83" y="37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3" y="37"/>
                    <a:pt x="83" y="37"/>
                    <a:pt x="83" y="37"/>
                  </a:cubicBezTo>
                  <a:close/>
                  <a:moveTo>
                    <a:pt x="83" y="43"/>
                  </a:moveTo>
                  <a:cubicBezTo>
                    <a:pt x="83" y="43"/>
                    <a:pt x="83" y="43"/>
                    <a:pt x="83" y="43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3" y="43"/>
                    <a:pt x="83" y="43"/>
                    <a:pt x="83" y="43"/>
                  </a:cubicBezTo>
                  <a:close/>
                  <a:moveTo>
                    <a:pt x="79" y="40"/>
                  </a:moveTo>
                  <a:cubicBezTo>
                    <a:pt x="79" y="40"/>
                    <a:pt x="79" y="40"/>
                    <a:pt x="79" y="40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79" y="39"/>
                    <a:pt x="79" y="39"/>
                    <a:pt x="79" y="39"/>
                  </a:cubicBezTo>
                  <a:lnTo>
                    <a:pt x="79" y="40"/>
                  </a:lnTo>
                  <a:close/>
                  <a:moveTo>
                    <a:pt x="79" y="41"/>
                  </a:moveTo>
                  <a:cubicBezTo>
                    <a:pt x="79" y="41"/>
                    <a:pt x="79" y="41"/>
                    <a:pt x="79" y="41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79" y="40"/>
                    <a:pt x="79" y="40"/>
                    <a:pt x="79" y="40"/>
                  </a:cubicBezTo>
                  <a:lnTo>
                    <a:pt x="79" y="41"/>
                  </a:lnTo>
                  <a:close/>
                  <a:moveTo>
                    <a:pt x="79" y="41"/>
                  </a:moveTo>
                  <a:cubicBezTo>
                    <a:pt x="79" y="41"/>
                    <a:pt x="79" y="41"/>
                    <a:pt x="79" y="41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79" y="41"/>
                    <a:pt x="79" y="41"/>
                    <a:pt x="79" y="41"/>
                  </a:cubicBezTo>
                  <a:close/>
                  <a:moveTo>
                    <a:pt x="79" y="42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79" y="42"/>
                    <a:pt x="79" y="42"/>
                    <a:pt x="79" y="42"/>
                  </a:cubicBezTo>
                  <a:close/>
                  <a:moveTo>
                    <a:pt x="83" y="42"/>
                  </a:moveTo>
                  <a:cubicBezTo>
                    <a:pt x="83" y="42"/>
                    <a:pt x="83" y="42"/>
                    <a:pt x="83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3" y="41"/>
                    <a:pt x="83" y="41"/>
                    <a:pt x="83" y="41"/>
                  </a:cubicBezTo>
                  <a:lnTo>
                    <a:pt x="83" y="42"/>
                  </a:lnTo>
                  <a:close/>
                  <a:moveTo>
                    <a:pt x="88" y="36"/>
                  </a:moveTo>
                  <a:cubicBezTo>
                    <a:pt x="88" y="36"/>
                    <a:pt x="88" y="36"/>
                    <a:pt x="88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8" y="36"/>
                    <a:pt x="88" y="36"/>
                    <a:pt x="88" y="36"/>
                  </a:cubicBezTo>
                  <a:close/>
                  <a:moveTo>
                    <a:pt x="83" y="41"/>
                  </a:moveTo>
                  <a:cubicBezTo>
                    <a:pt x="83" y="41"/>
                    <a:pt x="83" y="41"/>
                    <a:pt x="83" y="41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3" y="40"/>
                    <a:pt x="83" y="40"/>
                    <a:pt x="83" y="40"/>
                  </a:cubicBezTo>
                  <a:lnTo>
                    <a:pt x="83" y="41"/>
                  </a:lnTo>
                  <a:close/>
                  <a:moveTo>
                    <a:pt x="83" y="42"/>
                  </a:moveTo>
                  <a:cubicBezTo>
                    <a:pt x="83" y="42"/>
                    <a:pt x="83" y="42"/>
                    <a:pt x="83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3" y="42"/>
                    <a:pt x="83" y="42"/>
                    <a:pt x="83" y="42"/>
                  </a:cubicBezTo>
                  <a:close/>
                  <a:moveTo>
                    <a:pt x="83" y="38"/>
                  </a:moveTo>
                  <a:cubicBezTo>
                    <a:pt x="83" y="38"/>
                    <a:pt x="83" y="38"/>
                    <a:pt x="83" y="38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3" y="38"/>
                    <a:pt x="83" y="38"/>
                    <a:pt x="83" y="38"/>
                  </a:cubicBezTo>
                  <a:close/>
                  <a:moveTo>
                    <a:pt x="83" y="40"/>
                  </a:moveTo>
                  <a:cubicBezTo>
                    <a:pt x="83" y="40"/>
                    <a:pt x="83" y="40"/>
                    <a:pt x="83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3" y="40"/>
                    <a:pt x="83" y="40"/>
                    <a:pt x="83" y="40"/>
                  </a:cubicBezTo>
                  <a:close/>
                  <a:moveTo>
                    <a:pt x="83" y="39"/>
                  </a:moveTo>
                  <a:cubicBezTo>
                    <a:pt x="83" y="39"/>
                    <a:pt x="83" y="39"/>
                    <a:pt x="83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3" y="39"/>
                    <a:pt x="83" y="39"/>
                    <a:pt x="83" y="39"/>
                  </a:cubicBezTo>
                  <a:close/>
                  <a:moveTo>
                    <a:pt x="79" y="45"/>
                  </a:moveTo>
                  <a:cubicBezTo>
                    <a:pt x="79" y="45"/>
                    <a:pt x="79" y="45"/>
                    <a:pt x="79" y="45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79" y="44"/>
                    <a:pt x="79" y="44"/>
                    <a:pt x="79" y="44"/>
                  </a:cubicBezTo>
                  <a:lnTo>
                    <a:pt x="79" y="45"/>
                  </a:lnTo>
                  <a:close/>
                  <a:moveTo>
                    <a:pt x="75" y="38"/>
                  </a:moveTo>
                  <a:cubicBezTo>
                    <a:pt x="75" y="38"/>
                    <a:pt x="75" y="38"/>
                    <a:pt x="75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5" y="38"/>
                    <a:pt x="75" y="38"/>
                    <a:pt x="75" y="38"/>
                  </a:cubicBezTo>
                  <a:close/>
                  <a:moveTo>
                    <a:pt x="79" y="37"/>
                  </a:moveTo>
                  <a:cubicBezTo>
                    <a:pt x="79" y="37"/>
                    <a:pt x="79" y="37"/>
                    <a:pt x="79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9" y="37"/>
                    <a:pt x="79" y="37"/>
                    <a:pt x="79" y="37"/>
                  </a:cubicBezTo>
                  <a:close/>
                  <a:moveTo>
                    <a:pt x="75" y="39"/>
                  </a:moveTo>
                  <a:cubicBezTo>
                    <a:pt x="75" y="39"/>
                    <a:pt x="75" y="39"/>
                    <a:pt x="75" y="39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5" y="38"/>
                    <a:pt x="75" y="38"/>
                    <a:pt x="75" y="38"/>
                  </a:cubicBezTo>
                  <a:lnTo>
                    <a:pt x="75" y="39"/>
                  </a:lnTo>
                  <a:close/>
                  <a:moveTo>
                    <a:pt x="71" y="43"/>
                  </a:moveTo>
                  <a:cubicBezTo>
                    <a:pt x="71" y="43"/>
                    <a:pt x="71" y="43"/>
                    <a:pt x="71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1" y="43"/>
                    <a:pt x="71" y="43"/>
                    <a:pt x="71" y="43"/>
                  </a:cubicBezTo>
                  <a:close/>
                  <a:moveTo>
                    <a:pt x="75" y="40"/>
                  </a:moveTo>
                  <a:cubicBezTo>
                    <a:pt x="75" y="40"/>
                    <a:pt x="75" y="40"/>
                    <a:pt x="75" y="40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5" y="39"/>
                    <a:pt x="75" y="39"/>
                    <a:pt x="75" y="39"/>
                  </a:cubicBezTo>
                  <a:lnTo>
                    <a:pt x="75" y="40"/>
                  </a:lnTo>
                  <a:close/>
                  <a:moveTo>
                    <a:pt x="83" y="36"/>
                  </a:moveTo>
                  <a:cubicBezTo>
                    <a:pt x="83" y="36"/>
                    <a:pt x="83" y="36"/>
                    <a:pt x="83" y="36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83" y="37"/>
                    <a:pt x="83" y="37"/>
                    <a:pt x="83" y="37"/>
                  </a:cubicBezTo>
                  <a:lnTo>
                    <a:pt x="83" y="36"/>
                  </a:lnTo>
                  <a:close/>
                  <a:moveTo>
                    <a:pt x="71" y="45"/>
                  </a:moveTo>
                  <a:cubicBezTo>
                    <a:pt x="71" y="45"/>
                    <a:pt x="71" y="45"/>
                    <a:pt x="71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1" y="45"/>
                    <a:pt x="71" y="45"/>
                    <a:pt x="71" y="45"/>
                  </a:cubicBezTo>
                  <a:close/>
                  <a:moveTo>
                    <a:pt x="71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1" y="44"/>
                    <a:pt x="71" y="44"/>
                    <a:pt x="71" y="44"/>
                  </a:cubicBezTo>
                  <a:close/>
                  <a:moveTo>
                    <a:pt x="75" y="40"/>
                  </a:moveTo>
                  <a:cubicBezTo>
                    <a:pt x="75" y="40"/>
                    <a:pt x="75" y="40"/>
                    <a:pt x="75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5" y="40"/>
                    <a:pt x="75" y="40"/>
                    <a:pt x="75" y="40"/>
                  </a:cubicBezTo>
                  <a:close/>
                  <a:moveTo>
                    <a:pt x="75" y="44"/>
                  </a:moveTo>
                  <a:cubicBezTo>
                    <a:pt x="75" y="44"/>
                    <a:pt x="75" y="44"/>
                    <a:pt x="75" y="44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5" y="43"/>
                    <a:pt x="75" y="43"/>
                    <a:pt x="75" y="43"/>
                  </a:cubicBezTo>
                  <a:lnTo>
                    <a:pt x="75" y="44"/>
                  </a:lnTo>
                  <a:close/>
                  <a:moveTo>
                    <a:pt x="79" y="38"/>
                  </a:moveTo>
                  <a:cubicBezTo>
                    <a:pt x="79" y="38"/>
                    <a:pt x="79" y="38"/>
                    <a:pt x="79" y="38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79" y="37"/>
                    <a:pt x="79" y="37"/>
                    <a:pt x="79" y="37"/>
                  </a:cubicBezTo>
                  <a:lnTo>
                    <a:pt x="79" y="38"/>
                  </a:lnTo>
                  <a:close/>
                  <a:moveTo>
                    <a:pt x="75" y="45"/>
                  </a:moveTo>
                  <a:cubicBezTo>
                    <a:pt x="75" y="45"/>
                    <a:pt x="75" y="45"/>
                    <a:pt x="75" y="45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5" y="44"/>
                    <a:pt x="75" y="44"/>
                    <a:pt x="75" y="44"/>
                  </a:cubicBezTo>
                  <a:lnTo>
                    <a:pt x="75" y="45"/>
                  </a:lnTo>
                  <a:close/>
                  <a:moveTo>
                    <a:pt x="75" y="41"/>
                  </a:moveTo>
                  <a:cubicBezTo>
                    <a:pt x="75" y="41"/>
                    <a:pt x="75" y="41"/>
                    <a:pt x="75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5" y="41"/>
                    <a:pt x="75" y="41"/>
                    <a:pt x="75" y="41"/>
                  </a:cubicBezTo>
                  <a:close/>
                  <a:moveTo>
                    <a:pt x="75" y="42"/>
                  </a:moveTo>
                  <a:cubicBezTo>
                    <a:pt x="75" y="42"/>
                    <a:pt x="75" y="42"/>
                    <a:pt x="75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5" y="42"/>
                    <a:pt x="75" y="42"/>
                    <a:pt x="75" y="42"/>
                  </a:cubicBezTo>
                  <a:close/>
                  <a:moveTo>
                    <a:pt x="75" y="43"/>
                  </a:moveTo>
                  <a:cubicBezTo>
                    <a:pt x="75" y="43"/>
                    <a:pt x="75" y="43"/>
                    <a:pt x="75" y="43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5" y="43"/>
                    <a:pt x="75" y="43"/>
                    <a:pt x="75" y="43"/>
                  </a:cubicBezTo>
                  <a:close/>
                  <a:moveTo>
                    <a:pt x="79" y="44"/>
                  </a:moveTo>
                  <a:cubicBezTo>
                    <a:pt x="79" y="44"/>
                    <a:pt x="79" y="44"/>
                    <a:pt x="79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79" y="43"/>
                    <a:pt x="79" y="43"/>
                    <a:pt x="79" y="43"/>
                  </a:cubicBezTo>
                  <a:lnTo>
                    <a:pt x="79" y="44"/>
                  </a:lnTo>
                  <a:close/>
                  <a:moveTo>
                    <a:pt x="98" y="36"/>
                  </a:moveTo>
                  <a:cubicBezTo>
                    <a:pt x="98" y="36"/>
                    <a:pt x="98" y="36"/>
                    <a:pt x="98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98" y="36"/>
                    <a:pt x="98" y="36"/>
                    <a:pt x="98" y="36"/>
                  </a:cubicBezTo>
                  <a:close/>
                  <a:moveTo>
                    <a:pt x="103" y="34"/>
                  </a:moveTo>
                  <a:cubicBezTo>
                    <a:pt x="103" y="34"/>
                    <a:pt x="103" y="34"/>
                    <a:pt x="103" y="34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103" y="35"/>
                    <a:pt x="103" y="35"/>
                    <a:pt x="103" y="35"/>
                  </a:cubicBezTo>
                  <a:lnTo>
                    <a:pt x="103" y="34"/>
                  </a:lnTo>
                  <a:close/>
                  <a:moveTo>
                    <a:pt x="98" y="37"/>
                  </a:moveTo>
                  <a:cubicBezTo>
                    <a:pt x="98" y="37"/>
                    <a:pt x="98" y="37"/>
                    <a:pt x="98" y="37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98" y="37"/>
                    <a:pt x="98" y="37"/>
                    <a:pt x="98" y="37"/>
                  </a:cubicBezTo>
                  <a:close/>
                  <a:moveTo>
                    <a:pt x="93" y="44"/>
                  </a:moveTo>
                  <a:cubicBezTo>
                    <a:pt x="93" y="44"/>
                    <a:pt x="93" y="44"/>
                    <a:pt x="93" y="44"/>
                  </a:cubicBezTo>
                  <a:cubicBezTo>
                    <a:pt x="98" y="44"/>
                    <a:pt x="98" y="44"/>
                    <a:pt x="98" y="44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93" y="44"/>
                    <a:pt x="93" y="44"/>
                    <a:pt x="93" y="44"/>
                  </a:cubicBezTo>
                  <a:close/>
                  <a:moveTo>
                    <a:pt x="93" y="41"/>
                  </a:moveTo>
                  <a:cubicBezTo>
                    <a:pt x="93" y="41"/>
                    <a:pt x="93" y="41"/>
                    <a:pt x="93" y="41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3" y="41"/>
                    <a:pt x="93" y="41"/>
                    <a:pt x="93" y="41"/>
                  </a:cubicBezTo>
                  <a:close/>
                  <a:moveTo>
                    <a:pt x="93" y="43"/>
                  </a:moveTo>
                  <a:cubicBezTo>
                    <a:pt x="93" y="43"/>
                    <a:pt x="93" y="43"/>
                    <a:pt x="93" y="43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93" y="43"/>
                    <a:pt x="93" y="43"/>
                    <a:pt x="93" y="43"/>
                  </a:cubicBezTo>
                  <a:close/>
                  <a:moveTo>
                    <a:pt x="93" y="42"/>
                  </a:moveTo>
                  <a:cubicBezTo>
                    <a:pt x="93" y="42"/>
                    <a:pt x="93" y="42"/>
                    <a:pt x="93" y="42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3" y="42"/>
                    <a:pt x="93" y="42"/>
                    <a:pt x="93" y="42"/>
                  </a:cubicBezTo>
                  <a:close/>
                  <a:moveTo>
                    <a:pt x="98" y="40"/>
                  </a:moveTo>
                  <a:cubicBezTo>
                    <a:pt x="98" y="40"/>
                    <a:pt x="98" y="40"/>
                    <a:pt x="98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98" y="40"/>
                    <a:pt x="98" y="40"/>
                    <a:pt x="98" y="40"/>
                  </a:cubicBezTo>
                  <a:close/>
                  <a:moveTo>
                    <a:pt x="98" y="38"/>
                  </a:moveTo>
                  <a:cubicBezTo>
                    <a:pt x="98" y="38"/>
                    <a:pt x="98" y="38"/>
                    <a:pt x="98" y="38"/>
                  </a:cubicBezTo>
                  <a:cubicBezTo>
                    <a:pt x="103" y="38"/>
                    <a:pt x="103" y="38"/>
                    <a:pt x="103" y="38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98" y="38"/>
                    <a:pt x="98" y="38"/>
                    <a:pt x="98" y="38"/>
                  </a:cubicBezTo>
                  <a:close/>
                  <a:moveTo>
                    <a:pt x="98" y="44"/>
                  </a:moveTo>
                  <a:cubicBezTo>
                    <a:pt x="98" y="44"/>
                    <a:pt x="98" y="44"/>
                    <a:pt x="98" y="44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98" y="43"/>
                    <a:pt x="98" y="43"/>
                    <a:pt x="98" y="43"/>
                  </a:cubicBezTo>
                  <a:lnTo>
                    <a:pt x="98" y="44"/>
                  </a:lnTo>
                  <a:close/>
                  <a:moveTo>
                    <a:pt x="98" y="42"/>
                  </a:moveTo>
                  <a:cubicBezTo>
                    <a:pt x="98" y="42"/>
                    <a:pt x="98" y="42"/>
                    <a:pt x="98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98" y="41"/>
                    <a:pt x="98" y="41"/>
                    <a:pt x="98" y="41"/>
                  </a:cubicBezTo>
                  <a:lnTo>
                    <a:pt x="98" y="42"/>
                  </a:lnTo>
                  <a:close/>
                  <a:moveTo>
                    <a:pt x="98" y="43"/>
                  </a:moveTo>
                  <a:cubicBezTo>
                    <a:pt x="98" y="43"/>
                    <a:pt x="98" y="43"/>
                    <a:pt x="9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8" y="42"/>
                    <a:pt x="98" y="42"/>
                    <a:pt x="98" y="42"/>
                  </a:cubicBezTo>
                  <a:lnTo>
                    <a:pt x="98" y="43"/>
                  </a:lnTo>
                  <a:close/>
                  <a:moveTo>
                    <a:pt x="98" y="39"/>
                  </a:moveTo>
                  <a:cubicBezTo>
                    <a:pt x="98" y="39"/>
                    <a:pt x="98" y="39"/>
                    <a:pt x="98" y="39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103" y="38"/>
                    <a:pt x="103" y="38"/>
                    <a:pt x="103" y="38"/>
                  </a:cubicBezTo>
                  <a:cubicBezTo>
                    <a:pt x="98" y="39"/>
                    <a:pt x="98" y="39"/>
                    <a:pt x="98" y="39"/>
                  </a:cubicBezTo>
                  <a:close/>
                  <a:moveTo>
                    <a:pt x="93" y="40"/>
                  </a:moveTo>
                  <a:cubicBezTo>
                    <a:pt x="93" y="40"/>
                    <a:pt x="93" y="40"/>
                    <a:pt x="93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3" y="40"/>
                    <a:pt x="93" y="40"/>
                    <a:pt x="93" y="40"/>
                  </a:cubicBezTo>
                  <a:close/>
                  <a:moveTo>
                    <a:pt x="83" y="45"/>
                  </a:moveTo>
                  <a:cubicBezTo>
                    <a:pt x="83" y="45"/>
                    <a:pt x="83" y="45"/>
                    <a:pt x="83" y="45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3" y="44"/>
                    <a:pt x="83" y="44"/>
                    <a:pt x="83" y="44"/>
                  </a:cubicBezTo>
                  <a:lnTo>
                    <a:pt x="83" y="45"/>
                  </a:lnTo>
                  <a:close/>
                  <a:moveTo>
                    <a:pt x="98" y="41"/>
                  </a:moveTo>
                  <a:cubicBezTo>
                    <a:pt x="98" y="41"/>
                    <a:pt x="98" y="41"/>
                    <a:pt x="98" y="41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98" y="40"/>
                    <a:pt x="98" y="40"/>
                    <a:pt x="98" y="40"/>
                  </a:cubicBezTo>
                  <a:lnTo>
                    <a:pt x="98" y="41"/>
                  </a:lnTo>
                  <a:close/>
                  <a:moveTo>
                    <a:pt x="88" y="40"/>
                  </a:moveTo>
                  <a:cubicBezTo>
                    <a:pt x="88" y="40"/>
                    <a:pt x="88" y="40"/>
                    <a:pt x="88" y="40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88" y="39"/>
                    <a:pt x="88" y="39"/>
                    <a:pt x="88" y="39"/>
                  </a:cubicBezTo>
                  <a:lnTo>
                    <a:pt x="88" y="40"/>
                  </a:lnTo>
                  <a:close/>
                  <a:moveTo>
                    <a:pt x="88" y="41"/>
                  </a:moveTo>
                  <a:cubicBezTo>
                    <a:pt x="88" y="41"/>
                    <a:pt x="88" y="41"/>
                    <a:pt x="88" y="41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88" y="40"/>
                    <a:pt x="88" y="40"/>
                    <a:pt x="88" y="40"/>
                  </a:cubicBezTo>
                  <a:lnTo>
                    <a:pt x="88" y="41"/>
                  </a:lnTo>
                  <a:close/>
                  <a:moveTo>
                    <a:pt x="88" y="39"/>
                  </a:moveTo>
                  <a:cubicBezTo>
                    <a:pt x="88" y="39"/>
                    <a:pt x="88" y="39"/>
                    <a:pt x="88" y="39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88" y="39"/>
                    <a:pt x="88" y="39"/>
                    <a:pt x="88" y="39"/>
                  </a:cubicBezTo>
                  <a:close/>
                  <a:moveTo>
                    <a:pt x="100" y="26"/>
                  </a:moveTo>
                  <a:cubicBezTo>
                    <a:pt x="100" y="26"/>
                    <a:pt x="100" y="26"/>
                    <a:pt x="100" y="26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0" y="24"/>
                    <a:pt x="100" y="24"/>
                    <a:pt x="100" y="24"/>
                  </a:cubicBezTo>
                  <a:lnTo>
                    <a:pt x="100" y="26"/>
                  </a:lnTo>
                  <a:close/>
                  <a:moveTo>
                    <a:pt x="88" y="38"/>
                  </a:moveTo>
                  <a:cubicBezTo>
                    <a:pt x="88" y="38"/>
                    <a:pt x="88" y="38"/>
                    <a:pt x="88" y="38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88" y="38"/>
                    <a:pt x="88" y="38"/>
                    <a:pt x="88" y="38"/>
                  </a:cubicBezTo>
                  <a:close/>
                  <a:moveTo>
                    <a:pt x="88" y="37"/>
                  </a:moveTo>
                  <a:cubicBezTo>
                    <a:pt x="88" y="37"/>
                    <a:pt x="88" y="37"/>
                    <a:pt x="88" y="37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88" y="37"/>
                    <a:pt x="88" y="37"/>
                    <a:pt x="88" y="37"/>
                  </a:cubicBezTo>
                  <a:close/>
                  <a:moveTo>
                    <a:pt x="92" y="35"/>
                  </a:moveTo>
                  <a:cubicBezTo>
                    <a:pt x="92" y="35"/>
                    <a:pt x="92" y="35"/>
                    <a:pt x="92" y="35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92" y="36"/>
                    <a:pt x="92" y="36"/>
                    <a:pt x="92" y="36"/>
                  </a:cubicBezTo>
                  <a:lnTo>
                    <a:pt x="92" y="35"/>
                  </a:lnTo>
                  <a:close/>
                  <a:moveTo>
                    <a:pt x="98" y="35"/>
                  </a:moveTo>
                  <a:cubicBezTo>
                    <a:pt x="98" y="35"/>
                    <a:pt x="98" y="35"/>
                    <a:pt x="98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8" y="35"/>
                    <a:pt x="98" y="35"/>
                    <a:pt x="98" y="35"/>
                  </a:cubicBezTo>
                  <a:close/>
                  <a:moveTo>
                    <a:pt x="93" y="37"/>
                  </a:moveTo>
                  <a:cubicBezTo>
                    <a:pt x="93" y="37"/>
                    <a:pt x="93" y="37"/>
                    <a:pt x="93" y="37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3" y="37"/>
                    <a:pt x="93" y="37"/>
                    <a:pt x="93" y="37"/>
                  </a:cubicBezTo>
                  <a:close/>
                  <a:moveTo>
                    <a:pt x="93" y="39"/>
                  </a:moveTo>
                  <a:cubicBezTo>
                    <a:pt x="93" y="39"/>
                    <a:pt x="93" y="39"/>
                    <a:pt x="93" y="39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93" y="39"/>
                    <a:pt x="93" y="39"/>
                    <a:pt x="93" y="39"/>
                  </a:cubicBezTo>
                  <a:close/>
                  <a:moveTo>
                    <a:pt x="93" y="38"/>
                  </a:moveTo>
                  <a:cubicBezTo>
                    <a:pt x="93" y="38"/>
                    <a:pt x="93" y="38"/>
                    <a:pt x="93" y="38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3" y="38"/>
                    <a:pt x="93" y="38"/>
                    <a:pt x="93" y="38"/>
                  </a:cubicBezTo>
                  <a:close/>
                  <a:moveTo>
                    <a:pt x="93" y="36"/>
                  </a:moveTo>
                  <a:cubicBezTo>
                    <a:pt x="93" y="36"/>
                    <a:pt x="93" y="36"/>
                    <a:pt x="93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3" y="36"/>
                    <a:pt x="93" y="36"/>
                    <a:pt x="93" y="36"/>
                  </a:cubicBezTo>
                  <a:close/>
                  <a:moveTo>
                    <a:pt x="88" y="44"/>
                  </a:moveTo>
                  <a:cubicBezTo>
                    <a:pt x="88" y="44"/>
                    <a:pt x="88" y="44"/>
                    <a:pt x="88" y="44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88" y="43"/>
                    <a:pt x="88" y="43"/>
                    <a:pt x="88" y="43"/>
                  </a:cubicBezTo>
                  <a:lnTo>
                    <a:pt x="88" y="44"/>
                  </a:lnTo>
                  <a:close/>
                  <a:moveTo>
                    <a:pt x="88" y="44"/>
                  </a:moveTo>
                  <a:cubicBezTo>
                    <a:pt x="88" y="44"/>
                    <a:pt x="88" y="44"/>
                    <a:pt x="88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88" y="44"/>
                    <a:pt x="88" y="44"/>
                    <a:pt x="88" y="44"/>
                  </a:cubicBezTo>
                  <a:close/>
                  <a:moveTo>
                    <a:pt x="88" y="43"/>
                  </a:moveTo>
                  <a:cubicBezTo>
                    <a:pt x="88" y="43"/>
                    <a:pt x="88" y="43"/>
                    <a:pt x="88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88" y="42"/>
                    <a:pt x="88" y="42"/>
                    <a:pt x="88" y="42"/>
                  </a:cubicBezTo>
                  <a:lnTo>
                    <a:pt x="88" y="43"/>
                  </a:lnTo>
                  <a:close/>
                  <a:moveTo>
                    <a:pt x="88" y="42"/>
                  </a:moveTo>
                  <a:cubicBezTo>
                    <a:pt x="88" y="42"/>
                    <a:pt x="88" y="42"/>
                    <a:pt x="88" y="42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88" y="41"/>
                    <a:pt x="88" y="41"/>
                    <a:pt x="88" y="41"/>
                  </a:cubicBezTo>
                  <a:lnTo>
                    <a:pt x="88" y="42"/>
                  </a:lnTo>
                  <a:close/>
                  <a:moveTo>
                    <a:pt x="47" y="41"/>
                  </a:moveTo>
                  <a:cubicBezTo>
                    <a:pt x="47" y="41"/>
                    <a:pt x="47" y="41"/>
                    <a:pt x="47" y="41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47" y="41"/>
                    <a:pt x="47" y="41"/>
                    <a:pt x="47" y="41"/>
                  </a:cubicBezTo>
                  <a:close/>
                  <a:moveTo>
                    <a:pt x="47" y="42"/>
                  </a:moveTo>
                  <a:cubicBezTo>
                    <a:pt x="47" y="42"/>
                    <a:pt x="47" y="42"/>
                    <a:pt x="47" y="42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47" y="41"/>
                    <a:pt x="47" y="41"/>
                    <a:pt x="47" y="41"/>
                  </a:cubicBezTo>
                  <a:lnTo>
                    <a:pt x="47" y="42"/>
                  </a:lnTo>
                  <a:close/>
                  <a:moveTo>
                    <a:pt x="47" y="40"/>
                  </a:moveTo>
                  <a:cubicBezTo>
                    <a:pt x="47" y="40"/>
                    <a:pt x="47" y="40"/>
                    <a:pt x="4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47" y="40"/>
                    <a:pt x="47" y="40"/>
                    <a:pt x="47" y="40"/>
                  </a:cubicBezTo>
                  <a:close/>
                  <a:moveTo>
                    <a:pt x="108" y="37"/>
                  </a:moveTo>
                  <a:cubicBezTo>
                    <a:pt x="108" y="37"/>
                    <a:pt x="108" y="37"/>
                    <a:pt x="108" y="37"/>
                  </a:cubicBezTo>
                  <a:cubicBezTo>
                    <a:pt x="112" y="37"/>
                    <a:pt x="112" y="37"/>
                    <a:pt x="112" y="37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7"/>
                    <a:pt x="106" y="37"/>
                    <a:pt x="106" y="37"/>
                  </a:cubicBezTo>
                  <a:lnTo>
                    <a:pt x="108" y="37"/>
                  </a:lnTo>
                  <a:close/>
                  <a:moveTo>
                    <a:pt x="154" y="41"/>
                  </a:moveTo>
                  <a:cubicBezTo>
                    <a:pt x="154" y="41"/>
                    <a:pt x="154" y="41"/>
                    <a:pt x="154" y="41"/>
                  </a:cubicBezTo>
                  <a:cubicBezTo>
                    <a:pt x="148" y="41"/>
                    <a:pt x="148" y="41"/>
                    <a:pt x="148" y="41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20" y="34"/>
                    <a:pt x="120" y="34"/>
                    <a:pt x="120" y="34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9" y="5"/>
                    <a:pt x="119" y="5"/>
                    <a:pt x="119" y="5"/>
                  </a:cubicBezTo>
                  <a:cubicBezTo>
                    <a:pt x="116" y="3"/>
                    <a:pt x="116" y="3"/>
                    <a:pt x="116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67" y="36"/>
                    <a:pt x="58" y="37"/>
                    <a:pt x="52" y="38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8" y="39"/>
                    <a:pt x="47" y="39"/>
                    <a:pt x="47" y="39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79" y="56"/>
                    <a:pt x="94" y="56"/>
                  </a:cubicBezTo>
                  <a:cubicBezTo>
                    <a:pt x="100" y="56"/>
                    <a:pt x="129" y="55"/>
                    <a:pt x="131" y="55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40" y="55"/>
                    <a:pt x="146" y="55"/>
                    <a:pt x="146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26" y="54"/>
                    <a:pt x="126" y="54"/>
                    <a:pt x="126" y="54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54"/>
                    <a:pt x="125" y="54"/>
                    <a:pt x="125" y="54"/>
                  </a:cubicBezTo>
                  <a:cubicBezTo>
                    <a:pt x="121" y="54"/>
                    <a:pt x="121" y="54"/>
                    <a:pt x="121" y="54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2" y="47"/>
                    <a:pt x="122" y="47"/>
                    <a:pt x="122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8" y="47"/>
                    <a:pt x="128" y="47"/>
                    <a:pt x="128" y="47"/>
                  </a:cubicBezTo>
                  <a:cubicBezTo>
                    <a:pt x="134" y="47"/>
                    <a:pt x="134" y="47"/>
                    <a:pt x="134" y="47"/>
                  </a:cubicBezTo>
                  <a:cubicBezTo>
                    <a:pt x="128" y="46"/>
                    <a:pt x="128" y="46"/>
                    <a:pt x="128" y="46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13" y="36"/>
                    <a:pt x="113" y="36"/>
                    <a:pt x="113" y="36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3" y="35"/>
                    <a:pt x="113" y="35"/>
                    <a:pt x="113" y="35"/>
                  </a:cubicBezTo>
                  <a:cubicBezTo>
                    <a:pt x="114" y="35"/>
                    <a:pt x="114" y="35"/>
                    <a:pt x="114" y="35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20" y="35"/>
                    <a:pt x="120" y="35"/>
                    <a:pt x="120" y="35"/>
                  </a:cubicBezTo>
                  <a:cubicBezTo>
                    <a:pt x="120" y="36"/>
                    <a:pt x="120" y="36"/>
                    <a:pt x="120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54" y="55"/>
                    <a:pt x="154" y="55"/>
                    <a:pt x="154" y="55"/>
                  </a:cubicBezTo>
                  <a:cubicBezTo>
                    <a:pt x="154" y="43"/>
                    <a:pt x="154" y="43"/>
                    <a:pt x="154" y="43"/>
                  </a:cubicBezTo>
                  <a:lnTo>
                    <a:pt x="154" y="41"/>
                  </a:lnTo>
                  <a:close/>
                  <a:moveTo>
                    <a:pt x="128" y="37"/>
                  </a:moveTo>
                  <a:cubicBezTo>
                    <a:pt x="128" y="37"/>
                    <a:pt x="128" y="37"/>
                    <a:pt x="128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28" y="37"/>
                    <a:pt x="128" y="37"/>
                    <a:pt x="128" y="37"/>
                  </a:cubicBezTo>
                  <a:close/>
                  <a:moveTo>
                    <a:pt x="128" y="37"/>
                  </a:moveTo>
                  <a:cubicBezTo>
                    <a:pt x="128" y="37"/>
                    <a:pt x="128" y="37"/>
                    <a:pt x="128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28" y="44"/>
                    <a:pt x="128" y="44"/>
                    <a:pt x="128" y="44"/>
                  </a:cubicBezTo>
                  <a:lnTo>
                    <a:pt x="128" y="37"/>
                  </a:lnTo>
                  <a:close/>
                  <a:moveTo>
                    <a:pt x="128" y="44"/>
                  </a:moveTo>
                  <a:cubicBezTo>
                    <a:pt x="128" y="44"/>
                    <a:pt x="128" y="44"/>
                    <a:pt x="128" y="44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28" y="45"/>
                    <a:pt x="128" y="45"/>
                    <a:pt x="128" y="45"/>
                  </a:cubicBezTo>
                  <a:lnTo>
                    <a:pt x="128" y="44"/>
                  </a:lnTo>
                  <a:close/>
                  <a:moveTo>
                    <a:pt x="124" y="37"/>
                  </a:moveTo>
                  <a:cubicBezTo>
                    <a:pt x="124" y="37"/>
                    <a:pt x="124" y="37"/>
                    <a:pt x="124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4" y="37"/>
                    <a:pt x="124" y="37"/>
                    <a:pt x="124" y="37"/>
                  </a:cubicBezTo>
                  <a:close/>
                  <a:moveTo>
                    <a:pt x="124" y="37"/>
                  </a:moveTo>
                  <a:cubicBezTo>
                    <a:pt x="124" y="37"/>
                    <a:pt x="124" y="37"/>
                    <a:pt x="124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4" y="44"/>
                    <a:pt x="124" y="44"/>
                    <a:pt x="124" y="44"/>
                  </a:cubicBezTo>
                  <a:lnTo>
                    <a:pt x="124" y="37"/>
                  </a:lnTo>
                  <a:close/>
                  <a:moveTo>
                    <a:pt x="124" y="44"/>
                  </a:moveTo>
                  <a:cubicBezTo>
                    <a:pt x="124" y="44"/>
                    <a:pt x="124" y="44"/>
                    <a:pt x="124" y="44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4" y="45"/>
                    <a:pt x="124" y="45"/>
                    <a:pt x="124" y="45"/>
                  </a:cubicBezTo>
                  <a:lnTo>
                    <a:pt x="124" y="44"/>
                  </a:lnTo>
                  <a:close/>
                  <a:moveTo>
                    <a:pt x="124" y="45"/>
                  </a:moveTo>
                  <a:cubicBezTo>
                    <a:pt x="124" y="45"/>
                    <a:pt x="124" y="45"/>
                    <a:pt x="124" y="45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4" y="44"/>
                    <a:pt x="124" y="44"/>
                    <a:pt x="124" y="44"/>
                  </a:cubicBezTo>
                  <a:lnTo>
                    <a:pt x="124" y="45"/>
                  </a:lnTo>
                  <a:close/>
                  <a:moveTo>
                    <a:pt x="121" y="37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1" y="37"/>
                    <a:pt x="121" y="37"/>
                    <a:pt x="121" y="37"/>
                  </a:cubicBezTo>
                  <a:close/>
                  <a:moveTo>
                    <a:pt x="121" y="37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44"/>
                    <a:pt x="124" y="44"/>
                    <a:pt x="124" y="44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21" y="43"/>
                    <a:pt x="121" y="43"/>
                    <a:pt x="121" y="43"/>
                  </a:cubicBezTo>
                  <a:lnTo>
                    <a:pt x="121" y="37"/>
                  </a:lnTo>
                  <a:close/>
                  <a:moveTo>
                    <a:pt x="118" y="37"/>
                  </a:moveTo>
                  <a:cubicBezTo>
                    <a:pt x="118" y="37"/>
                    <a:pt x="118" y="37"/>
                    <a:pt x="118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18" y="37"/>
                    <a:pt x="118" y="37"/>
                    <a:pt x="118" y="37"/>
                  </a:cubicBezTo>
                  <a:close/>
                  <a:moveTo>
                    <a:pt x="118" y="38"/>
                  </a:moveTo>
                  <a:cubicBezTo>
                    <a:pt x="118" y="38"/>
                    <a:pt x="118" y="38"/>
                    <a:pt x="118" y="38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18" y="43"/>
                    <a:pt x="118" y="43"/>
                    <a:pt x="118" y="43"/>
                  </a:cubicBezTo>
                  <a:lnTo>
                    <a:pt x="118" y="38"/>
                  </a:lnTo>
                  <a:close/>
                  <a:moveTo>
                    <a:pt x="118" y="44"/>
                  </a:moveTo>
                  <a:cubicBezTo>
                    <a:pt x="118" y="44"/>
                    <a:pt x="118" y="44"/>
                    <a:pt x="118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18" y="38"/>
                    <a:pt x="118" y="38"/>
                    <a:pt x="118" y="38"/>
                  </a:cubicBezTo>
                  <a:lnTo>
                    <a:pt x="118" y="44"/>
                  </a:lnTo>
                  <a:close/>
                  <a:moveTo>
                    <a:pt x="118" y="37"/>
                  </a:move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13" y="37"/>
                    <a:pt x="113" y="37"/>
                    <a:pt x="113" y="37"/>
                  </a:cubicBezTo>
                  <a:lnTo>
                    <a:pt x="118" y="37"/>
                  </a:lnTo>
                  <a:close/>
                  <a:moveTo>
                    <a:pt x="75" y="10"/>
                  </a:moveTo>
                  <a:cubicBezTo>
                    <a:pt x="75" y="10"/>
                    <a:pt x="75" y="10"/>
                    <a:pt x="75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5" y="12"/>
                    <a:pt x="75" y="12"/>
                    <a:pt x="75" y="12"/>
                  </a:cubicBezTo>
                  <a:lnTo>
                    <a:pt x="75" y="10"/>
                  </a:lnTo>
                  <a:close/>
                  <a:moveTo>
                    <a:pt x="103" y="33"/>
                  </a:moveTo>
                  <a:cubicBezTo>
                    <a:pt x="103" y="33"/>
                    <a:pt x="103" y="33"/>
                    <a:pt x="103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96" y="34"/>
                    <a:pt x="96" y="34"/>
                    <a:pt x="96" y="34"/>
                  </a:cubicBezTo>
                  <a:cubicBezTo>
                    <a:pt x="96" y="34"/>
                    <a:pt x="93" y="34"/>
                    <a:pt x="88" y="34"/>
                  </a:cubicBezTo>
                  <a:cubicBezTo>
                    <a:pt x="87" y="34"/>
                    <a:pt x="85" y="34"/>
                    <a:pt x="83" y="35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4" y="34"/>
                    <a:pt x="88" y="34"/>
                    <a:pt x="91" y="34"/>
                  </a:cubicBezTo>
                  <a:cubicBezTo>
                    <a:pt x="96" y="33"/>
                    <a:pt x="98" y="33"/>
                    <a:pt x="99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8" y="8"/>
                    <a:pt x="98" y="8"/>
                  </a:cubicBezTo>
                  <a:cubicBezTo>
                    <a:pt x="98" y="7"/>
                    <a:pt x="98" y="7"/>
                    <a:pt x="98" y="7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7" y="8"/>
                    <a:pt x="96" y="9"/>
                    <a:pt x="95" y="9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4" y="9"/>
                    <a:pt x="93" y="10"/>
                    <a:pt x="92" y="10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0" y="11"/>
                    <a:pt x="88" y="11"/>
                    <a:pt x="87" y="11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6" y="11"/>
                    <a:pt x="85" y="11"/>
                    <a:pt x="84" y="12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2" y="14"/>
                    <a:pt x="82" y="14"/>
                    <a:pt x="82" y="14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25"/>
                    <a:pt x="82" y="25"/>
                    <a:pt x="82" y="25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3" y="35"/>
                    <a:pt x="83" y="35"/>
                    <a:pt x="83" y="35"/>
                  </a:cubicBezTo>
                  <a:cubicBezTo>
                    <a:pt x="81" y="35"/>
                    <a:pt x="78" y="35"/>
                    <a:pt x="75" y="35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4"/>
                    <a:pt x="75" y="34"/>
                    <a:pt x="75" y="34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1"/>
                    <a:pt x="75" y="31"/>
                    <a:pt x="75" y="31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6" y="25"/>
                    <a:pt x="76" y="25"/>
                    <a:pt x="76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6" y="20"/>
                    <a:pt x="76" y="20"/>
                    <a:pt x="76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7" y="33"/>
                    <a:pt x="107" y="33"/>
                    <a:pt x="107" y="33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3" y="33"/>
                    <a:pt x="103" y="33"/>
                    <a:pt x="103" y="33"/>
                  </a:cubicBezTo>
                  <a:close/>
                  <a:moveTo>
                    <a:pt x="91" y="11"/>
                  </a:moveTo>
                  <a:cubicBezTo>
                    <a:pt x="91" y="11"/>
                    <a:pt x="91" y="11"/>
                    <a:pt x="91" y="11"/>
                  </a:cubicBezTo>
                  <a:cubicBezTo>
                    <a:pt x="94" y="10"/>
                    <a:pt x="98" y="9"/>
                    <a:pt x="99" y="9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99" y="10"/>
                    <a:pt x="94" y="12"/>
                    <a:pt x="91" y="13"/>
                  </a:cubicBezTo>
                  <a:cubicBezTo>
                    <a:pt x="88" y="13"/>
                    <a:pt x="84" y="14"/>
                    <a:pt x="83" y="14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4" y="12"/>
                    <a:pt x="88" y="12"/>
                    <a:pt x="91" y="11"/>
                  </a:cubicBezTo>
                  <a:close/>
                  <a:moveTo>
                    <a:pt x="83" y="12"/>
                  </a:move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4" y="12"/>
                    <a:pt x="88" y="11"/>
                    <a:pt x="91" y="10"/>
                  </a:cubicBezTo>
                  <a:cubicBezTo>
                    <a:pt x="94" y="10"/>
                    <a:pt x="99" y="8"/>
                    <a:pt x="99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4" y="10"/>
                    <a:pt x="91" y="11"/>
                  </a:cubicBezTo>
                  <a:cubicBezTo>
                    <a:pt x="88" y="11"/>
                    <a:pt x="84" y="12"/>
                    <a:pt x="83" y="12"/>
                  </a:cubicBezTo>
                  <a:close/>
                  <a:moveTo>
                    <a:pt x="91" y="13"/>
                  </a:moveTo>
                  <a:cubicBezTo>
                    <a:pt x="91" y="13"/>
                    <a:pt x="91" y="13"/>
                    <a:pt x="91" y="13"/>
                  </a:cubicBezTo>
                  <a:cubicBezTo>
                    <a:pt x="94" y="12"/>
                    <a:pt x="98" y="11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1"/>
                    <a:pt x="94" y="13"/>
                    <a:pt x="91" y="13"/>
                  </a:cubicBezTo>
                  <a:cubicBezTo>
                    <a:pt x="88" y="14"/>
                    <a:pt x="84" y="15"/>
                    <a:pt x="83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4" y="14"/>
                    <a:pt x="88" y="13"/>
                    <a:pt x="91" y="13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3"/>
                    <a:pt x="98" y="11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2"/>
                    <a:pt x="94" y="13"/>
                    <a:pt x="91" y="14"/>
                  </a:cubicBezTo>
                  <a:cubicBezTo>
                    <a:pt x="88" y="14"/>
                    <a:pt x="84" y="15"/>
                    <a:pt x="83" y="15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5"/>
                    <a:pt x="88" y="14"/>
                    <a:pt x="91" y="14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3"/>
                    <a:pt x="98" y="12"/>
                    <a:pt x="99" y="12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99" y="12"/>
                    <a:pt x="94" y="14"/>
                    <a:pt x="91" y="14"/>
                  </a:cubicBezTo>
                  <a:cubicBezTo>
                    <a:pt x="88" y="15"/>
                    <a:pt x="84" y="16"/>
                    <a:pt x="83" y="16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5"/>
                    <a:pt x="88" y="15"/>
                    <a:pt x="91" y="14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4"/>
                    <a:pt x="98" y="12"/>
                    <a:pt x="99" y="12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99" y="14"/>
                    <a:pt x="97" y="14"/>
                    <a:pt x="91" y="16"/>
                  </a:cubicBezTo>
                  <a:cubicBezTo>
                    <a:pt x="88" y="16"/>
                    <a:pt x="84" y="17"/>
                    <a:pt x="83" y="17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4" y="16"/>
                    <a:pt x="88" y="15"/>
                    <a:pt x="91" y="14"/>
                  </a:cubicBezTo>
                  <a:close/>
                  <a:moveTo>
                    <a:pt x="91" y="16"/>
                  </a:moveTo>
                  <a:cubicBezTo>
                    <a:pt x="91" y="16"/>
                    <a:pt x="91" y="16"/>
                    <a:pt x="91" y="16"/>
                  </a:cubicBezTo>
                  <a:cubicBezTo>
                    <a:pt x="96" y="14"/>
                    <a:pt x="98" y="14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4"/>
                    <a:pt x="95" y="16"/>
                    <a:pt x="91" y="16"/>
                  </a:cubicBezTo>
                  <a:cubicBezTo>
                    <a:pt x="88" y="17"/>
                    <a:pt x="84" y="17"/>
                    <a:pt x="83" y="18"/>
                  </a:cubicBezTo>
                  <a:cubicBezTo>
                    <a:pt x="83" y="17"/>
                    <a:pt x="83" y="17"/>
                    <a:pt x="83" y="17"/>
                  </a:cubicBezTo>
                  <a:cubicBezTo>
                    <a:pt x="84" y="17"/>
                    <a:pt x="88" y="16"/>
                    <a:pt x="91" y="16"/>
                  </a:cubicBezTo>
                  <a:close/>
                  <a:moveTo>
                    <a:pt x="91" y="16"/>
                  </a:moveTo>
                  <a:cubicBezTo>
                    <a:pt x="91" y="16"/>
                    <a:pt x="91" y="16"/>
                    <a:pt x="91" y="16"/>
                  </a:cubicBezTo>
                  <a:cubicBezTo>
                    <a:pt x="95" y="16"/>
                    <a:pt x="98" y="15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5"/>
                    <a:pt x="95" y="16"/>
                    <a:pt x="91" y="17"/>
                  </a:cubicBezTo>
                  <a:cubicBezTo>
                    <a:pt x="88" y="17"/>
                    <a:pt x="84" y="18"/>
                    <a:pt x="83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8" y="17"/>
                    <a:pt x="91" y="16"/>
                  </a:cubicBezTo>
                  <a:close/>
                  <a:moveTo>
                    <a:pt x="91" y="17"/>
                  </a:moveTo>
                  <a:cubicBezTo>
                    <a:pt x="91" y="17"/>
                    <a:pt x="91" y="17"/>
                    <a:pt x="91" y="17"/>
                  </a:cubicBezTo>
                  <a:cubicBezTo>
                    <a:pt x="95" y="16"/>
                    <a:pt x="98" y="15"/>
                    <a:pt x="99" y="15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9" y="15"/>
                    <a:pt x="95" y="16"/>
                    <a:pt x="91" y="17"/>
                  </a:cubicBezTo>
                  <a:cubicBezTo>
                    <a:pt x="88" y="18"/>
                    <a:pt x="84" y="18"/>
                    <a:pt x="83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8" y="17"/>
                    <a:pt x="91" y="17"/>
                  </a:cubicBezTo>
                  <a:close/>
                  <a:moveTo>
                    <a:pt x="91" y="17"/>
                  </a:moveTo>
                  <a:cubicBezTo>
                    <a:pt x="91" y="17"/>
                    <a:pt x="91" y="17"/>
                    <a:pt x="91" y="17"/>
                  </a:cubicBezTo>
                  <a:cubicBezTo>
                    <a:pt x="95" y="17"/>
                    <a:pt x="98" y="15"/>
                    <a:pt x="99" y="15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7"/>
                    <a:pt x="95" y="18"/>
                    <a:pt x="91" y="19"/>
                  </a:cubicBezTo>
                  <a:cubicBezTo>
                    <a:pt x="88" y="19"/>
                    <a:pt x="84" y="20"/>
                    <a:pt x="83" y="20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4" y="18"/>
                    <a:pt x="88" y="18"/>
                    <a:pt x="91" y="17"/>
                  </a:cubicBezTo>
                  <a:close/>
                  <a:moveTo>
                    <a:pt x="91" y="19"/>
                  </a:moveTo>
                  <a:cubicBezTo>
                    <a:pt x="91" y="19"/>
                    <a:pt x="91" y="19"/>
                    <a:pt x="91" y="19"/>
                  </a:cubicBezTo>
                  <a:cubicBezTo>
                    <a:pt x="95" y="18"/>
                    <a:pt x="98" y="17"/>
                    <a:pt x="99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7"/>
                    <a:pt x="95" y="18"/>
                    <a:pt x="91" y="19"/>
                  </a:cubicBezTo>
                  <a:cubicBezTo>
                    <a:pt x="88" y="20"/>
                    <a:pt x="84" y="20"/>
                    <a:pt x="8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4" y="20"/>
                    <a:pt x="88" y="19"/>
                    <a:pt x="91" y="19"/>
                  </a:cubicBezTo>
                  <a:close/>
                  <a:moveTo>
                    <a:pt x="91" y="19"/>
                  </a:moveTo>
                  <a:cubicBezTo>
                    <a:pt x="91" y="19"/>
                    <a:pt x="91" y="19"/>
                    <a:pt x="91" y="19"/>
                  </a:cubicBezTo>
                  <a:cubicBezTo>
                    <a:pt x="95" y="19"/>
                    <a:pt x="98" y="17"/>
                    <a:pt x="99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8"/>
                    <a:pt x="95" y="19"/>
                    <a:pt x="91" y="19"/>
                  </a:cubicBezTo>
                  <a:cubicBezTo>
                    <a:pt x="88" y="20"/>
                    <a:pt x="84" y="20"/>
                    <a:pt x="83" y="21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4" y="20"/>
                    <a:pt x="88" y="20"/>
                    <a:pt x="91" y="19"/>
                  </a:cubicBezTo>
                  <a:close/>
                  <a:moveTo>
                    <a:pt x="91" y="20"/>
                  </a:moveTo>
                  <a:cubicBezTo>
                    <a:pt x="91" y="20"/>
                    <a:pt x="91" y="20"/>
                    <a:pt x="91" y="20"/>
                  </a:cubicBezTo>
                  <a:cubicBezTo>
                    <a:pt x="95" y="19"/>
                    <a:pt x="98" y="18"/>
                    <a:pt x="99" y="18"/>
                  </a:cubicBezTo>
                  <a:cubicBezTo>
                    <a:pt x="99" y="18"/>
                    <a:pt x="99" y="18"/>
                    <a:pt x="99" y="18"/>
                  </a:cubicBezTo>
                  <a:cubicBezTo>
                    <a:pt x="99" y="18"/>
                    <a:pt x="95" y="19"/>
                    <a:pt x="91" y="20"/>
                  </a:cubicBezTo>
                  <a:cubicBezTo>
                    <a:pt x="88" y="20"/>
                    <a:pt x="84" y="21"/>
                    <a:pt x="83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4" y="21"/>
                    <a:pt x="88" y="20"/>
                    <a:pt x="91" y="20"/>
                  </a:cubicBezTo>
                  <a:close/>
                  <a:moveTo>
                    <a:pt x="91" y="20"/>
                  </a:moveTo>
                  <a:cubicBezTo>
                    <a:pt x="91" y="20"/>
                    <a:pt x="91" y="20"/>
                    <a:pt x="91" y="20"/>
                  </a:cubicBezTo>
                  <a:cubicBezTo>
                    <a:pt x="95" y="19"/>
                    <a:pt x="98" y="18"/>
                    <a:pt x="99" y="18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0"/>
                    <a:pt x="97" y="20"/>
                    <a:pt x="91" y="21"/>
                  </a:cubicBezTo>
                  <a:cubicBezTo>
                    <a:pt x="88" y="22"/>
                    <a:pt x="84" y="22"/>
                    <a:pt x="83" y="23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4" y="21"/>
                    <a:pt x="88" y="21"/>
                    <a:pt x="91" y="20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1"/>
                    <a:pt x="98" y="20"/>
                    <a:pt x="99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0"/>
                    <a:pt x="97" y="21"/>
                    <a:pt x="91" y="22"/>
                  </a:cubicBezTo>
                  <a:cubicBezTo>
                    <a:pt x="88" y="22"/>
                    <a:pt x="84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8" y="22"/>
                    <a:pt x="91" y="22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1"/>
                    <a:pt x="98" y="21"/>
                    <a:pt x="99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1"/>
                    <a:pt x="97" y="21"/>
                    <a:pt x="91" y="22"/>
                  </a:cubicBezTo>
                  <a:cubicBezTo>
                    <a:pt x="88" y="23"/>
                    <a:pt x="84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8" y="23"/>
                    <a:pt x="91" y="22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2"/>
                    <a:pt x="98" y="21"/>
                    <a:pt x="99" y="21"/>
                  </a:cubicBezTo>
                  <a:cubicBezTo>
                    <a:pt x="99" y="21"/>
                    <a:pt x="99" y="21"/>
                    <a:pt x="99" y="21"/>
                  </a:cubicBezTo>
                  <a:cubicBezTo>
                    <a:pt x="99" y="21"/>
                    <a:pt x="97" y="22"/>
                    <a:pt x="91" y="23"/>
                  </a:cubicBezTo>
                  <a:cubicBezTo>
                    <a:pt x="88" y="23"/>
                    <a:pt x="84" y="24"/>
                    <a:pt x="83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3"/>
                    <a:pt x="88" y="23"/>
                    <a:pt x="91" y="22"/>
                  </a:cubicBezTo>
                  <a:close/>
                  <a:moveTo>
                    <a:pt x="91" y="23"/>
                  </a:moveTo>
                  <a:cubicBezTo>
                    <a:pt x="91" y="23"/>
                    <a:pt x="91" y="23"/>
                    <a:pt x="91" y="23"/>
                  </a:cubicBezTo>
                  <a:cubicBezTo>
                    <a:pt x="96" y="22"/>
                    <a:pt x="98" y="21"/>
                    <a:pt x="99" y="21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7" y="23"/>
                    <a:pt x="91" y="24"/>
                  </a:cubicBezTo>
                  <a:cubicBezTo>
                    <a:pt x="88" y="25"/>
                    <a:pt x="84" y="25"/>
                    <a:pt x="83" y="25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4"/>
                    <a:pt x="88" y="23"/>
                    <a:pt x="91" y="23"/>
                  </a:cubicBezTo>
                  <a:close/>
                  <a:moveTo>
                    <a:pt x="91" y="24"/>
                  </a:moveTo>
                  <a:cubicBezTo>
                    <a:pt x="91" y="24"/>
                    <a:pt x="91" y="24"/>
                    <a:pt x="91" y="24"/>
                  </a:cubicBezTo>
                  <a:cubicBezTo>
                    <a:pt x="96" y="23"/>
                    <a:pt x="98" y="23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7" y="24"/>
                    <a:pt x="91" y="25"/>
                  </a:cubicBezTo>
                  <a:cubicBezTo>
                    <a:pt x="88" y="25"/>
                    <a:pt x="84" y="26"/>
                    <a:pt x="83" y="26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4" y="25"/>
                    <a:pt x="88" y="25"/>
                    <a:pt x="91" y="24"/>
                  </a:cubicBez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6" y="24"/>
                    <a:pt x="98" y="24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4"/>
                    <a:pt x="97" y="24"/>
                    <a:pt x="91" y="25"/>
                  </a:cubicBezTo>
                  <a:cubicBezTo>
                    <a:pt x="88" y="26"/>
                    <a:pt x="84" y="26"/>
                    <a:pt x="83" y="26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4" y="26"/>
                    <a:pt x="88" y="25"/>
                    <a:pt x="91" y="25"/>
                  </a:cubicBez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6" y="24"/>
                    <a:pt x="98" y="24"/>
                    <a:pt x="99" y="24"/>
                  </a:cubicBezTo>
                  <a:cubicBezTo>
                    <a:pt x="99" y="24"/>
                    <a:pt x="99" y="24"/>
                    <a:pt x="99" y="24"/>
                  </a:cubicBezTo>
                  <a:cubicBezTo>
                    <a:pt x="99" y="24"/>
                    <a:pt x="97" y="25"/>
                    <a:pt x="91" y="26"/>
                  </a:cubicBezTo>
                  <a:cubicBezTo>
                    <a:pt x="88" y="26"/>
                    <a:pt x="84" y="27"/>
                    <a:pt x="83" y="27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4" y="26"/>
                    <a:pt x="88" y="26"/>
                    <a:pt x="91" y="25"/>
                  </a:cubicBezTo>
                  <a:close/>
                  <a:moveTo>
                    <a:pt x="91" y="26"/>
                  </a:moveTo>
                  <a:cubicBezTo>
                    <a:pt x="91" y="26"/>
                    <a:pt x="91" y="26"/>
                    <a:pt x="91" y="26"/>
                  </a:cubicBezTo>
                  <a:cubicBezTo>
                    <a:pt x="96" y="25"/>
                    <a:pt x="98" y="24"/>
                    <a:pt x="99" y="24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8" y="26"/>
                    <a:pt x="96" y="26"/>
                    <a:pt x="91" y="27"/>
                  </a:cubicBezTo>
                  <a:cubicBezTo>
                    <a:pt x="88" y="27"/>
                    <a:pt x="84" y="28"/>
                    <a:pt x="83" y="28"/>
                  </a:cubicBezTo>
                  <a:cubicBezTo>
                    <a:pt x="83" y="27"/>
                    <a:pt x="83" y="27"/>
                    <a:pt x="83" y="27"/>
                  </a:cubicBezTo>
                  <a:cubicBezTo>
                    <a:pt x="84" y="27"/>
                    <a:pt x="88" y="26"/>
                    <a:pt x="91" y="26"/>
                  </a:cubicBezTo>
                  <a:close/>
                  <a:moveTo>
                    <a:pt x="91" y="27"/>
                  </a:moveTo>
                  <a:cubicBezTo>
                    <a:pt x="91" y="27"/>
                    <a:pt x="91" y="27"/>
                    <a:pt x="91" y="27"/>
                  </a:cubicBezTo>
                  <a:cubicBezTo>
                    <a:pt x="96" y="26"/>
                    <a:pt x="98" y="26"/>
                    <a:pt x="99" y="26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8" y="27"/>
                    <a:pt x="96" y="27"/>
                    <a:pt x="91" y="28"/>
                  </a:cubicBezTo>
                  <a:cubicBezTo>
                    <a:pt x="88" y="28"/>
                    <a:pt x="84" y="29"/>
                    <a:pt x="83" y="29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4" y="28"/>
                    <a:pt x="88" y="28"/>
                    <a:pt x="91" y="27"/>
                  </a:cubicBezTo>
                  <a:close/>
                  <a:moveTo>
                    <a:pt x="91" y="28"/>
                  </a:moveTo>
                  <a:cubicBezTo>
                    <a:pt x="91" y="28"/>
                    <a:pt x="91" y="28"/>
                    <a:pt x="91" y="28"/>
                  </a:cubicBezTo>
                  <a:cubicBezTo>
                    <a:pt x="96" y="27"/>
                    <a:pt x="98" y="27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7"/>
                    <a:pt x="96" y="27"/>
                    <a:pt x="91" y="28"/>
                  </a:cubicBezTo>
                  <a:cubicBezTo>
                    <a:pt x="88" y="28"/>
                    <a:pt x="84" y="29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4" y="29"/>
                    <a:pt x="88" y="28"/>
                    <a:pt x="91" y="28"/>
                  </a:cubicBezTo>
                  <a:close/>
                  <a:moveTo>
                    <a:pt x="91" y="28"/>
                  </a:moveTo>
                  <a:cubicBezTo>
                    <a:pt x="91" y="28"/>
                    <a:pt x="91" y="28"/>
                    <a:pt x="91" y="28"/>
                  </a:cubicBezTo>
                  <a:cubicBezTo>
                    <a:pt x="96" y="28"/>
                    <a:pt x="98" y="27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7"/>
                    <a:pt x="96" y="28"/>
                    <a:pt x="91" y="29"/>
                  </a:cubicBezTo>
                  <a:cubicBezTo>
                    <a:pt x="88" y="29"/>
                    <a:pt x="84" y="29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4" y="29"/>
                    <a:pt x="88" y="29"/>
                    <a:pt x="91" y="28"/>
                  </a:cubicBezTo>
                  <a:close/>
                  <a:moveTo>
                    <a:pt x="91" y="29"/>
                  </a:moveTo>
                  <a:cubicBezTo>
                    <a:pt x="91" y="29"/>
                    <a:pt x="91" y="29"/>
                    <a:pt x="91" y="29"/>
                  </a:cubicBezTo>
                  <a:cubicBezTo>
                    <a:pt x="96" y="28"/>
                    <a:pt x="98" y="28"/>
                    <a:pt x="99" y="27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8" y="29"/>
                    <a:pt x="96" y="29"/>
                    <a:pt x="91" y="30"/>
                  </a:cubicBezTo>
                  <a:cubicBezTo>
                    <a:pt x="88" y="30"/>
                    <a:pt x="84" y="31"/>
                    <a:pt x="83" y="31"/>
                  </a:cubicBezTo>
                  <a:cubicBezTo>
                    <a:pt x="83" y="30"/>
                    <a:pt x="83" y="30"/>
                    <a:pt x="83" y="30"/>
                  </a:cubicBezTo>
                  <a:cubicBezTo>
                    <a:pt x="84" y="30"/>
                    <a:pt x="88" y="29"/>
                    <a:pt x="91" y="29"/>
                  </a:cubicBezTo>
                  <a:close/>
                  <a:moveTo>
                    <a:pt x="91" y="30"/>
                  </a:moveTo>
                  <a:cubicBezTo>
                    <a:pt x="91" y="30"/>
                    <a:pt x="91" y="30"/>
                    <a:pt x="91" y="30"/>
                  </a:cubicBezTo>
                  <a:cubicBezTo>
                    <a:pt x="95" y="30"/>
                    <a:pt x="98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8" y="29"/>
                    <a:pt x="96" y="30"/>
                    <a:pt x="91" y="31"/>
                  </a:cubicBezTo>
                  <a:cubicBezTo>
                    <a:pt x="88" y="31"/>
                    <a:pt x="84" y="31"/>
                    <a:pt x="83" y="31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4" y="31"/>
                    <a:pt x="88" y="30"/>
                    <a:pt x="91" y="30"/>
                  </a:cubicBezTo>
                  <a:close/>
                  <a:moveTo>
                    <a:pt x="91" y="31"/>
                  </a:moveTo>
                  <a:cubicBezTo>
                    <a:pt x="91" y="31"/>
                    <a:pt x="91" y="31"/>
                    <a:pt x="91" y="31"/>
                  </a:cubicBezTo>
                  <a:cubicBezTo>
                    <a:pt x="95" y="30"/>
                    <a:pt x="98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8" y="30"/>
                    <a:pt x="96" y="30"/>
                    <a:pt x="91" y="31"/>
                  </a:cubicBezTo>
                  <a:cubicBezTo>
                    <a:pt x="88" y="31"/>
                    <a:pt x="84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1"/>
                    <a:pt x="88" y="31"/>
                    <a:pt x="91" y="31"/>
                  </a:cubicBezTo>
                  <a:close/>
                  <a:moveTo>
                    <a:pt x="91" y="31"/>
                  </a:moveTo>
                  <a:cubicBezTo>
                    <a:pt x="91" y="31"/>
                    <a:pt x="91" y="31"/>
                    <a:pt x="91" y="31"/>
                  </a:cubicBezTo>
                  <a:cubicBezTo>
                    <a:pt x="95" y="30"/>
                    <a:pt x="98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8" y="30"/>
                    <a:pt x="96" y="31"/>
                    <a:pt x="91" y="31"/>
                  </a:cubicBezTo>
                  <a:cubicBezTo>
                    <a:pt x="88" y="32"/>
                    <a:pt x="84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2"/>
                    <a:pt x="88" y="31"/>
                    <a:pt x="91" y="31"/>
                  </a:cubicBezTo>
                  <a:close/>
                  <a:moveTo>
                    <a:pt x="91" y="32"/>
                  </a:moveTo>
                  <a:cubicBezTo>
                    <a:pt x="91" y="32"/>
                    <a:pt x="91" y="32"/>
                    <a:pt x="91" y="32"/>
                  </a:cubicBezTo>
                  <a:cubicBezTo>
                    <a:pt x="95" y="31"/>
                    <a:pt x="98" y="31"/>
                    <a:pt x="99" y="30"/>
                  </a:cubicBezTo>
                  <a:cubicBezTo>
                    <a:pt x="99" y="31"/>
                    <a:pt x="99" y="31"/>
                    <a:pt x="99" y="31"/>
                  </a:cubicBezTo>
                  <a:cubicBezTo>
                    <a:pt x="98" y="32"/>
                    <a:pt x="96" y="32"/>
                    <a:pt x="91" y="33"/>
                  </a:cubicBezTo>
                  <a:cubicBezTo>
                    <a:pt x="88" y="33"/>
                    <a:pt x="84" y="34"/>
                    <a:pt x="83" y="34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2"/>
                    <a:pt x="88" y="32"/>
                    <a:pt x="91" y="32"/>
                  </a:cubicBezTo>
                  <a:close/>
                  <a:moveTo>
                    <a:pt x="91" y="33"/>
                  </a:moveTo>
                  <a:cubicBezTo>
                    <a:pt x="91" y="33"/>
                    <a:pt x="91" y="33"/>
                    <a:pt x="91" y="33"/>
                  </a:cubicBezTo>
                  <a:cubicBezTo>
                    <a:pt x="95" y="32"/>
                    <a:pt x="98" y="32"/>
                    <a:pt x="99" y="32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98" y="33"/>
                    <a:pt x="96" y="33"/>
                    <a:pt x="91" y="33"/>
                  </a:cubicBezTo>
                  <a:cubicBezTo>
                    <a:pt x="88" y="34"/>
                    <a:pt x="84" y="34"/>
                    <a:pt x="83" y="34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4" y="34"/>
                    <a:pt x="88" y="33"/>
                    <a:pt x="91" y="33"/>
                  </a:cubicBezTo>
                  <a:close/>
                  <a:moveTo>
                    <a:pt x="98" y="4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98" y="6"/>
                    <a:pt x="98" y="6"/>
                    <a:pt x="98" y="6"/>
                  </a:cubicBezTo>
                  <a:lnTo>
                    <a:pt x="98" y="4"/>
                  </a:lnTo>
                  <a:close/>
                  <a:moveTo>
                    <a:pt x="95" y="7"/>
                  </a:moveTo>
                  <a:cubicBezTo>
                    <a:pt x="95" y="7"/>
                    <a:pt x="95" y="7"/>
                    <a:pt x="95" y="7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97" y="7"/>
                    <a:pt x="97" y="7"/>
                    <a:pt x="97" y="7"/>
                  </a:cubicBezTo>
                  <a:lnTo>
                    <a:pt x="95" y="7"/>
                  </a:lnTo>
                  <a:close/>
                  <a:moveTo>
                    <a:pt x="92" y="8"/>
                  </a:moveTo>
                  <a:cubicBezTo>
                    <a:pt x="92" y="8"/>
                    <a:pt x="92" y="8"/>
                    <a:pt x="92" y="8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7"/>
                    <a:pt x="94" y="7"/>
                    <a:pt x="94" y="7"/>
                  </a:cubicBezTo>
                  <a:lnTo>
                    <a:pt x="92" y="8"/>
                  </a:lnTo>
                  <a:close/>
                  <a:moveTo>
                    <a:pt x="87" y="9"/>
                  </a:moveTo>
                  <a:cubicBezTo>
                    <a:pt x="87" y="9"/>
                    <a:pt x="87" y="9"/>
                    <a:pt x="87" y="9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9"/>
                    <a:pt x="89" y="9"/>
                    <a:pt x="89" y="9"/>
                  </a:cubicBezTo>
                  <a:lnTo>
                    <a:pt x="87" y="9"/>
                  </a:lnTo>
                  <a:close/>
                  <a:moveTo>
                    <a:pt x="105" y="43"/>
                  </a:moveTo>
                  <a:cubicBezTo>
                    <a:pt x="105" y="43"/>
                    <a:pt x="105" y="43"/>
                    <a:pt x="105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5" y="44"/>
                    <a:pt x="105" y="44"/>
                    <a:pt x="105" y="44"/>
                  </a:cubicBezTo>
                  <a:lnTo>
                    <a:pt x="105" y="43"/>
                  </a:lnTo>
                  <a:close/>
                  <a:moveTo>
                    <a:pt x="102" y="45"/>
                  </a:moveTo>
                  <a:cubicBezTo>
                    <a:pt x="102" y="45"/>
                    <a:pt x="102" y="45"/>
                    <a:pt x="102" y="45"/>
                  </a:cubicBezTo>
                  <a:cubicBezTo>
                    <a:pt x="101" y="46"/>
                    <a:pt x="101" y="46"/>
                    <a:pt x="101" y="46"/>
                  </a:cubicBezTo>
                  <a:cubicBezTo>
                    <a:pt x="99" y="45"/>
                    <a:pt x="99" y="45"/>
                    <a:pt x="99" y="45"/>
                  </a:cubicBezTo>
                  <a:lnTo>
                    <a:pt x="102" y="45"/>
                  </a:lnTo>
                  <a:close/>
                  <a:moveTo>
                    <a:pt x="78" y="47"/>
                  </a:moveTo>
                  <a:cubicBezTo>
                    <a:pt x="78" y="47"/>
                    <a:pt x="78" y="47"/>
                    <a:pt x="78" y="47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4" y="47"/>
                    <a:pt x="74" y="47"/>
                    <a:pt x="74" y="47"/>
                  </a:cubicBezTo>
                  <a:lnTo>
                    <a:pt x="78" y="47"/>
                  </a:lnTo>
                  <a:close/>
                  <a:moveTo>
                    <a:pt x="70" y="47"/>
                  </a:moveTo>
                  <a:cubicBezTo>
                    <a:pt x="70" y="47"/>
                    <a:pt x="70" y="47"/>
                    <a:pt x="70" y="47"/>
                  </a:cubicBezTo>
                  <a:cubicBezTo>
                    <a:pt x="70" y="47"/>
                    <a:pt x="70" y="47"/>
                    <a:pt x="70" y="47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66" y="47"/>
                    <a:pt x="66" y="47"/>
                    <a:pt x="66" y="47"/>
                  </a:cubicBezTo>
                  <a:lnTo>
                    <a:pt x="70" y="47"/>
                  </a:lnTo>
                  <a:close/>
                  <a:moveTo>
                    <a:pt x="62" y="47"/>
                  </a:moveTo>
                  <a:cubicBezTo>
                    <a:pt x="62" y="47"/>
                    <a:pt x="62" y="47"/>
                    <a:pt x="62" y="47"/>
                  </a:cubicBezTo>
                  <a:cubicBezTo>
                    <a:pt x="65" y="48"/>
                    <a:pt x="65" y="48"/>
                    <a:pt x="65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58" y="47"/>
                    <a:pt x="58" y="47"/>
                    <a:pt x="58" y="47"/>
                  </a:cubicBezTo>
                  <a:lnTo>
                    <a:pt x="62" y="47"/>
                  </a:lnTo>
                  <a:close/>
                  <a:moveTo>
                    <a:pt x="60" y="48"/>
                  </a:move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lose/>
                  <a:moveTo>
                    <a:pt x="41" y="48"/>
                  </a:moveTo>
                  <a:cubicBezTo>
                    <a:pt x="41" y="48"/>
                    <a:pt x="41" y="48"/>
                    <a:pt x="41" y="48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38" y="48"/>
                    <a:pt x="38" y="48"/>
                    <a:pt x="38" y="48"/>
                  </a:cubicBezTo>
                  <a:lnTo>
                    <a:pt x="41" y="48"/>
                  </a:lnTo>
                  <a:close/>
                  <a:moveTo>
                    <a:pt x="39" y="53"/>
                  </a:moveTo>
                  <a:cubicBezTo>
                    <a:pt x="39" y="53"/>
                    <a:pt x="39" y="53"/>
                    <a:pt x="39" y="53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9"/>
                    <a:pt x="39" y="49"/>
                    <a:pt x="39" y="49"/>
                  </a:cubicBezTo>
                  <a:lnTo>
                    <a:pt x="39" y="53"/>
                  </a:lnTo>
                  <a:close/>
                  <a:moveTo>
                    <a:pt x="45" y="53"/>
                  </a:moveTo>
                  <a:cubicBezTo>
                    <a:pt x="45" y="53"/>
                    <a:pt x="45" y="53"/>
                    <a:pt x="45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45" y="49"/>
                    <a:pt x="45" y="49"/>
                    <a:pt x="45" y="49"/>
                  </a:cubicBezTo>
                  <a:lnTo>
                    <a:pt x="45" y="53"/>
                  </a:lnTo>
                  <a:close/>
                  <a:moveTo>
                    <a:pt x="45" y="49"/>
                  </a:moveTo>
                  <a:cubicBezTo>
                    <a:pt x="45" y="49"/>
                    <a:pt x="45" y="49"/>
                    <a:pt x="45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5" y="48"/>
                    <a:pt x="45" y="48"/>
                    <a:pt x="45" y="48"/>
                  </a:cubicBezTo>
                  <a:lnTo>
                    <a:pt x="45" y="49"/>
                  </a:lnTo>
                  <a:close/>
                  <a:moveTo>
                    <a:pt x="48" y="48"/>
                  </a:moveTo>
                  <a:cubicBezTo>
                    <a:pt x="48" y="48"/>
                    <a:pt x="48" y="48"/>
                    <a:pt x="48" y="48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5" y="48"/>
                    <a:pt x="45" y="48"/>
                    <a:pt x="45" y="48"/>
                  </a:cubicBezTo>
                  <a:lnTo>
                    <a:pt x="48" y="48"/>
                  </a:lnTo>
                  <a:close/>
                  <a:moveTo>
                    <a:pt x="47" y="49"/>
                  </a:moveTo>
                  <a:cubicBezTo>
                    <a:pt x="47" y="49"/>
                    <a:pt x="47" y="49"/>
                    <a:pt x="47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8"/>
                    <a:pt x="46" y="48"/>
                    <a:pt x="46" y="48"/>
                  </a:cubicBezTo>
                  <a:lnTo>
                    <a:pt x="47" y="49"/>
                  </a:lnTo>
                  <a:close/>
                  <a:moveTo>
                    <a:pt x="52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52" y="49"/>
                    <a:pt x="52" y="49"/>
                    <a:pt x="52" y="49"/>
                  </a:cubicBezTo>
                  <a:lnTo>
                    <a:pt x="52" y="53"/>
                  </a:lnTo>
                  <a:close/>
                  <a:moveTo>
                    <a:pt x="52" y="49"/>
                  </a:moveTo>
                  <a:cubicBezTo>
                    <a:pt x="52" y="49"/>
                    <a:pt x="52" y="49"/>
                    <a:pt x="52" y="49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2" y="48"/>
                    <a:pt x="52" y="48"/>
                    <a:pt x="52" y="48"/>
                  </a:cubicBezTo>
                  <a:lnTo>
                    <a:pt x="52" y="49"/>
                  </a:lnTo>
                  <a:close/>
                  <a:moveTo>
                    <a:pt x="52" y="48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8"/>
                    <a:pt x="53" y="48"/>
                    <a:pt x="53" y="48"/>
                  </a:cubicBezTo>
                  <a:lnTo>
                    <a:pt x="52" y="48"/>
                  </a:lnTo>
                  <a:close/>
                  <a:moveTo>
                    <a:pt x="54" y="49"/>
                  </a:moveTo>
                  <a:cubicBezTo>
                    <a:pt x="54" y="49"/>
                    <a:pt x="54" y="49"/>
                    <a:pt x="54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8"/>
                    <a:pt x="53" y="48"/>
                    <a:pt x="53" y="48"/>
                  </a:cubicBezTo>
                  <a:lnTo>
                    <a:pt x="54" y="49"/>
                  </a:lnTo>
                  <a:close/>
                  <a:moveTo>
                    <a:pt x="59" y="53"/>
                  </a:moveTo>
                  <a:cubicBezTo>
                    <a:pt x="59" y="53"/>
                    <a:pt x="59" y="53"/>
                    <a:pt x="59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9" y="49"/>
                    <a:pt x="59" y="49"/>
                    <a:pt x="59" y="49"/>
                  </a:cubicBezTo>
                  <a:lnTo>
                    <a:pt x="59" y="53"/>
                  </a:lnTo>
                  <a:close/>
                  <a:moveTo>
                    <a:pt x="59" y="48"/>
                  </a:moveTo>
                  <a:cubicBezTo>
                    <a:pt x="59" y="48"/>
                    <a:pt x="59" y="48"/>
                    <a:pt x="59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9" y="48"/>
                    <a:pt x="59" y="48"/>
                    <a:pt x="59" y="48"/>
                  </a:cubicBezTo>
                  <a:close/>
                  <a:moveTo>
                    <a:pt x="67" y="54"/>
                  </a:moveTo>
                  <a:cubicBezTo>
                    <a:pt x="67" y="54"/>
                    <a:pt x="67" y="54"/>
                    <a:pt x="67" y="54"/>
                  </a:cubicBezTo>
                  <a:cubicBezTo>
                    <a:pt x="60" y="53"/>
                    <a:pt x="60" y="53"/>
                    <a:pt x="60" y="53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7" y="49"/>
                    <a:pt x="67" y="49"/>
                    <a:pt x="67" y="49"/>
                  </a:cubicBezTo>
                  <a:lnTo>
                    <a:pt x="67" y="54"/>
                  </a:lnTo>
                  <a:close/>
                  <a:moveTo>
                    <a:pt x="67" y="48"/>
                  </a:moveTo>
                  <a:cubicBezTo>
                    <a:pt x="67" y="48"/>
                    <a:pt x="67" y="48"/>
                    <a:pt x="67" y="48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6" y="47"/>
                    <a:pt x="66" y="47"/>
                    <a:pt x="66" y="47"/>
                  </a:cubicBezTo>
                  <a:cubicBezTo>
                    <a:pt x="69" y="48"/>
                    <a:pt x="69" y="48"/>
                    <a:pt x="69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lose/>
                  <a:moveTo>
                    <a:pt x="75" y="54"/>
                  </a:moveTo>
                  <a:cubicBezTo>
                    <a:pt x="75" y="54"/>
                    <a:pt x="75" y="54"/>
                    <a:pt x="75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5" y="49"/>
                    <a:pt x="75" y="49"/>
                    <a:pt x="75" y="49"/>
                  </a:cubicBezTo>
                  <a:lnTo>
                    <a:pt x="75" y="54"/>
                  </a:lnTo>
                  <a:close/>
                  <a:moveTo>
                    <a:pt x="75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lose/>
                  <a:moveTo>
                    <a:pt x="83" y="54"/>
                  </a:moveTo>
                  <a:cubicBezTo>
                    <a:pt x="83" y="54"/>
                    <a:pt x="83" y="54"/>
                    <a:pt x="83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83" y="48"/>
                    <a:pt x="83" y="48"/>
                    <a:pt x="83" y="48"/>
                  </a:cubicBezTo>
                  <a:lnTo>
                    <a:pt x="83" y="54"/>
                  </a:lnTo>
                  <a:close/>
                  <a:moveTo>
                    <a:pt x="83" y="48"/>
                  </a:moveTo>
                  <a:cubicBezTo>
                    <a:pt x="83" y="48"/>
                    <a:pt x="83" y="48"/>
                    <a:pt x="83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79" y="47"/>
                    <a:pt x="79" y="47"/>
                    <a:pt x="79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6" y="48"/>
                    <a:pt x="86" y="48"/>
                    <a:pt x="86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3" y="48"/>
                    <a:pt x="83" y="48"/>
                    <a:pt x="83" y="48"/>
                  </a:cubicBezTo>
                  <a:close/>
                  <a:moveTo>
                    <a:pt x="90" y="54"/>
                  </a:moveTo>
                  <a:cubicBezTo>
                    <a:pt x="90" y="54"/>
                    <a:pt x="90" y="54"/>
                    <a:pt x="90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90" y="48"/>
                    <a:pt x="90" y="48"/>
                    <a:pt x="90" y="48"/>
                  </a:cubicBezTo>
                  <a:lnTo>
                    <a:pt x="90" y="54"/>
                  </a:lnTo>
                  <a:close/>
                  <a:moveTo>
                    <a:pt x="90" y="48"/>
                  </a:moveTo>
                  <a:cubicBezTo>
                    <a:pt x="90" y="48"/>
                    <a:pt x="90" y="48"/>
                    <a:pt x="90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3" y="47"/>
                    <a:pt x="83" y="47"/>
                    <a:pt x="83" y="47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90" y="48"/>
                    <a:pt x="90" y="48"/>
                    <a:pt x="90" y="48"/>
                  </a:cubicBezTo>
                  <a:close/>
                  <a:moveTo>
                    <a:pt x="94" y="54"/>
                  </a:moveTo>
                  <a:cubicBezTo>
                    <a:pt x="94" y="54"/>
                    <a:pt x="94" y="54"/>
                    <a:pt x="94" y="54"/>
                  </a:cubicBezTo>
                  <a:cubicBezTo>
                    <a:pt x="91" y="54"/>
                    <a:pt x="91" y="54"/>
                    <a:pt x="91" y="54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4" y="48"/>
                    <a:pt x="94" y="48"/>
                    <a:pt x="94" y="48"/>
                  </a:cubicBezTo>
                  <a:lnTo>
                    <a:pt x="94" y="54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4" y="47"/>
                    <a:pt x="94" y="47"/>
                    <a:pt x="94" y="47"/>
                  </a:cubicBezTo>
                  <a:lnTo>
                    <a:pt x="94" y="48"/>
                  </a:lnTo>
                  <a:close/>
                  <a:moveTo>
                    <a:pt x="101" y="54"/>
                  </a:moveTo>
                  <a:cubicBezTo>
                    <a:pt x="101" y="54"/>
                    <a:pt x="101" y="54"/>
                    <a:pt x="101" y="54"/>
                  </a:cubicBezTo>
                  <a:cubicBezTo>
                    <a:pt x="94" y="54"/>
                    <a:pt x="94" y="54"/>
                    <a:pt x="94" y="54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101" y="48"/>
                    <a:pt x="101" y="48"/>
                    <a:pt x="101" y="48"/>
                  </a:cubicBezTo>
                  <a:lnTo>
                    <a:pt x="101" y="54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5" y="48"/>
                    <a:pt x="95" y="48"/>
                    <a:pt x="95" y="48"/>
                  </a:cubicBezTo>
                  <a:lnTo>
                    <a:pt x="94" y="48"/>
                  </a:lnTo>
                  <a:close/>
                  <a:moveTo>
                    <a:pt x="101" y="48"/>
                  </a:moveTo>
                  <a:cubicBezTo>
                    <a:pt x="101" y="48"/>
                    <a:pt x="101" y="48"/>
                    <a:pt x="101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101" y="46"/>
                    <a:pt x="101" y="46"/>
                    <a:pt x="101" y="46"/>
                  </a:cubicBezTo>
                  <a:lnTo>
                    <a:pt x="101" y="48"/>
                  </a:lnTo>
                  <a:close/>
                  <a:moveTo>
                    <a:pt x="103" y="54"/>
                  </a:moveTo>
                  <a:cubicBezTo>
                    <a:pt x="103" y="54"/>
                    <a:pt x="103" y="54"/>
                    <a:pt x="103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3" y="48"/>
                    <a:pt x="103" y="48"/>
                    <a:pt x="103" y="48"/>
                  </a:cubicBezTo>
                  <a:lnTo>
                    <a:pt x="103" y="54"/>
                  </a:lnTo>
                  <a:close/>
                  <a:moveTo>
                    <a:pt x="103" y="48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03" y="47"/>
                    <a:pt x="103" y="47"/>
                    <a:pt x="103" y="47"/>
                  </a:cubicBezTo>
                  <a:lnTo>
                    <a:pt x="103" y="48"/>
                  </a:lnTo>
                  <a:close/>
                  <a:moveTo>
                    <a:pt x="104" y="46"/>
                  </a:moveTo>
                  <a:cubicBezTo>
                    <a:pt x="104" y="46"/>
                    <a:pt x="104" y="46"/>
                    <a:pt x="104" y="46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4" y="44"/>
                    <a:pt x="104" y="44"/>
                    <a:pt x="104" y="44"/>
                  </a:cubicBezTo>
                  <a:lnTo>
                    <a:pt x="104" y="46"/>
                  </a:lnTo>
                  <a:close/>
                  <a:moveTo>
                    <a:pt x="110" y="54"/>
                  </a:moveTo>
                  <a:cubicBezTo>
                    <a:pt x="110" y="54"/>
                    <a:pt x="110" y="54"/>
                    <a:pt x="110" y="54"/>
                  </a:cubicBezTo>
                  <a:cubicBezTo>
                    <a:pt x="104" y="54"/>
                    <a:pt x="104" y="54"/>
                    <a:pt x="104" y="54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6" y="48"/>
                    <a:pt x="106" y="48"/>
                    <a:pt x="106" y="48"/>
                  </a:cubicBezTo>
                  <a:cubicBezTo>
                    <a:pt x="110" y="48"/>
                    <a:pt x="110" y="48"/>
                    <a:pt x="110" y="48"/>
                  </a:cubicBezTo>
                  <a:lnTo>
                    <a:pt x="110" y="54"/>
                  </a:lnTo>
                  <a:close/>
                  <a:moveTo>
                    <a:pt x="111" y="47"/>
                  </a:moveTo>
                  <a:cubicBezTo>
                    <a:pt x="111" y="47"/>
                    <a:pt x="111" y="47"/>
                    <a:pt x="111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06" y="47"/>
                    <a:pt x="106" y="47"/>
                    <a:pt x="106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11" y="45"/>
                    <a:pt x="111" y="45"/>
                    <a:pt x="111" y="45"/>
                  </a:cubicBezTo>
                  <a:lnTo>
                    <a:pt x="111" y="47"/>
                  </a:lnTo>
                  <a:close/>
                  <a:moveTo>
                    <a:pt x="106" y="44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08" y="44"/>
                    <a:pt x="108" y="44"/>
                    <a:pt x="108" y="44"/>
                  </a:cubicBezTo>
                  <a:lnTo>
                    <a:pt x="106" y="44"/>
                  </a:lnTo>
                  <a:close/>
                  <a:moveTo>
                    <a:pt x="111" y="44"/>
                  </a:moveTo>
                  <a:cubicBezTo>
                    <a:pt x="111" y="44"/>
                    <a:pt x="111" y="44"/>
                    <a:pt x="111" y="44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09" y="44"/>
                    <a:pt x="109" y="44"/>
                    <a:pt x="109" y="44"/>
                  </a:cubicBezTo>
                  <a:lnTo>
                    <a:pt x="111" y="44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10" y="43"/>
                    <a:pt x="110" y="43"/>
                    <a:pt x="110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4"/>
                    <a:pt x="111" y="44"/>
                    <a:pt x="111" y="44"/>
                  </a:cubicBezTo>
                  <a:lnTo>
                    <a:pt x="110" y="44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10" y="43"/>
                    <a:pt x="110" y="43"/>
                    <a:pt x="110" y="43"/>
                  </a:cubicBezTo>
                  <a:lnTo>
                    <a:pt x="110" y="44"/>
                  </a:lnTo>
                  <a:close/>
                  <a:moveTo>
                    <a:pt x="114" y="47"/>
                  </a:moveTo>
                  <a:cubicBezTo>
                    <a:pt x="114" y="47"/>
                    <a:pt x="114" y="47"/>
                    <a:pt x="114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54"/>
                    <a:pt x="120" y="54"/>
                    <a:pt x="120" y="54"/>
                  </a:cubicBezTo>
                  <a:cubicBezTo>
                    <a:pt x="114" y="54"/>
                    <a:pt x="114" y="54"/>
                    <a:pt x="114" y="54"/>
                  </a:cubicBezTo>
                  <a:lnTo>
                    <a:pt x="114" y="47"/>
                  </a:lnTo>
                  <a:close/>
                  <a:moveTo>
                    <a:pt x="114" y="47"/>
                  </a:moveTo>
                  <a:cubicBezTo>
                    <a:pt x="114" y="47"/>
                    <a:pt x="114" y="47"/>
                    <a:pt x="114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54"/>
                    <a:pt x="113" y="54"/>
                    <a:pt x="113" y="54"/>
                  </a:cubicBezTo>
                  <a:cubicBezTo>
                    <a:pt x="111" y="54"/>
                    <a:pt x="111" y="54"/>
                    <a:pt x="111" y="54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6"/>
                    <a:pt x="111" y="46"/>
                    <a:pt x="111" y="46"/>
                  </a:cubicBezTo>
                  <a:lnTo>
                    <a:pt x="114" y="47"/>
                  </a:lnTo>
                  <a:close/>
                  <a:moveTo>
                    <a:pt x="112" y="44"/>
                  </a:moveTo>
                  <a:cubicBezTo>
                    <a:pt x="112" y="44"/>
                    <a:pt x="112" y="44"/>
                    <a:pt x="112" y="44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2" y="37"/>
                    <a:pt x="112" y="37"/>
                    <a:pt x="112" y="37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12" y="37"/>
                    <a:pt x="112" y="37"/>
                    <a:pt x="112" y="37"/>
                  </a:cubicBezTo>
                  <a:lnTo>
                    <a:pt x="112" y="44"/>
                  </a:lnTo>
                  <a:close/>
                  <a:moveTo>
                    <a:pt x="115" y="5"/>
                  </a:moveTo>
                  <a:cubicBezTo>
                    <a:pt x="115" y="5"/>
                    <a:pt x="115" y="5"/>
                    <a:pt x="115" y="5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5" y="7"/>
                    <a:pt x="115" y="7"/>
                    <a:pt x="115" y="7"/>
                  </a:cubicBezTo>
                  <a:lnTo>
                    <a:pt x="115" y="5"/>
                  </a:lnTo>
                  <a:close/>
                  <a:moveTo>
                    <a:pt x="115" y="7"/>
                  </a:moveTo>
                  <a:cubicBezTo>
                    <a:pt x="115" y="7"/>
                    <a:pt x="115" y="7"/>
                    <a:pt x="115" y="7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5" y="8"/>
                    <a:pt x="115" y="8"/>
                    <a:pt x="115" y="8"/>
                  </a:cubicBezTo>
                  <a:lnTo>
                    <a:pt x="115" y="7"/>
                  </a:lnTo>
                  <a:close/>
                  <a:moveTo>
                    <a:pt x="115" y="8"/>
                  </a:moveTo>
                  <a:cubicBezTo>
                    <a:pt x="115" y="8"/>
                    <a:pt x="115" y="8"/>
                    <a:pt x="115" y="8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5" y="8"/>
                    <a:pt x="115" y="8"/>
                    <a:pt x="115" y="8"/>
                  </a:cubicBezTo>
                  <a:close/>
                  <a:moveTo>
                    <a:pt x="115" y="9"/>
                  </a:moveTo>
                  <a:cubicBezTo>
                    <a:pt x="115" y="9"/>
                    <a:pt x="115" y="9"/>
                    <a:pt x="115" y="9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15" y="10"/>
                    <a:pt x="115" y="10"/>
                    <a:pt x="115" y="10"/>
                  </a:cubicBezTo>
                  <a:lnTo>
                    <a:pt x="115" y="9"/>
                  </a:lnTo>
                  <a:close/>
                  <a:moveTo>
                    <a:pt x="115" y="10"/>
                  </a:moveTo>
                  <a:cubicBezTo>
                    <a:pt x="115" y="10"/>
                    <a:pt x="115" y="10"/>
                    <a:pt x="115" y="10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5" y="11"/>
                    <a:pt x="115" y="11"/>
                    <a:pt x="115" y="11"/>
                  </a:cubicBezTo>
                  <a:lnTo>
                    <a:pt x="115" y="10"/>
                  </a:lnTo>
                  <a:close/>
                  <a:moveTo>
                    <a:pt x="115" y="11"/>
                  </a:moveTo>
                  <a:cubicBezTo>
                    <a:pt x="115" y="11"/>
                    <a:pt x="115" y="11"/>
                    <a:pt x="115" y="11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5" y="12"/>
                    <a:pt x="115" y="12"/>
                    <a:pt x="115" y="12"/>
                  </a:cubicBezTo>
                  <a:lnTo>
                    <a:pt x="115" y="11"/>
                  </a:lnTo>
                  <a:close/>
                  <a:moveTo>
                    <a:pt x="115" y="12"/>
                  </a:moveTo>
                  <a:cubicBezTo>
                    <a:pt x="115" y="12"/>
                    <a:pt x="115" y="12"/>
                    <a:pt x="115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5" y="13"/>
                    <a:pt x="115" y="13"/>
                    <a:pt x="115" y="13"/>
                  </a:cubicBezTo>
                  <a:lnTo>
                    <a:pt x="115" y="12"/>
                  </a:lnTo>
                  <a:close/>
                  <a:moveTo>
                    <a:pt x="115" y="13"/>
                  </a:moveTo>
                  <a:cubicBezTo>
                    <a:pt x="115" y="13"/>
                    <a:pt x="115" y="13"/>
                    <a:pt x="115" y="13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5" y="14"/>
                    <a:pt x="115" y="14"/>
                    <a:pt x="115" y="14"/>
                  </a:cubicBezTo>
                  <a:lnTo>
                    <a:pt x="115" y="13"/>
                  </a:lnTo>
                  <a:close/>
                  <a:moveTo>
                    <a:pt x="115" y="14"/>
                  </a:moveTo>
                  <a:cubicBezTo>
                    <a:pt x="115" y="14"/>
                    <a:pt x="115" y="14"/>
                    <a:pt x="115" y="14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5" y="15"/>
                    <a:pt x="115" y="15"/>
                    <a:pt x="115" y="15"/>
                  </a:cubicBezTo>
                  <a:lnTo>
                    <a:pt x="115" y="14"/>
                  </a:lnTo>
                  <a:close/>
                  <a:moveTo>
                    <a:pt x="115" y="15"/>
                  </a:moveTo>
                  <a:cubicBezTo>
                    <a:pt x="115" y="15"/>
                    <a:pt x="115" y="15"/>
                    <a:pt x="115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5" y="16"/>
                    <a:pt x="115" y="16"/>
                    <a:pt x="115" y="16"/>
                  </a:cubicBezTo>
                  <a:lnTo>
                    <a:pt x="115" y="15"/>
                  </a:lnTo>
                  <a:close/>
                  <a:moveTo>
                    <a:pt x="115" y="17"/>
                  </a:moveTo>
                  <a:cubicBezTo>
                    <a:pt x="115" y="17"/>
                    <a:pt x="115" y="17"/>
                    <a:pt x="115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5" y="17"/>
                    <a:pt x="115" y="17"/>
                    <a:pt x="115" y="17"/>
                  </a:cubicBezTo>
                  <a:close/>
                  <a:moveTo>
                    <a:pt x="115" y="17"/>
                  </a:moveTo>
                  <a:cubicBezTo>
                    <a:pt x="115" y="17"/>
                    <a:pt x="115" y="17"/>
                    <a:pt x="115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5" y="18"/>
                    <a:pt x="115" y="18"/>
                    <a:pt x="115" y="18"/>
                  </a:cubicBezTo>
                  <a:lnTo>
                    <a:pt x="115" y="17"/>
                  </a:lnTo>
                  <a:close/>
                  <a:moveTo>
                    <a:pt x="115" y="18"/>
                  </a:moveTo>
                  <a:cubicBezTo>
                    <a:pt x="115" y="18"/>
                    <a:pt x="115" y="18"/>
                    <a:pt x="115" y="18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5" y="19"/>
                    <a:pt x="115" y="19"/>
                    <a:pt x="115" y="19"/>
                  </a:cubicBezTo>
                  <a:lnTo>
                    <a:pt x="115" y="18"/>
                  </a:lnTo>
                  <a:close/>
                  <a:moveTo>
                    <a:pt x="115" y="19"/>
                  </a:moveTo>
                  <a:cubicBezTo>
                    <a:pt x="115" y="19"/>
                    <a:pt x="115" y="19"/>
                    <a:pt x="115" y="19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5" y="20"/>
                    <a:pt x="115" y="20"/>
                    <a:pt x="115" y="20"/>
                  </a:cubicBezTo>
                  <a:lnTo>
                    <a:pt x="115" y="19"/>
                  </a:lnTo>
                  <a:close/>
                  <a:moveTo>
                    <a:pt x="115" y="20"/>
                  </a:moveTo>
                  <a:cubicBezTo>
                    <a:pt x="115" y="20"/>
                    <a:pt x="115" y="20"/>
                    <a:pt x="115" y="20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5" y="21"/>
                    <a:pt x="115" y="21"/>
                    <a:pt x="115" y="21"/>
                  </a:cubicBezTo>
                  <a:lnTo>
                    <a:pt x="115" y="20"/>
                  </a:lnTo>
                  <a:close/>
                  <a:moveTo>
                    <a:pt x="115" y="21"/>
                  </a:moveTo>
                  <a:cubicBezTo>
                    <a:pt x="115" y="21"/>
                    <a:pt x="115" y="21"/>
                    <a:pt x="115" y="21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5" y="22"/>
                    <a:pt x="115" y="22"/>
                    <a:pt x="115" y="22"/>
                  </a:cubicBezTo>
                  <a:lnTo>
                    <a:pt x="115" y="21"/>
                  </a:lnTo>
                  <a:close/>
                  <a:moveTo>
                    <a:pt x="115" y="23"/>
                  </a:moveTo>
                  <a:cubicBezTo>
                    <a:pt x="115" y="23"/>
                    <a:pt x="115" y="23"/>
                    <a:pt x="115" y="23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5" y="23"/>
                    <a:pt x="115" y="23"/>
                    <a:pt x="115" y="23"/>
                  </a:cubicBezTo>
                  <a:close/>
                  <a:moveTo>
                    <a:pt x="115" y="23"/>
                  </a:moveTo>
                  <a:cubicBezTo>
                    <a:pt x="115" y="23"/>
                    <a:pt x="115" y="23"/>
                    <a:pt x="115" y="23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5" y="24"/>
                    <a:pt x="115" y="24"/>
                    <a:pt x="115" y="24"/>
                  </a:cubicBezTo>
                  <a:lnTo>
                    <a:pt x="115" y="23"/>
                  </a:lnTo>
                  <a:close/>
                  <a:moveTo>
                    <a:pt x="115" y="24"/>
                  </a:moveTo>
                  <a:cubicBezTo>
                    <a:pt x="115" y="24"/>
                    <a:pt x="115" y="24"/>
                    <a:pt x="115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5" y="25"/>
                    <a:pt x="115" y="25"/>
                    <a:pt x="115" y="25"/>
                  </a:cubicBezTo>
                  <a:lnTo>
                    <a:pt x="115" y="24"/>
                  </a:lnTo>
                  <a:close/>
                  <a:moveTo>
                    <a:pt x="115" y="25"/>
                  </a:moveTo>
                  <a:cubicBezTo>
                    <a:pt x="115" y="25"/>
                    <a:pt x="115" y="25"/>
                    <a:pt x="115" y="25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5" y="26"/>
                    <a:pt x="115" y="26"/>
                    <a:pt x="115" y="26"/>
                  </a:cubicBezTo>
                  <a:lnTo>
                    <a:pt x="115" y="25"/>
                  </a:lnTo>
                  <a:close/>
                  <a:moveTo>
                    <a:pt x="115" y="26"/>
                  </a:moveTo>
                  <a:cubicBezTo>
                    <a:pt x="115" y="26"/>
                    <a:pt x="115" y="26"/>
                    <a:pt x="115" y="26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5" y="27"/>
                    <a:pt x="115" y="27"/>
                    <a:pt x="115" y="27"/>
                  </a:cubicBezTo>
                  <a:lnTo>
                    <a:pt x="115" y="26"/>
                  </a:lnTo>
                  <a:close/>
                  <a:moveTo>
                    <a:pt x="115" y="27"/>
                  </a:moveTo>
                  <a:cubicBezTo>
                    <a:pt x="115" y="27"/>
                    <a:pt x="115" y="27"/>
                    <a:pt x="11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28"/>
                    <a:pt x="115" y="28"/>
                    <a:pt x="115" y="28"/>
                  </a:cubicBezTo>
                  <a:lnTo>
                    <a:pt x="115" y="27"/>
                  </a:ln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29"/>
                    <a:pt x="115" y="29"/>
                    <a:pt x="115" y="29"/>
                  </a:cubicBez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5" y="30"/>
                    <a:pt x="115" y="30"/>
                    <a:pt x="115" y="30"/>
                  </a:cubicBezTo>
                  <a:lnTo>
                    <a:pt x="115" y="29"/>
                  </a:lnTo>
                  <a:close/>
                  <a:moveTo>
                    <a:pt x="115" y="30"/>
                  </a:moveTo>
                  <a:cubicBezTo>
                    <a:pt x="115" y="30"/>
                    <a:pt x="115" y="30"/>
                    <a:pt x="115" y="30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5" y="31"/>
                    <a:pt x="115" y="31"/>
                    <a:pt x="115" y="31"/>
                  </a:cubicBezTo>
                  <a:lnTo>
                    <a:pt x="115" y="30"/>
                  </a:lnTo>
                  <a:close/>
                  <a:moveTo>
                    <a:pt x="115" y="32"/>
                  </a:moveTo>
                  <a:cubicBezTo>
                    <a:pt x="115" y="32"/>
                    <a:pt x="115" y="32"/>
                    <a:pt x="115" y="32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5" y="32"/>
                    <a:pt x="115" y="32"/>
                    <a:pt x="115" y="32"/>
                  </a:cubicBezTo>
                  <a:close/>
                  <a:moveTo>
                    <a:pt x="115" y="32"/>
                  </a:moveTo>
                  <a:cubicBezTo>
                    <a:pt x="115" y="32"/>
                    <a:pt x="115" y="32"/>
                    <a:pt x="115" y="32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5" y="33"/>
                    <a:pt x="115" y="33"/>
                    <a:pt x="115" y="33"/>
                  </a:cubicBezTo>
                  <a:lnTo>
                    <a:pt x="115" y="32"/>
                  </a:lnTo>
                  <a:close/>
                  <a:moveTo>
                    <a:pt x="114" y="6"/>
                  </a:moveTo>
                  <a:cubicBezTo>
                    <a:pt x="114" y="6"/>
                    <a:pt x="114" y="6"/>
                    <a:pt x="114" y="6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lnTo>
                    <a:pt x="114" y="6"/>
                  </a:lnTo>
                  <a:close/>
                  <a:moveTo>
                    <a:pt x="114" y="7"/>
                  </a:moveTo>
                  <a:cubicBezTo>
                    <a:pt x="114" y="7"/>
                    <a:pt x="114" y="7"/>
                    <a:pt x="114" y="7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4" y="8"/>
                    <a:pt x="114" y="8"/>
                    <a:pt x="114" y="8"/>
                  </a:cubicBezTo>
                  <a:lnTo>
                    <a:pt x="114" y="7"/>
                  </a:lnTo>
                  <a:close/>
                  <a:moveTo>
                    <a:pt x="114" y="8"/>
                  </a:moveTo>
                  <a:cubicBezTo>
                    <a:pt x="114" y="8"/>
                    <a:pt x="114" y="8"/>
                    <a:pt x="114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4" y="9"/>
                    <a:pt x="114" y="9"/>
                    <a:pt x="114" y="9"/>
                  </a:cubicBezTo>
                  <a:lnTo>
                    <a:pt x="114" y="8"/>
                  </a:lnTo>
                  <a:close/>
                  <a:moveTo>
                    <a:pt x="114" y="9"/>
                  </a:moveTo>
                  <a:cubicBezTo>
                    <a:pt x="114" y="9"/>
                    <a:pt x="114" y="9"/>
                    <a:pt x="114" y="9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4" y="9"/>
                  </a:lnTo>
                  <a:close/>
                  <a:moveTo>
                    <a:pt x="114" y="11"/>
                  </a:moveTo>
                  <a:cubicBezTo>
                    <a:pt x="114" y="11"/>
                    <a:pt x="114" y="11"/>
                    <a:pt x="114" y="11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4" y="11"/>
                    <a:pt x="114" y="11"/>
                    <a:pt x="114" y="11"/>
                  </a:cubicBezTo>
                  <a:close/>
                  <a:moveTo>
                    <a:pt x="114" y="11"/>
                  </a:moveTo>
                  <a:cubicBezTo>
                    <a:pt x="114" y="11"/>
                    <a:pt x="114" y="11"/>
                    <a:pt x="114" y="11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4" y="12"/>
                    <a:pt x="114" y="12"/>
                    <a:pt x="114" y="12"/>
                  </a:cubicBezTo>
                  <a:lnTo>
                    <a:pt x="114" y="11"/>
                  </a:lnTo>
                  <a:close/>
                  <a:moveTo>
                    <a:pt x="114" y="12"/>
                  </a:moveTo>
                  <a:cubicBezTo>
                    <a:pt x="114" y="12"/>
                    <a:pt x="114" y="12"/>
                    <a:pt x="114" y="12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4" y="13"/>
                    <a:pt x="114" y="13"/>
                    <a:pt x="114" y="13"/>
                  </a:cubicBezTo>
                  <a:lnTo>
                    <a:pt x="114" y="12"/>
                  </a:lnTo>
                  <a:close/>
                  <a:moveTo>
                    <a:pt x="114" y="13"/>
                  </a:moveTo>
                  <a:cubicBezTo>
                    <a:pt x="114" y="13"/>
                    <a:pt x="114" y="13"/>
                    <a:pt x="114" y="13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4" y="14"/>
                    <a:pt x="114" y="14"/>
                    <a:pt x="114" y="14"/>
                  </a:cubicBezTo>
                  <a:lnTo>
                    <a:pt x="114" y="13"/>
                  </a:lnTo>
                  <a:close/>
                  <a:moveTo>
                    <a:pt x="114" y="14"/>
                  </a:moveTo>
                  <a:cubicBezTo>
                    <a:pt x="114" y="14"/>
                    <a:pt x="114" y="14"/>
                    <a:pt x="114" y="14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4" y="15"/>
                    <a:pt x="114" y="15"/>
                    <a:pt x="114" y="15"/>
                  </a:cubicBezTo>
                  <a:lnTo>
                    <a:pt x="114" y="14"/>
                  </a:lnTo>
                  <a:close/>
                  <a:moveTo>
                    <a:pt x="114" y="15"/>
                  </a:moveTo>
                  <a:cubicBezTo>
                    <a:pt x="114" y="15"/>
                    <a:pt x="114" y="15"/>
                    <a:pt x="114" y="15"/>
                  </a:cubicBezTo>
                  <a:cubicBezTo>
                    <a:pt x="115" y="15"/>
                    <a:pt x="115" y="15"/>
                    <a:pt x="115" y="15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4" y="17"/>
                    <a:pt x="114" y="17"/>
                    <a:pt x="114" y="17"/>
                  </a:cubicBezTo>
                  <a:lnTo>
                    <a:pt x="114" y="15"/>
                  </a:lnTo>
                  <a:close/>
                  <a:moveTo>
                    <a:pt x="114" y="17"/>
                  </a:moveTo>
                  <a:cubicBezTo>
                    <a:pt x="114" y="17"/>
                    <a:pt x="114" y="17"/>
                    <a:pt x="114" y="17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4" y="17"/>
                    <a:pt x="114" y="17"/>
                    <a:pt x="114" y="17"/>
                  </a:cubicBezTo>
                  <a:close/>
                  <a:moveTo>
                    <a:pt x="114" y="17"/>
                  </a:moveTo>
                  <a:cubicBezTo>
                    <a:pt x="114" y="17"/>
                    <a:pt x="114" y="17"/>
                    <a:pt x="114" y="17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4" y="18"/>
                    <a:pt x="114" y="18"/>
                    <a:pt x="114" y="18"/>
                  </a:cubicBezTo>
                  <a:lnTo>
                    <a:pt x="114" y="17"/>
                  </a:lnTo>
                  <a:close/>
                  <a:moveTo>
                    <a:pt x="114" y="18"/>
                  </a:moveTo>
                  <a:cubicBezTo>
                    <a:pt x="114" y="18"/>
                    <a:pt x="114" y="18"/>
                    <a:pt x="114" y="18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4" y="19"/>
                    <a:pt x="114" y="19"/>
                    <a:pt x="114" y="19"/>
                  </a:cubicBezTo>
                  <a:lnTo>
                    <a:pt x="114" y="18"/>
                  </a:ln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4" y="20"/>
                    <a:pt x="114" y="20"/>
                    <a:pt x="114" y="20"/>
                  </a:cubicBez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4" y="21"/>
                  </a:cubicBezTo>
                  <a:lnTo>
                    <a:pt x="114" y="20"/>
                  </a:lnTo>
                  <a:close/>
                  <a:moveTo>
                    <a:pt x="114" y="21"/>
                  </a:moveTo>
                  <a:cubicBezTo>
                    <a:pt x="114" y="21"/>
                    <a:pt x="114" y="21"/>
                    <a:pt x="114" y="21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3"/>
                    <a:pt x="114" y="23"/>
                    <a:pt x="114" y="23"/>
                  </a:cubicBezTo>
                  <a:lnTo>
                    <a:pt x="114" y="21"/>
                  </a:lnTo>
                  <a:close/>
                  <a:moveTo>
                    <a:pt x="114" y="23"/>
                  </a:moveTo>
                  <a:cubicBezTo>
                    <a:pt x="114" y="23"/>
                    <a:pt x="114" y="23"/>
                    <a:pt x="114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4" y="23"/>
                    <a:pt x="114" y="23"/>
                    <a:pt x="114" y="23"/>
                  </a:cubicBezTo>
                  <a:close/>
                  <a:moveTo>
                    <a:pt x="114" y="23"/>
                  </a:moveTo>
                  <a:cubicBezTo>
                    <a:pt x="114" y="23"/>
                    <a:pt x="114" y="23"/>
                    <a:pt x="114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4" y="24"/>
                    <a:pt x="114" y="24"/>
                    <a:pt x="114" y="24"/>
                  </a:cubicBezTo>
                  <a:lnTo>
                    <a:pt x="114" y="23"/>
                  </a:lnTo>
                  <a:close/>
                  <a:moveTo>
                    <a:pt x="114" y="24"/>
                  </a:moveTo>
                  <a:cubicBezTo>
                    <a:pt x="114" y="24"/>
                    <a:pt x="114" y="24"/>
                    <a:pt x="114" y="24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4" y="25"/>
                    <a:pt x="114" y="25"/>
                    <a:pt x="114" y="25"/>
                  </a:cubicBezTo>
                  <a:lnTo>
                    <a:pt x="114" y="24"/>
                  </a:lnTo>
                  <a:close/>
                  <a:moveTo>
                    <a:pt x="114" y="26"/>
                  </a:moveTo>
                  <a:cubicBezTo>
                    <a:pt x="114" y="26"/>
                    <a:pt x="114" y="26"/>
                    <a:pt x="114" y="26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4" y="26"/>
                    <a:pt x="114" y="26"/>
                    <a:pt x="114" y="26"/>
                  </a:cubicBezTo>
                  <a:close/>
                  <a:moveTo>
                    <a:pt x="114" y="26"/>
                  </a:moveTo>
                  <a:cubicBezTo>
                    <a:pt x="114" y="26"/>
                    <a:pt x="114" y="26"/>
                    <a:pt x="114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4" y="27"/>
                    <a:pt x="114" y="27"/>
                    <a:pt x="114" y="27"/>
                  </a:cubicBezTo>
                  <a:lnTo>
                    <a:pt x="114" y="26"/>
                  </a:lnTo>
                  <a:close/>
                  <a:moveTo>
                    <a:pt x="114" y="27"/>
                  </a:moveTo>
                  <a:cubicBezTo>
                    <a:pt x="114" y="27"/>
                    <a:pt x="114" y="27"/>
                    <a:pt x="114" y="27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4" y="28"/>
                    <a:pt x="114" y="28"/>
                    <a:pt x="114" y="28"/>
                  </a:cubicBezTo>
                  <a:lnTo>
                    <a:pt x="114" y="27"/>
                  </a:lnTo>
                  <a:close/>
                  <a:moveTo>
                    <a:pt x="114" y="29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4" y="29"/>
                    <a:pt x="114" y="29"/>
                    <a:pt x="114" y="29"/>
                  </a:cubicBezTo>
                  <a:close/>
                  <a:moveTo>
                    <a:pt x="114" y="29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4" y="30"/>
                    <a:pt x="114" y="30"/>
                    <a:pt x="114" y="30"/>
                  </a:cubicBezTo>
                  <a:lnTo>
                    <a:pt x="114" y="29"/>
                  </a:lnTo>
                  <a:close/>
                  <a:moveTo>
                    <a:pt x="114" y="30"/>
                  </a:moveTo>
                  <a:cubicBezTo>
                    <a:pt x="114" y="30"/>
                    <a:pt x="114" y="30"/>
                    <a:pt x="114" y="30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4" y="31"/>
                    <a:pt x="114" y="31"/>
                    <a:pt x="114" y="31"/>
                  </a:cubicBezTo>
                  <a:lnTo>
                    <a:pt x="114" y="30"/>
                  </a:ln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4" y="32"/>
                    <a:pt x="114" y="32"/>
                    <a:pt x="114" y="32"/>
                  </a:cubicBez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4" y="33"/>
                    <a:pt x="114" y="33"/>
                    <a:pt x="114" y="33"/>
                  </a:cubicBezTo>
                  <a:lnTo>
                    <a:pt x="114" y="32"/>
                  </a:lnTo>
                  <a:close/>
                  <a:moveTo>
                    <a:pt x="114" y="34"/>
                  </a:moveTo>
                  <a:cubicBezTo>
                    <a:pt x="114" y="34"/>
                    <a:pt x="114" y="34"/>
                    <a:pt x="114" y="34"/>
                  </a:cubicBezTo>
                  <a:cubicBezTo>
                    <a:pt x="114" y="33"/>
                    <a:pt x="114" y="33"/>
                    <a:pt x="114" y="33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5" y="34"/>
                    <a:pt x="115" y="34"/>
                    <a:pt x="115" y="34"/>
                  </a:cubicBezTo>
                  <a:cubicBezTo>
                    <a:pt x="115" y="34"/>
                    <a:pt x="115" y="34"/>
                    <a:pt x="115" y="34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7" y="34"/>
                    <a:pt x="117" y="34"/>
                    <a:pt x="117" y="34"/>
                  </a:cubicBezTo>
                  <a:lnTo>
                    <a:pt x="114" y="34"/>
                  </a:lnTo>
                  <a:close/>
                  <a:moveTo>
                    <a:pt x="146" y="43"/>
                  </a:moveTo>
                  <a:cubicBezTo>
                    <a:pt x="146" y="43"/>
                    <a:pt x="146" y="43"/>
                    <a:pt x="146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46" y="43"/>
                    <a:pt x="146" y="43"/>
                    <a:pt x="146" y="43"/>
                  </a:cubicBezTo>
                  <a:close/>
                  <a:moveTo>
                    <a:pt x="146" y="44"/>
                  </a:moveTo>
                  <a:cubicBezTo>
                    <a:pt x="146" y="44"/>
                    <a:pt x="146" y="44"/>
                    <a:pt x="146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46" y="44"/>
                    <a:pt x="146" y="44"/>
                    <a:pt x="146" y="44"/>
                  </a:cubicBezTo>
                  <a:close/>
                  <a:moveTo>
                    <a:pt x="146" y="45"/>
                  </a:moveTo>
                  <a:cubicBezTo>
                    <a:pt x="146" y="45"/>
                    <a:pt x="146" y="45"/>
                    <a:pt x="146" y="45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46" y="45"/>
                    <a:pt x="146" y="45"/>
                    <a:pt x="146" y="45"/>
                  </a:cubicBezTo>
                  <a:close/>
                  <a:moveTo>
                    <a:pt x="146" y="46"/>
                  </a:moveTo>
                  <a:cubicBezTo>
                    <a:pt x="146" y="46"/>
                    <a:pt x="146" y="46"/>
                    <a:pt x="146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46" y="46"/>
                    <a:pt x="146" y="46"/>
                    <a:pt x="146" y="46"/>
                  </a:cubicBezTo>
                  <a:close/>
                  <a:moveTo>
                    <a:pt x="146" y="47"/>
                  </a:moveTo>
                  <a:cubicBezTo>
                    <a:pt x="146" y="47"/>
                    <a:pt x="146" y="47"/>
                    <a:pt x="146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46" y="47"/>
                    <a:pt x="146" y="47"/>
                    <a:pt x="146" y="47"/>
                  </a:cubicBezTo>
                  <a:close/>
                  <a:moveTo>
                    <a:pt x="146" y="48"/>
                  </a:moveTo>
                  <a:cubicBezTo>
                    <a:pt x="146" y="48"/>
                    <a:pt x="146" y="48"/>
                    <a:pt x="146" y="48"/>
                  </a:cubicBezTo>
                  <a:cubicBezTo>
                    <a:pt x="151" y="48"/>
                    <a:pt x="151" y="48"/>
                    <a:pt x="151" y="48"/>
                  </a:cubicBezTo>
                  <a:cubicBezTo>
                    <a:pt x="151" y="48"/>
                    <a:pt x="151" y="48"/>
                    <a:pt x="151" y="48"/>
                  </a:cubicBezTo>
                  <a:cubicBezTo>
                    <a:pt x="146" y="48"/>
                    <a:pt x="146" y="48"/>
                    <a:pt x="146" y="48"/>
                  </a:cubicBezTo>
                  <a:close/>
                  <a:moveTo>
                    <a:pt x="146" y="49"/>
                  </a:moveTo>
                  <a:cubicBezTo>
                    <a:pt x="146" y="49"/>
                    <a:pt x="146" y="49"/>
                    <a:pt x="146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46" y="49"/>
                    <a:pt x="146" y="49"/>
                    <a:pt x="146" y="49"/>
                  </a:cubicBezTo>
                  <a:close/>
                  <a:moveTo>
                    <a:pt x="146" y="50"/>
                  </a:moveTo>
                  <a:cubicBezTo>
                    <a:pt x="146" y="50"/>
                    <a:pt x="146" y="50"/>
                    <a:pt x="146" y="50"/>
                  </a:cubicBezTo>
                  <a:cubicBezTo>
                    <a:pt x="151" y="50"/>
                    <a:pt x="151" y="50"/>
                    <a:pt x="151" y="50"/>
                  </a:cubicBezTo>
                  <a:cubicBezTo>
                    <a:pt x="151" y="50"/>
                    <a:pt x="151" y="50"/>
                    <a:pt x="151" y="50"/>
                  </a:cubicBezTo>
                  <a:cubicBezTo>
                    <a:pt x="146" y="50"/>
                    <a:pt x="146" y="50"/>
                    <a:pt x="146" y="50"/>
                  </a:cubicBezTo>
                  <a:close/>
                  <a:moveTo>
                    <a:pt x="146" y="51"/>
                  </a:moveTo>
                  <a:cubicBezTo>
                    <a:pt x="146" y="51"/>
                    <a:pt x="146" y="51"/>
                    <a:pt x="146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46" y="51"/>
                    <a:pt x="146" y="51"/>
                    <a:pt x="146" y="51"/>
                  </a:cubicBezTo>
                  <a:close/>
                  <a:moveTo>
                    <a:pt x="146" y="52"/>
                  </a:moveTo>
                  <a:cubicBezTo>
                    <a:pt x="146" y="52"/>
                    <a:pt x="146" y="52"/>
                    <a:pt x="146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46" y="52"/>
                    <a:pt x="146" y="52"/>
                    <a:pt x="146" y="52"/>
                  </a:cubicBezTo>
                  <a:close/>
                  <a:moveTo>
                    <a:pt x="146" y="52"/>
                  </a:moveTo>
                  <a:cubicBezTo>
                    <a:pt x="146" y="52"/>
                    <a:pt x="146" y="52"/>
                    <a:pt x="146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51" y="53"/>
                    <a:pt x="151" y="53"/>
                    <a:pt x="151" y="53"/>
                  </a:cubicBezTo>
                  <a:cubicBezTo>
                    <a:pt x="146" y="53"/>
                    <a:pt x="146" y="53"/>
                    <a:pt x="146" y="53"/>
                  </a:cubicBezTo>
                  <a:lnTo>
                    <a:pt x="146" y="52"/>
                  </a:lnTo>
                  <a:close/>
                  <a:moveTo>
                    <a:pt x="151" y="54"/>
                  </a:moveTo>
                  <a:cubicBezTo>
                    <a:pt x="151" y="54"/>
                    <a:pt x="151" y="54"/>
                    <a:pt x="151" y="54"/>
                  </a:cubicBezTo>
                  <a:cubicBezTo>
                    <a:pt x="146" y="54"/>
                    <a:pt x="146" y="54"/>
                    <a:pt x="146" y="54"/>
                  </a:cubicBezTo>
                  <a:cubicBezTo>
                    <a:pt x="146" y="54"/>
                    <a:pt x="146" y="54"/>
                    <a:pt x="146" y="54"/>
                  </a:cubicBezTo>
                  <a:cubicBezTo>
                    <a:pt x="151" y="54"/>
                    <a:pt x="151" y="54"/>
                    <a:pt x="151" y="54"/>
                  </a:cubicBezTo>
                  <a:close/>
                  <a:moveTo>
                    <a:pt x="47" y="39"/>
                  </a:moveTo>
                  <a:cubicBezTo>
                    <a:pt x="47" y="39"/>
                    <a:pt x="47" y="39"/>
                    <a:pt x="47" y="39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lnTo>
                    <a:pt x="47" y="39"/>
                  </a:lnTo>
                  <a:close/>
                  <a:moveTo>
                    <a:pt x="38" y="40"/>
                  </a:moveTo>
                  <a:cubicBezTo>
                    <a:pt x="38" y="40"/>
                    <a:pt x="38" y="40"/>
                    <a:pt x="38" y="40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39"/>
                    <a:pt x="47" y="39"/>
                    <a:pt x="47" y="39"/>
                  </a:cubicBezTo>
                  <a:lnTo>
                    <a:pt x="38" y="40"/>
                  </a:lnTo>
                  <a:close/>
                  <a:moveTo>
                    <a:pt x="47" y="43"/>
                  </a:moveTo>
                  <a:cubicBezTo>
                    <a:pt x="47" y="43"/>
                    <a:pt x="47" y="43"/>
                    <a:pt x="47" y="43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47" y="43"/>
                    <a:pt x="47" y="43"/>
                    <a:pt x="47" y="43"/>
                  </a:cubicBezTo>
                  <a:close/>
                  <a:moveTo>
                    <a:pt x="60" y="39"/>
                  </a:moveTo>
                  <a:cubicBezTo>
                    <a:pt x="60" y="39"/>
                    <a:pt x="60" y="39"/>
                    <a:pt x="60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0" y="39"/>
                    <a:pt x="60" y="39"/>
                    <a:pt x="60" y="39"/>
                  </a:cubicBezTo>
                  <a:close/>
                  <a:moveTo>
                    <a:pt x="47" y="44"/>
                  </a:moveTo>
                  <a:cubicBezTo>
                    <a:pt x="47" y="44"/>
                    <a:pt x="47" y="44"/>
                    <a:pt x="47" y="44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47" y="44"/>
                    <a:pt x="47" y="44"/>
                    <a:pt x="47" y="44"/>
                  </a:cubicBezTo>
                  <a:close/>
                  <a:moveTo>
                    <a:pt x="60" y="40"/>
                  </a:moveTo>
                  <a:cubicBezTo>
                    <a:pt x="60" y="40"/>
                    <a:pt x="60" y="40"/>
                    <a:pt x="60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0" y="40"/>
                    <a:pt x="60" y="40"/>
                    <a:pt x="60" y="40"/>
                  </a:cubicBezTo>
                  <a:close/>
                  <a:moveTo>
                    <a:pt x="63" y="38"/>
                  </a:moveTo>
                  <a:cubicBezTo>
                    <a:pt x="63" y="38"/>
                    <a:pt x="63" y="38"/>
                    <a:pt x="63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3" y="38"/>
                    <a:pt x="63" y="38"/>
                    <a:pt x="63" y="38"/>
                  </a:cubicBezTo>
                  <a:close/>
                  <a:moveTo>
                    <a:pt x="47" y="45"/>
                  </a:moveTo>
                  <a:cubicBezTo>
                    <a:pt x="47" y="45"/>
                    <a:pt x="47" y="45"/>
                    <a:pt x="47" y="45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47" y="44"/>
                    <a:pt x="47" y="44"/>
                    <a:pt x="47" y="44"/>
                  </a:cubicBezTo>
                  <a:lnTo>
                    <a:pt x="47" y="45"/>
                  </a:lnTo>
                  <a:close/>
                  <a:moveTo>
                    <a:pt x="47" y="46"/>
                  </a:moveTo>
                  <a:cubicBezTo>
                    <a:pt x="47" y="46"/>
                    <a:pt x="47" y="46"/>
                    <a:pt x="4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47" y="46"/>
                    <a:pt x="47" y="46"/>
                    <a:pt x="47" y="46"/>
                  </a:cubicBezTo>
                  <a:close/>
                  <a:moveTo>
                    <a:pt x="47" y="46"/>
                  </a:moveTo>
                  <a:cubicBezTo>
                    <a:pt x="47" y="46"/>
                    <a:pt x="47" y="46"/>
                    <a:pt x="47" y="46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47" y="45"/>
                    <a:pt x="47" y="45"/>
                    <a:pt x="47" y="45"/>
                  </a:cubicBezTo>
                  <a:lnTo>
                    <a:pt x="47" y="46"/>
                  </a:lnTo>
                  <a:close/>
                  <a:moveTo>
                    <a:pt x="100" y="14"/>
                  </a:moveTo>
                  <a:cubicBezTo>
                    <a:pt x="100" y="14"/>
                    <a:pt x="100" y="14"/>
                    <a:pt x="100" y="14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0" y="12"/>
                    <a:pt x="100" y="12"/>
                    <a:pt x="100" y="12"/>
                  </a:cubicBezTo>
                  <a:lnTo>
                    <a:pt x="100" y="14"/>
                  </a:lnTo>
                  <a:close/>
                  <a:moveTo>
                    <a:pt x="100" y="11"/>
                  </a:moveTo>
                  <a:cubicBezTo>
                    <a:pt x="100" y="11"/>
                    <a:pt x="100" y="11"/>
                    <a:pt x="100" y="11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8"/>
                    <a:pt x="101" y="8"/>
                    <a:pt x="101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0" y="8"/>
                    <a:pt x="100" y="8"/>
                    <a:pt x="100" y="8"/>
                  </a:cubicBezTo>
                  <a:lnTo>
                    <a:pt x="100" y="11"/>
                  </a:lnTo>
                  <a:close/>
                  <a:moveTo>
                    <a:pt x="103" y="29"/>
                  </a:moveTo>
                  <a:cubicBezTo>
                    <a:pt x="103" y="29"/>
                    <a:pt x="103" y="29"/>
                    <a:pt x="103" y="29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4" y="29"/>
                    <a:pt x="104" y="29"/>
                    <a:pt x="104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29"/>
                    <a:pt x="106" y="29"/>
                    <a:pt x="106" y="29"/>
                  </a:cubicBezTo>
                  <a:lnTo>
                    <a:pt x="103" y="29"/>
                  </a:lnTo>
                  <a:close/>
                  <a:moveTo>
                    <a:pt x="104" y="8"/>
                  </a:moveTo>
                  <a:cubicBezTo>
                    <a:pt x="104" y="8"/>
                    <a:pt x="104" y="8"/>
                    <a:pt x="104" y="8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8"/>
                    <a:pt x="103" y="8"/>
                    <a:pt x="103" y="8"/>
                  </a:cubicBezTo>
                  <a:lnTo>
                    <a:pt x="104" y="8"/>
                  </a:lnTo>
                  <a:close/>
                  <a:moveTo>
                    <a:pt x="104" y="3"/>
                  </a:moveTo>
                  <a:cubicBezTo>
                    <a:pt x="104" y="3"/>
                    <a:pt x="104" y="3"/>
                    <a:pt x="104" y="3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04" y="5"/>
                    <a:pt x="104" y="5"/>
                    <a:pt x="104" y="5"/>
                  </a:cubicBezTo>
                  <a:lnTo>
                    <a:pt x="104" y="3"/>
                  </a:lnTo>
                  <a:close/>
                  <a:moveTo>
                    <a:pt x="60" y="41"/>
                  </a:moveTo>
                  <a:cubicBezTo>
                    <a:pt x="60" y="41"/>
                    <a:pt x="60" y="41"/>
                    <a:pt x="60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0" y="41"/>
                    <a:pt x="60" y="41"/>
                    <a:pt x="60" y="41"/>
                  </a:cubicBezTo>
                  <a:close/>
                  <a:moveTo>
                    <a:pt x="100" y="23"/>
                  </a:moveTo>
                  <a:cubicBezTo>
                    <a:pt x="100" y="23"/>
                    <a:pt x="100" y="23"/>
                    <a:pt x="100" y="23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2"/>
                    <a:pt x="101" y="22"/>
                    <a:pt x="101" y="22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0" y="21"/>
                    <a:pt x="100" y="21"/>
                    <a:pt x="100" y="21"/>
                  </a:cubicBezTo>
                  <a:lnTo>
                    <a:pt x="100" y="23"/>
                  </a:lnTo>
                  <a:close/>
                  <a:moveTo>
                    <a:pt x="100" y="20"/>
                  </a:moveTo>
                  <a:cubicBezTo>
                    <a:pt x="100" y="20"/>
                    <a:pt x="100" y="20"/>
                    <a:pt x="100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0" y="18"/>
                    <a:pt x="100" y="18"/>
                    <a:pt x="100" y="18"/>
                  </a:cubicBezTo>
                  <a:lnTo>
                    <a:pt x="100" y="20"/>
                  </a:lnTo>
                  <a:close/>
                  <a:moveTo>
                    <a:pt x="100" y="17"/>
                  </a:moveTo>
                  <a:cubicBezTo>
                    <a:pt x="100" y="17"/>
                    <a:pt x="100" y="17"/>
                    <a:pt x="100" y="17"/>
                  </a:cubicBezTo>
                  <a:cubicBezTo>
                    <a:pt x="101" y="17"/>
                    <a:pt x="101" y="17"/>
                    <a:pt x="101" y="17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0" y="15"/>
                    <a:pt x="100" y="15"/>
                    <a:pt x="100" y="15"/>
                  </a:cubicBezTo>
                  <a:lnTo>
                    <a:pt x="100" y="17"/>
                  </a:lnTo>
                  <a:close/>
                  <a:moveTo>
                    <a:pt x="71" y="42"/>
                  </a:moveTo>
                  <a:cubicBezTo>
                    <a:pt x="71" y="42"/>
                    <a:pt x="71" y="42"/>
                    <a:pt x="71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1" y="41"/>
                    <a:pt x="71" y="41"/>
                    <a:pt x="71" y="41"/>
                  </a:cubicBezTo>
                  <a:lnTo>
                    <a:pt x="71" y="42"/>
                  </a:lnTo>
                  <a:close/>
                  <a:moveTo>
                    <a:pt x="104" y="26"/>
                  </a:moveTo>
                  <a:cubicBezTo>
                    <a:pt x="104" y="26"/>
                    <a:pt x="104" y="26"/>
                    <a:pt x="104" y="26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3" y="26"/>
                    <a:pt x="103" y="26"/>
                    <a:pt x="103" y="26"/>
                  </a:cubicBezTo>
                  <a:lnTo>
                    <a:pt x="104" y="26"/>
                  </a:lnTo>
                  <a:close/>
                  <a:moveTo>
                    <a:pt x="104" y="11"/>
                  </a:moveTo>
                  <a:cubicBezTo>
                    <a:pt x="104" y="11"/>
                    <a:pt x="104" y="11"/>
                    <a:pt x="104" y="11"/>
                  </a:cubicBezTo>
                  <a:cubicBezTo>
                    <a:pt x="104" y="9"/>
                    <a:pt x="104" y="9"/>
                    <a:pt x="104" y="9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6" y="8"/>
                    <a:pt x="106" y="8"/>
                    <a:pt x="106" y="8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11"/>
                    <a:pt x="103" y="11"/>
                    <a:pt x="103" y="11"/>
                  </a:cubicBezTo>
                  <a:lnTo>
                    <a:pt x="104" y="11"/>
                  </a:lnTo>
                  <a:close/>
                  <a:moveTo>
                    <a:pt x="104" y="23"/>
                  </a:moveTo>
                  <a:cubicBezTo>
                    <a:pt x="104" y="23"/>
                    <a:pt x="104" y="23"/>
                    <a:pt x="104" y="23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3"/>
                    <a:pt x="103" y="23"/>
                    <a:pt x="103" y="23"/>
                  </a:cubicBezTo>
                  <a:lnTo>
                    <a:pt x="104" y="23"/>
                  </a:lnTo>
                  <a:close/>
                  <a:moveTo>
                    <a:pt x="104" y="29"/>
                  </a:moveTo>
                  <a:cubicBezTo>
                    <a:pt x="104" y="29"/>
                    <a:pt x="104" y="29"/>
                    <a:pt x="104" y="29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9"/>
                    <a:pt x="103" y="29"/>
                    <a:pt x="103" y="29"/>
                  </a:cubicBezTo>
                  <a:lnTo>
                    <a:pt x="104" y="29"/>
                  </a:lnTo>
                  <a:close/>
                  <a:moveTo>
                    <a:pt x="104" y="14"/>
                  </a:moveTo>
                  <a:cubicBezTo>
                    <a:pt x="104" y="14"/>
                    <a:pt x="104" y="14"/>
                    <a:pt x="104" y="14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3" y="14"/>
                    <a:pt x="103" y="14"/>
                    <a:pt x="103" y="14"/>
                  </a:cubicBezTo>
                  <a:lnTo>
                    <a:pt x="104" y="14"/>
                  </a:lnTo>
                  <a:close/>
                  <a:moveTo>
                    <a:pt x="104" y="20"/>
                  </a:moveTo>
                  <a:cubicBezTo>
                    <a:pt x="104" y="20"/>
                    <a:pt x="104" y="20"/>
                    <a:pt x="104" y="20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20"/>
                    <a:pt x="103" y="20"/>
                    <a:pt x="103" y="20"/>
                  </a:cubicBezTo>
                  <a:lnTo>
                    <a:pt x="104" y="20"/>
                  </a:lnTo>
                  <a:close/>
                  <a:moveTo>
                    <a:pt x="104" y="17"/>
                  </a:moveTo>
                  <a:cubicBezTo>
                    <a:pt x="104" y="17"/>
                    <a:pt x="104" y="17"/>
                    <a:pt x="104" y="17"/>
                  </a:cubicBezTo>
                  <a:cubicBezTo>
                    <a:pt x="104" y="15"/>
                    <a:pt x="104" y="15"/>
                    <a:pt x="104" y="15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7"/>
                    <a:pt x="103" y="17"/>
                    <a:pt x="103" y="17"/>
                  </a:cubicBezTo>
                  <a:lnTo>
                    <a:pt x="104" y="17"/>
                  </a:lnTo>
                  <a:close/>
                  <a:moveTo>
                    <a:pt x="103" y="3"/>
                  </a:moveTo>
                  <a:cubicBezTo>
                    <a:pt x="103" y="3"/>
                    <a:pt x="103" y="3"/>
                    <a:pt x="103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3"/>
                    <a:pt x="103" y="3"/>
                    <a:pt x="103" y="3"/>
                  </a:cubicBezTo>
                  <a:close/>
                  <a:moveTo>
                    <a:pt x="103" y="5"/>
                  </a:moveTo>
                  <a:cubicBezTo>
                    <a:pt x="103" y="5"/>
                    <a:pt x="103" y="5"/>
                    <a:pt x="103" y="5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103" y="3"/>
                    <a:pt x="103" y="3"/>
                    <a:pt x="103" y="3"/>
                  </a:cubicBezTo>
                  <a:lnTo>
                    <a:pt x="103" y="5"/>
                  </a:lnTo>
                  <a:close/>
                  <a:moveTo>
                    <a:pt x="67" y="42"/>
                  </a:moveTo>
                  <a:cubicBezTo>
                    <a:pt x="67" y="42"/>
                    <a:pt x="67" y="42"/>
                    <a:pt x="67" y="42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67" y="41"/>
                    <a:pt x="67" y="41"/>
                    <a:pt x="67" y="41"/>
                  </a:cubicBezTo>
                  <a:lnTo>
                    <a:pt x="67" y="42"/>
                  </a:lnTo>
                  <a:close/>
                  <a:moveTo>
                    <a:pt x="67" y="43"/>
                  </a:moveTo>
                  <a:cubicBezTo>
                    <a:pt x="67" y="43"/>
                    <a:pt x="67" y="43"/>
                    <a:pt x="67" y="43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67" y="42"/>
                    <a:pt x="67" y="42"/>
                    <a:pt x="67" y="42"/>
                  </a:cubicBezTo>
                  <a:lnTo>
                    <a:pt x="67" y="43"/>
                  </a:lnTo>
                  <a:close/>
                  <a:moveTo>
                    <a:pt x="67" y="43"/>
                  </a:moveTo>
                  <a:cubicBezTo>
                    <a:pt x="67" y="43"/>
                    <a:pt x="67" y="43"/>
                    <a:pt x="67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67" y="43"/>
                    <a:pt x="67" y="43"/>
                    <a:pt x="67" y="43"/>
                  </a:cubicBezTo>
                  <a:close/>
                  <a:moveTo>
                    <a:pt x="67" y="41"/>
                  </a:moveTo>
                  <a:cubicBezTo>
                    <a:pt x="67" y="41"/>
                    <a:pt x="67" y="41"/>
                    <a:pt x="67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67" y="41"/>
                    <a:pt x="67" y="41"/>
                    <a:pt x="67" y="41"/>
                  </a:cubicBezTo>
                  <a:close/>
                  <a:moveTo>
                    <a:pt x="71" y="37"/>
                  </a:moveTo>
                  <a:cubicBezTo>
                    <a:pt x="71" y="37"/>
                    <a:pt x="71" y="37"/>
                    <a:pt x="71" y="37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71" y="37"/>
                    <a:pt x="71" y="37"/>
                    <a:pt x="71" y="37"/>
                  </a:cubicBezTo>
                  <a:close/>
                  <a:moveTo>
                    <a:pt x="67" y="40"/>
                  </a:moveTo>
                  <a:cubicBezTo>
                    <a:pt x="67" y="40"/>
                    <a:pt x="67" y="40"/>
                    <a:pt x="67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67" y="40"/>
                    <a:pt x="67" y="40"/>
                    <a:pt x="67" y="40"/>
                  </a:cubicBezTo>
                  <a:close/>
                  <a:moveTo>
                    <a:pt x="6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0" y="41"/>
                    <a:pt x="60" y="41"/>
                    <a:pt x="60" y="41"/>
                  </a:cubicBezTo>
                  <a:lnTo>
                    <a:pt x="60" y="42"/>
                  </a:lnTo>
                  <a:close/>
                  <a:moveTo>
                    <a:pt x="67" y="39"/>
                  </a:moveTo>
                  <a:cubicBezTo>
                    <a:pt x="67" y="39"/>
                    <a:pt x="67" y="39"/>
                    <a:pt x="67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67" y="39"/>
                    <a:pt x="67" y="39"/>
                    <a:pt x="67" y="39"/>
                  </a:cubicBez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1" y="39"/>
                    <a:pt x="71" y="39"/>
                    <a:pt x="71" y="39"/>
                  </a:cubicBezTo>
                  <a:close/>
                  <a:moveTo>
                    <a:pt x="71" y="40"/>
                  </a:moveTo>
                  <a:cubicBezTo>
                    <a:pt x="71" y="40"/>
                    <a:pt x="71" y="40"/>
                    <a:pt x="71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1" y="40"/>
                    <a:pt x="71" y="40"/>
                    <a:pt x="71" y="40"/>
                  </a:cubicBezTo>
                  <a:close/>
                  <a:moveTo>
                    <a:pt x="71" y="41"/>
                  </a:moveTo>
                  <a:cubicBezTo>
                    <a:pt x="71" y="41"/>
                    <a:pt x="71" y="41"/>
                    <a:pt x="71" y="41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1" y="41"/>
                    <a:pt x="71" y="41"/>
                    <a:pt x="71" y="41"/>
                  </a:cubicBez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1" y="38"/>
                    <a:pt x="71" y="38"/>
                    <a:pt x="71" y="38"/>
                  </a:cubicBezTo>
                  <a:lnTo>
                    <a:pt x="71" y="39"/>
                  </a:lnTo>
                  <a:close/>
                  <a:moveTo>
                    <a:pt x="67" y="45"/>
                  </a:moveTo>
                  <a:cubicBezTo>
                    <a:pt x="67" y="45"/>
                    <a:pt x="67" y="45"/>
                    <a:pt x="67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67" y="45"/>
                    <a:pt x="67" y="45"/>
                    <a:pt x="67" y="45"/>
                  </a:cubicBezTo>
                  <a:close/>
                  <a:moveTo>
                    <a:pt x="74" y="37"/>
                  </a:moveTo>
                  <a:cubicBezTo>
                    <a:pt x="74" y="37"/>
                    <a:pt x="74" y="37"/>
                    <a:pt x="74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4" y="37"/>
                    <a:pt x="74" y="37"/>
                    <a:pt x="74" y="37"/>
                  </a:cubicBezTo>
                  <a:close/>
                  <a:moveTo>
                    <a:pt x="67" y="44"/>
                  </a:moveTo>
                  <a:cubicBezTo>
                    <a:pt x="67" y="44"/>
                    <a:pt x="67" y="44"/>
                    <a:pt x="67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67" y="44"/>
                    <a:pt x="67" y="44"/>
                    <a:pt x="67" y="44"/>
                  </a:cubicBezTo>
                  <a:close/>
                  <a:moveTo>
                    <a:pt x="67" y="39"/>
                  </a:moveTo>
                  <a:cubicBezTo>
                    <a:pt x="67" y="39"/>
                    <a:pt x="67" y="39"/>
                    <a:pt x="67" y="39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67" y="38"/>
                    <a:pt x="67" y="38"/>
                    <a:pt x="67" y="38"/>
                  </a:cubicBezTo>
                  <a:lnTo>
                    <a:pt x="67" y="39"/>
                  </a:lnTo>
                  <a:close/>
                  <a:moveTo>
                    <a:pt x="60" y="46"/>
                  </a:moveTo>
                  <a:cubicBezTo>
                    <a:pt x="60" y="46"/>
                    <a:pt x="60" y="46"/>
                    <a:pt x="60" y="46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0" y="45"/>
                    <a:pt x="60" y="45"/>
                    <a:pt x="60" y="45"/>
                  </a:cubicBezTo>
                  <a:lnTo>
                    <a:pt x="60" y="46"/>
                  </a:lnTo>
                  <a:close/>
                  <a:moveTo>
                    <a:pt x="60" y="45"/>
                  </a:moveTo>
                  <a:cubicBezTo>
                    <a:pt x="60" y="45"/>
                    <a:pt x="60" y="45"/>
                    <a:pt x="60" y="45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0" y="44"/>
                    <a:pt x="60" y="44"/>
                    <a:pt x="60" y="44"/>
                  </a:cubicBezTo>
                  <a:lnTo>
                    <a:pt x="60" y="45"/>
                  </a:lnTo>
                  <a:close/>
                  <a:moveTo>
                    <a:pt x="67" y="38"/>
                  </a:moveTo>
                  <a:cubicBezTo>
                    <a:pt x="67" y="38"/>
                    <a:pt x="67" y="38"/>
                    <a:pt x="67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7" y="38"/>
                    <a:pt x="67" y="38"/>
                    <a:pt x="67" y="38"/>
                  </a:cubicBezTo>
                  <a:close/>
                  <a:moveTo>
                    <a:pt x="64" y="39"/>
                  </a:moveTo>
                  <a:cubicBezTo>
                    <a:pt x="64" y="39"/>
                    <a:pt x="64" y="39"/>
                    <a:pt x="64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4" y="39"/>
                    <a:pt x="64" y="39"/>
                    <a:pt x="64" y="39"/>
                  </a:cubicBezTo>
                  <a:close/>
                  <a:moveTo>
                    <a:pt x="6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0" y="42"/>
                    <a:pt x="60" y="42"/>
                    <a:pt x="60" y="42"/>
                  </a:cubicBezTo>
                  <a:close/>
                  <a:moveTo>
                    <a:pt x="60" y="44"/>
                  </a:moveTo>
                  <a:cubicBezTo>
                    <a:pt x="60" y="44"/>
                    <a:pt x="60" y="44"/>
                    <a:pt x="60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0" y="44"/>
                    <a:pt x="60" y="44"/>
                    <a:pt x="60" y="44"/>
                  </a:cubicBezTo>
                  <a:close/>
                  <a:moveTo>
                    <a:pt x="60" y="43"/>
                  </a:moveTo>
                  <a:cubicBezTo>
                    <a:pt x="60" y="43"/>
                    <a:pt x="60" y="43"/>
                    <a:pt x="60" y="43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0" y="43"/>
                    <a:pt x="60" y="43"/>
                    <a:pt x="60" y="43"/>
                  </a:cubicBezTo>
                  <a:close/>
                  <a:moveTo>
                    <a:pt x="64" y="43"/>
                  </a:moveTo>
                  <a:cubicBezTo>
                    <a:pt x="64" y="43"/>
                    <a:pt x="64" y="43"/>
                    <a:pt x="64" y="43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4" y="43"/>
                    <a:pt x="64" y="43"/>
                    <a:pt x="64" y="43"/>
                  </a:cubicBezTo>
                  <a:close/>
                  <a:moveTo>
                    <a:pt x="64" y="45"/>
                  </a:moveTo>
                  <a:cubicBezTo>
                    <a:pt x="64" y="45"/>
                    <a:pt x="64" y="45"/>
                    <a:pt x="64" y="4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4" y="45"/>
                    <a:pt x="64" y="45"/>
                    <a:pt x="64" y="45"/>
                  </a:cubicBezTo>
                  <a:close/>
                  <a:moveTo>
                    <a:pt x="64" y="40"/>
                  </a:moveTo>
                  <a:cubicBezTo>
                    <a:pt x="64" y="40"/>
                    <a:pt x="64" y="40"/>
                    <a:pt x="64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4" y="40"/>
                    <a:pt x="64" y="40"/>
                    <a:pt x="64" y="40"/>
                  </a:cubicBezTo>
                  <a:close/>
                  <a:moveTo>
                    <a:pt x="64" y="45"/>
                  </a:moveTo>
                  <a:cubicBezTo>
                    <a:pt x="64" y="45"/>
                    <a:pt x="64" y="45"/>
                    <a:pt x="64" y="45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4" y="44"/>
                    <a:pt x="64" y="44"/>
                    <a:pt x="64" y="44"/>
                  </a:cubicBezTo>
                  <a:lnTo>
                    <a:pt x="64" y="45"/>
                  </a:lnTo>
                  <a:close/>
                  <a:moveTo>
                    <a:pt x="64" y="44"/>
                  </a:moveTo>
                  <a:cubicBezTo>
                    <a:pt x="64" y="44"/>
                    <a:pt x="64" y="44"/>
                    <a:pt x="64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4" y="43"/>
                    <a:pt x="64" y="43"/>
                    <a:pt x="64" y="43"/>
                  </a:cubicBezTo>
                  <a:lnTo>
                    <a:pt x="64" y="44"/>
                  </a:lnTo>
                  <a:close/>
                  <a:moveTo>
                    <a:pt x="64" y="41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4" y="40"/>
                    <a:pt x="64" y="40"/>
                    <a:pt x="64" y="40"/>
                  </a:cubicBezTo>
                  <a:lnTo>
                    <a:pt x="64" y="41"/>
                  </a:lnTo>
                  <a:close/>
                  <a:moveTo>
                    <a:pt x="64" y="42"/>
                  </a:moveTo>
                  <a:cubicBezTo>
                    <a:pt x="64" y="42"/>
                    <a:pt x="64" y="42"/>
                    <a:pt x="64" y="42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4" y="41"/>
                    <a:pt x="64" y="41"/>
                    <a:pt x="64" y="41"/>
                  </a:cubicBezTo>
                  <a:lnTo>
                    <a:pt x="64" y="42"/>
                  </a:lnTo>
                  <a:close/>
                  <a:moveTo>
                    <a:pt x="64" y="42"/>
                  </a:moveTo>
                  <a:cubicBezTo>
                    <a:pt x="64" y="42"/>
                    <a:pt x="64" y="42"/>
                    <a:pt x="64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4" y="42"/>
                    <a:pt x="64" y="42"/>
                    <a:pt x="64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0" name="Freeform 8"/>
            <p:cNvSpPr>
              <a:spLocks noEditPoints="1"/>
            </p:cNvSpPr>
            <p:nvPr/>
          </p:nvSpPr>
          <p:spPr bwMode="auto">
            <a:xfrm>
              <a:off x="1193" y="4158"/>
              <a:ext cx="482" cy="141"/>
            </a:xfrm>
            <a:custGeom>
              <a:avLst/>
              <a:gdLst>
                <a:gd name="T0" fmla="*/ 0 w 186"/>
                <a:gd name="T1" fmla="*/ 53 h 53"/>
                <a:gd name="T2" fmla="*/ 81 w 186"/>
                <a:gd name="T3" fmla="*/ 11 h 53"/>
                <a:gd name="T4" fmla="*/ 155 w 186"/>
                <a:gd name="T5" fmla="*/ 31 h 53"/>
                <a:gd name="T6" fmla="*/ 76 w 186"/>
                <a:gd name="T7" fmla="*/ 4 h 53"/>
                <a:gd name="T8" fmla="*/ 96 w 186"/>
                <a:gd name="T9" fmla="*/ 49 h 53"/>
                <a:gd name="T10" fmla="*/ 95 w 186"/>
                <a:gd name="T11" fmla="*/ 52 h 53"/>
                <a:gd name="T12" fmla="*/ 154 w 186"/>
                <a:gd name="T13" fmla="*/ 15 h 53"/>
                <a:gd name="T14" fmla="*/ 99 w 186"/>
                <a:gd name="T15" fmla="*/ 17 h 53"/>
                <a:gd name="T16" fmla="*/ 18 w 186"/>
                <a:gd name="T17" fmla="*/ 19 h 53"/>
                <a:gd name="T18" fmla="*/ 15 w 186"/>
                <a:gd name="T19" fmla="*/ 21 h 53"/>
                <a:gd name="T20" fmla="*/ 19 w 186"/>
                <a:gd name="T21" fmla="*/ 20 h 53"/>
                <a:gd name="T22" fmla="*/ 23 w 186"/>
                <a:gd name="T23" fmla="*/ 32 h 53"/>
                <a:gd name="T24" fmla="*/ 25 w 186"/>
                <a:gd name="T25" fmla="*/ 32 h 53"/>
                <a:gd name="T26" fmla="*/ 29 w 186"/>
                <a:gd name="T27" fmla="*/ 17 h 53"/>
                <a:gd name="T28" fmla="*/ 49 w 186"/>
                <a:gd name="T29" fmla="*/ 18 h 53"/>
                <a:gd name="T30" fmla="*/ 59 w 186"/>
                <a:gd name="T31" fmla="*/ 4 h 53"/>
                <a:gd name="T32" fmla="*/ 31 w 186"/>
                <a:gd name="T33" fmla="*/ 2 h 53"/>
                <a:gd name="T34" fmla="*/ 22 w 186"/>
                <a:gd name="T35" fmla="*/ 5 h 53"/>
                <a:gd name="T36" fmla="*/ 67 w 186"/>
                <a:gd name="T37" fmla="*/ 31 h 53"/>
                <a:gd name="T38" fmla="*/ 75 w 186"/>
                <a:gd name="T39" fmla="*/ 31 h 53"/>
                <a:gd name="T40" fmla="*/ 78 w 186"/>
                <a:gd name="T41" fmla="*/ 29 h 53"/>
                <a:gd name="T42" fmla="*/ 83 w 186"/>
                <a:gd name="T43" fmla="*/ 26 h 53"/>
                <a:gd name="T44" fmla="*/ 93 w 186"/>
                <a:gd name="T45" fmla="*/ 19 h 53"/>
                <a:gd name="T46" fmla="*/ 103 w 186"/>
                <a:gd name="T47" fmla="*/ 17 h 53"/>
                <a:gd name="T48" fmla="*/ 107 w 186"/>
                <a:gd name="T49" fmla="*/ 21 h 53"/>
                <a:gd name="T50" fmla="*/ 117 w 186"/>
                <a:gd name="T51" fmla="*/ 21 h 53"/>
                <a:gd name="T52" fmla="*/ 20 w 186"/>
                <a:gd name="T53" fmla="*/ 35 h 53"/>
                <a:gd name="T54" fmla="*/ 28 w 186"/>
                <a:gd name="T55" fmla="*/ 41 h 53"/>
                <a:gd name="T56" fmla="*/ 31 w 186"/>
                <a:gd name="T57" fmla="*/ 41 h 53"/>
                <a:gd name="T58" fmla="*/ 33 w 186"/>
                <a:gd name="T59" fmla="*/ 35 h 53"/>
                <a:gd name="T60" fmla="*/ 36 w 186"/>
                <a:gd name="T61" fmla="*/ 47 h 53"/>
                <a:gd name="T62" fmla="*/ 40 w 186"/>
                <a:gd name="T63" fmla="*/ 47 h 53"/>
                <a:gd name="T64" fmla="*/ 41 w 186"/>
                <a:gd name="T65" fmla="*/ 41 h 53"/>
                <a:gd name="T66" fmla="*/ 43 w 186"/>
                <a:gd name="T67" fmla="*/ 48 h 53"/>
                <a:gd name="T68" fmla="*/ 46 w 186"/>
                <a:gd name="T69" fmla="*/ 48 h 53"/>
                <a:gd name="T70" fmla="*/ 49 w 186"/>
                <a:gd name="T71" fmla="*/ 48 h 53"/>
                <a:gd name="T72" fmla="*/ 52 w 186"/>
                <a:gd name="T73" fmla="*/ 41 h 53"/>
                <a:gd name="T74" fmla="*/ 55 w 186"/>
                <a:gd name="T75" fmla="*/ 48 h 53"/>
                <a:gd name="T76" fmla="*/ 57 w 186"/>
                <a:gd name="T77" fmla="*/ 41 h 53"/>
                <a:gd name="T78" fmla="*/ 61 w 186"/>
                <a:gd name="T79" fmla="*/ 48 h 53"/>
                <a:gd name="T80" fmla="*/ 64 w 186"/>
                <a:gd name="T81" fmla="*/ 41 h 53"/>
                <a:gd name="T82" fmla="*/ 71 w 186"/>
                <a:gd name="T83" fmla="*/ 41 h 53"/>
                <a:gd name="T84" fmla="*/ 77 w 186"/>
                <a:gd name="T85" fmla="*/ 33 h 53"/>
                <a:gd name="T86" fmla="*/ 84 w 186"/>
                <a:gd name="T87" fmla="*/ 48 h 53"/>
                <a:gd name="T88" fmla="*/ 89 w 186"/>
                <a:gd name="T89" fmla="*/ 33 h 53"/>
                <a:gd name="T90" fmla="*/ 99 w 186"/>
                <a:gd name="T91" fmla="*/ 41 h 53"/>
                <a:gd name="T92" fmla="*/ 105 w 186"/>
                <a:gd name="T93" fmla="*/ 34 h 53"/>
                <a:gd name="T94" fmla="*/ 112 w 186"/>
                <a:gd name="T95" fmla="*/ 48 h 53"/>
                <a:gd name="T96" fmla="*/ 114 w 186"/>
                <a:gd name="T97" fmla="*/ 48 h 53"/>
                <a:gd name="T98" fmla="*/ 117 w 186"/>
                <a:gd name="T99" fmla="*/ 34 h 53"/>
                <a:gd name="T100" fmla="*/ 143 w 186"/>
                <a:gd name="T101" fmla="*/ 18 h 53"/>
                <a:gd name="T102" fmla="*/ 141 w 186"/>
                <a:gd name="T103" fmla="*/ 17 h 53"/>
                <a:gd name="T104" fmla="*/ 134 w 186"/>
                <a:gd name="T105" fmla="*/ 33 h 53"/>
                <a:gd name="T106" fmla="*/ 127 w 186"/>
                <a:gd name="T107" fmla="*/ 32 h 53"/>
                <a:gd name="T108" fmla="*/ 123 w 186"/>
                <a:gd name="T109" fmla="*/ 22 h 53"/>
                <a:gd name="T110" fmla="*/ 120 w 186"/>
                <a:gd name="T111" fmla="*/ 18 h 53"/>
                <a:gd name="T112" fmla="*/ 122 w 186"/>
                <a:gd name="T113" fmla="*/ 41 h 53"/>
                <a:gd name="T114" fmla="*/ 125 w 186"/>
                <a:gd name="T115" fmla="*/ 33 h 53"/>
                <a:gd name="T116" fmla="*/ 155 w 186"/>
                <a:gd name="T117" fmla="*/ 49 h 53"/>
                <a:gd name="T118" fmla="*/ 162 w 186"/>
                <a:gd name="T119" fmla="*/ 40 h 53"/>
                <a:gd name="T120" fmla="*/ 162 w 186"/>
                <a:gd name="T121" fmla="*/ 40 h 53"/>
                <a:gd name="T122" fmla="*/ 177 w 186"/>
                <a:gd name="T123" fmla="*/ 49 h 53"/>
                <a:gd name="T124" fmla="*/ 181 w 186"/>
                <a:gd name="T125" fmla="*/ 4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6" h="53">
                  <a:moveTo>
                    <a:pt x="3" y="53"/>
                  </a:moveTo>
                  <a:cubicBezTo>
                    <a:pt x="94" y="51"/>
                    <a:pt x="94" y="51"/>
                    <a:pt x="94" y="5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3" y="52"/>
                    <a:pt x="3" y="52"/>
                    <a:pt x="3" y="52"/>
                  </a:cubicBezTo>
                  <a:lnTo>
                    <a:pt x="3" y="53"/>
                  </a:lnTo>
                  <a:close/>
                  <a:moveTo>
                    <a:pt x="4" y="50"/>
                  </a:moveTo>
                  <a:cubicBezTo>
                    <a:pt x="4" y="50"/>
                    <a:pt x="4" y="50"/>
                    <a:pt x="4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3" y="51"/>
                    <a:pt x="3" y="51"/>
                    <a:pt x="3" y="51"/>
                  </a:cubicBezTo>
                  <a:lnTo>
                    <a:pt x="4" y="50"/>
                  </a:lnTo>
                  <a:close/>
                  <a:moveTo>
                    <a:pt x="3" y="50"/>
                  </a:moveTo>
                  <a:cubicBezTo>
                    <a:pt x="3" y="50"/>
                    <a:pt x="3" y="50"/>
                    <a:pt x="3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0"/>
                    <a:pt x="2" y="50"/>
                    <a:pt x="2" y="50"/>
                  </a:cubicBezTo>
                  <a:lnTo>
                    <a:pt x="3" y="50"/>
                  </a:ln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6" y="49"/>
                    <a:pt x="5" y="49"/>
                    <a:pt x="5" y="49"/>
                  </a:cubicBezTo>
                  <a:cubicBezTo>
                    <a:pt x="5" y="51"/>
                    <a:pt x="5" y="51"/>
                    <a:pt x="5" y="51"/>
                  </a:cubicBezTo>
                  <a:lnTo>
                    <a:pt x="5" y="49"/>
                  </a:lnTo>
                  <a:close/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9" y="47"/>
                    <a:pt x="9" y="47"/>
                    <a:pt x="9" y="47"/>
                  </a:cubicBezTo>
                  <a:lnTo>
                    <a:pt x="10" y="47"/>
                  </a:lnTo>
                  <a:close/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0" y="53"/>
                    <a:pt x="0" y="53"/>
                    <a:pt x="0" y="53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5" y="51"/>
                    <a:pt x="5" y="51"/>
                    <a:pt x="5" y="51"/>
                  </a:cubicBezTo>
                  <a:lnTo>
                    <a:pt x="5" y="52"/>
                  </a:lnTo>
                  <a:close/>
                  <a:moveTo>
                    <a:pt x="76" y="7"/>
                  </a:moveTo>
                  <a:cubicBezTo>
                    <a:pt x="76" y="7"/>
                    <a:pt x="76" y="7"/>
                    <a:pt x="76" y="7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9"/>
                    <a:pt x="78" y="8"/>
                    <a:pt x="77" y="8"/>
                  </a:cubicBezTo>
                  <a:cubicBezTo>
                    <a:pt x="76" y="7"/>
                    <a:pt x="76" y="7"/>
                    <a:pt x="76" y="7"/>
                  </a:cubicBezTo>
                  <a:close/>
                  <a:moveTo>
                    <a:pt x="99" y="13"/>
                  </a:moveTo>
                  <a:cubicBezTo>
                    <a:pt x="99" y="13"/>
                    <a:pt x="99" y="13"/>
                    <a:pt x="99" y="13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102" y="13"/>
                    <a:pt x="102" y="13"/>
                    <a:pt x="102" y="13"/>
                  </a:cubicBezTo>
                  <a:lnTo>
                    <a:pt x="99" y="13"/>
                  </a:lnTo>
                  <a:close/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8" y="48"/>
                    <a:pt x="8" y="48"/>
                    <a:pt x="8" y="48"/>
                  </a:cubicBezTo>
                  <a:lnTo>
                    <a:pt x="10" y="48"/>
                  </a:lnTo>
                  <a:close/>
                  <a:moveTo>
                    <a:pt x="87" y="12"/>
                  </a:moveTo>
                  <a:cubicBezTo>
                    <a:pt x="87" y="12"/>
                    <a:pt x="87" y="12"/>
                    <a:pt x="87" y="12"/>
                  </a:cubicBezTo>
                  <a:cubicBezTo>
                    <a:pt x="87" y="12"/>
                    <a:pt x="85" y="11"/>
                    <a:pt x="84" y="11"/>
                  </a:cubicBezTo>
                  <a:cubicBezTo>
                    <a:pt x="83" y="11"/>
                    <a:pt x="81" y="10"/>
                    <a:pt x="81" y="10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1" y="11"/>
                    <a:pt x="82" y="12"/>
                    <a:pt x="83" y="12"/>
                  </a:cubicBezTo>
                  <a:cubicBezTo>
                    <a:pt x="85" y="13"/>
                    <a:pt x="87" y="13"/>
                    <a:pt x="87" y="13"/>
                  </a:cubicBezTo>
                  <a:lnTo>
                    <a:pt x="87" y="12"/>
                  </a:lnTo>
                  <a:close/>
                  <a:moveTo>
                    <a:pt x="92" y="13"/>
                  </a:moveTo>
                  <a:cubicBezTo>
                    <a:pt x="92" y="13"/>
                    <a:pt x="92" y="13"/>
                    <a:pt x="92" y="13"/>
                  </a:cubicBezTo>
                  <a:cubicBezTo>
                    <a:pt x="91" y="12"/>
                    <a:pt x="88" y="12"/>
                    <a:pt x="88" y="12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3" y="13"/>
                    <a:pt x="92" y="13"/>
                  </a:cubicBez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11" y="50"/>
                    <a:pt x="11" y="50"/>
                  </a:cubicBezTo>
                  <a:close/>
                  <a:moveTo>
                    <a:pt x="181" y="49"/>
                  </a:moveTo>
                  <a:cubicBezTo>
                    <a:pt x="181" y="49"/>
                    <a:pt x="181" y="49"/>
                    <a:pt x="181" y="49"/>
                  </a:cubicBezTo>
                  <a:cubicBezTo>
                    <a:pt x="181" y="40"/>
                    <a:pt x="181" y="40"/>
                    <a:pt x="181" y="40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83" y="49"/>
                    <a:pt x="183" y="49"/>
                    <a:pt x="183" y="49"/>
                  </a:cubicBezTo>
                  <a:cubicBezTo>
                    <a:pt x="183" y="49"/>
                    <a:pt x="183" y="49"/>
                    <a:pt x="183" y="49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6" y="32"/>
                    <a:pt x="155" y="32"/>
                    <a:pt x="155" y="32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4" y="40"/>
                    <a:pt x="154" y="40"/>
                    <a:pt x="154" y="40"/>
                  </a:cubicBezTo>
                  <a:cubicBezTo>
                    <a:pt x="154" y="40"/>
                    <a:pt x="154" y="40"/>
                    <a:pt x="154" y="39"/>
                  </a:cubicBezTo>
                  <a:cubicBezTo>
                    <a:pt x="154" y="37"/>
                    <a:pt x="154" y="32"/>
                    <a:pt x="154" y="32"/>
                  </a:cubicBezTo>
                  <a:cubicBezTo>
                    <a:pt x="154" y="32"/>
                    <a:pt x="151" y="32"/>
                    <a:pt x="148" y="31"/>
                  </a:cubicBezTo>
                  <a:cubicBezTo>
                    <a:pt x="145" y="31"/>
                    <a:pt x="143" y="31"/>
                    <a:pt x="143" y="31"/>
                  </a:cubicBezTo>
                  <a:cubicBezTo>
                    <a:pt x="143" y="31"/>
                    <a:pt x="143" y="38"/>
                    <a:pt x="143" y="40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86" y="30"/>
                    <a:pt x="186" y="30"/>
                    <a:pt x="186" y="30"/>
                  </a:cubicBezTo>
                  <a:cubicBezTo>
                    <a:pt x="173" y="30"/>
                    <a:pt x="173" y="30"/>
                    <a:pt x="173" y="30"/>
                  </a:cubicBezTo>
                  <a:cubicBezTo>
                    <a:pt x="170" y="10"/>
                    <a:pt x="170" y="10"/>
                    <a:pt x="170" y="10"/>
                  </a:cubicBezTo>
                  <a:cubicBezTo>
                    <a:pt x="170" y="10"/>
                    <a:pt x="167" y="10"/>
                    <a:pt x="165" y="10"/>
                  </a:cubicBezTo>
                  <a:cubicBezTo>
                    <a:pt x="163" y="10"/>
                    <a:pt x="159" y="10"/>
                    <a:pt x="159" y="10"/>
                  </a:cubicBezTo>
                  <a:cubicBezTo>
                    <a:pt x="159" y="10"/>
                    <a:pt x="159" y="10"/>
                    <a:pt x="159" y="10"/>
                  </a:cubicBezTo>
                  <a:cubicBezTo>
                    <a:pt x="159" y="13"/>
                    <a:pt x="159" y="13"/>
                    <a:pt x="159" y="13"/>
                  </a:cubicBezTo>
                  <a:cubicBezTo>
                    <a:pt x="158" y="13"/>
                    <a:pt x="158" y="13"/>
                    <a:pt x="156" y="14"/>
                  </a:cubicBezTo>
                  <a:cubicBezTo>
                    <a:pt x="154" y="14"/>
                    <a:pt x="154" y="15"/>
                    <a:pt x="154" y="15"/>
                  </a:cubicBezTo>
                  <a:cubicBezTo>
                    <a:pt x="154" y="21"/>
                    <a:pt x="154" y="21"/>
                    <a:pt x="154" y="21"/>
                  </a:cubicBezTo>
                  <a:cubicBezTo>
                    <a:pt x="153" y="22"/>
                    <a:pt x="153" y="22"/>
                    <a:pt x="153" y="22"/>
                  </a:cubicBezTo>
                  <a:cubicBezTo>
                    <a:pt x="153" y="22"/>
                    <a:pt x="153" y="21"/>
                    <a:pt x="153" y="21"/>
                  </a:cubicBezTo>
                  <a:cubicBezTo>
                    <a:pt x="153" y="20"/>
                    <a:pt x="152" y="20"/>
                    <a:pt x="150" y="20"/>
                  </a:cubicBezTo>
                  <a:cubicBezTo>
                    <a:pt x="150" y="19"/>
                    <a:pt x="149" y="19"/>
                    <a:pt x="149" y="19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48" y="13"/>
                    <a:pt x="129" y="13"/>
                    <a:pt x="117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89" y="11"/>
                    <a:pt x="85" y="10"/>
                  </a:cubicBezTo>
                  <a:cubicBezTo>
                    <a:pt x="82" y="9"/>
                    <a:pt x="78" y="7"/>
                    <a:pt x="77" y="6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9" y="48"/>
                    <a:pt x="109" y="48"/>
                    <a:pt x="109" y="48"/>
                  </a:cubicBezTo>
                  <a:cubicBezTo>
                    <a:pt x="109" y="48"/>
                    <a:pt x="109" y="48"/>
                    <a:pt x="109" y="48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123" y="51"/>
                    <a:pt x="123" y="51"/>
                    <a:pt x="123" y="51"/>
                  </a:cubicBezTo>
                  <a:cubicBezTo>
                    <a:pt x="148" y="53"/>
                    <a:pt x="148" y="53"/>
                    <a:pt x="148" y="53"/>
                  </a:cubicBezTo>
                  <a:cubicBezTo>
                    <a:pt x="186" y="53"/>
                    <a:pt x="186" y="53"/>
                    <a:pt x="186" y="53"/>
                  </a:cubicBezTo>
                  <a:cubicBezTo>
                    <a:pt x="186" y="49"/>
                    <a:pt x="186" y="49"/>
                    <a:pt x="186" y="49"/>
                  </a:cubicBezTo>
                  <a:lnTo>
                    <a:pt x="181" y="49"/>
                  </a:lnTo>
                  <a:close/>
                  <a:moveTo>
                    <a:pt x="181" y="32"/>
                  </a:moveTo>
                  <a:cubicBezTo>
                    <a:pt x="181" y="32"/>
                    <a:pt x="181" y="32"/>
                    <a:pt x="181" y="32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81" y="40"/>
                    <a:pt x="181" y="40"/>
                    <a:pt x="181" y="40"/>
                  </a:cubicBezTo>
                  <a:lnTo>
                    <a:pt x="181" y="32"/>
                  </a:lnTo>
                  <a:close/>
                  <a:moveTo>
                    <a:pt x="160" y="10"/>
                  </a:moveTo>
                  <a:cubicBezTo>
                    <a:pt x="160" y="10"/>
                    <a:pt x="160" y="10"/>
                    <a:pt x="160" y="10"/>
                  </a:cubicBezTo>
                  <a:cubicBezTo>
                    <a:pt x="160" y="10"/>
                    <a:pt x="161" y="10"/>
                    <a:pt x="163" y="10"/>
                  </a:cubicBezTo>
                  <a:cubicBezTo>
                    <a:pt x="165" y="10"/>
                    <a:pt x="170" y="11"/>
                    <a:pt x="170" y="11"/>
                  </a:cubicBezTo>
                  <a:cubicBezTo>
                    <a:pt x="170" y="11"/>
                    <a:pt x="166" y="11"/>
                    <a:pt x="164" y="11"/>
                  </a:cubicBezTo>
                  <a:cubicBezTo>
                    <a:pt x="162" y="11"/>
                    <a:pt x="160" y="10"/>
                    <a:pt x="160" y="10"/>
                  </a:cubicBezTo>
                  <a:cubicBezTo>
                    <a:pt x="160" y="13"/>
                    <a:pt x="160" y="13"/>
                    <a:pt x="160" y="13"/>
                  </a:cubicBezTo>
                  <a:cubicBezTo>
                    <a:pt x="159" y="13"/>
                    <a:pt x="159" y="13"/>
                    <a:pt x="159" y="13"/>
                  </a:cubicBezTo>
                  <a:cubicBezTo>
                    <a:pt x="159" y="10"/>
                    <a:pt x="159" y="10"/>
                    <a:pt x="159" y="10"/>
                  </a:cubicBezTo>
                  <a:lnTo>
                    <a:pt x="160" y="10"/>
                  </a:lnTo>
                  <a:close/>
                  <a:moveTo>
                    <a:pt x="159" y="13"/>
                  </a:moveTo>
                  <a:cubicBezTo>
                    <a:pt x="159" y="13"/>
                    <a:pt x="159" y="13"/>
                    <a:pt x="159" y="13"/>
                  </a:cubicBezTo>
                  <a:cubicBezTo>
                    <a:pt x="164" y="12"/>
                    <a:pt x="170" y="11"/>
                    <a:pt x="170" y="11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69" y="11"/>
                    <a:pt x="169" y="11"/>
                    <a:pt x="169" y="11"/>
                  </a:cubicBezTo>
                  <a:cubicBezTo>
                    <a:pt x="169" y="11"/>
                    <a:pt x="162" y="13"/>
                    <a:pt x="159" y="14"/>
                  </a:cubicBezTo>
                  <a:cubicBezTo>
                    <a:pt x="156" y="15"/>
                    <a:pt x="155" y="16"/>
                    <a:pt x="155" y="16"/>
                  </a:cubicBezTo>
                  <a:cubicBezTo>
                    <a:pt x="155" y="29"/>
                    <a:pt x="155" y="29"/>
                    <a:pt x="155" y="29"/>
                  </a:cubicBezTo>
                  <a:cubicBezTo>
                    <a:pt x="154" y="15"/>
                    <a:pt x="154" y="15"/>
                    <a:pt x="154" y="15"/>
                  </a:cubicBezTo>
                  <a:cubicBezTo>
                    <a:pt x="154" y="15"/>
                    <a:pt x="154" y="14"/>
                    <a:pt x="159" y="13"/>
                  </a:cubicBez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4" y="21"/>
                  </a:cubicBezTo>
                  <a:lnTo>
                    <a:pt x="114" y="20"/>
                  </a:lnTo>
                  <a:close/>
                  <a:moveTo>
                    <a:pt x="112" y="17"/>
                  </a:moveTo>
                  <a:cubicBezTo>
                    <a:pt x="112" y="17"/>
                    <a:pt x="112" y="17"/>
                    <a:pt x="112" y="17"/>
                  </a:cubicBezTo>
                  <a:cubicBezTo>
                    <a:pt x="114" y="17"/>
                    <a:pt x="114" y="17"/>
                    <a:pt x="114" y="17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2" y="19"/>
                    <a:pt x="112" y="19"/>
                    <a:pt x="112" y="19"/>
                  </a:cubicBezTo>
                  <a:lnTo>
                    <a:pt x="112" y="17"/>
                  </a:lnTo>
                  <a:close/>
                  <a:moveTo>
                    <a:pt x="111" y="22"/>
                  </a:moveTo>
                  <a:cubicBezTo>
                    <a:pt x="111" y="22"/>
                    <a:pt x="111" y="22"/>
                    <a:pt x="111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1" y="23"/>
                    <a:pt x="111" y="23"/>
                    <a:pt x="111" y="23"/>
                  </a:cubicBezTo>
                  <a:lnTo>
                    <a:pt x="111" y="22"/>
                  </a:lnTo>
                  <a:close/>
                  <a:moveTo>
                    <a:pt x="109" y="19"/>
                  </a:moveTo>
                  <a:cubicBezTo>
                    <a:pt x="109" y="19"/>
                    <a:pt x="109" y="19"/>
                    <a:pt x="109" y="19"/>
                  </a:cubicBezTo>
                  <a:cubicBezTo>
                    <a:pt x="111" y="19"/>
                    <a:pt x="111" y="19"/>
                    <a:pt x="111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09" y="21"/>
                    <a:pt x="109" y="21"/>
                    <a:pt x="109" y="21"/>
                  </a:cubicBezTo>
                  <a:lnTo>
                    <a:pt x="109" y="19"/>
                  </a:lnTo>
                  <a:close/>
                  <a:moveTo>
                    <a:pt x="98" y="13"/>
                  </a:moveTo>
                  <a:cubicBezTo>
                    <a:pt x="98" y="13"/>
                    <a:pt x="98" y="13"/>
                    <a:pt x="98" y="13"/>
                  </a:cubicBezTo>
                  <a:cubicBezTo>
                    <a:pt x="100" y="13"/>
                    <a:pt x="103" y="13"/>
                    <a:pt x="105" y="13"/>
                  </a:cubicBezTo>
                  <a:cubicBezTo>
                    <a:pt x="103" y="13"/>
                    <a:pt x="101" y="13"/>
                    <a:pt x="98" y="13"/>
                  </a:cubicBezTo>
                  <a:close/>
                  <a:moveTo>
                    <a:pt x="99" y="17"/>
                  </a:moveTo>
                  <a:cubicBezTo>
                    <a:pt x="99" y="17"/>
                    <a:pt x="99" y="17"/>
                    <a:pt x="99" y="17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97" y="17"/>
                    <a:pt x="97" y="17"/>
                    <a:pt x="97" y="17"/>
                  </a:cubicBezTo>
                  <a:lnTo>
                    <a:pt x="99" y="17"/>
                  </a:lnTo>
                  <a:close/>
                  <a:moveTo>
                    <a:pt x="88" y="12"/>
                  </a:moveTo>
                  <a:cubicBezTo>
                    <a:pt x="88" y="12"/>
                    <a:pt x="88" y="12"/>
                    <a:pt x="88" y="12"/>
                  </a:cubicBezTo>
                  <a:cubicBezTo>
                    <a:pt x="91" y="12"/>
                    <a:pt x="94" y="12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4" y="13"/>
                    <a:pt x="90" y="13"/>
                    <a:pt x="88" y="13"/>
                  </a:cubicBezTo>
                  <a:lnTo>
                    <a:pt x="88" y="12"/>
                  </a:lnTo>
                  <a:close/>
                  <a:moveTo>
                    <a:pt x="80" y="9"/>
                  </a:moveTo>
                  <a:cubicBezTo>
                    <a:pt x="80" y="9"/>
                    <a:pt x="80" y="9"/>
                    <a:pt x="80" y="9"/>
                  </a:cubicBezTo>
                  <a:cubicBezTo>
                    <a:pt x="82" y="10"/>
                    <a:pt x="83" y="11"/>
                    <a:pt x="85" y="11"/>
                  </a:cubicBezTo>
                  <a:cubicBezTo>
                    <a:pt x="85" y="11"/>
                    <a:pt x="86" y="12"/>
                    <a:pt x="87" y="12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0" y="13"/>
                    <a:pt x="80" y="13"/>
                    <a:pt x="80" y="13"/>
                  </a:cubicBezTo>
                  <a:lnTo>
                    <a:pt x="80" y="9"/>
                  </a:lnTo>
                  <a:close/>
                  <a:moveTo>
                    <a:pt x="86" y="25"/>
                  </a:moveTo>
                  <a:cubicBezTo>
                    <a:pt x="86" y="25"/>
                    <a:pt x="86" y="25"/>
                    <a:pt x="86" y="25"/>
                  </a:cubicBezTo>
                  <a:cubicBezTo>
                    <a:pt x="86" y="27"/>
                    <a:pt x="86" y="27"/>
                    <a:pt x="86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5" y="25"/>
                    <a:pt x="85" y="25"/>
                    <a:pt x="85" y="25"/>
                  </a:cubicBezTo>
                  <a:lnTo>
                    <a:pt x="86" y="25"/>
                  </a:lnTo>
                  <a:close/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1"/>
                    <a:pt x="14" y="11"/>
                    <a:pt x="14" y="11"/>
                  </a:cubicBezTo>
                  <a:lnTo>
                    <a:pt x="18" y="8"/>
                  </a:lnTo>
                  <a:close/>
                  <a:moveTo>
                    <a:pt x="18" y="20"/>
                  </a:moveTo>
                  <a:cubicBezTo>
                    <a:pt x="18" y="20"/>
                    <a:pt x="18" y="20"/>
                    <a:pt x="18" y="20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20"/>
                    <a:pt x="18" y="20"/>
                    <a:pt x="18" y="20"/>
                  </a:cubicBezTo>
                  <a:close/>
                  <a:moveTo>
                    <a:pt x="1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21"/>
                    <a:pt x="16" y="21"/>
                    <a:pt x="16" y="21"/>
                  </a:cubicBezTo>
                  <a:lnTo>
                    <a:pt x="18" y="21"/>
                  </a:lnTo>
                  <a:close/>
                  <a:moveTo>
                    <a:pt x="16" y="21"/>
                  </a:moveTo>
                  <a:cubicBezTo>
                    <a:pt x="16" y="21"/>
                    <a:pt x="16" y="21"/>
                    <a:pt x="16" y="21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21"/>
                    <a:pt x="15" y="21"/>
                    <a:pt x="15" y="21"/>
                  </a:cubicBezTo>
                  <a:lnTo>
                    <a:pt x="16" y="21"/>
                  </a:lnTo>
                  <a:close/>
                  <a:moveTo>
                    <a:pt x="15" y="21"/>
                  </a:moveTo>
                  <a:cubicBezTo>
                    <a:pt x="15" y="21"/>
                    <a:pt x="15" y="21"/>
                    <a:pt x="15" y="21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21"/>
                    <a:pt x="15" y="21"/>
                    <a:pt x="15" y="21"/>
                  </a:cubicBezTo>
                  <a:close/>
                  <a:moveTo>
                    <a:pt x="14" y="12"/>
                  </a:moveTo>
                  <a:cubicBezTo>
                    <a:pt x="14" y="12"/>
                    <a:pt x="14" y="12"/>
                    <a:pt x="14" y="12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lnTo>
                    <a:pt x="14" y="12"/>
                  </a:lnTo>
                  <a:close/>
                  <a:moveTo>
                    <a:pt x="19" y="33"/>
                  </a:moveTo>
                  <a:cubicBezTo>
                    <a:pt x="19" y="33"/>
                    <a:pt x="19" y="33"/>
                    <a:pt x="19" y="33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9" y="33"/>
                    <a:pt x="19" y="33"/>
                    <a:pt x="19" y="33"/>
                  </a:cubicBezTo>
                  <a:close/>
                  <a:moveTo>
                    <a:pt x="20" y="33"/>
                  </a:moveTo>
                  <a:cubicBezTo>
                    <a:pt x="20" y="33"/>
                    <a:pt x="20" y="33"/>
                    <a:pt x="20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20" y="33"/>
                    <a:pt x="20" y="33"/>
                    <a:pt x="20" y="33"/>
                  </a:cubicBezTo>
                  <a:close/>
                  <a:moveTo>
                    <a:pt x="19" y="32"/>
                  </a:moveTo>
                  <a:cubicBezTo>
                    <a:pt x="19" y="32"/>
                    <a:pt x="19" y="32"/>
                    <a:pt x="19" y="32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32"/>
                    <a:pt x="19" y="32"/>
                    <a:pt x="19" y="32"/>
                  </a:cubicBezTo>
                  <a:close/>
                  <a:moveTo>
                    <a:pt x="20" y="33"/>
                  </a:move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2"/>
                    <a:pt x="20" y="32"/>
                    <a:pt x="20" y="32"/>
                  </a:cubicBezTo>
                  <a:lnTo>
                    <a:pt x="20" y="33"/>
                  </a:lnTo>
                  <a:close/>
                  <a:moveTo>
                    <a:pt x="22" y="32"/>
                  </a:moveTo>
                  <a:cubicBezTo>
                    <a:pt x="22" y="32"/>
                    <a:pt x="22" y="32"/>
                    <a:pt x="22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32"/>
                    <a:pt x="22" y="32"/>
                    <a:pt x="22" y="32"/>
                  </a:cubicBezTo>
                  <a:close/>
                  <a:moveTo>
                    <a:pt x="21" y="33"/>
                  </a:moveTo>
                  <a:cubicBezTo>
                    <a:pt x="21" y="33"/>
                    <a:pt x="21" y="33"/>
                    <a:pt x="21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21" y="33"/>
                  </a:lnTo>
                  <a:close/>
                  <a:moveTo>
                    <a:pt x="22" y="33"/>
                  </a:moveTo>
                  <a:cubicBezTo>
                    <a:pt x="22" y="33"/>
                    <a:pt x="22" y="33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2" y="32"/>
                    <a:pt x="22" y="32"/>
                    <a:pt x="22" y="32"/>
                  </a:cubicBezTo>
                  <a:lnTo>
                    <a:pt x="22" y="33"/>
                  </a:lnTo>
                  <a:close/>
                  <a:moveTo>
                    <a:pt x="23" y="3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33"/>
                  </a:lnTo>
                  <a:close/>
                  <a:moveTo>
                    <a:pt x="22" y="32"/>
                  </a:moveTo>
                  <a:cubicBezTo>
                    <a:pt x="22" y="32"/>
                    <a:pt x="22" y="32"/>
                    <a:pt x="22" y="32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32"/>
                    <a:pt x="22" y="32"/>
                    <a:pt x="22" y="32"/>
                  </a:cubicBezTo>
                  <a:close/>
                  <a:moveTo>
                    <a:pt x="23" y="3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33"/>
                  </a:lnTo>
                  <a:close/>
                  <a:moveTo>
                    <a:pt x="23" y="32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32"/>
                    <a:pt x="23" y="32"/>
                    <a:pt x="23" y="32"/>
                  </a:cubicBezTo>
                  <a:close/>
                  <a:moveTo>
                    <a:pt x="25" y="33"/>
                  </a:moveTo>
                  <a:cubicBezTo>
                    <a:pt x="25" y="33"/>
                    <a:pt x="25" y="33"/>
                    <a:pt x="25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lnTo>
                    <a:pt x="25" y="33"/>
                  </a:lnTo>
                  <a:close/>
                  <a:moveTo>
                    <a:pt x="24" y="32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32"/>
                    <a:pt x="24" y="32"/>
                    <a:pt x="24" y="32"/>
                  </a:cubicBezTo>
                  <a:close/>
                  <a:moveTo>
                    <a:pt x="25" y="32"/>
                  </a:moveTo>
                  <a:cubicBezTo>
                    <a:pt x="25" y="32"/>
                    <a:pt x="25" y="32"/>
                    <a:pt x="25" y="32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32"/>
                    <a:pt x="25" y="32"/>
                    <a:pt x="25" y="32"/>
                  </a:cubicBezTo>
                  <a:close/>
                  <a:moveTo>
                    <a:pt x="26" y="31"/>
                  </a:moveTo>
                  <a:cubicBezTo>
                    <a:pt x="26" y="31"/>
                    <a:pt x="26" y="31"/>
                    <a:pt x="26" y="31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31"/>
                    <a:pt x="26" y="31"/>
                    <a:pt x="26" y="31"/>
                  </a:cubicBezTo>
                  <a:close/>
                  <a:moveTo>
                    <a:pt x="28" y="31"/>
                  </a:moveTo>
                  <a:cubicBezTo>
                    <a:pt x="28" y="31"/>
                    <a:pt x="28" y="31"/>
                    <a:pt x="28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8" y="17"/>
                    <a:pt x="28" y="17"/>
                    <a:pt x="28" y="17"/>
                  </a:cubicBezTo>
                  <a:lnTo>
                    <a:pt x="28" y="31"/>
                  </a:lnTo>
                  <a:close/>
                  <a:moveTo>
                    <a:pt x="30" y="31"/>
                  </a:moveTo>
                  <a:cubicBezTo>
                    <a:pt x="30" y="31"/>
                    <a:pt x="30" y="31"/>
                    <a:pt x="30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8"/>
                    <a:pt x="30" y="18"/>
                    <a:pt x="30" y="18"/>
                  </a:cubicBezTo>
                  <a:lnTo>
                    <a:pt x="30" y="31"/>
                  </a:lnTo>
                  <a:close/>
                  <a:moveTo>
                    <a:pt x="37" y="30"/>
                  </a:moveTo>
                  <a:cubicBezTo>
                    <a:pt x="37" y="30"/>
                    <a:pt x="37" y="30"/>
                    <a:pt x="37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30"/>
                  </a:lnTo>
                  <a:close/>
                  <a:moveTo>
                    <a:pt x="39" y="31"/>
                  </a:moveTo>
                  <a:cubicBezTo>
                    <a:pt x="39" y="31"/>
                    <a:pt x="39" y="31"/>
                    <a:pt x="39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lnTo>
                    <a:pt x="39" y="31"/>
                  </a:lnTo>
                  <a:close/>
                  <a:moveTo>
                    <a:pt x="42" y="31"/>
                  </a:moveTo>
                  <a:cubicBezTo>
                    <a:pt x="42" y="31"/>
                    <a:pt x="42" y="31"/>
                    <a:pt x="42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2" y="18"/>
                    <a:pt x="42" y="18"/>
                    <a:pt x="42" y="18"/>
                  </a:cubicBezTo>
                  <a:lnTo>
                    <a:pt x="42" y="31"/>
                  </a:lnTo>
                  <a:close/>
                  <a:moveTo>
                    <a:pt x="48" y="31"/>
                  </a:moveTo>
                  <a:cubicBezTo>
                    <a:pt x="48" y="31"/>
                    <a:pt x="48" y="31"/>
                    <a:pt x="48" y="31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8" y="18"/>
                    <a:pt x="48" y="18"/>
                    <a:pt x="48" y="18"/>
                  </a:cubicBezTo>
                  <a:lnTo>
                    <a:pt x="48" y="31"/>
                  </a:lnTo>
                  <a:close/>
                  <a:moveTo>
                    <a:pt x="50" y="31"/>
                  </a:move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9"/>
                    <a:pt x="50" y="19"/>
                    <a:pt x="50" y="19"/>
                  </a:cubicBezTo>
                  <a:lnTo>
                    <a:pt x="50" y="31"/>
                  </a:lnTo>
                  <a:close/>
                  <a:moveTo>
                    <a:pt x="52" y="31"/>
                  </a:moveTo>
                  <a:cubicBezTo>
                    <a:pt x="52" y="31"/>
                    <a:pt x="52" y="31"/>
                    <a:pt x="52" y="31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2" y="19"/>
                    <a:pt x="52" y="19"/>
                    <a:pt x="52" y="19"/>
                  </a:cubicBezTo>
                  <a:lnTo>
                    <a:pt x="52" y="31"/>
                  </a:lnTo>
                  <a:close/>
                  <a:moveTo>
                    <a:pt x="57" y="31"/>
                  </a:moveTo>
                  <a:cubicBezTo>
                    <a:pt x="57" y="31"/>
                    <a:pt x="57" y="31"/>
                    <a:pt x="57" y="31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7" y="19"/>
                    <a:pt x="57" y="19"/>
                    <a:pt x="57" y="19"/>
                  </a:cubicBezTo>
                  <a:lnTo>
                    <a:pt x="57" y="31"/>
                  </a:lnTo>
                  <a:close/>
                  <a:moveTo>
                    <a:pt x="59" y="31"/>
                  </a:moveTo>
                  <a:cubicBezTo>
                    <a:pt x="59" y="31"/>
                    <a:pt x="59" y="31"/>
                    <a:pt x="59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19"/>
                  </a:cubicBezTo>
                  <a:lnTo>
                    <a:pt x="59" y="31"/>
                  </a:lnTo>
                  <a:close/>
                  <a:moveTo>
                    <a:pt x="63" y="31"/>
                  </a:moveTo>
                  <a:cubicBezTo>
                    <a:pt x="63" y="31"/>
                    <a:pt x="63" y="31"/>
                    <a:pt x="63" y="31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3" y="19"/>
                    <a:pt x="63" y="19"/>
                    <a:pt x="63" y="19"/>
                  </a:cubicBezTo>
                  <a:lnTo>
                    <a:pt x="63" y="31"/>
                  </a:lnTo>
                  <a:close/>
                  <a:moveTo>
                    <a:pt x="63" y="18"/>
                  </a:moveTo>
                  <a:cubicBezTo>
                    <a:pt x="63" y="18"/>
                    <a:pt x="63" y="18"/>
                    <a:pt x="63" y="18"/>
                  </a:cubicBezTo>
                  <a:cubicBezTo>
                    <a:pt x="60" y="17"/>
                    <a:pt x="60" y="17"/>
                    <a:pt x="60" y="17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63" y="4"/>
                    <a:pt x="63" y="4"/>
                    <a:pt x="63" y="4"/>
                  </a:cubicBezTo>
                  <a:lnTo>
                    <a:pt x="63" y="18"/>
                  </a:lnTo>
                  <a:close/>
                  <a:moveTo>
                    <a:pt x="65" y="31"/>
                  </a:moveTo>
                  <a:cubicBezTo>
                    <a:pt x="65" y="31"/>
                    <a:pt x="65" y="31"/>
                    <a:pt x="65" y="31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5" y="19"/>
                    <a:pt x="65" y="19"/>
                    <a:pt x="65" y="19"/>
                  </a:cubicBezTo>
                  <a:lnTo>
                    <a:pt x="65" y="31"/>
                  </a:lnTo>
                  <a:close/>
                  <a:moveTo>
                    <a:pt x="65" y="5"/>
                  </a:moveTo>
                  <a:cubicBezTo>
                    <a:pt x="65" y="5"/>
                    <a:pt x="65" y="5"/>
                    <a:pt x="65" y="5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6" y="4"/>
                    <a:pt x="66" y="4"/>
                    <a:pt x="66" y="4"/>
                  </a:cubicBezTo>
                  <a:lnTo>
                    <a:pt x="65" y="5"/>
                  </a:lnTo>
                  <a:close/>
                  <a:moveTo>
                    <a:pt x="67" y="31"/>
                  </a:moveTo>
                  <a:cubicBezTo>
                    <a:pt x="67" y="31"/>
                    <a:pt x="67" y="31"/>
                    <a:pt x="67" y="31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7" y="19"/>
                    <a:pt x="67" y="19"/>
                    <a:pt x="67" y="19"/>
                  </a:cubicBezTo>
                  <a:lnTo>
                    <a:pt x="67" y="31"/>
                  </a:lnTo>
                  <a:close/>
                  <a:moveTo>
                    <a:pt x="71" y="31"/>
                  </a:moveTo>
                  <a:cubicBezTo>
                    <a:pt x="71" y="31"/>
                    <a:pt x="71" y="31"/>
                    <a:pt x="71" y="31"/>
                  </a:cubicBezTo>
                  <a:cubicBezTo>
                    <a:pt x="68" y="31"/>
                    <a:pt x="68" y="31"/>
                    <a:pt x="68" y="31"/>
                  </a:cubicBezTo>
                  <a:cubicBezTo>
                    <a:pt x="68" y="19"/>
                    <a:pt x="68" y="19"/>
                    <a:pt x="68" y="19"/>
                  </a:cubicBezTo>
                  <a:cubicBezTo>
                    <a:pt x="71" y="19"/>
                    <a:pt x="71" y="19"/>
                    <a:pt x="71" y="19"/>
                  </a:cubicBezTo>
                  <a:lnTo>
                    <a:pt x="71" y="31"/>
                  </a:lnTo>
                  <a:close/>
                  <a:moveTo>
                    <a:pt x="71" y="5"/>
                  </a:moveTo>
                  <a:cubicBezTo>
                    <a:pt x="71" y="5"/>
                    <a:pt x="71" y="5"/>
                    <a:pt x="71" y="5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7" y="5"/>
                    <a:pt x="67" y="5"/>
                    <a:pt x="67" y="5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72" y="5"/>
                    <a:pt x="72" y="5"/>
                    <a:pt x="72" y="5"/>
                  </a:cubicBezTo>
                  <a:lnTo>
                    <a:pt x="71" y="5"/>
                  </a:lnTo>
                  <a:close/>
                  <a:moveTo>
                    <a:pt x="73" y="31"/>
                  </a:moveTo>
                  <a:cubicBezTo>
                    <a:pt x="73" y="31"/>
                    <a:pt x="73" y="31"/>
                    <a:pt x="73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9"/>
                    <a:pt x="73" y="19"/>
                    <a:pt x="73" y="19"/>
                  </a:cubicBezTo>
                  <a:lnTo>
                    <a:pt x="73" y="31"/>
                  </a:lnTo>
                  <a:close/>
                  <a:moveTo>
                    <a:pt x="73" y="5"/>
                  </a:moveTo>
                  <a:cubicBezTo>
                    <a:pt x="73" y="5"/>
                    <a:pt x="73" y="5"/>
                    <a:pt x="73" y="5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4" y="5"/>
                    <a:pt x="74" y="5"/>
                    <a:pt x="74" y="5"/>
                  </a:cubicBezTo>
                  <a:lnTo>
                    <a:pt x="73" y="5"/>
                  </a:lnTo>
                  <a:close/>
                  <a:moveTo>
                    <a:pt x="75" y="31"/>
                  </a:moveTo>
                  <a:cubicBezTo>
                    <a:pt x="75" y="31"/>
                    <a:pt x="75" y="31"/>
                    <a:pt x="75" y="31"/>
                  </a:cubicBezTo>
                  <a:cubicBezTo>
                    <a:pt x="74" y="31"/>
                    <a:pt x="74" y="31"/>
                    <a:pt x="74" y="31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8" y="8"/>
                    <a:pt x="80" y="9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76" y="13"/>
                    <a:pt x="76" y="13"/>
                    <a:pt x="76" y="13"/>
                  </a:cubicBezTo>
                  <a:lnTo>
                    <a:pt x="75" y="31"/>
                  </a:lnTo>
                  <a:close/>
                  <a:moveTo>
                    <a:pt x="77" y="16"/>
                  </a:moveTo>
                  <a:cubicBezTo>
                    <a:pt x="77" y="16"/>
                    <a:pt x="77" y="16"/>
                    <a:pt x="77" y="16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6" y="16"/>
                    <a:pt x="76" y="16"/>
                    <a:pt x="76" y="16"/>
                  </a:cubicBezTo>
                  <a:lnTo>
                    <a:pt x="77" y="16"/>
                  </a:lnTo>
                  <a:close/>
                  <a:moveTo>
                    <a:pt x="76" y="25"/>
                  </a:moveTo>
                  <a:cubicBezTo>
                    <a:pt x="76" y="25"/>
                    <a:pt x="76" y="25"/>
                    <a:pt x="76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6"/>
                    <a:pt x="77" y="26"/>
                    <a:pt x="77" y="26"/>
                  </a:cubicBezTo>
                  <a:cubicBezTo>
                    <a:pt x="76" y="26"/>
                    <a:pt x="76" y="26"/>
                    <a:pt x="76" y="26"/>
                  </a:cubicBezTo>
                  <a:lnTo>
                    <a:pt x="76" y="25"/>
                  </a:lnTo>
                  <a:close/>
                  <a:moveTo>
                    <a:pt x="78" y="30"/>
                  </a:moveTo>
                  <a:cubicBezTo>
                    <a:pt x="78" y="30"/>
                    <a:pt x="78" y="30"/>
                    <a:pt x="78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7" y="29"/>
                    <a:pt x="77" y="29"/>
                    <a:pt x="77" y="29"/>
                  </a:cubicBezTo>
                  <a:cubicBezTo>
                    <a:pt x="78" y="29"/>
                    <a:pt x="78" y="29"/>
                    <a:pt x="78" y="29"/>
                  </a:cubicBezTo>
                  <a:lnTo>
                    <a:pt x="78" y="30"/>
                  </a:lnTo>
                  <a:close/>
                  <a:moveTo>
                    <a:pt x="79" y="21"/>
                  </a:moveTo>
                  <a:cubicBezTo>
                    <a:pt x="79" y="21"/>
                    <a:pt x="79" y="21"/>
                    <a:pt x="79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79" y="23"/>
                    <a:pt x="79" y="23"/>
                    <a:pt x="79" y="23"/>
                  </a:cubicBezTo>
                  <a:lnTo>
                    <a:pt x="79" y="21"/>
                  </a:lnTo>
                  <a:close/>
                  <a:moveTo>
                    <a:pt x="81" y="31"/>
                  </a:moveTo>
                  <a:cubicBezTo>
                    <a:pt x="81" y="31"/>
                    <a:pt x="81" y="31"/>
                    <a:pt x="81" y="31"/>
                  </a:cubicBezTo>
                  <a:cubicBezTo>
                    <a:pt x="80" y="31"/>
                    <a:pt x="80" y="31"/>
                    <a:pt x="80" y="31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1" y="29"/>
                    <a:pt x="81" y="29"/>
                    <a:pt x="81" y="29"/>
                  </a:cubicBezTo>
                  <a:lnTo>
                    <a:pt x="81" y="31"/>
                  </a:lnTo>
                  <a:close/>
                  <a:moveTo>
                    <a:pt x="81" y="18"/>
                  </a:moveTo>
                  <a:cubicBezTo>
                    <a:pt x="81" y="18"/>
                    <a:pt x="81" y="18"/>
                    <a:pt x="81" y="18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81" y="16"/>
                    <a:pt x="81" y="16"/>
                    <a:pt x="81" y="16"/>
                  </a:cubicBezTo>
                  <a:lnTo>
                    <a:pt x="81" y="18"/>
                  </a:lnTo>
                  <a:close/>
                  <a:moveTo>
                    <a:pt x="83" y="30"/>
                  </a:moveTo>
                  <a:cubicBezTo>
                    <a:pt x="83" y="30"/>
                    <a:pt x="83" y="30"/>
                    <a:pt x="83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28"/>
                    <a:pt x="82" y="28"/>
                    <a:pt x="82" y="28"/>
                  </a:cubicBezTo>
                  <a:cubicBezTo>
                    <a:pt x="83" y="28"/>
                    <a:pt x="83" y="28"/>
                    <a:pt x="83" y="28"/>
                  </a:cubicBezTo>
                  <a:lnTo>
                    <a:pt x="83" y="30"/>
                  </a:lnTo>
                  <a:close/>
                  <a:moveTo>
                    <a:pt x="83" y="26"/>
                  </a:moveTo>
                  <a:cubicBezTo>
                    <a:pt x="83" y="26"/>
                    <a:pt x="83" y="26"/>
                    <a:pt x="83" y="26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3" y="24"/>
                    <a:pt x="83" y="24"/>
                    <a:pt x="83" y="24"/>
                  </a:cubicBezTo>
                  <a:lnTo>
                    <a:pt x="83" y="26"/>
                  </a:lnTo>
                  <a:close/>
                  <a:moveTo>
                    <a:pt x="86" y="31"/>
                  </a:moveTo>
                  <a:cubicBezTo>
                    <a:pt x="86" y="31"/>
                    <a:pt x="86" y="31"/>
                    <a:pt x="86" y="3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4" y="28"/>
                    <a:pt x="84" y="28"/>
                    <a:pt x="84" y="28"/>
                  </a:cubicBezTo>
                  <a:cubicBezTo>
                    <a:pt x="86" y="28"/>
                    <a:pt x="86" y="28"/>
                    <a:pt x="86" y="28"/>
                  </a:cubicBezTo>
                  <a:lnTo>
                    <a:pt x="86" y="31"/>
                  </a:lnTo>
                  <a:close/>
                  <a:moveTo>
                    <a:pt x="87" y="19"/>
                  </a:moveTo>
                  <a:cubicBezTo>
                    <a:pt x="87" y="19"/>
                    <a:pt x="87" y="19"/>
                    <a:pt x="87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20"/>
                    <a:pt x="87" y="20"/>
                    <a:pt x="87" y="20"/>
                  </a:cubicBezTo>
                  <a:lnTo>
                    <a:pt x="87" y="19"/>
                  </a:lnTo>
                  <a:close/>
                  <a:moveTo>
                    <a:pt x="87" y="23"/>
                  </a:moveTo>
                  <a:cubicBezTo>
                    <a:pt x="87" y="23"/>
                    <a:pt x="87" y="23"/>
                    <a:pt x="87" y="23"/>
                  </a:cubicBezTo>
                  <a:cubicBezTo>
                    <a:pt x="89" y="23"/>
                    <a:pt x="89" y="23"/>
                    <a:pt x="89" y="23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87" y="25"/>
                    <a:pt x="87" y="25"/>
                    <a:pt x="87" y="25"/>
                  </a:cubicBezTo>
                  <a:lnTo>
                    <a:pt x="87" y="23"/>
                  </a:lnTo>
                  <a:close/>
                  <a:moveTo>
                    <a:pt x="90" y="30"/>
                  </a:moveTo>
                  <a:cubicBezTo>
                    <a:pt x="90" y="30"/>
                    <a:pt x="90" y="30"/>
                    <a:pt x="90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90" y="28"/>
                    <a:pt x="90" y="28"/>
                    <a:pt x="90" y="28"/>
                  </a:cubicBezTo>
                  <a:lnTo>
                    <a:pt x="90" y="30"/>
                  </a:ln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0" y="25"/>
                    <a:pt x="90" y="25"/>
                    <a:pt x="90" y="25"/>
                  </a:cubicBezTo>
                  <a:cubicBezTo>
                    <a:pt x="90" y="24"/>
                    <a:pt x="90" y="24"/>
                    <a:pt x="90" y="24"/>
                  </a:cubicBezTo>
                  <a:cubicBezTo>
                    <a:pt x="91" y="24"/>
                    <a:pt x="91" y="24"/>
                    <a:pt x="91" y="24"/>
                  </a:cubicBezTo>
                  <a:lnTo>
                    <a:pt x="91" y="25"/>
                  </a:lnTo>
                  <a:close/>
                  <a:moveTo>
                    <a:pt x="93" y="19"/>
                  </a:moveTo>
                  <a:cubicBezTo>
                    <a:pt x="93" y="19"/>
                    <a:pt x="93" y="19"/>
                    <a:pt x="93" y="19"/>
                  </a:cubicBezTo>
                  <a:cubicBezTo>
                    <a:pt x="92" y="19"/>
                    <a:pt x="92" y="19"/>
                    <a:pt x="92" y="19"/>
                  </a:cubicBezTo>
                  <a:cubicBezTo>
                    <a:pt x="92" y="18"/>
                    <a:pt x="92" y="18"/>
                    <a:pt x="92" y="18"/>
                  </a:cubicBezTo>
                  <a:cubicBezTo>
                    <a:pt x="93" y="18"/>
                    <a:pt x="93" y="18"/>
                    <a:pt x="93" y="18"/>
                  </a:cubicBezTo>
                  <a:lnTo>
                    <a:pt x="93" y="19"/>
                  </a:lnTo>
                  <a:close/>
                  <a:moveTo>
                    <a:pt x="97" y="31"/>
                  </a:moveTo>
                  <a:cubicBezTo>
                    <a:pt x="97" y="31"/>
                    <a:pt x="97" y="31"/>
                    <a:pt x="97" y="31"/>
                  </a:cubicBezTo>
                  <a:cubicBezTo>
                    <a:pt x="95" y="31"/>
                    <a:pt x="95" y="31"/>
                    <a:pt x="95" y="31"/>
                  </a:cubicBezTo>
                  <a:cubicBezTo>
                    <a:pt x="95" y="29"/>
                    <a:pt x="95" y="29"/>
                    <a:pt x="95" y="29"/>
                  </a:cubicBezTo>
                  <a:cubicBezTo>
                    <a:pt x="97" y="29"/>
                    <a:pt x="97" y="29"/>
                    <a:pt x="97" y="29"/>
                  </a:cubicBezTo>
                  <a:lnTo>
                    <a:pt x="97" y="31"/>
                  </a:lnTo>
                  <a:close/>
                  <a:moveTo>
                    <a:pt x="99" y="25"/>
                  </a:moveTo>
                  <a:cubicBezTo>
                    <a:pt x="99" y="25"/>
                    <a:pt x="99" y="25"/>
                    <a:pt x="99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9" y="24"/>
                    <a:pt x="99" y="24"/>
                    <a:pt x="99" y="24"/>
                  </a:cubicBezTo>
                  <a:lnTo>
                    <a:pt x="99" y="25"/>
                  </a:lnTo>
                  <a:close/>
                  <a:moveTo>
                    <a:pt x="100" y="19"/>
                  </a:moveTo>
                  <a:cubicBezTo>
                    <a:pt x="100" y="19"/>
                    <a:pt x="100" y="19"/>
                    <a:pt x="100" y="19"/>
                  </a:cubicBezTo>
                  <a:cubicBezTo>
                    <a:pt x="102" y="19"/>
                    <a:pt x="102" y="19"/>
                    <a:pt x="102" y="19"/>
                  </a:cubicBezTo>
                  <a:cubicBezTo>
                    <a:pt x="102" y="21"/>
                    <a:pt x="102" y="21"/>
                    <a:pt x="102" y="21"/>
                  </a:cubicBezTo>
                  <a:cubicBezTo>
                    <a:pt x="100" y="21"/>
                    <a:pt x="100" y="21"/>
                    <a:pt x="100" y="21"/>
                  </a:cubicBezTo>
                  <a:lnTo>
                    <a:pt x="100" y="19"/>
                  </a:lnTo>
                  <a:close/>
                  <a:moveTo>
                    <a:pt x="102" y="31"/>
                  </a:moveTo>
                  <a:cubicBezTo>
                    <a:pt x="102" y="31"/>
                    <a:pt x="102" y="31"/>
                    <a:pt x="102" y="31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2" y="29"/>
                    <a:pt x="102" y="29"/>
                    <a:pt x="102" y="29"/>
                  </a:cubicBezTo>
                  <a:lnTo>
                    <a:pt x="102" y="31"/>
                  </a:lnTo>
                  <a:close/>
                  <a:moveTo>
                    <a:pt x="103" y="17"/>
                  </a:moveTo>
                  <a:cubicBezTo>
                    <a:pt x="103" y="17"/>
                    <a:pt x="103" y="17"/>
                    <a:pt x="103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3" y="18"/>
                    <a:pt x="103" y="18"/>
                    <a:pt x="103" y="18"/>
                  </a:cubicBezTo>
                  <a:lnTo>
                    <a:pt x="103" y="17"/>
                  </a:lnTo>
                  <a:close/>
                  <a:moveTo>
                    <a:pt x="104" y="31"/>
                  </a:moveTo>
                  <a:cubicBezTo>
                    <a:pt x="104" y="31"/>
                    <a:pt x="104" y="31"/>
                    <a:pt x="104" y="31"/>
                  </a:cubicBezTo>
                  <a:cubicBezTo>
                    <a:pt x="103" y="31"/>
                    <a:pt x="103" y="31"/>
                    <a:pt x="103" y="31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4" y="30"/>
                    <a:pt x="104" y="30"/>
                    <a:pt x="104" y="30"/>
                  </a:cubicBezTo>
                  <a:lnTo>
                    <a:pt x="104" y="31"/>
                  </a:lnTo>
                  <a:close/>
                  <a:moveTo>
                    <a:pt x="104" y="26"/>
                  </a:moveTo>
                  <a:cubicBezTo>
                    <a:pt x="104" y="26"/>
                    <a:pt x="104" y="26"/>
                    <a:pt x="104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4" y="24"/>
                    <a:pt x="104" y="24"/>
                    <a:pt x="104" y="24"/>
                  </a:cubicBezTo>
                  <a:lnTo>
                    <a:pt x="104" y="26"/>
                  </a:lnTo>
                  <a:close/>
                  <a:moveTo>
                    <a:pt x="104" y="18"/>
                  </a:moveTo>
                  <a:cubicBezTo>
                    <a:pt x="104" y="18"/>
                    <a:pt x="104" y="18"/>
                    <a:pt x="104" y="18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4" y="20"/>
                    <a:pt x="104" y="20"/>
                    <a:pt x="104" y="20"/>
                  </a:cubicBezTo>
                  <a:lnTo>
                    <a:pt x="104" y="18"/>
                  </a:lnTo>
                  <a:close/>
                  <a:moveTo>
                    <a:pt x="107" y="23"/>
                  </a:moveTo>
                  <a:cubicBezTo>
                    <a:pt x="107" y="23"/>
                    <a:pt x="107" y="23"/>
                    <a:pt x="107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lnTo>
                    <a:pt x="107" y="23"/>
                  </a:lnTo>
                  <a:close/>
                  <a:moveTo>
                    <a:pt x="108" y="21"/>
                  </a:moveTo>
                  <a:cubicBezTo>
                    <a:pt x="108" y="21"/>
                    <a:pt x="108" y="21"/>
                    <a:pt x="108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8" y="20"/>
                    <a:pt x="108" y="20"/>
                    <a:pt x="108" y="20"/>
                  </a:cubicBezTo>
                  <a:lnTo>
                    <a:pt x="108" y="21"/>
                  </a:lnTo>
                  <a:close/>
                  <a:moveTo>
                    <a:pt x="111" y="25"/>
                  </a:moveTo>
                  <a:cubicBezTo>
                    <a:pt x="111" y="25"/>
                    <a:pt x="111" y="25"/>
                    <a:pt x="111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1" y="23"/>
                    <a:pt x="111" y="23"/>
                    <a:pt x="111" y="23"/>
                  </a:cubicBezTo>
                  <a:lnTo>
                    <a:pt x="111" y="25"/>
                  </a:lnTo>
                  <a:close/>
                  <a:moveTo>
                    <a:pt x="112" y="27"/>
                  </a:moveTo>
                  <a:cubicBezTo>
                    <a:pt x="112" y="27"/>
                    <a:pt x="112" y="27"/>
                    <a:pt x="112" y="27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11" y="26"/>
                    <a:pt x="111" y="26"/>
                    <a:pt x="111" y="26"/>
                  </a:cubicBezTo>
                  <a:cubicBezTo>
                    <a:pt x="112" y="26"/>
                    <a:pt x="112" y="26"/>
                    <a:pt x="112" y="26"/>
                  </a:cubicBezTo>
                  <a:lnTo>
                    <a:pt x="112" y="27"/>
                  </a:ln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2" y="31"/>
                    <a:pt x="112" y="31"/>
                    <a:pt x="112" y="31"/>
                  </a:cubicBezTo>
                  <a:cubicBezTo>
                    <a:pt x="112" y="30"/>
                    <a:pt x="112" y="30"/>
                    <a:pt x="112" y="30"/>
                  </a:cubicBezTo>
                  <a:cubicBezTo>
                    <a:pt x="114" y="30"/>
                    <a:pt x="114" y="30"/>
                    <a:pt x="114" y="30"/>
                  </a:cubicBezTo>
                  <a:lnTo>
                    <a:pt x="114" y="32"/>
                  </a:lnTo>
                  <a:close/>
                  <a:moveTo>
                    <a:pt x="116" y="25"/>
                  </a:moveTo>
                  <a:cubicBezTo>
                    <a:pt x="116" y="25"/>
                    <a:pt x="116" y="25"/>
                    <a:pt x="116" y="25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6" y="22"/>
                    <a:pt x="116" y="22"/>
                    <a:pt x="116" y="22"/>
                  </a:cubicBezTo>
                  <a:lnTo>
                    <a:pt x="116" y="25"/>
                  </a:lnTo>
                  <a:close/>
                  <a:moveTo>
                    <a:pt x="116" y="19"/>
                  </a:moveTo>
                  <a:cubicBezTo>
                    <a:pt x="116" y="19"/>
                    <a:pt x="116" y="19"/>
                    <a:pt x="116" y="19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6" y="21"/>
                    <a:pt x="116" y="21"/>
                    <a:pt x="116" y="21"/>
                  </a:cubicBezTo>
                  <a:lnTo>
                    <a:pt x="116" y="19"/>
                  </a:lnTo>
                  <a:close/>
                  <a:moveTo>
                    <a:pt x="117" y="25"/>
                  </a:moveTo>
                  <a:cubicBezTo>
                    <a:pt x="117" y="25"/>
                    <a:pt x="117" y="25"/>
                    <a:pt x="117" y="25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7" y="24"/>
                    <a:pt x="117" y="24"/>
                    <a:pt x="117" y="24"/>
                  </a:cubicBezTo>
                  <a:lnTo>
                    <a:pt x="117" y="25"/>
                  </a:lnTo>
                  <a:close/>
                  <a:moveTo>
                    <a:pt x="85" y="33"/>
                  </a:moveTo>
                  <a:cubicBezTo>
                    <a:pt x="85" y="33"/>
                    <a:pt x="85" y="33"/>
                    <a:pt x="85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5" y="41"/>
                    <a:pt x="85" y="41"/>
                    <a:pt x="85" y="41"/>
                  </a:cubicBezTo>
                  <a:lnTo>
                    <a:pt x="85" y="33"/>
                  </a:lnTo>
                  <a:close/>
                  <a:moveTo>
                    <a:pt x="44" y="34"/>
                  </a:move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lnTo>
                    <a:pt x="44" y="34"/>
                  </a:lnTo>
                  <a:close/>
                  <a:moveTo>
                    <a:pt x="15" y="47"/>
                  </a:move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lnTo>
                    <a:pt x="15" y="47"/>
                  </a:lnTo>
                  <a:close/>
                  <a:moveTo>
                    <a:pt x="20" y="46"/>
                  </a:moveTo>
                  <a:cubicBezTo>
                    <a:pt x="20" y="46"/>
                    <a:pt x="20" y="46"/>
                    <a:pt x="20" y="46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20" y="35"/>
                    <a:pt x="20" y="35"/>
                    <a:pt x="20" y="35"/>
                  </a:cubicBezTo>
                  <a:lnTo>
                    <a:pt x="20" y="46"/>
                  </a:lnTo>
                  <a:close/>
                  <a:moveTo>
                    <a:pt x="25" y="46"/>
                  </a:moveTo>
                  <a:cubicBezTo>
                    <a:pt x="25" y="46"/>
                    <a:pt x="25" y="46"/>
                    <a:pt x="25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5" y="36"/>
                    <a:pt x="25" y="36"/>
                    <a:pt x="25" y="36"/>
                  </a:cubicBezTo>
                  <a:lnTo>
                    <a:pt x="25" y="46"/>
                  </a:lnTo>
                  <a:close/>
                  <a:moveTo>
                    <a:pt x="26" y="46"/>
                  </a:moveTo>
                  <a:cubicBezTo>
                    <a:pt x="26" y="46"/>
                    <a:pt x="26" y="46"/>
                    <a:pt x="26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6" y="42"/>
                    <a:pt x="26" y="42"/>
                    <a:pt x="26" y="42"/>
                  </a:cubicBezTo>
                  <a:lnTo>
                    <a:pt x="26" y="46"/>
                  </a:lnTo>
                  <a:close/>
                  <a:moveTo>
                    <a:pt x="26" y="41"/>
                  </a:moveTo>
                  <a:cubicBezTo>
                    <a:pt x="26" y="41"/>
                    <a:pt x="26" y="41"/>
                    <a:pt x="26" y="41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lnTo>
                    <a:pt x="26" y="41"/>
                  </a:lnTo>
                  <a:close/>
                  <a:moveTo>
                    <a:pt x="28" y="47"/>
                  </a:moveTo>
                  <a:cubicBezTo>
                    <a:pt x="28" y="47"/>
                    <a:pt x="28" y="47"/>
                    <a:pt x="28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8" y="42"/>
                    <a:pt x="28" y="42"/>
                  </a:cubicBezTo>
                  <a:lnTo>
                    <a:pt x="28" y="47"/>
                  </a:lnTo>
                  <a:close/>
                  <a:moveTo>
                    <a:pt x="28" y="41"/>
                  </a:move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lnTo>
                    <a:pt x="28" y="41"/>
                  </a:lnTo>
                  <a:close/>
                  <a:moveTo>
                    <a:pt x="29" y="47"/>
                  </a:moveTo>
                  <a:cubicBezTo>
                    <a:pt x="29" y="47"/>
                    <a:pt x="29" y="47"/>
                    <a:pt x="29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9" y="42"/>
                    <a:pt x="29" y="42"/>
                    <a:pt x="29" y="42"/>
                  </a:cubicBezTo>
                  <a:lnTo>
                    <a:pt x="29" y="47"/>
                  </a:lnTo>
                  <a:close/>
                  <a:moveTo>
                    <a:pt x="29" y="41"/>
                  </a:moveTo>
                  <a:cubicBezTo>
                    <a:pt x="29" y="41"/>
                    <a:pt x="29" y="41"/>
                    <a:pt x="29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9" y="36"/>
                    <a:pt x="29" y="36"/>
                    <a:pt x="29" y="36"/>
                  </a:cubicBezTo>
                  <a:lnTo>
                    <a:pt x="29" y="41"/>
                  </a:lnTo>
                  <a:close/>
                  <a:moveTo>
                    <a:pt x="30" y="47"/>
                  </a:moveTo>
                  <a:cubicBezTo>
                    <a:pt x="30" y="47"/>
                    <a:pt x="30" y="47"/>
                    <a:pt x="30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30" y="41"/>
                    <a:pt x="30" y="41"/>
                    <a:pt x="30" y="41"/>
                  </a:cubicBezTo>
                  <a:lnTo>
                    <a:pt x="30" y="47"/>
                  </a:lnTo>
                  <a:close/>
                  <a:moveTo>
                    <a:pt x="30" y="41"/>
                  </a:moveTo>
                  <a:cubicBezTo>
                    <a:pt x="30" y="41"/>
                    <a:pt x="30" y="41"/>
                    <a:pt x="30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30" y="36"/>
                    <a:pt x="30" y="36"/>
                    <a:pt x="30" y="36"/>
                  </a:cubicBezTo>
                  <a:lnTo>
                    <a:pt x="30" y="41"/>
                  </a:lnTo>
                  <a:close/>
                  <a:moveTo>
                    <a:pt x="32" y="47"/>
                  </a:move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2" y="41"/>
                    <a:pt x="32" y="41"/>
                    <a:pt x="32" y="41"/>
                  </a:cubicBezTo>
                  <a:lnTo>
                    <a:pt x="32" y="47"/>
                  </a:lnTo>
                  <a:close/>
                  <a:moveTo>
                    <a:pt x="32" y="41"/>
                  </a:moveTo>
                  <a:cubicBezTo>
                    <a:pt x="32" y="41"/>
                    <a:pt x="32" y="41"/>
                    <a:pt x="32" y="41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2" y="35"/>
                    <a:pt x="32" y="35"/>
                    <a:pt x="32" y="35"/>
                  </a:cubicBezTo>
                  <a:lnTo>
                    <a:pt x="32" y="41"/>
                  </a:lnTo>
                  <a:close/>
                  <a:moveTo>
                    <a:pt x="33" y="47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3" y="41"/>
                    <a:pt x="33" y="41"/>
                    <a:pt x="33" y="41"/>
                  </a:cubicBezTo>
                  <a:lnTo>
                    <a:pt x="33" y="47"/>
                  </a:lnTo>
                  <a:close/>
                  <a:moveTo>
                    <a:pt x="33" y="41"/>
                  </a:moveTo>
                  <a:cubicBezTo>
                    <a:pt x="33" y="41"/>
                    <a:pt x="33" y="41"/>
                    <a:pt x="33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5"/>
                  </a:cubicBezTo>
                  <a:lnTo>
                    <a:pt x="33" y="41"/>
                  </a:lnTo>
                  <a:close/>
                  <a:moveTo>
                    <a:pt x="33" y="47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lnTo>
                    <a:pt x="33" y="47"/>
                  </a:lnTo>
                  <a:close/>
                  <a:moveTo>
                    <a:pt x="33" y="41"/>
                  </a:move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5"/>
                    <a:pt x="33" y="35"/>
                    <a:pt x="33" y="35"/>
                  </a:cubicBezTo>
                  <a:lnTo>
                    <a:pt x="33" y="41"/>
                  </a:lnTo>
                  <a:close/>
                  <a:moveTo>
                    <a:pt x="34" y="47"/>
                  </a:moveTo>
                  <a:cubicBezTo>
                    <a:pt x="34" y="47"/>
                    <a:pt x="34" y="47"/>
                    <a:pt x="34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4" y="41"/>
                    <a:pt x="34" y="41"/>
                    <a:pt x="34" y="41"/>
                  </a:cubicBezTo>
                  <a:lnTo>
                    <a:pt x="34" y="47"/>
                  </a:ln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4" y="35"/>
                    <a:pt x="34" y="35"/>
                    <a:pt x="34" y="35"/>
                  </a:cubicBezTo>
                  <a:lnTo>
                    <a:pt x="34" y="41"/>
                  </a:lnTo>
                  <a:close/>
                  <a:moveTo>
                    <a:pt x="34" y="47"/>
                  </a:moveTo>
                  <a:cubicBezTo>
                    <a:pt x="34" y="47"/>
                    <a:pt x="34" y="47"/>
                    <a:pt x="34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lnTo>
                    <a:pt x="34" y="47"/>
                  </a:ln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lnTo>
                    <a:pt x="34" y="41"/>
                  </a:lnTo>
                  <a:close/>
                  <a:moveTo>
                    <a:pt x="36" y="47"/>
                  </a:moveTo>
                  <a:cubicBezTo>
                    <a:pt x="36" y="47"/>
                    <a:pt x="36" y="47"/>
                    <a:pt x="36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lnTo>
                    <a:pt x="36" y="47"/>
                  </a:lnTo>
                  <a:close/>
                  <a:moveTo>
                    <a:pt x="36" y="41"/>
                  </a:move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lnTo>
                    <a:pt x="36" y="41"/>
                  </a:lnTo>
                  <a:close/>
                  <a:moveTo>
                    <a:pt x="37" y="47"/>
                  </a:moveTo>
                  <a:cubicBezTo>
                    <a:pt x="37" y="47"/>
                    <a:pt x="37" y="47"/>
                    <a:pt x="37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lnTo>
                    <a:pt x="37" y="47"/>
                  </a:lnTo>
                  <a:close/>
                  <a:moveTo>
                    <a:pt x="37" y="41"/>
                  </a:move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lnTo>
                    <a:pt x="37" y="41"/>
                  </a:lnTo>
                  <a:close/>
                  <a:moveTo>
                    <a:pt x="38" y="47"/>
                  </a:moveTo>
                  <a:cubicBezTo>
                    <a:pt x="38" y="47"/>
                    <a:pt x="38" y="47"/>
                    <a:pt x="38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8" y="41"/>
                    <a:pt x="38" y="41"/>
                    <a:pt x="38" y="41"/>
                  </a:cubicBezTo>
                  <a:lnTo>
                    <a:pt x="38" y="47"/>
                  </a:lnTo>
                  <a:close/>
                  <a:moveTo>
                    <a:pt x="38" y="41"/>
                  </a:moveTo>
                  <a:cubicBezTo>
                    <a:pt x="38" y="41"/>
                    <a:pt x="38" y="41"/>
                    <a:pt x="38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lnTo>
                    <a:pt x="38" y="41"/>
                  </a:lnTo>
                  <a:close/>
                  <a:moveTo>
                    <a:pt x="40" y="47"/>
                  </a:moveTo>
                  <a:cubicBezTo>
                    <a:pt x="40" y="47"/>
                    <a:pt x="40" y="47"/>
                    <a:pt x="40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0" y="41"/>
                    <a:pt x="40" y="41"/>
                    <a:pt x="40" y="41"/>
                  </a:cubicBezTo>
                  <a:lnTo>
                    <a:pt x="40" y="47"/>
                  </a:lnTo>
                  <a:close/>
                  <a:moveTo>
                    <a:pt x="40" y="41"/>
                  </a:moveTo>
                  <a:cubicBezTo>
                    <a:pt x="40" y="41"/>
                    <a:pt x="40" y="41"/>
                    <a:pt x="40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40" y="35"/>
                    <a:pt x="40" y="35"/>
                    <a:pt x="40" y="35"/>
                  </a:cubicBezTo>
                  <a:lnTo>
                    <a:pt x="40" y="41"/>
                  </a:lnTo>
                  <a:close/>
                  <a:moveTo>
                    <a:pt x="41" y="47"/>
                  </a:moveTo>
                  <a:cubicBezTo>
                    <a:pt x="41" y="47"/>
                    <a:pt x="41" y="47"/>
                    <a:pt x="41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1" y="41"/>
                    <a:pt x="41" y="41"/>
                    <a:pt x="41" y="41"/>
                  </a:cubicBezTo>
                  <a:lnTo>
                    <a:pt x="41" y="47"/>
                  </a:lnTo>
                  <a:close/>
                  <a:moveTo>
                    <a:pt x="41" y="41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1" y="35"/>
                    <a:pt x="41" y="35"/>
                    <a:pt x="41" y="35"/>
                  </a:cubicBezTo>
                  <a:lnTo>
                    <a:pt x="41" y="41"/>
                  </a:lnTo>
                  <a:close/>
                  <a:moveTo>
                    <a:pt x="41" y="47"/>
                  </a:moveTo>
                  <a:cubicBezTo>
                    <a:pt x="41" y="47"/>
                    <a:pt x="41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lnTo>
                    <a:pt x="41" y="47"/>
                  </a:lnTo>
                  <a:close/>
                  <a:moveTo>
                    <a:pt x="41" y="41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lnTo>
                    <a:pt x="41" y="41"/>
                  </a:lnTo>
                  <a:close/>
                  <a:moveTo>
                    <a:pt x="42" y="47"/>
                  </a:moveTo>
                  <a:cubicBezTo>
                    <a:pt x="42" y="47"/>
                    <a:pt x="42" y="47"/>
                    <a:pt x="42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2" y="41"/>
                    <a:pt x="42" y="41"/>
                    <a:pt x="42" y="41"/>
                  </a:cubicBezTo>
                  <a:lnTo>
                    <a:pt x="42" y="47"/>
                  </a:lnTo>
                  <a:close/>
                  <a:moveTo>
                    <a:pt x="42" y="41"/>
                  </a:moveTo>
                  <a:cubicBezTo>
                    <a:pt x="42" y="41"/>
                    <a:pt x="42" y="41"/>
                    <a:pt x="42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2" y="34"/>
                    <a:pt x="42" y="34"/>
                    <a:pt x="42" y="34"/>
                  </a:cubicBezTo>
                  <a:lnTo>
                    <a:pt x="42" y="41"/>
                  </a:lnTo>
                  <a:close/>
                  <a:moveTo>
                    <a:pt x="43" y="48"/>
                  </a:moveTo>
                  <a:cubicBezTo>
                    <a:pt x="43" y="48"/>
                    <a:pt x="43" y="48"/>
                    <a:pt x="43" y="48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3" y="41"/>
                    <a:pt x="43" y="41"/>
                    <a:pt x="43" y="41"/>
                  </a:cubicBezTo>
                  <a:lnTo>
                    <a:pt x="43" y="48"/>
                  </a:lnTo>
                  <a:close/>
                  <a:moveTo>
                    <a:pt x="43" y="41"/>
                  </a:moveTo>
                  <a:cubicBezTo>
                    <a:pt x="43" y="41"/>
                    <a:pt x="43" y="41"/>
                    <a:pt x="43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3" y="34"/>
                    <a:pt x="43" y="34"/>
                    <a:pt x="43" y="34"/>
                  </a:cubicBezTo>
                  <a:lnTo>
                    <a:pt x="43" y="41"/>
                  </a:lnTo>
                  <a:close/>
                  <a:moveTo>
                    <a:pt x="44" y="48"/>
                  </a:moveTo>
                  <a:cubicBezTo>
                    <a:pt x="44" y="48"/>
                    <a:pt x="44" y="48"/>
                    <a:pt x="44" y="48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1"/>
                  </a:cubicBezTo>
                  <a:lnTo>
                    <a:pt x="44" y="48"/>
                  </a:lnTo>
                  <a:close/>
                  <a:moveTo>
                    <a:pt x="44" y="41"/>
                  </a:moveTo>
                  <a:cubicBezTo>
                    <a:pt x="44" y="41"/>
                    <a:pt x="44" y="41"/>
                    <a:pt x="44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4" y="34"/>
                    <a:pt x="44" y="34"/>
                    <a:pt x="44" y="34"/>
                  </a:cubicBezTo>
                  <a:lnTo>
                    <a:pt x="44" y="41"/>
                  </a:lnTo>
                  <a:close/>
                  <a:moveTo>
                    <a:pt x="45" y="48"/>
                  </a:moveTo>
                  <a:cubicBezTo>
                    <a:pt x="45" y="48"/>
                    <a:pt x="45" y="48"/>
                    <a:pt x="45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41"/>
                    <a:pt x="45" y="41"/>
                    <a:pt x="45" y="41"/>
                  </a:cubicBezTo>
                  <a:lnTo>
                    <a:pt x="45" y="48"/>
                  </a:lnTo>
                  <a:close/>
                  <a:moveTo>
                    <a:pt x="45" y="41"/>
                  </a:moveTo>
                  <a:cubicBezTo>
                    <a:pt x="45" y="41"/>
                    <a:pt x="45" y="41"/>
                    <a:pt x="45" y="41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lnTo>
                    <a:pt x="45" y="41"/>
                  </a:lnTo>
                  <a:close/>
                  <a:moveTo>
                    <a:pt x="46" y="48"/>
                  </a:moveTo>
                  <a:cubicBezTo>
                    <a:pt x="46" y="48"/>
                    <a:pt x="46" y="48"/>
                    <a:pt x="46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6" y="41"/>
                    <a:pt x="46" y="41"/>
                    <a:pt x="46" y="41"/>
                  </a:cubicBezTo>
                  <a:lnTo>
                    <a:pt x="46" y="48"/>
                  </a:lnTo>
                  <a:close/>
                  <a:moveTo>
                    <a:pt x="46" y="41"/>
                  </a:moveTo>
                  <a:cubicBezTo>
                    <a:pt x="46" y="41"/>
                    <a:pt x="46" y="41"/>
                    <a:pt x="46" y="41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6" y="34"/>
                    <a:pt x="46" y="34"/>
                    <a:pt x="46" y="34"/>
                  </a:cubicBezTo>
                  <a:lnTo>
                    <a:pt x="46" y="41"/>
                  </a:lnTo>
                  <a:close/>
                  <a:moveTo>
                    <a:pt x="47" y="4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7" y="41"/>
                    <a:pt x="47" y="41"/>
                    <a:pt x="47" y="41"/>
                  </a:cubicBezTo>
                  <a:lnTo>
                    <a:pt x="47" y="48"/>
                  </a:lnTo>
                  <a:close/>
                  <a:moveTo>
                    <a:pt x="47" y="41"/>
                  </a:moveTo>
                  <a:cubicBezTo>
                    <a:pt x="47" y="41"/>
                    <a:pt x="47" y="41"/>
                    <a:pt x="47" y="41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7" y="34"/>
                    <a:pt x="47" y="34"/>
                    <a:pt x="47" y="34"/>
                  </a:cubicBezTo>
                  <a:lnTo>
                    <a:pt x="47" y="41"/>
                  </a:lnTo>
                  <a:close/>
                  <a:moveTo>
                    <a:pt x="48" y="48"/>
                  </a:moveTo>
                  <a:cubicBezTo>
                    <a:pt x="48" y="48"/>
                    <a:pt x="48" y="48"/>
                    <a:pt x="48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8" y="41"/>
                    <a:pt x="48" y="41"/>
                    <a:pt x="48" y="41"/>
                  </a:cubicBezTo>
                  <a:lnTo>
                    <a:pt x="48" y="48"/>
                  </a:lnTo>
                  <a:close/>
                  <a:moveTo>
                    <a:pt x="48" y="41"/>
                  </a:moveTo>
                  <a:cubicBezTo>
                    <a:pt x="48" y="41"/>
                    <a:pt x="48" y="41"/>
                    <a:pt x="48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8" y="34"/>
                    <a:pt x="48" y="34"/>
                    <a:pt x="48" y="34"/>
                  </a:cubicBezTo>
                  <a:lnTo>
                    <a:pt x="48" y="41"/>
                  </a:lnTo>
                  <a:close/>
                  <a:moveTo>
                    <a:pt x="49" y="48"/>
                  </a:move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lnTo>
                    <a:pt x="49" y="48"/>
                  </a:lnTo>
                  <a:close/>
                  <a:moveTo>
                    <a:pt x="49" y="41"/>
                  </a:move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lnTo>
                    <a:pt x="49" y="41"/>
                  </a:lnTo>
                  <a:close/>
                  <a:moveTo>
                    <a:pt x="50" y="48"/>
                  </a:moveTo>
                  <a:cubicBezTo>
                    <a:pt x="50" y="48"/>
                    <a:pt x="50" y="48"/>
                    <a:pt x="50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50" y="41"/>
                    <a:pt x="50" y="41"/>
                    <a:pt x="50" y="41"/>
                  </a:cubicBezTo>
                  <a:lnTo>
                    <a:pt x="50" y="48"/>
                  </a:lnTo>
                  <a:close/>
                  <a:moveTo>
                    <a:pt x="50" y="41"/>
                  </a:moveTo>
                  <a:cubicBezTo>
                    <a:pt x="50" y="41"/>
                    <a:pt x="50" y="41"/>
                    <a:pt x="50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50" y="34"/>
                    <a:pt x="50" y="34"/>
                    <a:pt x="50" y="34"/>
                  </a:cubicBezTo>
                  <a:lnTo>
                    <a:pt x="50" y="41"/>
                  </a:lnTo>
                  <a:close/>
                  <a:moveTo>
                    <a:pt x="52" y="48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2" y="41"/>
                    <a:pt x="52" y="41"/>
                    <a:pt x="52" y="41"/>
                  </a:cubicBezTo>
                  <a:lnTo>
                    <a:pt x="52" y="48"/>
                  </a:lnTo>
                  <a:close/>
                  <a:moveTo>
                    <a:pt x="52" y="41"/>
                  </a:move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2" y="34"/>
                    <a:pt x="52" y="34"/>
                    <a:pt x="52" y="34"/>
                  </a:cubicBezTo>
                  <a:lnTo>
                    <a:pt x="52" y="41"/>
                  </a:lnTo>
                  <a:close/>
                  <a:moveTo>
                    <a:pt x="53" y="48"/>
                  </a:moveTo>
                  <a:cubicBezTo>
                    <a:pt x="53" y="48"/>
                    <a:pt x="53" y="48"/>
                    <a:pt x="53" y="48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3" y="41"/>
                    <a:pt x="53" y="41"/>
                    <a:pt x="53" y="41"/>
                  </a:cubicBezTo>
                  <a:lnTo>
                    <a:pt x="53" y="48"/>
                  </a:lnTo>
                  <a:close/>
                  <a:moveTo>
                    <a:pt x="53" y="41"/>
                  </a:moveTo>
                  <a:cubicBezTo>
                    <a:pt x="53" y="41"/>
                    <a:pt x="53" y="41"/>
                    <a:pt x="53" y="41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2" y="34"/>
                    <a:pt x="52" y="34"/>
                    <a:pt x="52" y="34"/>
                  </a:cubicBezTo>
                  <a:cubicBezTo>
                    <a:pt x="53" y="34"/>
                    <a:pt x="53" y="34"/>
                    <a:pt x="53" y="34"/>
                  </a:cubicBezTo>
                  <a:lnTo>
                    <a:pt x="53" y="41"/>
                  </a:lnTo>
                  <a:close/>
                  <a:moveTo>
                    <a:pt x="54" y="48"/>
                  </a:moveTo>
                  <a:cubicBezTo>
                    <a:pt x="54" y="48"/>
                    <a:pt x="54" y="48"/>
                    <a:pt x="54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4" y="41"/>
                    <a:pt x="54" y="41"/>
                    <a:pt x="54" y="41"/>
                  </a:cubicBezTo>
                  <a:lnTo>
                    <a:pt x="54" y="48"/>
                  </a:lnTo>
                  <a:close/>
                  <a:moveTo>
                    <a:pt x="54" y="41"/>
                  </a:moveTo>
                  <a:cubicBezTo>
                    <a:pt x="54" y="41"/>
                    <a:pt x="54" y="41"/>
                    <a:pt x="54" y="41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4" y="33"/>
                    <a:pt x="54" y="33"/>
                    <a:pt x="54" y="33"/>
                  </a:cubicBezTo>
                  <a:lnTo>
                    <a:pt x="54" y="41"/>
                  </a:lnTo>
                  <a:close/>
                  <a:moveTo>
                    <a:pt x="55" y="48"/>
                  </a:moveTo>
                  <a:cubicBezTo>
                    <a:pt x="55" y="48"/>
                    <a:pt x="55" y="48"/>
                    <a:pt x="55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5" y="41"/>
                    <a:pt x="55" y="41"/>
                    <a:pt x="55" y="41"/>
                  </a:cubicBezTo>
                  <a:lnTo>
                    <a:pt x="55" y="48"/>
                  </a:lnTo>
                  <a:close/>
                  <a:moveTo>
                    <a:pt x="55" y="41"/>
                  </a:moveTo>
                  <a:cubicBezTo>
                    <a:pt x="55" y="41"/>
                    <a:pt x="55" y="41"/>
                    <a:pt x="55" y="41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5" y="33"/>
                    <a:pt x="55" y="33"/>
                    <a:pt x="55" y="33"/>
                  </a:cubicBezTo>
                  <a:lnTo>
                    <a:pt x="55" y="41"/>
                  </a:lnTo>
                  <a:close/>
                  <a:moveTo>
                    <a:pt x="57" y="48"/>
                  </a:moveTo>
                  <a:cubicBezTo>
                    <a:pt x="57" y="48"/>
                    <a:pt x="57" y="48"/>
                    <a:pt x="57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7" y="41"/>
                    <a:pt x="57" y="41"/>
                    <a:pt x="57" y="41"/>
                  </a:cubicBezTo>
                  <a:lnTo>
                    <a:pt x="57" y="48"/>
                  </a:lnTo>
                  <a:close/>
                  <a:moveTo>
                    <a:pt x="57" y="41"/>
                  </a:moveTo>
                  <a:cubicBezTo>
                    <a:pt x="57" y="41"/>
                    <a:pt x="57" y="41"/>
                    <a:pt x="57" y="41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57" y="33"/>
                    <a:pt x="57" y="33"/>
                    <a:pt x="57" y="33"/>
                  </a:cubicBezTo>
                  <a:lnTo>
                    <a:pt x="57" y="41"/>
                  </a:lnTo>
                  <a:close/>
                  <a:moveTo>
                    <a:pt x="57" y="48"/>
                  </a:move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lnTo>
                    <a:pt x="57" y="48"/>
                  </a:lnTo>
                  <a:close/>
                  <a:moveTo>
                    <a:pt x="57" y="41"/>
                  </a:move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7" y="33"/>
                    <a:pt x="57" y="33"/>
                    <a:pt x="57" y="33"/>
                  </a:cubicBezTo>
                  <a:lnTo>
                    <a:pt x="57" y="41"/>
                  </a:lnTo>
                  <a:close/>
                  <a:moveTo>
                    <a:pt x="58" y="48"/>
                  </a:moveTo>
                  <a:cubicBezTo>
                    <a:pt x="58" y="48"/>
                    <a:pt x="58" y="48"/>
                    <a:pt x="58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lnTo>
                    <a:pt x="58" y="48"/>
                  </a:lnTo>
                  <a:close/>
                  <a:moveTo>
                    <a:pt x="58" y="41"/>
                  </a:move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lnTo>
                    <a:pt x="58" y="41"/>
                  </a:lnTo>
                  <a:close/>
                  <a:moveTo>
                    <a:pt x="59" y="48"/>
                  </a:moveTo>
                  <a:cubicBezTo>
                    <a:pt x="59" y="48"/>
                    <a:pt x="59" y="48"/>
                    <a:pt x="59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lnTo>
                    <a:pt x="59" y="48"/>
                  </a:lnTo>
                  <a:close/>
                  <a:moveTo>
                    <a:pt x="59" y="41"/>
                  </a:move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lnTo>
                    <a:pt x="59" y="41"/>
                  </a:lnTo>
                  <a:close/>
                  <a:moveTo>
                    <a:pt x="61" y="48"/>
                  </a:moveTo>
                  <a:cubicBezTo>
                    <a:pt x="61" y="48"/>
                    <a:pt x="61" y="48"/>
                    <a:pt x="61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1" y="41"/>
                    <a:pt x="61" y="41"/>
                    <a:pt x="61" y="41"/>
                  </a:cubicBezTo>
                  <a:lnTo>
                    <a:pt x="61" y="48"/>
                  </a:lnTo>
                  <a:close/>
                  <a:moveTo>
                    <a:pt x="61" y="41"/>
                  </a:moveTo>
                  <a:cubicBezTo>
                    <a:pt x="61" y="41"/>
                    <a:pt x="61" y="41"/>
                    <a:pt x="61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1" y="33"/>
                    <a:pt x="61" y="33"/>
                    <a:pt x="61" y="33"/>
                  </a:cubicBezTo>
                  <a:lnTo>
                    <a:pt x="61" y="41"/>
                  </a:lnTo>
                  <a:close/>
                  <a:moveTo>
                    <a:pt x="64" y="48"/>
                  </a:moveTo>
                  <a:cubicBezTo>
                    <a:pt x="64" y="48"/>
                    <a:pt x="64" y="48"/>
                    <a:pt x="64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4" y="41"/>
                    <a:pt x="64" y="41"/>
                    <a:pt x="64" y="41"/>
                  </a:cubicBezTo>
                  <a:lnTo>
                    <a:pt x="64" y="48"/>
                  </a:lnTo>
                  <a:close/>
                  <a:moveTo>
                    <a:pt x="64" y="41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4" y="33"/>
                    <a:pt x="64" y="33"/>
                    <a:pt x="64" y="33"/>
                  </a:cubicBezTo>
                  <a:lnTo>
                    <a:pt x="64" y="41"/>
                  </a:lnTo>
                  <a:close/>
                  <a:moveTo>
                    <a:pt x="66" y="48"/>
                  </a:moveTo>
                  <a:cubicBezTo>
                    <a:pt x="66" y="48"/>
                    <a:pt x="66" y="48"/>
                    <a:pt x="66" y="48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6" y="41"/>
                    <a:pt x="66" y="41"/>
                    <a:pt x="66" y="41"/>
                  </a:cubicBezTo>
                  <a:lnTo>
                    <a:pt x="66" y="48"/>
                  </a:lnTo>
                  <a:close/>
                  <a:moveTo>
                    <a:pt x="66" y="41"/>
                  </a:moveTo>
                  <a:cubicBezTo>
                    <a:pt x="66" y="41"/>
                    <a:pt x="66" y="41"/>
                    <a:pt x="6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6" y="33"/>
                    <a:pt x="66" y="33"/>
                    <a:pt x="66" y="33"/>
                  </a:cubicBezTo>
                  <a:lnTo>
                    <a:pt x="66" y="41"/>
                  </a:lnTo>
                  <a:close/>
                  <a:moveTo>
                    <a:pt x="68" y="48"/>
                  </a:moveTo>
                  <a:cubicBezTo>
                    <a:pt x="68" y="48"/>
                    <a:pt x="68" y="48"/>
                    <a:pt x="68" y="48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8" y="41"/>
                    <a:pt x="68" y="41"/>
                    <a:pt x="68" y="41"/>
                  </a:cubicBezTo>
                  <a:lnTo>
                    <a:pt x="68" y="48"/>
                  </a:lnTo>
                  <a:close/>
                  <a:moveTo>
                    <a:pt x="68" y="41"/>
                  </a:moveTo>
                  <a:cubicBezTo>
                    <a:pt x="68" y="41"/>
                    <a:pt x="68" y="41"/>
                    <a:pt x="68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8" y="33"/>
                    <a:pt x="68" y="33"/>
                    <a:pt x="68" y="33"/>
                  </a:cubicBezTo>
                  <a:lnTo>
                    <a:pt x="68" y="41"/>
                  </a:lnTo>
                  <a:close/>
                  <a:moveTo>
                    <a:pt x="71" y="48"/>
                  </a:moveTo>
                  <a:cubicBezTo>
                    <a:pt x="71" y="48"/>
                    <a:pt x="71" y="48"/>
                    <a:pt x="71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71" y="41"/>
                    <a:pt x="71" y="41"/>
                    <a:pt x="71" y="41"/>
                  </a:cubicBezTo>
                  <a:lnTo>
                    <a:pt x="71" y="48"/>
                  </a:lnTo>
                  <a:close/>
                  <a:moveTo>
                    <a:pt x="71" y="41"/>
                  </a:moveTo>
                  <a:cubicBezTo>
                    <a:pt x="71" y="41"/>
                    <a:pt x="71" y="41"/>
                    <a:pt x="71" y="41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71" y="33"/>
                    <a:pt x="71" y="33"/>
                    <a:pt x="71" y="33"/>
                  </a:cubicBezTo>
                  <a:lnTo>
                    <a:pt x="71" y="41"/>
                  </a:lnTo>
                  <a:close/>
                  <a:moveTo>
                    <a:pt x="73" y="48"/>
                  </a:moveTo>
                  <a:cubicBezTo>
                    <a:pt x="73" y="48"/>
                    <a:pt x="73" y="48"/>
                    <a:pt x="73" y="48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3" y="41"/>
                    <a:pt x="73" y="41"/>
                    <a:pt x="73" y="41"/>
                  </a:cubicBezTo>
                  <a:lnTo>
                    <a:pt x="73" y="48"/>
                  </a:lnTo>
                  <a:close/>
                  <a:moveTo>
                    <a:pt x="73" y="41"/>
                  </a:moveTo>
                  <a:cubicBezTo>
                    <a:pt x="73" y="41"/>
                    <a:pt x="73" y="41"/>
                    <a:pt x="73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3" y="33"/>
                    <a:pt x="73" y="33"/>
                    <a:pt x="73" y="33"/>
                  </a:cubicBezTo>
                  <a:lnTo>
                    <a:pt x="73" y="41"/>
                  </a:lnTo>
                  <a:close/>
                  <a:moveTo>
                    <a:pt x="75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5" y="41"/>
                    <a:pt x="75" y="41"/>
                    <a:pt x="75" y="41"/>
                  </a:cubicBezTo>
                  <a:lnTo>
                    <a:pt x="75" y="48"/>
                  </a:lnTo>
                  <a:close/>
                  <a:moveTo>
                    <a:pt x="75" y="41"/>
                  </a:moveTo>
                  <a:cubicBezTo>
                    <a:pt x="75" y="41"/>
                    <a:pt x="75" y="41"/>
                    <a:pt x="75" y="41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5" y="33"/>
                    <a:pt x="75" y="33"/>
                    <a:pt x="75" y="33"/>
                  </a:cubicBezTo>
                  <a:lnTo>
                    <a:pt x="75" y="41"/>
                  </a:lnTo>
                  <a:close/>
                  <a:moveTo>
                    <a:pt x="77" y="48"/>
                  </a:moveTo>
                  <a:cubicBezTo>
                    <a:pt x="77" y="48"/>
                    <a:pt x="77" y="48"/>
                    <a:pt x="77" y="48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7" y="41"/>
                    <a:pt x="77" y="41"/>
                    <a:pt x="77" y="41"/>
                  </a:cubicBezTo>
                  <a:lnTo>
                    <a:pt x="77" y="48"/>
                  </a:lnTo>
                  <a:close/>
                  <a:moveTo>
                    <a:pt x="77" y="41"/>
                  </a:moveTo>
                  <a:cubicBezTo>
                    <a:pt x="77" y="41"/>
                    <a:pt x="77" y="41"/>
                    <a:pt x="77" y="41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7" y="33"/>
                    <a:pt x="77" y="33"/>
                    <a:pt x="77" y="33"/>
                  </a:cubicBezTo>
                  <a:lnTo>
                    <a:pt x="77" y="41"/>
                  </a:lnTo>
                  <a:close/>
                  <a:moveTo>
                    <a:pt x="80" y="48"/>
                  </a:moveTo>
                  <a:cubicBezTo>
                    <a:pt x="80" y="48"/>
                    <a:pt x="80" y="48"/>
                    <a:pt x="80" y="48"/>
                  </a:cubicBezTo>
                  <a:cubicBezTo>
                    <a:pt x="78" y="48"/>
                    <a:pt x="78" y="48"/>
                    <a:pt x="78" y="48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80" y="41"/>
                    <a:pt x="80" y="41"/>
                    <a:pt x="80" y="41"/>
                  </a:cubicBezTo>
                  <a:lnTo>
                    <a:pt x="80" y="48"/>
                  </a:lnTo>
                  <a:close/>
                  <a:moveTo>
                    <a:pt x="80" y="41"/>
                  </a:moveTo>
                  <a:cubicBezTo>
                    <a:pt x="80" y="41"/>
                    <a:pt x="80" y="41"/>
                    <a:pt x="80" y="41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80" y="33"/>
                    <a:pt x="80" y="33"/>
                    <a:pt x="80" y="33"/>
                  </a:cubicBezTo>
                  <a:lnTo>
                    <a:pt x="80" y="41"/>
                  </a:lnTo>
                  <a:close/>
                  <a:moveTo>
                    <a:pt x="82" y="48"/>
                  </a:moveTo>
                  <a:cubicBezTo>
                    <a:pt x="82" y="48"/>
                    <a:pt x="82" y="48"/>
                    <a:pt x="82" y="48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2" y="41"/>
                    <a:pt x="82" y="41"/>
                    <a:pt x="82" y="41"/>
                  </a:cubicBezTo>
                  <a:lnTo>
                    <a:pt x="82" y="48"/>
                  </a:lnTo>
                  <a:close/>
                  <a:moveTo>
                    <a:pt x="82" y="41"/>
                  </a:moveTo>
                  <a:cubicBezTo>
                    <a:pt x="82" y="41"/>
                    <a:pt x="82" y="41"/>
                    <a:pt x="82" y="41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2" y="33"/>
                    <a:pt x="82" y="33"/>
                    <a:pt x="82" y="33"/>
                  </a:cubicBezTo>
                  <a:lnTo>
                    <a:pt x="82" y="41"/>
                  </a:lnTo>
                  <a:close/>
                  <a:moveTo>
                    <a:pt x="84" y="48"/>
                  </a:moveTo>
                  <a:cubicBezTo>
                    <a:pt x="84" y="48"/>
                    <a:pt x="84" y="48"/>
                    <a:pt x="84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4" y="41"/>
                    <a:pt x="84" y="41"/>
                    <a:pt x="84" y="41"/>
                  </a:cubicBezTo>
                  <a:lnTo>
                    <a:pt x="84" y="48"/>
                  </a:lnTo>
                  <a:close/>
                  <a:moveTo>
                    <a:pt x="84" y="41"/>
                  </a:moveTo>
                  <a:cubicBezTo>
                    <a:pt x="84" y="41"/>
                    <a:pt x="84" y="41"/>
                    <a:pt x="84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4" y="33"/>
                    <a:pt x="84" y="33"/>
                    <a:pt x="84" y="33"/>
                  </a:cubicBezTo>
                  <a:lnTo>
                    <a:pt x="84" y="41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85" y="48"/>
                    <a:pt x="85" y="48"/>
                    <a:pt x="85" y="48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4" y="41"/>
                    <a:pt x="94" y="41"/>
                    <a:pt x="94" y="41"/>
                  </a:cubicBezTo>
                  <a:lnTo>
                    <a:pt x="94" y="48"/>
                  </a:lnTo>
                  <a:close/>
                  <a:moveTo>
                    <a:pt x="90" y="48"/>
                  </a:moveTo>
                  <a:cubicBezTo>
                    <a:pt x="90" y="48"/>
                    <a:pt x="90" y="48"/>
                    <a:pt x="90" y="48"/>
                  </a:cubicBezTo>
                  <a:cubicBezTo>
                    <a:pt x="90" y="45"/>
                    <a:pt x="90" y="45"/>
                    <a:pt x="90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8"/>
                    <a:pt x="91" y="48"/>
                    <a:pt x="91" y="48"/>
                  </a:cubicBezTo>
                  <a:lnTo>
                    <a:pt x="90" y="48"/>
                  </a:lnTo>
                  <a:close/>
                  <a:moveTo>
                    <a:pt x="94" y="41"/>
                  </a:moveTo>
                  <a:cubicBezTo>
                    <a:pt x="94" y="41"/>
                    <a:pt x="94" y="41"/>
                    <a:pt x="94" y="41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89" y="33"/>
                    <a:pt x="89" y="33"/>
                    <a:pt x="89" y="33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94" y="33"/>
                    <a:pt x="94" y="33"/>
                    <a:pt x="94" y="33"/>
                  </a:cubicBezTo>
                  <a:lnTo>
                    <a:pt x="94" y="41"/>
                  </a:lnTo>
                  <a:close/>
                  <a:moveTo>
                    <a:pt x="96" y="48"/>
                  </a:moveTo>
                  <a:cubicBezTo>
                    <a:pt x="96" y="48"/>
                    <a:pt x="96" y="48"/>
                    <a:pt x="96" y="48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6" y="41"/>
                    <a:pt x="96" y="41"/>
                    <a:pt x="96" y="41"/>
                  </a:cubicBezTo>
                  <a:lnTo>
                    <a:pt x="96" y="48"/>
                  </a:lnTo>
                  <a:close/>
                  <a:moveTo>
                    <a:pt x="96" y="41"/>
                  </a:moveTo>
                  <a:cubicBezTo>
                    <a:pt x="96" y="41"/>
                    <a:pt x="96" y="41"/>
                    <a:pt x="96" y="41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4" y="33"/>
                    <a:pt x="94" y="33"/>
                    <a:pt x="94" y="33"/>
                  </a:cubicBezTo>
                  <a:cubicBezTo>
                    <a:pt x="96" y="33"/>
                    <a:pt x="96" y="33"/>
                    <a:pt x="96" y="33"/>
                  </a:cubicBezTo>
                  <a:lnTo>
                    <a:pt x="96" y="41"/>
                  </a:lnTo>
                  <a:close/>
                  <a:moveTo>
                    <a:pt x="96" y="33"/>
                  </a:moveTo>
                  <a:cubicBezTo>
                    <a:pt x="96" y="33"/>
                    <a:pt x="96" y="33"/>
                    <a:pt x="96" y="33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6" y="41"/>
                    <a:pt x="96" y="41"/>
                    <a:pt x="96" y="41"/>
                  </a:cubicBezTo>
                  <a:lnTo>
                    <a:pt x="96" y="33"/>
                  </a:lnTo>
                  <a:close/>
                  <a:moveTo>
                    <a:pt x="101" y="48"/>
                  </a:moveTo>
                  <a:cubicBezTo>
                    <a:pt x="101" y="48"/>
                    <a:pt x="101" y="48"/>
                    <a:pt x="101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9" y="48"/>
                    <a:pt x="99" y="48"/>
                    <a:pt x="99" y="48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101" y="41"/>
                    <a:pt x="101" y="41"/>
                    <a:pt x="101" y="41"/>
                  </a:cubicBezTo>
                  <a:lnTo>
                    <a:pt x="101" y="48"/>
                  </a:lnTo>
                  <a:close/>
                  <a:moveTo>
                    <a:pt x="101" y="41"/>
                  </a:moveTo>
                  <a:cubicBezTo>
                    <a:pt x="101" y="41"/>
                    <a:pt x="101" y="41"/>
                    <a:pt x="101" y="41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101" y="34"/>
                    <a:pt x="101" y="34"/>
                    <a:pt x="101" y="34"/>
                  </a:cubicBezTo>
                  <a:lnTo>
                    <a:pt x="101" y="41"/>
                  </a:lnTo>
                  <a:close/>
                  <a:moveTo>
                    <a:pt x="103" y="48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3" y="41"/>
                    <a:pt x="103" y="41"/>
                    <a:pt x="103" y="41"/>
                  </a:cubicBezTo>
                  <a:lnTo>
                    <a:pt x="103" y="48"/>
                  </a:lnTo>
                  <a:close/>
                  <a:moveTo>
                    <a:pt x="103" y="41"/>
                  </a:moveTo>
                  <a:cubicBezTo>
                    <a:pt x="103" y="41"/>
                    <a:pt x="103" y="41"/>
                    <a:pt x="103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3" y="34"/>
                    <a:pt x="103" y="34"/>
                    <a:pt x="103" y="34"/>
                  </a:cubicBezTo>
                  <a:lnTo>
                    <a:pt x="103" y="41"/>
                  </a:lnTo>
                  <a:close/>
                  <a:moveTo>
                    <a:pt x="105" y="48"/>
                  </a:moveTo>
                  <a:cubicBezTo>
                    <a:pt x="105" y="48"/>
                    <a:pt x="105" y="48"/>
                    <a:pt x="105" y="48"/>
                  </a:cubicBezTo>
                  <a:cubicBezTo>
                    <a:pt x="103" y="48"/>
                    <a:pt x="103" y="48"/>
                    <a:pt x="103" y="48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5" y="41"/>
                    <a:pt x="105" y="41"/>
                    <a:pt x="105" y="41"/>
                  </a:cubicBezTo>
                  <a:lnTo>
                    <a:pt x="105" y="48"/>
                  </a:lnTo>
                  <a:close/>
                  <a:moveTo>
                    <a:pt x="105" y="41"/>
                  </a:moveTo>
                  <a:cubicBezTo>
                    <a:pt x="105" y="41"/>
                    <a:pt x="105" y="41"/>
                    <a:pt x="105" y="41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5" y="34"/>
                    <a:pt x="105" y="34"/>
                    <a:pt x="105" y="34"/>
                  </a:cubicBezTo>
                  <a:lnTo>
                    <a:pt x="105" y="41"/>
                  </a:lnTo>
                  <a:close/>
                  <a:moveTo>
                    <a:pt x="107" y="48"/>
                  </a:moveTo>
                  <a:cubicBezTo>
                    <a:pt x="107" y="48"/>
                    <a:pt x="107" y="48"/>
                    <a:pt x="107" y="48"/>
                  </a:cubicBezTo>
                  <a:cubicBezTo>
                    <a:pt x="105" y="48"/>
                    <a:pt x="105" y="48"/>
                    <a:pt x="105" y="48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7" y="41"/>
                    <a:pt x="107" y="41"/>
                    <a:pt x="107" y="41"/>
                  </a:cubicBezTo>
                  <a:lnTo>
                    <a:pt x="107" y="48"/>
                  </a:lnTo>
                  <a:close/>
                  <a:moveTo>
                    <a:pt x="107" y="41"/>
                  </a:moveTo>
                  <a:cubicBezTo>
                    <a:pt x="107" y="41"/>
                    <a:pt x="107" y="41"/>
                    <a:pt x="107" y="41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7" y="34"/>
                    <a:pt x="107" y="34"/>
                    <a:pt x="107" y="34"/>
                  </a:cubicBezTo>
                  <a:lnTo>
                    <a:pt x="107" y="41"/>
                  </a:lnTo>
                  <a:close/>
                  <a:moveTo>
                    <a:pt x="109" y="48"/>
                  </a:moveTo>
                  <a:cubicBezTo>
                    <a:pt x="109" y="48"/>
                    <a:pt x="109" y="48"/>
                    <a:pt x="109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9" y="41"/>
                    <a:pt x="109" y="41"/>
                    <a:pt x="109" y="41"/>
                  </a:cubicBezTo>
                  <a:lnTo>
                    <a:pt x="109" y="48"/>
                  </a:lnTo>
                  <a:close/>
                  <a:moveTo>
                    <a:pt x="109" y="41"/>
                  </a:moveTo>
                  <a:cubicBezTo>
                    <a:pt x="109" y="41"/>
                    <a:pt x="109" y="41"/>
                    <a:pt x="109" y="41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9" y="34"/>
                    <a:pt x="109" y="34"/>
                    <a:pt x="109" y="34"/>
                  </a:cubicBezTo>
                  <a:lnTo>
                    <a:pt x="109" y="41"/>
                  </a:lnTo>
                  <a:close/>
                  <a:moveTo>
                    <a:pt x="112" y="48"/>
                  </a:moveTo>
                  <a:cubicBezTo>
                    <a:pt x="112" y="48"/>
                    <a:pt x="112" y="48"/>
                    <a:pt x="112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2" y="48"/>
                    <a:pt x="112" y="48"/>
                    <a:pt x="112" y="48"/>
                  </a:cubicBezTo>
                  <a:close/>
                  <a:moveTo>
                    <a:pt x="112" y="48"/>
                  </a:moveTo>
                  <a:cubicBezTo>
                    <a:pt x="112" y="48"/>
                    <a:pt x="112" y="48"/>
                    <a:pt x="112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12" y="41"/>
                    <a:pt x="112" y="41"/>
                    <a:pt x="112" y="41"/>
                  </a:cubicBezTo>
                  <a:lnTo>
                    <a:pt x="112" y="48"/>
                  </a:lnTo>
                  <a:close/>
                  <a:moveTo>
                    <a:pt x="112" y="41"/>
                  </a:moveTo>
                  <a:cubicBezTo>
                    <a:pt x="112" y="41"/>
                    <a:pt x="112" y="41"/>
                    <a:pt x="112" y="41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12" y="34"/>
                    <a:pt x="112" y="34"/>
                    <a:pt x="112" y="34"/>
                  </a:cubicBezTo>
                  <a:lnTo>
                    <a:pt x="112" y="41"/>
                  </a:lnTo>
                  <a:close/>
                  <a:moveTo>
                    <a:pt x="114" y="48"/>
                  </a:moveTo>
                  <a:cubicBezTo>
                    <a:pt x="114" y="48"/>
                    <a:pt x="114" y="48"/>
                    <a:pt x="114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4" y="48"/>
                    <a:pt x="114" y="48"/>
                    <a:pt x="114" y="48"/>
                  </a:cubicBezTo>
                  <a:close/>
                  <a:moveTo>
                    <a:pt x="114" y="48"/>
                  </a:moveTo>
                  <a:cubicBezTo>
                    <a:pt x="114" y="48"/>
                    <a:pt x="114" y="48"/>
                    <a:pt x="114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4" y="41"/>
                    <a:pt x="114" y="41"/>
                    <a:pt x="114" y="41"/>
                  </a:cubicBezTo>
                  <a:lnTo>
                    <a:pt x="114" y="48"/>
                  </a:lnTo>
                  <a:close/>
                  <a:moveTo>
                    <a:pt x="114" y="41"/>
                  </a:moveTo>
                  <a:cubicBezTo>
                    <a:pt x="114" y="41"/>
                    <a:pt x="114" y="41"/>
                    <a:pt x="114" y="41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4" y="34"/>
                    <a:pt x="114" y="34"/>
                    <a:pt x="114" y="34"/>
                  </a:cubicBezTo>
                  <a:lnTo>
                    <a:pt x="114" y="41"/>
                  </a:lnTo>
                  <a:close/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6" y="48"/>
                    <a:pt x="116" y="48"/>
                    <a:pt x="116" y="48"/>
                  </a:cubicBezTo>
                  <a:close/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6" y="41"/>
                    <a:pt x="116" y="41"/>
                    <a:pt x="116" y="41"/>
                  </a:cubicBezTo>
                  <a:lnTo>
                    <a:pt x="116" y="48"/>
                  </a:lnTo>
                  <a:close/>
                  <a:moveTo>
                    <a:pt x="116" y="41"/>
                  </a:moveTo>
                  <a:cubicBezTo>
                    <a:pt x="116" y="41"/>
                    <a:pt x="116" y="41"/>
                    <a:pt x="116" y="41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16" y="34"/>
                    <a:pt x="116" y="34"/>
                    <a:pt x="116" y="34"/>
                  </a:cubicBezTo>
                  <a:lnTo>
                    <a:pt x="116" y="41"/>
                  </a:lnTo>
                  <a:close/>
                  <a:moveTo>
                    <a:pt x="117" y="48"/>
                  </a:moveTo>
                  <a:cubicBezTo>
                    <a:pt x="117" y="48"/>
                    <a:pt x="117" y="48"/>
                    <a:pt x="117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7" y="48"/>
                    <a:pt x="117" y="48"/>
                    <a:pt x="117" y="48"/>
                  </a:cubicBezTo>
                  <a:close/>
                  <a:moveTo>
                    <a:pt x="117" y="48"/>
                  </a:moveTo>
                  <a:cubicBezTo>
                    <a:pt x="117" y="48"/>
                    <a:pt x="117" y="48"/>
                    <a:pt x="117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17" y="41"/>
                    <a:pt x="117" y="41"/>
                    <a:pt x="117" y="41"/>
                  </a:cubicBezTo>
                  <a:lnTo>
                    <a:pt x="117" y="48"/>
                  </a:lnTo>
                  <a:close/>
                  <a:moveTo>
                    <a:pt x="117" y="34"/>
                  </a:moveTo>
                  <a:cubicBezTo>
                    <a:pt x="117" y="34"/>
                    <a:pt x="117" y="34"/>
                    <a:pt x="117" y="34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16" y="34"/>
                    <a:pt x="116" y="34"/>
                    <a:pt x="116" y="34"/>
                  </a:cubicBezTo>
                  <a:cubicBezTo>
                    <a:pt x="117" y="34"/>
                    <a:pt x="117" y="34"/>
                    <a:pt x="117" y="34"/>
                  </a:cubicBezTo>
                  <a:close/>
                  <a:moveTo>
                    <a:pt x="119" y="48"/>
                  </a:moveTo>
                  <a:cubicBezTo>
                    <a:pt x="119" y="48"/>
                    <a:pt x="119" y="48"/>
                    <a:pt x="119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9" y="48"/>
                    <a:pt x="119" y="48"/>
                    <a:pt x="119" y="48"/>
                  </a:cubicBezTo>
                  <a:close/>
                  <a:moveTo>
                    <a:pt x="119" y="48"/>
                  </a:moveTo>
                  <a:cubicBezTo>
                    <a:pt x="119" y="48"/>
                    <a:pt x="119" y="48"/>
                    <a:pt x="119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9" y="41"/>
                    <a:pt x="119" y="41"/>
                    <a:pt x="119" y="41"/>
                  </a:cubicBezTo>
                  <a:lnTo>
                    <a:pt x="119" y="48"/>
                  </a:lnTo>
                  <a:close/>
                  <a:moveTo>
                    <a:pt x="119" y="41"/>
                  </a:moveTo>
                  <a:cubicBezTo>
                    <a:pt x="119" y="41"/>
                    <a:pt x="119" y="41"/>
                    <a:pt x="119" y="41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9" y="34"/>
                    <a:pt x="119" y="34"/>
                    <a:pt x="119" y="34"/>
                  </a:cubicBezTo>
                  <a:cubicBezTo>
                    <a:pt x="119" y="34"/>
                    <a:pt x="119" y="34"/>
                    <a:pt x="119" y="34"/>
                  </a:cubicBezTo>
                  <a:lnTo>
                    <a:pt x="119" y="41"/>
                  </a:ln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20" y="48"/>
                    <a:pt x="120" y="48"/>
                    <a:pt x="120" y="48"/>
                  </a:cubicBez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20" y="41"/>
                    <a:pt x="120" y="41"/>
                    <a:pt x="120" y="41"/>
                  </a:cubicBezTo>
                  <a:lnTo>
                    <a:pt x="120" y="48"/>
                  </a:lnTo>
                  <a:close/>
                  <a:moveTo>
                    <a:pt x="143" y="18"/>
                  </a:moveTo>
                  <a:cubicBezTo>
                    <a:pt x="143" y="18"/>
                    <a:pt x="143" y="18"/>
                    <a:pt x="143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9"/>
                    <a:pt x="145" y="19"/>
                    <a:pt x="145" y="19"/>
                  </a:cubicBezTo>
                  <a:cubicBezTo>
                    <a:pt x="145" y="19"/>
                    <a:pt x="146" y="19"/>
                    <a:pt x="146" y="19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47" y="19"/>
                    <a:pt x="147" y="19"/>
                    <a:pt x="147" y="19"/>
                  </a:cubicBezTo>
                  <a:cubicBezTo>
                    <a:pt x="147" y="19"/>
                    <a:pt x="147" y="19"/>
                    <a:pt x="147" y="19"/>
                  </a:cubicBezTo>
                  <a:cubicBezTo>
                    <a:pt x="152" y="20"/>
                    <a:pt x="153" y="21"/>
                    <a:pt x="153" y="21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3" y="21"/>
                    <a:pt x="153" y="21"/>
                    <a:pt x="153" y="21"/>
                  </a:cubicBezTo>
                  <a:cubicBezTo>
                    <a:pt x="153" y="21"/>
                    <a:pt x="150" y="20"/>
                    <a:pt x="146" y="20"/>
                  </a:cubicBezTo>
                  <a:cubicBezTo>
                    <a:pt x="143" y="20"/>
                    <a:pt x="140" y="21"/>
                    <a:pt x="140" y="21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1"/>
                    <a:pt x="140" y="21"/>
                    <a:pt x="140" y="21"/>
                  </a:cubicBezTo>
                  <a:cubicBezTo>
                    <a:pt x="140" y="21"/>
                    <a:pt x="141" y="20"/>
                    <a:pt x="143" y="20"/>
                  </a:cubicBezTo>
                  <a:lnTo>
                    <a:pt x="143" y="18"/>
                  </a:lnTo>
                  <a:close/>
                  <a:moveTo>
                    <a:pt x="142" y="31"/>
                  </a:moveTo>
                  <a:cubicBezTo>
                    <a:pt x="142" y="31"/>
                    <a:pt x="142" y="31"/>
                    <a:pt x="142" y="31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40" y="31"/>
                    <a:pt x="140" y="31"/>
                    <a:pt x="140" y="31"/>
                  </a:cubicBezTo>
                  <a:lnTo>
                    <a:pt x="142" y="31"/>
                  </a:lnTo>
                  <a:close/>
                  <a:moveTo>
                    <a:pt x="141" y="20"/>
                  </a:moveTo>
                  <a:cubicBezTo>
                    <a:pt x="141" y="20"/>
                    <a:pt x="141" y="20"/>
                    <a:pt x="141" y="20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20"/>
                    <a:pt x="141" y="20"/>
                    <a:pt x="141" y="20"/>
                  </a:cubicBezTo>
                  <a:close/>
                  <a:moveTo>
                    <a:pt x="140" y="15"/>
                  </a:moveTo>
                  <a:cubicBezTo>
                    <a:pt x="140" y="15"/>
                    <a:pt x="140" y="15"/>
                    <a:pt x="140" y="15"/>
                  </a:cubicBezTo>
                  <a:cubicBezTo>
                    <a:pt x="141" y="15"/>
                    <a:pt x="141" y="15"/>
                    <a:pt x="141" y="15"/>
                  </a:cubicBezTo>
                  <a:cubicBezTo>
                    <a:pt x="141" y="17"/>
                    <a:pt x="141" y="17"/>
                    <a:pt x="141" y="17"/>
                  </a:cubicBezTo>
                  <a:cubicBezTo>
                    <a:pt x="140" y="17"/>
                    <a:pt x="140" y="17"/>
                    <a:pt x="140" y="17"/>
                  </a:cubicBezTo>
                  <a:lnTo>
                    <a:pt x="140" y="15"/>
                  </a:lnTo>
                  <a:close/>
                  <a:moveTo>
                    <a:pt x="129" y="21"/>
                  </a:moveTo>
                  <a:cubicBezTo>
                    <a:pt x="129" y="21"/>
                    <a:pt x="129" y="21"/>
                    <a:pt x="129" y="21"/>
                  </a:cubicBezTo>
                  <a:cubicBezTo>
                    <a:pt x="129" y="19"/>
                    <a:pt x="129" y="19"/>
                    <a:pt x="129" y="19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31" y="20"/>
                    <a:pt x="131" y="20"/>
                    <a:pt x="131" y="20"/>
                  </a:cubicBezTo>
                  <a:cubicBezTo>
                    <a:pt x="132" y="19"/>
                    <a:pt x="133" y="19"/>
                    <a:pt x="134" y="19"/>
                  </a:cubicBezTo>
                  <a:cubicBezTo>
                    <a:pt x="134" y="17"/>
                    <a:pt x="134" y="17"/>
                    <a:pt x="134" y="17"/>
                  </a:cubicBezTo>
                  <a:cubicBezTo>
                    <a:pt x="135" y="17"/>
                    <a:pt x="135" y="17"/>
                    <a:pt x="135" y="17"/>
                  </a:cubicBezTo>
                  <a:cubicBezTo>
                    <a:pt x="135" y="18"/>
                    <a:pt x="135" y="18"/>
                    <a:pt x="135" y="18"/>
                  </a:cubicBezTo>
                  <a:cubicBezTo>
                    <a:pt x="139" y="18"/>
                    <a:pt x="141" y="18"/>
                    <a:pt x="141" y="18"/>
                  </a:cubicBezTo>
                  <a:cubicBezTo>
                    <a:pt x="141" y="18"/>
                    <a:pt x="137" y="18"/>
                    <a:pt x="133" y="19"/>
                  </a:cubicBezTo>
                  <a:cubicBezTo>
                    <a:pt x="129" y="21"/>
                    <a:pt x="129" y="22"/>
                    <a:pt x="129" y="22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7" y="22"/>
                    <a:pt x="127" y="22"/>
                    <a:pt x="127" y="22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8" y="20"/>
                    <a:pt x="128" y="20"/>
                    <a:pt x="128" y="20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8" y="21"/>
                    <a:pt x="129" y="21"/>
                    <a:pt x="129" y="21"/>
                  </a:cubicBezTo>
                  <a:close/>
                  <a:moveTo>
                    <a:pt x="137" y="31"/>
                  </a:moveTo>
                  <a:cubicBezTo>
                    <a:pt x="137" y="31"/>
                    <a:pt x="137" y="31"/>
                    <a:pt x="137" y="31"/>
                  </a:cubicBezTo>
                  <a:cubicBezTo>
                    <a:pt x="137" y="32"/>
                    <a:pt x="137" y="32"/>
                    <a:pt x="137" y="32"/>
                  </a:cubicBezTo>
                  <a:cubicBezTo>
                    <a:pt x="136" y="32"/>
                    <a:pt x="136" y="32"/>
                    <a:pt x="135" y="32"/>
                  </a:cubicBezTo>
                  <a:cubicBezTo>
                    <a:pt x="135" y="32"/>
                    <a:pt x="135" y="32"/>
                    <a:pt x="135" y="32"/>
                  </a:cubicBezTo>
                  <a:lnTo>
                    <a:pt x="137" y="31"/>
                  </a:lnTo>
                  <a:close/>
                  <a:moveTo>
                    <a:pt x="135" y="32"/>
                  </a:moveTo>
                  <a:cubicBezTo>
                    <a:pt x="135" y="32"/>
                    <a:pt x="135" y="32"/>
                    <a:pt x="135" y="32"/>
                  </a:cubicBezTo>
                  <a:cubicBezTo>
                    <a:pt x="135" y="32"/>
                    <a:pt x="135" y="32"/>
                    <a:pt x="135" y="32"/>
                  </a:cubicBezTo>
                  <a:cubicBezTo>
                    <a:pt x="135" y="33"/>
                    <a:pt x="134" y="33"/>
                    <a:pt x="134" y="33"/>
                  </a:cubicBezTo>
                  <a:cubicBezTo>
                    <a:pt x="134" y="32"/>
                    <a:pt x="134" y="32"/>
                    <a:pt x="134" y="32"/>
                  </a:cubicBezTo>
                  <a:lnTo>
                    <a:pt x="135" y="32"/>
                  </a:lnTo>
                  <a:close/>
                  <a:moveTo>
                    <a:pt x="134" y="32"/>
                  </a:moveTo>
                  <a:cubicBezTo>
                    <a:pt x="134" y="32"/>
                    <a:pt x="134" y="32"/>
                    <a:pt x="134" y="32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3" y="33"/>
                    <a:pt x="133" y="33"/>
                    <a:pt x="132" y="33"/>
                  </a:cubicBezTo>
                  <a:cubicBezTo>
                    <a:pt x="132" y="32"/>
                    <a:pt x="132" y="32"/>
                    <a:pt x="132" y="32"/>
                  </a:cubicBezTo>
                  <a:lnTo>
                    <a:pt x="134" y="32"/>
                  </a:lnTo>
                  <a:close/>
                  <a:moveTo>
                    <a:pt x="131" y="32"/>
                  </a:moveTo>
                  <a:cubicBezTo>
                    <a:pt x="131" y="32"/>
                    <a:pt x="131" y="32"/>
                    <a:pt x="131" y="32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30" y="33"/>
                    <a:pt x="130" y="33"/>
                    <a:pt x="129" y="33"/>
                  </a:cubicBezTo>
                  <a:cubicBezTo>
                    <a:pt x="129" y="32"/>
                    <a:pt x="129" y="32"/>
                    <a:pt x="129" y="32"/>
                  </a:cubicBezTo>
                  <a:cubicBezTo>
                    <a:pt x="132" y="32"/>
                    <a:pt x="132" y="32"/>
                    <a:pt x="132" y="32"/>
                  </a:cubicBezTo>
                  <a:cubicBezTo>
                    <a:pt x="132" y="33"/>
                    <a:pt x="132" y="33"/>
                    <a:pt x="132" y="33"/>
                  </a:cubicBezTo>
                  <a:cubicBezTo>
                    <a:pt x="132" y="33"/>
                    <a:pt x="131" y="33"/>
                    <a:pt x="131" y="33"/>
                  </a:cubicBezTo>
                  <a:cubicBezTo>
                    <a:pt x="131" y="32"/>
                    <a:pt x="131" y="32"/>
                    <a:pt x="131" y="32"/>
                  </a:cubicBezTo>
                  <a:close/>
                  <a:moveTo>
                    <a:pt x="129" y="32"/>
                  </a:moveTo>
                  <a:cubicBezTo>
                    <a:pt x="129" y="32"/>
                    <a:pt x="129" y="32"/>
                    <a:pt x="129" y="32"/>
                  </a:cubicBezTo>
                  <a:cubicBezTo>
                    <a:pt x="129" y="33"/>
                    <a:pt x="129" y="33"/>
                    <a:pt x="129" y="33"/>
                  </a:cubicBezTo>
                  <a:cubicBezTo>
                    <a:pt x="129" y="33"/>
                    <a:pt x="128" y="33"/>
                    <a:pt x="128" y="33"/>
                  </a:cubicBezTo>
                  <a:cubicBezTo>
                    <a:pt x="128" y="32"/>
                    <a:pt x="128" y="32"/>
                    <a:pt x="128" y="32"/>
                  </a:cubicBezTo>
                  <a:lnTo>
                    <a:pt x="129" y="32"/>
                  </a:lnTo>
                  <a:close/>
                  <a:moveTo>
                    <a:pt x="125" y="31"/>
                  </a:moveTo>
                  <a:cubicBezTo>
                    <a:pt x="125" y="31"/>
                    <a:pt x="125" y="31"/>
                    <a:pt x="125" y="31"/>
                  </a:cubicBezTo>
                  <a:cubicBezTo>
                    <a:pt x="125" y="30"/>
                    <a:pt x="125" y="30"/>
                    <a:pt x="125" y="30"/>
                  </a:cubicBezTo>
                  <a:cubicBezTo>
                    <a:pt x="127" y="30"/>
                    <a:pt x="127" y="30"/>
                    <a:pt x="127" y="30"/>
                  </a:cubicBezTo>
                  <a:cubicBezTo>
                    <a:pt x="127" y="31"/>
                    <a:pt x="127" y="31"/>
                    <a:pt x="127" y="31"/>
                  </a:cubicBezTo>
                  <a:lnTo>
                    <a:pt x="125" y="31"/>
                  </a:lnTo>
                  <a:close/>
                  <a:moveTo>
                    <a:pt x="127" y="32"/>
                  </a:moveTo>
                  <a:cubicBezTo>
                    <a:pt x="127" y="32"/>
                    <a:pt x="127" y="32"/>
                    <a:pt x="127" y="32"/>
                  </a:cubicBezTo>
                  <a:cubicBezTo>
                    <a:pt x="127" y="36"/>
                    <a:pt x="127" y="36"/>
                    <a:pt x="127" y="36"/>
                  </a:cubicBezTo>
                  <a:cubicBezTo>
                    <a:pt x="127" y="37"/>
                    <a:pt x="126" y="38"/>
                    <a:pt x="126" y="40"/>
                  </a:cubicBezTo>
                  <a:cubicBezTo>
                    <a:pt x="126" y="40"/>
                    <a:pt x="126" y="40"/>
                    <a:pt x="126" y="41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5" y="33"/>
                    <a:pt x="125" y="33"/>
                    <a:pt x="125" y="33"/>
                  </a:cubicBezTo>
                  <a:lnTo>
                    <a:pt x="127" y="32"/>
                  </a:lnTo>
                  <a:close/>
                  <a:moveTo>
                    <a:pt x="127" y="32"/>
                  </a:moveTo>
                  <a:cubicBezTo>
                    <a:pt x="127" y="32"/>
                    <a:pt x="127" y="32"/>
                    <a:pt x="127" y="32"/>
                  </a:cubicBezTo>
                  <a:cubicBezTo>
                    <a:pt x="128" y="32"/>
                    <a:pt x="128" y="32"/>
                    <a:pt x="128" y="32"/>
                  </a:cubicBezTo>
                  <a:cubicBezTo>
                    <a:pt x="128" y="33"/>
                    <a:pt x="128" y="33"/>
                    <a:pt x="128" y="33"/>
                  </a:cubicBezTo>
                  <a:cubicBezTo>
                    <a:pt x="127" y="33"/>
                    <a:pt x="127" y="33"/>
                    <a:pt x="127" y="33"/>
                  </a:cubicBezTo>
                  <a:cubicBezTo>
                    <a:pt x="127" y="33"/>
                    <a:pt x="127" y="34"/>
                    <a:pt x="127" y="35"/>
                  </a:cubicBezTo>
                  <a:lnTo>
                    <a:pt x="127" y="32"/>
                  </a:lnTo>
                  <a:close/>
                  <a:moveTo>
                    <a:pt x="126" y="15"/>
                  </a:moveTo>
                  <a:cubicBezTo>
                    <a:pt x="126" y="15"/>
                    <a:pt x="126" y="15"/>
                    <a:pt x="126" y="15"/>
                  </a:cubicBezTo>
                  <a:cubicBezTo>
                    <a:pt x="128" y="15"/>
                    <a:pt x="128" y="15"/>
                    <a:pt x="128" y="15"/>
                  </a:cubicBezTo>
                  <a:cubicBezTo>
                    <a:pt x="128" y="17"/>
                    <a:pt x="128" y="17"/>
                    <a:pt x="128" y="17"/>
                  </a:cubicBezTo>
                  <a:cubicBezTo>
                    <a:pt x="126" y="17"/>
                    <a:pt x="126" y="17"/>
                    <a:pt x="126" y="17"/>
                  </a:cubicBezTo>
                  <a:lnTo>
                    <a:pt x="126" y="15"/>
                  </a:lnTo>
                  <a:close/>
                  <a:moveTo>
                    <a:pt x="124" y="16"/>
                  </a:moveTo>
                  <a:cubicBezTo>
                    <a:pt x="124" y="16"/>
                    <a:pt x="124" y="16"/>
                    <a:pt x="124" y="16"/>
                  </a:cubicBezTo>
                  <a:cubicBezTo>
                    <a:pt x="125" y="16"/>
                    <a:pt x="125" y="16"/>
                    <a:pt x="125" y="16"/>
                  </a:cubicBezTo>
                  <a:cubicBezTo>
                    <a:pt x="125" y="18"/>
                    <a:pt x="125" y="18"/>
                    <a:pt x="125" y="18"/>
                  </a:cubicBezTo>
                  <a:cubicBezTo>
                    <a:pt x="124" y="18"/>
                    <a:pt x="124" y="18"/>
                    <a:pt x="124" y="18"/>
                  </a:cubicBezTo>
                  <a:lnTo>
                    <a:pt x="124" y="16"/>
                  </a:lnTo>
                  <a:close/>
                  <a:moveTo>
                    <a:pt x="123" y="20"/>
                  </a:moveTo>
                  <a:cubicBezTo>
                    <a:pt x="123" y="20"/>
                    <a:pt x="123" y="20"/>
                    <a:pt x="123" y="20"/>
                  </a:cubicBezTo>
                  <a:cubicBezTo>
                    <a:pt x="124" y="20"/>
                    <a:pt x="124" y="20"/>
                    <a:pt x="124" y="20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23" y="22"/>
                    <a:pt x="123" y="22"/>
                    <a:pt x="123" y="22"/>
                  </a:cubicBezTo>
                  <a:lnTo>
                    <a:pt x="123" y="20"/>
                  </a:lnTo>
                  <a:close/>
                  <a:moveTo>
                    <a:pt x="124" y="23"/>
                  </a:moveTo>
                  <a:cubicBezTo>
                    <a:pt x="124" y="23"/>
                    <a:pt x="124" y="23"/>
                    <a:pt x="124" y="23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24"/>
                    <a:pt x="123" y="24"/>
                    <a:pt x="123" y="24"/>
                  </a:cubicBezTo>
                  <a:cubicBezTo>
                    <a:pt x="123" y="23"/>
                    <a:pt x="123" y="23"/>
                    <a:pt x="123" y="23"/>
                  </a:cubicBezTo>
                  <a:lnTo>
                    <a:pt x="124" y="23"/>
                  </a:lnTo>
                  <a:close/>
                  <a:moveTo>
                    <a:pt x="122" y="28"/>
                  </a:moveTo>
                  <a:cubicBezTo>
                    <a:pt x="122" y="28"/>
                    <a:pt x="122" y="28"/>
                    <a:pt x="122" y="28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28"/>
                    <a:pt x="123" y="28"/>
                    <a:pt x="123" y="28"/>
                  </a:cubicBezTo>
                  <a:lnTo>
                    <a:pt x="122" y="28"/>
                  </a:lnTo>
                  <a:close/>
                  <a:moveTo>
                    <a:pt x="122" y="29"/>
                  </a:moveTo>
                  <a:cubicBezTo>
                    <a:pt x="122" y="29"/>
                    <a:pt x="122" y="29"/>
                    <a:pt x="122" y="29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1" y="29"/>
                    <a:pt x="121" y="29"/>
                    <a:pt x="121" y="29"/>
                  </a:cubicBezTo>
                  <a:lnTo>
                    <a:pt x="122" y="29"/>
                  </a:lnTo>
                  <a:close/>
                  <a:moveTo>
                    <a:pt x="121" y="19"/>
                  </a:moveTo>
                  <a:cubicBezTo>
                    <a:pt x="121" y="19"/>
                    <a:pt x="121" y="19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1" y="21"/>
                    <a:pt x="121" y="21"/>
                    <a:pt x="121" y="21"/>
                  </a:cubicBezTo>
                  <a:lnTo>
                    <a:pt x="121" y="19"/>
                  </a:lnTo>
                  <a:close/>
                  <a:moveTo>
                    <a:pt x="120" y="18"/>
                  </a:moveTo>
                  <a:cubicBezTo>
                    <a:pt x="120" y="18"/>
                    <a:pt x="120" y="18"/>
                    <a:pt x="120" y="18"/>
                  </a:cubicBezTo>
                  <a:cubicBezTo>
                    <a:pt x="119" y="18"/>
                    <a:pt x="119" y="18"/>
                    <a:pt x="119" y="18"/>
                  </a:cubicBezTo>
                  <a:cubicBezTo>
                    <a:pt x="119" y="17"/>
                    <a:pt x="119" y="17"/>
                    <a:pt x="119" y="17"/>
                  </a:cubicBezTo>
                  <a:cubicBezTo>
                    <a:pt x="120" y="17"/>
                    <a:pt x="120" y="17"/>
                    <a:pt x="120" y="17"/>
                  </a:cubicBezTo>
                  <a:lnTo>
                    <a:pt x="120" y="18"/>
                  </a:lnTo>
                  <a:close/>
                  <a:moveTo>
                    <a:pt x="120" y="26"/>
                  </a:moveTo>
                  <a:cubicBezTo>
                    <a:pt x="120" y="26"/>
                    <a:pt x="120" y="26"/>
                    <a:pt x="120" y="26"/>
                  </a:cubicBezTo>
                  <a:cubicBezTo>
                    <a:pt x="120" y="25"/>
                    <a:pt x="120" y="25"/>
                    <a:pt x="120" y="25"/>
                  </a:cubicBezTo>
                  <a:cubicBezTo>
                    <a:pt x="121" y="25"/>
                    <a:pt x="121" y="25"/>
                    <a:pt x="121" y="25"/>
                  </a:cubicBezTo>
                  <a:cubicBezTo>
                    <a:pt x="121" y="26"/>
                    <a:pt x="121" y="26"/>
                    <a:pt x="121" y="26"/>
                  </a:cubicBezTo>
                  <a:lnTo>
                    <a:pt x="120" y="26"/>
                  </a:ln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2" y="48"/>
                    <a:pt x="122" y="48"/>
                    <a:pt x="122" y="48"/>
                  </a:cubicBezTo>
                  <a:lnTo>
                    <a:pt x="120" y="48"/>
                  </a:lnTo>
                  <a:close/>
                  <a:moveTo>
                    <a:pt x="122" y="48"/>
                  </a:moveTo>
                  <a:cubicBezTo>
                    <a:pt x="122" y="48"/>
                    <a:pt x="122" y="48"/>
                    <a:pt x="122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2" y="41"/>
                    <a:pt x="122" y="41"/>
                    <a:pt x="122" y="41"/>
                  </a:cubicBezTo>
                  <a:lnTo>
                    <a:pt x="122" y="48"/>
                  </a:lnTo>
                  <a:close/>
                  <a:moveTo>
                    <a:pt x="122" y="41"/>
                  </a:moveTo>
                  <a:cubicBezTo>
                    <a:pt x="122" y="41"/>
                    <a:pt x="122" y="41"/>
                    <a:pt x="122" y="41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2" y="33"/>
                    <a:pt x="122" y="33"/>
                    <a:pt x="122" y="33"/>
                  </a:cubicBezTo>
                  <a:lnTo>
                    <a:pt x="122" y="41"/>
                  </a:lnTo>
                  <a:close/>
                  <a:moveTo>
                    <a:pt x="123" y="48"/>
                  </a:moveTo>
                  <a:cubicBezTo>
                    <a:pt x="123" y="48"/>
                    <a:pt x="123" y="48"/>
                    <a:pt x="123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3" y="41"/>
                    <a:pt x="123" y="41"/>
                    <a:pt x="123" y="41"/>
                  </a:cubicBezTo>
                  <a:lnTo>
                    <a:pt x="123" y="48"/>
                  </a:lnTo>
                  <a:close/>
                  <a:moveTo>
                    <a:pt x="123" y="41"/>
                  </a:moveTo>
                  <a:cubicBezTo>
                    <a:pt x="123" y="41"/>
                    <a:pt x="123" y="41"/>
                    <a:pt x="123" y="41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2" y="33"/>
                    <a:pt x="122" y="33"/>
                    <a:pt x="122" y="33"/>
                  </a:cubicBezTo>
                  <a:cubicBezTo>
                    <a:pt x="123" y="33"/>
                    <a:pt x="123" y="33"/>
                    <a:pt x="123" y="33"/>
                  </a:cubicBezTo>
                  <a:lnTo>
                    <a:pt x="123" y="41"/>
                  </a:lnTo>
                  <a:close/>
                  <a:moveTo>
                    <a:pt x="124" y="48"/>
                  </a:moveTo>
                  <a:cubicBezTo>
                    <a:pt x="124" y="48"/>
                    <a:pt x="124" y="48"/>
                    <a:pt x="124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4" y="41"/>
                    <a:pt x="124" y="41"/>
                    <a:pt x="124" y="41"/>
                  </a:cubicBezTo>
                  <a:lnTo>
                    <a:pt x="124" y="48"/>
                  </a:lnTo>
                  <a:close/>
                  <a:moveTo>
                    <a:pt x="124" y="41"/>
                  </a:moveTo>
                  <a:cubicBezTo>
                    <a:pt x="124" y="41"/>
                    <a:pt x="124" y="41"/>
                    <a:pt x="124" y="41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3" y="33"/>
                    <a:pt x="123" y="33"/>
                    <a:pt x="123" y="33"/>
                  </a:cubicBezTo>
                  <a:cubicBezTo>
                    <a:pt x="124" y="33"/>
                    <a:pt x="124" y="33"/>
                    <a:pt x="124" y="33"/>
                  </a:cubicBezTo>
                  <a:lnTo>
                    <a:pt x="124" y="41"/>
                  </a:lnTo>
                  <a:close/>
                  <a:moveTo>
                    <a:pt x="125" y="48"/>
                  </a:moveTo>
                  <a:cubicBezTo>
                    <a:pt x="125" y="48"/>
                    <a:pt x="125" y="48"/>
                    <a:pt x="125" y="48"/>
                  </a:cubicBezTo>
                  <a:cubicBezTo>
                    <a:pt x="124" y="48"/>
                    <a:pt x="124" y="48"/>
                    <a:pt x="124" y="48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5" y="41"/>
                    <a:pt x="125" y="41"/>
                    <a:pt x="125" y="41"/>
                  </a:cubicBezTo>
                  <a:lnTo>
                    <a:pt x="125" y="48"/>
                  </a:lnTo>
                  <a:close/>
                  <a:moveTo>
                    <a:pt x="125" y="41"/>
                  </a:moveTo>
                  <a:cubicBezTo>
                    <a:pt x="125" y="41"/>
                    <a:pt x="125" y="41"/>
                    <a:pt x="125" y="41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4" y="33"/>
                    <a:pt x="124" y="33"/>
                    <a:pt x="124" y="33"/>
                  </a:cubicBezTo>
                  <a:cubicBezTo>
                    <a:pt x="125" y="33"/>
                    <a:pt x="125" y="33"/>
                    <a:pt x="125" y="33"/>
                  </a:cubicBezTo>
                  <a:lnTo>
                    <a:pt x="125" y="41"/>
                  </a:lnTo>
                  <a:close/>
                  <a:moveTo>
                    <a:pt x="140" y="49"/>
                  </a:moveTo>
                  <a:cubicBezTo>
                    <a:pt x="140" y="49"/>
                    <a:pt x="140" y="49"/>
                    <a:pt x="140" y="49"/>
                  </a:cubicBezTo>
                  <a:cubicBezTo>
                    <a:pt x="125" y="48"/>
                    <a:pt x="125" y="48"/>
                    <a:pt x="125" y="48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6" y="41"/>
                    <a:pt x="126" y="41"/>
                    <a:pt x="126" y="41"/>
                  </a:cubicBezTo>
                  <a:cubicBezTo>
                    <a:pt x="126" y="44"/>
                    <a:pt x="126" y="48"/>
                    <a:pt x="126" y="48"/>
                  </a:cubicBezTo>
                  <a:cubicBezTo>
                    <a:pt x="126" y="48"/>
                    <a:pt x="126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9" y="48"/>
                    <a:pt x="130" y="48"/>
                    <a:pt x="131" y="49"/>
                  </a:cubicBezTo>
                  <a:cubicBezTo>
                    <a:pt x="134" y="49"/>
                    <a:pt x="139" y="49"/>
                    <a:pt x="139" y="49"/>
                  </a:cubicBezTo>
                  <a:cubicBezTo>
                    <a:pt x="139" y="49"/>
                    <a:pt x="139" y="45"/>
                    <a:pt x="139" y="42"/>
                  </a:cubicBezTo>
                  <a:cubicBezTo>
                    <a:pt x="139" y="42"/>
                    <a:pt x="139" y="41"/>
                    <a:pt x="139" y="41"/>
                  </a:cubicBezTo>
                  <a:cubicBezTo>
                    <a:pt x="140" y="40"/>
                    <a:pt x="140" y="40"/>
                    <a:pt x="140" y="40"/>
                  </a:cubicBezTo>
                  <a:lnTo>
                    <a:pt x="140" y="49"/>
                  </a:lnTo>
                  <a:close/>
                  <a:moveTo>
                    <a:pt x="140" y="40"/>
                  </a:moveTo>
                  <a:cubicBezTo>
                    <a:pt x="140" y="40"/>
                    <a:pt x="140" y="40"/>
                    <a:pt x="140" y="40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9" y="37"/>
                    <a:pt x="139" y="32"/>
                    <a:pt x="139" y="32"/>
                  </a:cubicBezTo>
                  <a:cubicBezTo>
                    <a:pt x="139" y="32"/>
                    <a:pt x="138" y="32"/>
                    <a:pt x="137" y="32"/>
                  </a:cubicBezTo>
                  <a:cubicBezTo>
                    <a:pt x="137" y="31"/>
                    <a:pt x="137" y="31"/>
                    <a:pt x="137" y="31"/>
                  </a:cubicBezTo>
                  <a:cubicBezTo>
                    <a:pt x="140" y="31"/>
                    <a:pt x="140" y="31"/>
                    <a:pt x="140" y="31"/>
                  </a:cubicBezTo>
                  <a:lnTo>
                    <a:pt x="140" y="40"/>
                  </a:lnTo>
                  <a:close/>
                  <a:moveTo>
                    <a:pt x="155" y="49"/>
                  </a:moveTo>
                  <a:cubicBezTo>
                    <a:pt x="155" y="49"/>
                    <a:pt x="155" y="49"/>
                    <a:pt x="155" y="49"/>
                  </a:cubicBezTo>
                  <a:cubicBezTo>
                    <a:pt x="149" y="49"/>
                    <a:pt x="149" y="49"/>
                    <a:pt x="149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3" y="40"/>
                    <a:pt x="143" y="40"/>
                    <a:pt x="143" y="40"/>
                  </a:cubicBezTo>
                  <a:cubicBezTo>
                    <a:pt x="143" y="43"/>
                    <a:pt x="143" y="49"/>
                    <a:pt x="143" y="49"/>
                  </a:cubicBezTo>
                  <a:cubicBezTo>
                    <a:pt x="143" y="49"/>
                    <a:pt x="147" y="49"/>
                    <a:pt x="148" y="49"/>
                  </a:cubicBezTo>
                  <a:cubicBezTo>
                    <a:pt x="150" y="49"/>
                    <a:pt x="154" y="49"/>
                    <a:pt x="154" y="49"/>
                  </a:cubicBezTo>
                  <a:cubicBezTo>
                    <a:pt x="154" y="49"/>
                    <a:pt x="154" y="43"/>
                    <a:pt x="154" y="40"/>
                  </a:cubicBezTo>
                  <a:cubicBezTo>
                    <a:pt x="155" y="40"/>
                    <a:pt x="155" y="40"/>
                    <a:pt x="155" y="40"/>
                  </a:cubicBezTo>
                  <a:lnTo>
                    <a:pt x="155" y="49"/>
                  </a:lnTo>
                  <a:close/>
                  <a:moveTo>
                    <a:pt x="157" y="49"/>
                  </a:moveTo>
                  <a:cubicBezTo>
                    <a:pt x="157" y="49"/>
                    <a:pt x="157" y="49"/>
                    <a:pt x="157" y="49"/>
                  </a:cubicBezTo>
                  <a:cubicBezTo>
                    <a:pt x="155" y="49"/>
                    <a:pt x="155" y="49"/>
                    <a:pt x="155" y="49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7" y="40"/>
                    <a:pt x="157" y="40"/>
                    <a:pt x="157" y="40"/>
                  </a:cubicBezTo>
                  <a:lnTo>
                    <a:pt x="157" y="49"/>
                  </a:lnTo>
                  <a:close/>
                  <a:moveTo>
                    <a:pt x="157" y="40"/>
                  </a:moveTo>
                  <a:cubicBezTo>
                    <a:pt x="157" y="40"/>
                    <a:pt x="157" y="40"/>
                    <a:pt x="157" y="40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5" y="32"/>
                    <a:pt x="155" y="32"/>
                    <a:pt x="155" y="32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6" y="33"/>
                    <a:pt x="156" y="33"/>
                    <a:pt x="157" y="34"/>
                  </a:cubicBezTo>
                  <a:lnTo>
                    <a:pt x="157" y="40"/>
                  </a:lnTo>
                  <a:close/>
                  <a:moveTo>
                    <a:pt x="162" y="39"/>
                  </a:moveTo>
                  <a:cubicBezTo>
                    <a:pt x="162" y="39"/>
                    <a:pt x="162" y="39"/>
                    <a:pt x="162" y="39"/>
                  </a:cubicBezTo>
                  <a:cubicBezTo>
                    <a:pt x="162" y="39"/>
                    <a:pt x="162" y="40"/>
                    <a:pt x="162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39"/>
                  </a:lnTo>
                  <a:close/>
                  <a:moveTo>
                    <a:pt x="160" y="49"/>
                  </a:moveTo>
                  <a:cubicBezTo>
                    <a:pt x="160" y="49"/>
                    <a:pt x="160" y="49"/>
                    <a:pt x="160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60" y="40"/>
                    <a:pt x="160" y="40"/>
                    <a:pt x="160" y="40"/>
                  </a:cubicBezTo>
                  <a:lnTo>
                    <a:pt x="160" y="49"/>
                  </a:lnTo>
                  <a:close/>
                  <a:moveTo>
                    <a:pt x="160" y="40"/>
                  </a:moveTo>
                  <a:cubicBezTo>
                    <a:pt x="160" y="40"/>
                    <a:pt x="160" y="40"/>
                    <a:pt x="160" y="40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8" y="35"/>
                    <a:pt x="159" y="35"/>
                    <a:pt x="160" y="36"/>
                  </a:cubicBezTo>
                  <a:lnTo>
                    <a:pt x="160" y="40"/>
                  </a:lnTo>
                  <a:close/>
                  <a:moveTo>
                    <a:pt x="160" y="32"/>
                  </a:moveTo>
                  <a:cubicBezTo>
                    <a:pt x="160" y="32"/>
                    <a:pt x="160" y="32"/>
                    <a:pt x="160" y="32"/>
                  </a:cubicBezTo>
                  <a:cubicBezTo>
                    <a:pt x="159" y="32"/>
                    <a:pt x="158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60" y="32"/>
                    <a:pt x="160" y="32"/>
                    <a:pt x="160" y="32"/>
                  </a:cubicBezTo>
                  <a:close/>
                  <a:moveTo>
                    <a:pt x="162" y="49"/>
                  </a:moveTo>
                  <a:cubicBezTo>
                    <a:pt x="162" y="49"/>
                    <a:pt x="162" y="49"/>
                    <a:pt x="162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49"/>
                  </a:lnTo>
                  <a:close/>
                  <a:moveTo>
                    <a:pt x="162" y="40"/>
                  </a:moveTo>
                  <a:cubicBezTo>
                    <a:pt x="162" y="40"/>
                    <a:pt x="162" y="40"/>
                    <a:pt x="162" y="40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36"/>
                    <a:pt x="160" y="36"/>
                    <a:pt x="160" y="36"/>
                  </a:cubicBezTo>
                  <a:cubicBezTo>
                    <a:pt x="160" y="37"/>
                    <a:pt x="160" y="37"/>
                    <a:pt x="161" y="37"/>
                  </a:cubicBezTo>
                  <a:cubicBezTo>
                    <a:pt x="161" y="38"/>
                    <a:pt x="161" y="38"/>
                    <a:pt x="162" y="39"/>
                  </a:cubicBezTo>
                  <a:lnTo>
                    <a:pt x="162" y="40"/>
                  </a:lnTo>
                  <a:close/>
                  <a:moveTo>
                    <a:pt x="162" y="32"/>
                  </a:moveTo>
                  <a:cubicBezTo>
                    <a:pt x="162" y="32"/>
                    <a:pt x="162" y="32"/>
                    <a:pt x="162" y="32"/>
                  </a:cubicBezTo>
                  <a:cubicBezTo>
                    <a:pt x="161" y="32"/>
                    <a:pt x="160" y="32"/>
                    <a:pt x="160" y="32"/>
                  </a:cubicBezTo>
                  <a:cubicBezTo>
                    <a:pt x="160" y="32"/>
                    <a:pt x="160" y="32"/>
                    <a:pt x="160" y="32"/>
                  </a:cubicBezTo>
                  <a:cubicBezTo>
                    <a:pt x="162" y="32"/>
                    <a:pt x="162" y="32"/>
                    <a:pt x="162" y="32"/>
                  </a:cubicBezTo>
                  <a:close/>
                  <a:moveTo>
                    <a:pt x="175" y="49"/>
                  </a:moveTo>
                  <a:cubicBezTo>
                    <a:pt x="175" y="49"/>
                    <a:pt x="175" y="49"/>
                    <a:pt x="175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0"/>
                    <a:pt x="162" y="40"/>
                    <a:pt x="162" y="40"/>
                  </a:cubicBezTo>
                  <a:cubicBezTo>
                    <a:pt x="162" y="40"/>
                    <a:pt x="162" y="40"/>
                    <a:pt x="162" y="40"/>
                  </a:cubicBezTo>
                  <a:cubicBezTo>
                    <a:pt x="164" y="44"/>
                    <a:pt x="165" y="49"/>
                    <a:pt x="165" y="49"/>
                  </a:cubicBezTo>
                  <a:cubicBezTo>
                    <a:pt x="165" y="49"/>
                    <a:pt x="167" y="49"/>
                    <a:pt x="169" y="49"/>
                  </a:cubicBezTo>
                  <a:cubicBezTo>
                    <a:pt x="170" y="49"/>
                    <a:pt x="174" y="49"/>
                    <a:pt x="175" y="49"/>
                  </a:cubicBezTo>
                  <a:close/>
                  <a:moveTo>
                    <a:pt x="175" y="48"/>
                  </a:moveTo>
                  <a:cubicBezTo>
                    <a:pt x="175" y="48"/>
                    <a:pt x="175" y="48"/>
                    <a:pt x="175" y="48"/>
                  </a:cubicBezTo>
                  <a:cubicBezTo>
                    <a:pt x="175" y="46"/>
                    <a:pt x="174" y="43"/>
                    <a:pt x="174" y="41"/>
                  </a:cubicBezTo>
                  <a:cubicBezTo>
                    <a:pt x="174" y="41"/>
                    <a:pt x="174" y="41"/>
                    <a:pt x="174" y="40"/>
                  </a:cubicBezTo>
                  <a:cubicBezTo>
                    <a:pt x="175" y="40"/>
                    <a:pt x="175" y="40"/>
                    <a:pt x="175" y="40"/>
                  </a:cubicBezTo>
                  <a:lnTo>
                    <a:pt x="175" y="48"/>
                  </a:lnTo>
                  <a:close/>
                  <a:moveTo>
                    <a:pt x="175" y="40"/>
                  </a:moveTo>
                  <a:cubicBezTo>
                    <a:pt x="175" y="40"/>
                    <a:pt x="175" y="40"/>
                    <a:pt x="175" y="40"/>
                  </a:cubicBezTo>
                  <a:cubicBezTo>
                    <a:pt x="174" y="40"/>
                    <a:pt x="174" y="40"/>
                    <a:pt x="174" y="40"/>
                  </a:cubicBezTo>
                  <a:cubicBezTo>
                    <a:pt x="174" y="37"/>
                    <a:pt x="173" y="32"/>
                    <a:pt x="173" y="32"/>
                  </a:cubicBezTo>
                  <a:cubicBezTo>
                    <a:pt x="173" y="32"/>
                    <a:pt x="167" y="32"/>
                    <a:pt x="163" y="32"/>
                  </a:cubicBezTo>
                  <a:cubicBezTo>
                    <a:pt x="163" y="32"/>
                    <a:pt x="162" y="32"/>
                    <a:pt x="162" y="32"/>
                  </a:cubicBezTo>
                  <a:cubicBezTo>
                    <a:pt x="162" y="32"/>
                    <a:pt x="162" y="32"/>
                    <a:pt x="162" y="32"/>
                  </a:cubicBezTo>
                  <a:cubicBezTo>
                    <a:pt x="173" y="32"/>
                    <a:pt x="173" y="32"/>
                    <a:pt x="173" y="32"/>
                  </a:cubicBezTo>
                  <a:cubicBezTo>
                    <a:pt x="173" y="33"/>
                    <a:pt x="173" y="33"/>
                    <a:pt x="173" y="33"/>
                  </a:cubicBezTo>
                  <a:cubicBezTo>
                    <a:pt x="175" y="33"/>
                    <a:pt x="175" y="33"/>
                    <a:pt x="175" y="33"/>
                  </a:cubicBezTo>
                  <a:lnTo>
                    <a:pt x="175" y="40"/>
                  </a:lnTo>
                  <a:close/>
                  <a:moveTo>
                    <a:pt x="177" y="49"/>
                  </a:moveTo>
                  <a:cubicBezTo>
                    <a:pt x="177" y="49"/>
                    <a:pt x="177" y="49"/>
                    <a:pt x="177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8"/>
                  </a:cubicBezTo>
                  <a:cubicBezTo>
                    <a:pt x="175" y="40"/>
                    <a:pt x="175" y="40"/>
                    <a:pt x="175" y="40"/>
                  </a:cubicBezTo>
                  <a:cubicBezTo>
                    <a:pt x="177" y="40"/>
                    <a:pt x="177" y="40"/>
                    <a:pt x="177" y="40"/>
                  </a:cubicBezTo>
                  <a:lnTo>
                    <a:pt x="177" y="49"/>
                  </a:lnTo>
                  <a:close/>
                  <a:moveTo>
                    <a:pt x="177" y="40"/>
                  </a:moveTo>
                  <a:cubicBezTo>
                    <a:pt x="177" y="40"/>
                    <a:pt x="177" y="40"/>
                    <a:pt x="177" y="40"/>
                  </a:cubicBezTo>
                  <a:cubicBezTo>
                    <a:pt x="175" y="40"/>
                    <a:pt x="175" y="40"/>
                    <a:pt x="175" y="40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7" y="33"/>
                    <a:pt x="177" y="33"/>
                    <a:pt x="177" y="33"/>
                  </a:cubicBezTo>
                  <a:lnTo>
                    <a:pt x="177" y="40"/>
                  </a:lnTo>
                  <a:close/>
                  <a:moveTo>
                    <a:pt x="179" y="49"/>
                  </a:moveTo>
                  <a:cubicBezTo>
                    <a:pt x="179" y="49"/>
                    <a:pt x="179" y="49"/>
                    <a:pt x="179" y="49"/>
                  </a:cubicBezTo>
                  <a:cubicBezTo>
                    <a:pt x="177" y="49"/>
                    <a:pt x="177" y="49"/>
                    <a:pt x="177" y="49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9" y="40"/>
                    <a:pt x="179" y="40"/>
                    <a:pt x="179" y="40"/>
                  </a:cubicBezTo>
                  <a:lnTo>
                    <a:pt x="179" y="49"/>
                  </a:lnTo>
                  <a:close/>
                  <a:moveTo>
                    <a:pt x="179" y="40"/>
                  </a:moveTo>
                  <a:cubicBezTo>
                    <a:pt x="179" y="40"/>
                    <a:pt x="179" y="40"/>
                    <a:pt x="179" y="40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7" y="33"/>
                    <a:pt x="177" y="33"/>
                    <a:pt x="177" y="33"/>
                  </a:cubicBezTo>
                  <a:cubicBezTo>
                    <a:pt x="179" y="33"/>
                    <a:pt x="179" y="33"/>
                    <a:pt x="179" y="33"/>
                  </a:cubicBezTo>
                  <a:lnTo>
                    <a:pt x="179" y="40"/>
                  </a:lnTo>
                  <a:close/>
                  <a:moveTo>
                    <a:pt x="181" y="49"/>
                  </a:moveTo>
                  <a:cubicBezTo>
                    <a:pt x="181" y="49"/>
                    <a:pt x="181" y="49"/>
                    <a:pt x="181" y="49"/>
                  </a:cubicBezTo>
                  <a:cubicBezTo>
                    <a:pt x="179" y="49"/>
                    <a:pt x="179" y="49"/>
                    <a:pt x="179" y="49"/>
                  </a:cubicBezTo>
                  <a:cubicBezTo>
                    <a:pt x="179" y="40"/>
                    <a:pt x="179" y="40"/>
                    <a:pt x="179" y="40"/>
                  </a:cubicBezTo>
                  <a:cubicBezTo>
                    <a:pt x="181" y="40"/>
                    <a:pt x="181" y="40"/>
                    <a:pt x="181" y="40"/>
                  </a:cubicBezTo>
                  <a:lnTo>
                    <a:pt x="181" y="49"/>
                  </a:lnTo>
                  <a:close/>
                  <a:moveTo>
                    <a:pt x="181" y="40"/>
                  </a:moveTo>
                  <a:cubicBezTo>
                    <a:pt x="181" y="40"/>
                    <a:pt x="181" y="40"/>
                    <a:pt x="181" y="40"/>
                  </a:cubicBezTo>
                  <a:cubicBezTo>
                    <a:pt x="179" y="40"/>
                    <a:pt x="179" y="40"/>
                    <a:pt x="179" y="40"/>
                  </a:cubicBezTo>
                  <a:cubicBezTo>
                    <a:pt x="179" y="33"/>
                    <a:pt x="179" y="33"/>
                    <a:pt x="179" y="33"/>
                  </a:cubicBezTo>
                  <a:cubicBezTo>
                    <a:pt x="181" y="32"/>
                    <a:pt x="181" y="32"/>
                    <a:pt x="181" y="32"/>
                  </a:cubicBezTo>
                  <a:lnTo>
                    <a:pt x="181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1" name="Freeform 9"/>
            <p:cNvSpPr>
              <a:spLocks noEditPoints="1"/>
            </p:cNvSpPr>
            <p:nvPr/>
          </p:nvSpPr>
          <p:spPr bwMode="auto">
            <a:xfrm>
              <a:off x="888" y="4158"/>
              <a:ext cx="435" cy="136"/>
            </a:xfrm>
            <a:custGeom>
              <a:avLst/>
              <a:gdLst>
                <a:gd name="T0" fmla="*/ 46 w 168"/>
                <a:gd name="T1" fmla="*/ 51 h 51"/>
                <a:gd name="T2" fmla="*/ 61 w 168"/>
                <a:gd name="T3" fmla="*/ 38 h 51"/>
                <a:gd name="T4" fmla="*/ 16 w 168"/>
                <a:gd name="T5" fmla="*/ 51 h 51"/>
                <a:gd name="T6" fmla="*/ 70 w 168"/>
                <a:gd name="T7" fmla="*/ 12 h 51"/>
                <a:gd name="T8" fmla="*/ 55 w 168"/>
                <a:gd name="T9" fmla="*/ 37 h 51"/>
                <a:gd name="T10" fmla="*/ 45 w 168"/>
                <a:gd name="T11" fmla="*/ 34 h 51"/>
                <a:gd name="T12" fmla="*/ 28 w 168"/>
                <a:gd name="T13" fmla="*/ 8 h 51"/>
                <a:gd name="T14" fmla="*/ 50 w 168"/>
                <a:gd name="T15" fmla="*/ 9 h 51"/>
                <a:gd name="T16" fmla="*/ 76 w 168"/>
                <a:gd name="T17" fmla="*/ 13 h 51"/>
                <a:gd name="T18" fmla="*/ 90 w 168"/>
                <a:gd name="T19" fmla="*/ 17 h 51"/>
                <a:gd name="T20" fmla="*/ 101 w 168"/>
                <a:gd name="T21" fmla="*/ 20 h 51"/>
                <a:gd name="T22" fmla="*/ 106 w 168"/>
                <a:gd name="T23" fmla="*/ 22 h 51"/>
                <a:gd name="T24" fmla="*/ 110 w 168"/>
                <a:gd name="T25" fmla="*/ 39 h 51"/>
                <a:gd name="T26" fmla="*/ 121 w 168"/>
                <a:gd name="T27" fmla="*/ 29 h 51"/>
                <a:gd name="T28" fmla="*/ 10 w 168"/>
                <a:gd name="T29" fmla="*/ 38 h 51"/>
                <a:gd name="T30" fmla="*/ 19 w 168"/>
                <a:gd name="T31" fmla="*/ 8 h 51"/>
                <a:gd name="T32" fmla="*/ 2 w 168"/>
                <a:gd name="T33" fmla="*/ 12 h 51"/>
                <a:gd name="T34" fmla="*/ 5 w 168"/>
                <a:gd name="T35" fmla="*/ 10 h 51"/>
                <a:gd name="T36" fmla="*/ 57 w 168"/>
                <a:gd name="T37" fmla="*/ 10 h 51"/>
                <a:gd name="T38" fmla="*/ 139 w 168"/>
                <a:gd name="T39" fmla="*/ 41 h 51"/>
                <a:gd name="T40" fmla="*/ 115 w 168"/>
                <a:gd name="T41" fmla="*/ 39 h 51"/>
                <a:gd name="T42" fmla="*/ 107 w 168"/>
                <a:gd name="T43" fmla="*/ 43 h 51"/>
                <a:gd name="T44" fmla="*/ 97 w 168"/>
                <a:gd name="T45" fmla="*/ 40 h 51"/>
                <a:gd name="T46" fmla="*/ 84 w 168"/>
                <a:gd name="T47" fmla="*/ 40 h 51"/>
                <a:gd name="T48" fmla="*/ 67 w 168"/>
                <a:gd name="T49" fmla="*/ 39 h 51"/>
                <a:gd name="T50" fmla="*/ 142 w 168"/>
                <a:gd name="T51" fmla="*/ 42 h 51"/>
                <a:gd name="T52" fmla="*/ 140 w 168"/>
                <a:gd name="T53" fmla="*/ 49 h 51"/>
                <a:gd name="T54" fmla="*/ 142 w 168"/>
                <a:gd name="T55" fmla="*/ 49 h 51"/>
                <a:gd name="T56" fmla="*/ 118 w 168"/>
                <a:gd name="T57" fmla="*/ 43 h 51"/>
                <a:gd name="T58" fmla="*/ 115 w 168"/>
                <a:gd name="T59" fmla="*/ 43 h 51"/>
                <a:gd name="T60" fmla="*/ 109 w 168"/>
                <a:gd name="T61" fmla="*/ 44 h 51"/>
                <a:gd name="T62" fmla="*/ 95 w 168"/>
                <a:gd name="T63" fmla="*/ 44 h 51"/>
                <a:gd name="T64" fmla="*/ 75 w 168"/>
                <a:gd name="T65" fmla="*/ 49 h 51"/>
                <a:gd name="T66" fmla="*/ 91 w 168"/>
                <a:gd name="T67" fmla="*/ 50 h 51"/>
                <a:gd name="T68" fmla="*/ 99 w 168"/>
                <a:gd name="T69" fmla="*/ 50 h 51"/>
                <a:gd name="T70" fmla="*/ 107 w 168"/>
                <a:gd name="T71" fmla="*/ 47 h 51"/>
                <a:gd name="T72" fmla="*/ 110 w 168"/>
                <a:gd name="T73" fmla="*/ 50 h 51"/>
                <a:gd name="T74" fmla="*/ 113 w 168"/>
                <a:gd name="T75" fmla="*/ 50 h 51"/>
                <a:gd name="T76" fmla="*/ 116 w 168"/>
                <a:gd name="T77" fmla="*/ 49 h 51"/>
                <a:gd name="T78" fmla="*/ 120 w 168"/>
                <a:gd name="T79" fmla="*/ 47 h 51"/>
                <a:gd name="T80" fmla="*/ 124 w 168"/>
                <a:gd name="T81" fmla="*/ 49 h 51"/>
                <a:gd name="T82" fmla="*/ 127 w 168"/>
                <a:gd name="T83" fmla="*/ 50 h 51"/>
                <a:gd name="T84" fmla="*/ 128 w 168"/>
                <a:gd name="T85" fmla="*/ 49 h 51"/>
                <a:gd name="T86" fmla="*/ 128 w 168"/>
                <a:gd name="T87" fmla="*/ 47 h 51"/>
                <a:gd name="T88" fmla="*/ 129 w 168"/>
                <a:gd name="T89" fmla="*/ 45 h 51"/>
                <a:gd name="T90" fmla="*/ 74 w 168"/>
                <a:gd name="T91" fmla="*/ 50 h 51"/>
                <a:gd name="T92" fmla="*/ 132 w 168"/>
                <a:gd name="T93" fmla="*/ 45 h 51"/>
                <a:gd name="T94" fmla="*/ 140 w 168"/>
                <a:gd name="T95" fmla="*/ 43 h 51"/>
                <a:gd name="T96" fmla="*/ 135 w 168"/>
                <a:gd name="T97" fmla="*/ 50 h 51"/>
                <a:gd name="T98" fmla="*/ 137 w 168"/>
                <a:gd name="T99" fmla="*/ 47 h 51"/>
                <a:gd name="T100" fmla="*/ 139 w 168"/>
                <a:gd name="T101" fmla="*/ 49 h 51"/>
                <a:gd name="T102" fmla="*/ 139 w 168"/>
                <a:gd name="T103" fmla="*/ 48 h 51"/>
                <a:gd name="T104" fmla="*/ 144 w 168"/>
                <a:gd name="T105" fmla="*/ 45 h 51"/>
                <a:gd name="T106" fmla="*/ 144 w 168"/>
                <a:gd name="T107" fmla="*/ 45 h 51"/>
                <a:gd name="T108" fmla="*/ 148 w 168"/>
                <a:gd name="T109" fmla="*/ 49 h 51"/>
                <a:gd name="T110" fmla="*/ 151 w 168"/>
                <a:gd name="T111" fmla="*/ 46 h 51"/>
                <a:gd name="T112" fmla="*/ 152 w 168"/>
                <a:gd name="T113" fmla="*/ 49 h 51"/>
                <a:gd name="T114" fmla="*/ 157 w 168"/>
                <a:gd name="T115" fmla="*/ 49 h 51"/>
                <a:gd name="T116" fmla="*/ 159 w 168"/>
                <a:gd name="T117" fmla="*/ 49 h 51"/>
                <a:gd name="T118" fmla="*/ 161 w 168"/>
                <a:gd name="T119" fmla="*/ 48 h 51"/>
                <a:gd name="T120" fmla="*/ 117 w 168"/>
                <a:gd name="T121" fmla="*/ 39 h 51"/>
                <a:gd name="T122" fmla="*/ 26 w 168"/>
                <a:gd name="T123" fmla="*/ 51 h 51"/>
                <a:gd name="T124" fmla="*/ 35 w 168"/>
                <a:gd name="T12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8" h="51">
                  <a:moveTo>
                    <a:pt x="26" y="51"/>
                  </a:move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lose/>
                  <a:moveTo>
                    <a:pt x="29" y="51"/>
                  </a:moveTo>
                  <a:cubicBezTo>
                    <a:pt x="29" y="51"/>
                    <a:pt x="29" y="51"/>
                    <a:pt x="29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29" y="51"/>
                    <a:pt x="29" y="51"/>
                    <a:pt x="29" y="51"/>
                  </a:cubicBezTo>
                  <a:close/>
                  <a:moveTo>
                    <a:pt x="39" y="51"/>
                  </a:moveTo>
                  <a:cubicBezTo>
                    <a:pt x="39" y="51"/>
                    <a:pt x="39" y="51"/>
                    <a:pt x="39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39" y="51"/>
                    <a:pt x="39" y="51"/>
                  </a:cubicBezTo>
                  <a:close/>
                  <a:moveTo>
                    <a:pt x="19" y="51"/>
                  </a:moveTo>
                  <a:cubicBezTo>
                    <a:pt x="19" y="51"/>
                    <a:pt x="19" y="51"/>
                    <a:pt x="19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19" y="51"/>
                    <a:pt x="19" y="51"/>
                    <a:pt x="19" y="51"/>
                  </a:cubicBezTo>
                  <a:close/>
                  <a:moveTo>
                    <a:pt x="73" y="39"/>
                  </a:moveTo>
                  <a:cubicBezTo>
                    <a:pt x="73" y="39"/>
                    <a:pt x="73" y="39"/>
                    <a:pt x="73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3" y="13"/>
                    <a:pt x="73" y="13"/>
                    <a:pt x="73" y="13"/>
                  </a:cubicBezTo>
                  <a:lnTo>
                    <a:pt x="73" y="39"/>
                  </a:lnTo>
                  <a:close/>
                  <a:moveTo>
                    <a:pt x="45" y="51"/>
                  </a:moveTo>
                  <a:cubicBezTo>
                    <a:pt x="45" y="51"/>
                    <a:pt x="45" y="51"/>
                    <a:pt x="45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5" y="51"/>
                    <a:pt x="45" y="51"/>
                    <a:pt x="45" y="51"/>
                  </a:cubicBezTo>
                  <a:close/>
                  <a:moveTo>
                    <a:pt x="61" y="51"/>
                  </a:move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lose/>
                  <a:moveTo>
                    <a:pt x="50" y="51"/>
                  </a:moveTo>
                  <a:cubicBezTo>
                    <a:pt x="50" y="51"/>
                    <a:pt x="50" y="51"/>
                    <a:pt x="50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0" y="51"/>
                  </a:cubicBezTo>
                  <a:close/>
                  <a:moveTo>
                    <a:pt x="22" y="51"/>
                  </a:moveTo>
                  <a:cubicBezTo>
                    <a:pt x="22" y="51"/>
                    <a:pt x="22" y="51"/>
                    <a:pt x="22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2" y="51"/>
                    <a:pt x="22" y="51"/>
                    <a:pt x="22" y="51"/>
                  </a:cubicBezTo>
                  <a:close/>
                  <a:moveTo>
                    <a:pt x="82" y="39"/>
                  </a:moveTo>
                  <a:cubicBezTo>
                    <a:pt x="82" y="39"/>
                    <a:pt x="82" y="39"/>
                    <a:pt x="82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5"/>
                    <a:pt x="83" y="15"/>
                    <a:pt x="83" y="15"/>
                  </a:cubicBezTo>
                  <a:lnTo>
                    <a:pt x="82" y="39"/>
                  </a:lnTo>
                  <a:close/>
                  <a:moveTo>
                    <a:pt x="80" y="39"/>
                  </a:move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0" y="14"/>
                    <a:pt x="80" y="14"/>
                    <a:pt x="80" y="14"/>
                  </a:cubicBezTo>
                  <a:lnTo>
                    <a:pt x="80" y="39"/>
                  </a:lnTo>
                  <a:close/>
                  <a:moveTo>
                    <a:pt x="61" y="38"/>
                  </a:moveTo>
                  <a:cubicBezTo>
                    <a:pt x="61" y="38"/>
                    <a:pt x="61" y="38"/>
                    <a:pt x="61" y="38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0" y="10"/>
                    <a:pt x="60" y="10"/>
                    <a:pt x="60" y="10"/>
                  </a:cubicBezTo>
                  <a:lnTo>
                    <a:pt x="61" y="38"/>
                  </a:ln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1" y="12"/>
                    <a:pt x="71" y="12"/>
                    <a:pt x="71" y="12"/>
                  </a:cubicBezTo>
                  <a:lnTo>
                    <a:pt x="71" y="39"/>
                  </a:lnTo>
                  <a:close/>
                  <a:moveTo>
                    <a:pt x="95" y="40"/>
                  </a:moveTo>
                  <a:cubicBezTo>
                    <a:pt x="95" y="40"/>
                    <a:pt x="95" y="40"/>
                    <a:pt x="95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7" y="19"/>
                    <a:pt x="97" y="19"/>
                    <a:pt x="97" y="19"/>
                  </a:cubicBezTo>
                  <a:lnTo>
                    <a:pt x="95" y="40"/>
                  </a:lnTo>
                  <a:close/>
                  <a:moveTo>
                    <a:pt x="16" y="51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6" y="51"/>
                    <a:pt x="16" y="51"/>
                    <a:pt x="16" y="51"/>
                  </a:cubicBezTo>
                  <a:close/>
                  <a:moveTo>
                    <a:pt x="16" y="51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5" y="51"/>
                    <a:pt x="15" y="51"/>
                    <a:pt x="15" y="51"/>
                  </a:cubicBezTo>
                  <a:lnTo>
                    <a:pt x="16" y="51"/>
                  </a:lnTo>
                  <a:close/>
                  <a:moveTo>
                    <a:pt x="120" y="39"/>
                  </a:move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3"/>
                    <a:pt x="122" y="36"/>
                    <a:pt x="121" y="37"/>
                  </a:cubicBezTo>
                  <a:cubicBezTo>
                    <a:pt x="121" y="38"/>
                    <a:pt x="121" y="39"/>
                    <a:pt x="120" y="39"/>
                  </a:cubicBezTo>
                  <a:close/>
                  <a:moveTo>
                    <a:pt x="18" y="51"/>
                  </a:move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lose/>
                  <a:moveTo>
                    <a:pt x="69" y="39"/>
                  </a:moveTo>
                  <a:cubicBezTo>
                    <a:pt x="69" y="39"/>
                    <a:pt x="69" y="39"/>
                    <a:pt x="69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69" y="11"/>
                    <a:pt x="69" y="11"/>
                    <a:pt x="69" y="11"/>
                  </a:cubicBezTo>
                  <a:lnTo>
                    <a:pt x="69" y="39"/>
                  </a:lnTo>
                  <a:close/>
                  <a:moveTo>
                    <a:pt x="117" y="37"/>
                  </a:moveTo>
                  <a:cubicBezTo>
                    <a:pt x="117" y="37"/>
                    <a:pt x="117" y="37"/>
                    <a:pt x="117" y="37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lnTo>
                    <a:pt x="117" y="37"/>
                  </a:lnTo>
                  <a:close/>
                  <a:moveTo>
                    <a:pt x="115" y="39"/>
                  </a:moveTo>
                  <a:cubicBezTo>
                    <a:pt x="115" y="39"/>
                    <a:pt x="115" y="39"/>
                    <a:pt x="115" y="39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39"/>
                    <a:pt x="115" y="39"/>
                    <a:pt x="115" y="39"/>
                  </a:cubicBezTo>
                  <a:close/>
                  <a:moveTo>
                    <a:pt x="114" y="39"/>
                  </a:moveTo>
                  <a:cubicBezTo>
                    <a:pt x="114" y="39"/>
                    <a:pt x="114" y="39"/>
                    <a:pt x="114" y="39"/>
                  </a:cubicBezTo>
                  <a:cubicBezTo>
                    <a:pt x="116" y="27"/>
                    <a:pt x="116" y="27"/>
                    <a:pt x="116" y="27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lose/>
                  <a:moveTo>
                    <a:pt x="119" y="34"/>
                  </a:moveTo>
                  <a:cubicBezTo>
                    <a:pt x="119" y="34"/>
                    <a:pt x="119" y="34"/>
                    <a:pt x="119" y="34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lnTo>
                    <a:pt x="119" y="34"/>
                  </a:lnTo>
                  <a:close/>
                  <a:moveTo>
                    <a:pt x="14" y="37"/>
                  </a:move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5" y="36"/>
                    <a:pt x="17" y="35"/>
                  </a:cubicBezTo>
                  <a:cubicBezTo>
                    <a:pt x="20" y="35"/>
                    <a:pt x="30" y="34"/>
                    <a:pt x="46" y="36"/>
                  </a:cubicBezTo>
                  <a:cubicBezTo>
                    <a:pt x="47" y="36"/>
                    <a:pt x="48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2" y="37"/>
                    <a:pt x="54" y="37"/>
                    <a:pt x="55" y="37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4" y="34"/>
                    <a:pt x="54" y="34"/>
                    <a:pt x="54" y="34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39"/>
                    <a:pt x="103" y="39"/>
                    <a:pt x="103" y="40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12" y="24"/>
                    <a:pt x="112" y="24"/>
                    <a:pt x="112" y="24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6"/>
                    <a:pt x="118" y="26"/>
                    <a:pt x="118" y="26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9" y="27"/>
                    <a:pt x="119" y="27"/>
                    <a:pt x="119" y="27"/>
                  </a:cubicBezTo>
                  <a:cubicBezTo>
                    <a:pt x="119" y="28"/>
                    <a:pt x="119" y="28"/>
                    <a:pt x="119" y="28"/>
                  </a:cubicBezTo>
                  <a:cubicBezTo>
                    <a:pt x="120" y="27"/>
                    <a:pt x="120" y="27"/>
                    <a:pt x="120" y="27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2" y="29"/>
                    <a:pt x="122" y="29"/>
                    <a:pt x="122" y="29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0"/>
                    <a:pt x="122" y="29"/>
                    <a:pt x="122" y="28"/>
                  </a:cubicBezTo>
                  <a:cubicBezTo>
                    <a:pt x="121" y="27"/>
                    <a:pt x="120" y="26"/>
                    <a:pt x="119" y="25"/>
                  </a:cubicBezTo>
                  <a:cubicBezTo>
                    <a:pt x="114" y="20"/>
                    <a:pt x="97" y="15"/>
                    <a:pt x="88" y="12"/>
                  </a:cubicBezTo>
                  <a:cubicBezTo>
                    <a:pt x="80" y="9"/>
                    <a:pt x="57" y="3"/>
                    <a:pt x="36" y="2"/>
                  </a:cubicBezTo>
                  <a:cubicBezTo>
                    <a:pt x="16" y="0"/>
                    <a:pt x="7" y="3"/>
                    <a:pt x="4" y="5"/>
                  </a:cubicBezTo>
                  <a:cubicBezTo>
                    <a:pt x="1" y="7"/>
                    <a:pt x="2" y="9"/>
                    <a:pt x="2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9" y="36"/>
                    <a:pt x="10" y="38"/>
                  </a:cubicBezTo>
                  <a:cubicBezTo>
                    <a:pt x="11" y="40"/>
                    <a:pt x="13" y="41"/>
                    <a:pt x="13" y="4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0"/>
                    <a:pt x="12" y="40"/>
                    <a:pt x="11" y="39"/>
                  </a:cubicBezTo>
                  <a:cubicBezTo>
                    <a:pt x="10" y="37"/>
                    <a:pt x="14" y="36"/>
                    <a:pt x="15" y="36"/>
                  </a:cubicBezTo>
                  <a:cubicBezTo>
                    <a:pt x="15" y="36"/>
                    <a:pt x="14" y="37"/>
                    <a:pt x="13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4" y="37"/>
                    <a:pt x="14" y="37"/>
                    <a:pt x="14" y="37"/>
                  </a:cubicBezTo>
                  <a:close/>
                  <a:moveTo>
                    <a:pt x="29" y="34"/>
                  </a:moveTo>
                  <a:cubicBezTo>
                    <a:pt x="29" y="34"/>
                    <a:pt x="29" y="34"/>
                    <a:pt x="29" y="34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7"/>
                    <a:pt x="22" y="7"/>
                    <a:pt x="22" y="7"/>
                  </a:cubicBezTo>
                  <a:lnTo>
                    <a:pt x="29" y="34"/>
                  </a:lnTo>
                  <a:close/>
                  <a:moveTo>
                    <a:pt x="19" y="7"/>
                  </a:moveTo>
                  <a:cubicBezTo>
                    <a:pt x="19" y="7"/>
                    <a:pt x="19" y="7"/>
                    <a:pt x="19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19" y="7"/>
                    <a:pt x="19" y="7"/>
                    <a:pt x="19" y="7"/>
                  </a:cubicBezTo>
                  <a:close/>
                  <a:moveTo>
                    <a:pt x="19" y="8"/>
                  </a:moveTo>
                  <a:cubicBezTo>
                    <a:pt x="19" y="8"/>
                    <a:pt x="19" y="8"/>
                    <a:pt x="19" y="8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19" y="8"/>
                    <a:pt x="19" y="8"/>
                    <a:pt x="19" y="8"/>
                  </a:cubicBezTo>
                  <a:close/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16" y="7"/>
                    <a:pt x="16" y="7"/>
                    <a:pt x="16" y="7"/>
                  </a:cubicBezTo>
                  <a:lnTo>
                    <a:pt x="18" y="8"/>
                  </a:lnTo>
                  <a:close/>
                  <a:moveTo>
                    <a:pt x="16" y="8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6" y="8"/>
                  </a:lnTo>
                  <a:close/>
                  <a:moveTo>
                    <a:pt x="14" y="8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4" y="8"/>
                    <a:pt x="14" y="8"/>
                  </a:cubicBezTo>
                  <a:close/>
                  <a:moveTo>
                    <a:pt x="11" y="8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11" y="8"/>
                  </a:lnTo>
                  <a:close/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lose/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3"/>
                    <a:pt x="2" y="13"/>
                    <a:pt x="2" y="13"/>
                  </a:cubicBezTo>
                  <a:lnTo>
                    <a:pt x="1" y="12"/>
                  </a:lnTo>
                  <a:close/>
                  <a:moveTo>
                    <a:pt x="2" y="11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4"/>
                    <a:pt x="2" y="14"/>
                    <a:pt x="2" y="14"/>
                  </a:cubicBezTo>
                  <a:lnTo>
                    <a:pt x="2" y="11"/>
                  </a:lnTo>
                  <a:close/>
                  <a:moveTo>
                    <a:pt x="2" y="11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4" y="18"/>
                    <a:pt x="4" y="18"/>
                    <a:pt x="4" y="18"/>
                  </a:cubicBezTo>
                  <a:lnTo>
                    <a:pt x="2" y="11"/>
                  </a:lnTo>
                  <a:close/>
                  <a:moveTo>
                    <a:pt x="3" y="10"/>
                  </a:moveTo>
                  <a:cubicBezTo>
                    <a:pt x="3" y="10"/>
                    <a:pt x="3" y="10"/>
                    <a:pt x="3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8" y="25"/>
                    <a:pt x="8" y="25"/>
                    <a:pt x="8" y="25"/>
                  </a:cubicBezTo>
                  <a:lnTo>
                    <a:pt x="3" y="10"/>
                  </a:lnTo>
                  <a:close/>
                  <a:moveTo>
                    <a:pt x="4" y="1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13" y="36"/>
                    <a:pt x="13" y="36"/>
                    <a:pt x="13" y="36"/>
                  </a:cubicBezTo>
                  <a:lnTo>
                    <a:pt x="4" y="10"/>
                  </a:lnTo>
                  <a:close/>
                  <a:moveTo>
                    <a:pt x="5" y="9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13" y="36"/>
                    <a:pt x="13" y="36"/>
                    <a:pt x="13" y="36"/>
                  </a:cubicBezTo>
                  <a:lnTo>
                    <a:pt x="5" y="9"/>
                  </a:lnTo>
                  <a:close/>
                  <a:moveTo>
                    <a:pt x="6" y="9"/>
                  </a:moveTo>
                  <a:cubicBezTo>
                    <a:pt x="6" y="9"/>
                    <a:pt x="6" y="9"/>
                    <a:pt x="6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14" y="35"/>
                    <a:pt x="14" y="35"/>
                    <a:pt x="14" y="35"/>
                  </a:cubicBezTo>
                  <a:lnTo>
                    <a:pt x="6" y="9"/>
                  </a:lnTo>
                  <a:close/>
                  <a:moveTo>
                    <a:pt x="8" y="9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16" y="35"/>
                    <a:pt x="16" y="35"/>
                    <a:pt x="16" y="35"/>
                  </a:cubicBezTo>
                  <a:lnTo>
                    <a:pt x="8" y="9"/>
                  </a:ln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3" y="39"/>
                    <a:pt x="113" y="39"/>
                    <a:pt x="113" y="39"/>
                  </a:cubicBezTo>
                  <a:lnTo>
                    <a:pt x="115" y="29"/>
                  </a:lnTo>
                  <a:close/>
                  <a:moveTo>
                    <a:pt x="55" y="37"/>
                  </a:moveTo>
                  <a:cubicBezTo>
                    <a:pt x="55" y="37"/>
                    <a:pt x="55" y="37"/>
                    <a:pt x="55" y="37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3" y="37"/>
                    <a:pt x="52" y="37"/>
                    <a:pt x="50" y="37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5" y="51"/>
                    <a:pt x="58" y="51"/>
                    <a:pt x="61" y="51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0" y="38"/>
                    <a:pt x="58" y="38"/>
                    <a:pt x="55" y="37"/>
                  </a:cubicBezTo>
                  <a:close/>
                  <a:moveTo>
                    <a:pt x="57" y="10"/>
                  </a:moveTo>
                  <a:cubicBezTo>
                    <a:pt x="57" y="10"/>
                    <a:pt x="57" y="10"/>
                    <a:pt x="57" y="10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8" y="10"/>
                    <a:pt x="58" y="10"/>
                    <a:pt x="58" y="10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8" y="37"/>
                    <a:pt x="58" y="37"/>
                    <a:pt x="58" y="37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4" y="10"/>
                    <a:pt x="54" y="10"/>
                    <a:pt x="54" y="10"/>
                  </a:cubicBezTo>
                  <a:cubicBezTo>
                    <a:pt x="57" y="35"/>
                    <a:pt x="57" y="35"/>
                    <a:pt x="57" y="35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8" y="37"/>
                    <a:pt x="60" y="38"/>
                    <a:pt x="61" y="38"/>
                  </a:cubicBezTo>
                  <a:cubicBezTo>
                    <a:pt x="59" y="10"/>
                    <a:pt x="59" y="10"/>
                    <a:pt x="59" y="10"/>
                  </a:cubicBezTo>
                  <a:lnTo>
                    <a:pt x="57" y="10"/>
                  </a:lnTo>
                  <a:close/>
                  <a:moveTo>
                    <a:pt x="166" y="48"/>
                  </a:moveTo>
                  <a:cubicBezTo>
                    <a:pt x="166" y="48"/>
                    <a:pt x="166" y="48"/>
                    <a:pt x="166" y="48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2"/>
                    <a:pt x="146" y="42"/>
                    <a:pt x="145" y="42"/>
                  </a:cubicBezTo>
                  <a:cubicBezTo>
                    <a:pt x="144" y="42"/>
                    <a:pt x="143" y="42"/>
                    <a:pt x="143" y="42"/>
                  </a:cubicBezTo>
                  <a:cubicBezTo>
                    <a:pt x="143" y="41"/>
                    <a:pt x="143" y="41"/>
                    <a:pt x="143" y="41"/>
                  </a:cubicBezTo>
                  <a:cubicBezTo>
                    <a:pt x="141" y="41"/>
                    <a:pt x="141" y="41"/>
                    <a:pt x="141" y="41"/>
                  </a:cubicBezTo>
                  <a:cubicBezTo>
                    <a:pt x="141" y="41"/>
                    <a:pt x="141" y="41"/>
                    <a:pt x="141" y="41"/>
                  </a:cubicBezTo>
                  <a:cubicBezTo>
                    <a:pt x="141" y="41"/>
                    <a:pt x="141" y="41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1"/>
                    <a:pt x="140" y="41"/>
                    <a:pt x="140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9" y="41"/>
                    <a:pt x="139" y="41"/>
                    <a:pt x="138" y="41"/>
                  </a:cubicBezTo>
                  <a:cubicBezTo>
                    <a:pt x="136" y="41"/>
                    <a:pt x="133" y="41"/>
                    <a:pt x="129" y="41"/>
                  </a:cubicBezTo>
                  <a:cubicBezTo>
                    <a:pt x="128" y="41"/>
                    <a:pt x="124" y="41"/>
                    <a:pt x="119" y="42"/>
                  </a:cubicBezTo>
                  <a:cubicBezTo>
                    <a:pt x="120" y="41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42"/>
                    <a:pt x="115" y="42"/>
                    <a:pt x="115" y="42"/>
                  </a:cubicBezTo>
                  <a:cubicBezTo>
                    <a:pt x="115" y="42"/>
                    <a:pt x="115" y="42"/>
                    <a:pt x="114" y="42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40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0" y="40"/>
                    <a:pt x="110" y="40"/>
                    <a:pt x="110" y="40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5" y="43"/>
                    <a:pt x="104" y="43"/>
                    <a:pt x="104" y="43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102" y="43"/>
                    <a:pt x="101" y="43"/>
                    <a:pt x="101" y="43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4"/>
                    <a:pt x="96" y="44"/>
                    <a:pt x="96" y="44"/>
                  </a:cubicBezTo>
                  <a:cubicBezTo>
                    <a:pt x="96" y="44"/>
                    <a:pt x="95" y="44"/>
                    <a:pt x="95" y="44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5"/>
                    <a:pt x="92" y="45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6"/>
                    <a:pt x="80" y="46"/>
                    <a:pt x="80" y="47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6" y="47"/>
                    <a:pt x="76" y="47"/>
                    <a:pt x="76" y="47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70" y="49"/>
                    <a:pt x="70" y="49"/>
                    <a:pt x="70" y="4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1" y="38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3" y="51"/>
                    <a:pt x="64" y="51"/>
                    <a:pt x="64" y="51"/>
                  </a:cubicBezTo>
                  <a:cubicBezTo>
                    <a:pt x="69" y="51"/>
                    <a:pt x="69" y="51"/>
                    <a:pt x="69" y="51"/>
                  </a:cubicBezTo>
                  <a:cubicBezTo>
                    <a:pt x="69" y="51"/>
                    <a:pt x="71" y="51"/>
                    <a:pt x="74" y="50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81" y="51"/>
                    <a:pt x="81" y="51"/>
                    <a:pt x="81" y="51"/>
                  </a:cubicBezTo>
                  <a:cubicBezTo>
                    <a:pt x="81" y="51"/>
                    <a:pt x="82" y="51"/>
                    <a:pt x="82" y="51"/>
                  </a:cubicBezTo>
                  <a:cubicBezTo>
                    <a:pt x="86" y="51"/>
                    <a:pt x="97" y="51"/>
                    <a:pt x="103" y="51"/>
                  </a:cubicBezTo>
                  <a:cubicBezTo>
                    <a:pt x="110" y="51"/>
                    <a:pt x="131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4" y="48"/>
                    <a:pt x="136" y="47"/>
                  </a:cubicBezTo>
                  <a:cubicBezTo>
                    <a:pt x="138" y="45"/>
                    <a:pt x="139" y="45"/>
                    <a:pt x="139" y="44"/>
                  </a:cubicBezTo>
                  <a:cubicBezTo>
                    <a:pt x="140" y="44"/>
                    <a:pt x="141" y="43"/>
                    <a:pt x="141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2"/>
                    <a:pt x="140" y="42"/>
                    <a:pt x="141" y="42"/>
                  </a:cubicBezTo>
                  <a:cubicBezTo>
                    <a:pt x="141" y="42"/>
                    <a:pt x="141" y="41"/>
                    <a:pt x="141" y="41"/>
                  </a:cubicBezTo>
                  <a:cubicBezTo>
                    <a:pt x="142" y="42"/>
                    <a:pt x="142" y="42"/>
                    <a:pt x="142" y="42"/>
                  </a:cubicBezTo>
                  <a:cubicBezTo>
                    <a:pt x="142" y="43"/>
                    <a:pt x="142" y="43"/>
                    <a:pt x="142" y="43"/>
                  </a:cubicBezTo>
                  <a:cubicBezTo>
                    <a:pt x="141" y="43"/>
                    <a:pt x="141" y="43"/>
                    <a:pt x="141" y="43"/>
                  </a:cubicBezTo>
                  <a:cubicBezTo>
                    <a:pt x="141" y="43"/>
                    <a:pt x="139" y="45"/>
                    <a:pt x="137" y="46"/>
                  </a:cubicBezTo>
                  <a:cubicBezTo>
                    <a:pt x="135" y="47"/>
                    <a:pt x="132" y="50"/>
                    <a:pt x="132" y="50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33" y="50"/>
                    <a:pt x="134" y="50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33" y="50"/>
                    <a:pt x="134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8" y="50"/>
                    <a:pt x="140" y="50"/>
                    <a:pt x="143" y="50"/>
                  </a:cubicBezTo>
                  <a:cubicBezTo>
                    <a:pt x="147" y="50"/>
                    <a:pt x="152" y="50"/>
                    <a:pt x="152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1" y="45"/>
                    <a:pt x="141" y="44"/>
                    <a:pt x="141" y="44"/>
                  </a:cubicBezTo>
                  <a:cubicBezTo>
                    <a:pt x="141" y="44"/>
                    <a:pt x="142" y="44"/>
                    <a:pt x="142" y="44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7"/>
                    <a:pt x="141" y="47"/>
                    <a:pt x="141" y="47"/>
                  </a:cubicBezTo>
                  <a:cubicBezTo>
                    <a:pt x="142" y="47"/>
                    <a:pt x="142" y="47"/>
                    <a:pt x="142" y="47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8" y="49"/>
                    <a:pt x="168" y="49"/>
                    <a:pt x="168" y="49"/>
                  </a:cubicBezTo>
                  <a:cubicBezTo>
                    <a:pt x="168" y="49"/>
                    <a:pt x="168" y="49"/>
                    <a:pt x="168" y="49"/>
                  </a:cubicBezTo>
                  <a:lnTo>
                    <a:pt x="166" y="48"/>
                  </a:lnTo>
                  <a:close/>
                  <a:moveTo>
                    <a:pt x="119" y="43"/>
                  </a:move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lose/>
                  <a:moveTo>
                    <a:pt x="118" y="42"/>
                  </a:move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lnTo>
                    <a:pt x="118" y="42"/>
                  </a:lnTo>
                  <a:close/>
                  <a:moveTo>
                    <a:pt x="118" y="43"/>
                  </a:move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7" y="43"/>
                    <a:pt x="117" y="43"/>
                    <a:pt x="117" y="43"/>
                  </a:cubicBezTo>
                  <a:lnTo>
                    <a:pt x="118" y="43"/>
                  </a:lnTo>
                  <a:close/>
                  <a:moveTo>
                    <a:pt x="117" y="42"/>
                  </a:moveTo>
                  <a:cubicBezTo>
                    <a:pt x="117" y="42"/>
                    <a:pt x="117" y="42"/>
                    <a:pt x="117" y="42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lnTo>
                    <a:pt x="117" y="42"/>
                  </a:lnTo>
                  <a:close/>
                  <a:moveTo>
                    <a:pt x="117" y="43"/>
                  </a:move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lose/>
                  <a:moveTo>
                    <a:pt x="116" y="42"/>
                  </a:moveTo>
                  <a:cubicBezTo>
                    <a:pt x="116" y="42"/>
                    <a:pt x="116" y="42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6" y="43"/>
                    <a:pt x="116" y="43"/>
                    <a:pt x="115" y="43"/>
                  </a:cubicBezTo>
                  <a:lnTo>
                    <a:pt x="116" y="42"/>
                  </a:lnTo>
                  <a:close/>
                  <a:moveTo>
                    <a:pt x="115" y="43"/>
                  </a:moveTo>
                  <a:cubicBezTo>
                    <a:pt x="115" y="43"/>
                    <a:pt x="115" y="43"/>
                    <a:pt x="115" y="43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5" y="43"/>
                    <a:pt x="115" y="43"/>
                    <a:pt x="115" y="43"/>
                  </a:cubicBezTo>
                  <a:close/>
                  <a:moveTo>
                    <a:pt x="114" y="43"/>
                  </a:moveTo>
                  <a:cubicBezTo>
                    <a:pt x="114" y="43"/>
                    <a:pt x="114" y="43"/>
                    <a:pt x="114" y="43"/>
                  </a:cubicBezTo>
                  <a:cubicBezTo>
                    <a:pt x="114" y="42"/>
                    <a:pt x="115" y="42"/>
                    <a:pt x="115" y="42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5" y="43"/>
                    <a:pt x="114" y="43"/>
                    <a:pt x="114" y="43"/>
                  </a:cubicBezTo>
                  <a:close/>
                  <a:moveTo>
                    <a:pt x="114" y="43"/>
                  </a:moveTo>
                  <a:cubicBezTo>
                    <a:pt x="114" y="43"/>
                    <a:pt x="114" y="43"/>
                    <a:pt x="114" y="43"/>
                  </a:cubicBezTo>
                  <a:cubicBezTo>
                    <a:pt x="114" y="43"/>
                    <a:pt x="115" y="43"/>
                    <a:pt x="115" y="43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4" y="43"/>
                    <a:pt x="114" y="43"/>
                    <a:pt x="114" y="43"/>
                  </a:cubicBezTo>
                  <a:close/>
                  <a:moveTo>
                    <a:pt x="113" y="43"/>
                  </a:move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44"/>
                    <a:pt x="113" y="44"/>
                    <a:pt x="112" y="44"/>
                  </a:cubicBezTo>
                  <a:lnTo>
                    <a:pt x="113" y="43"/>
                  </a:lnTo>
                  <a:close/>
                  <a:moveTo>
                    <a:pt x="112" y="44"/>
                  </a:moveTo>
                  <a:cubicBezTo>
                    <a:pt x="112" y="44"/>
                    <a:pt x="112" y="44"/>
                    <a:pt x="112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2" y="44"/>
                    <a:pt x="112" y="44"/>
                    <a:pt x="112" y="44"/>
                  </a:cubicBezTo>
                  <a:close/>
                  <a:moveTo>
                    <a:pt x="111" y="43"/>
                  </a:move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lnTo>
                    <a:pt x="111" y="43"/>
                  </a:lnTo>
                  <a:close/>
                  <a:moveTo>
                    <a:pt x="111" y="44"/>
                  </a:move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lose/>
                  <a:moveTo>
                    <a:pt x="109" y="43"/>
                  </a:moveTo>
                  <a:cubicBezTo>
                    <a:pt x="109" y="43"/>
                    <a:pt x="109" y="43"/>
                    <a:pt x="109" y="43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lnTo>
                    <a:pt x="109" y="43"/>
                  </a:lnTo>
                  <a:close/>
                  <a:moveTo>
                    <a:pt x="109" y="44"/>
                  </a:move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close/>
                  <a:moveTo>
                    <a:pt x="107" y="43"/>
                  </a:moveTo>
                  <a:cubicBezTo>
                    <a:pt x="107" y="43"/>
                    <a:pt x="107" y="43"/>
                    <a:pt x="107" y="43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4"/>
                    <a:pt x="107" y="44"/>
                    <a:pt x="107" y="44"/>
                  </a:cubicBezTo>
                  <a:cubicBezTo>
                    <a:pt x="107" y="44"/>
                    <a:pt x="107" y="44"/>
                    <a:pt x="106" y="44"/>
                  </a:cubicBezTo>
                  <a:lnTo>
                    <a:pt x="107" y="43"/>
                  </a:lnTo>
                  <a:close/>
                  <a:moveTo>
                    <a:pt x="106" y="44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6" y="44"/>
                    <a:pt x="106" y="44"/>
                    <a:pt x="106" y="44"/>
                  </a:cubicBezTo>
                  <a:close/>
                  <a:moveTo>
                    <a:pt x="104" y="43"/>
                  </a:moveTo>
                  <a:cubicBezTo>
                    <a:pt x="104" y="43"/>
                    <a:pt x="104" y="43"/>
                    <a:pt x="104" y="43"/>
                  </a:cubicBezTo>
                  <a:cubicBezTo>
                    <a:pt x="104" y="43"/>
                    <a:pt x="105" y="43"/>
                    <a:pt x="105" y="43"/>
                  </a:cubicBezTo>
                  <a:cubicBezTo>
                    <a:pt x="105" y="45"/>
                    <a:pt x="105" y="45"/>
                    <a:pt x="105" y="45"/>
                  </a:cubicBezTo>
                  <a:cubicBezTo>
                    <a:pt x="104" y="45"/>
                    <a:pt x="104" y="45"/>
                    <a:pt x="104" y="45"/>
                  </a:cubicBezTo>
                  <a:lnTo>
                    <a:pt x="104" y="43"/>
                  </a:lnTo>
                  <a:close/>
                  <a:moveTo>
                    <a:pt x="101" y="44"/>
                  </a:moveTo>
                  <a:cubicBezTo>
                    <a:pt x="101" y="44"/>
                    <a:pt x="101" y="44"/>
                    <a:pt x="101" y="44"/>
                  </a:cubicBezTo>
                  <a:cubicBezTo>
                    <a:pt x="101" y="44"/>
                    <a:pt x="102" y="44"/>
                    <a:pt x="102" y="44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1" y="45"/>
                    <a:pt x="101" y="45"/>
                    <a:pt x="101" y="45"/>
                  </a:cubicBezTo>
                  <a:lnTo>
                    <a:pt x="101" y="44"/>
                  </a:lnTo>
                  <a:close/>
                  <a:moveTo>
                    <a:pt x="98" y="44"/>
                  </a:moveTo>
                  <a:cubicBezTo>
                    <a:pt x="98" y="44"/>
                    <a:pt x="98" y="44"/>
                    <a:pt x="98" y="44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99" y="45"/>
                    <a:pt x="99" y="45"/>
                    <a:pt x="98" y="45"/>
                  </a:cubicBezTo>
                  <a:lnTo>
                    <a:pt x="98" y="44"/>
                  </a:lnTo>
                  <a:close/>
                  <a:moveTo>
                    <a:pt x="95" y="44"/>
                  </a:moveTo>
                  <a:cubicBezTo>
                    <a:pt x="95" y="44"/>
                    <a:pt x="95" y="44"/>
                    <a:pt x="95" y="44"/>
                  </a:cubicBezTo>
                  <a:cubicBezTo>
                    <a:pt x="95" y="44"/>
                    <a:pt x="96" y="44"/>
                    <a:pt x="96" y="44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5" y="46"/>
                    <a:pt x="95" y="46"/>
                    <a:pt x="95" y="46"/>
                  </a:cubicBezTo>
                  <a:lnTo>
                    <a:pt x="95" y="44"/>
                  </a:lnTo>
                  <a:close/>
                  <a:moveTo>
                    <a:pt x="92" y="45"/>
                  </a:moveTo>
                  <a:cubicBezTo>
                    <a:pt x="92" y="45"/>
                    <a:pt x="92" y="45"/>
                    <a:pt x="92" y="45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2" y="46"/>
                    <a:pt x="92" y="46"/>
                    <a:pt x="92" y="46"/>
                  </a:cubicBezTo>
                  <a:cubicBezTo>
                    <a:pt x="92" y="46"/>
                    <a:pt x="92" y="46"/>
                    <a:pt x="91" y="46"/>
                  </a:cubicBezTo>
                  <a:lnTo>
                    <a:pt x="92" y="45"/>
                  </a:lnTo>
                  <a:close/>
                  <a:moveTo>
                    <a:pt x="88" y="45"/>
                  </a:move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88" y="47"/>
                    <a:pt x="88" y="47"/>
                    <a:pt x="88" y="47"/>
                  </a:cubicBezTo>
                  <a:lnTo>
                    <a:pt x="88" y="45"/>
                  </a:lnTo>
                  <a:close/>
                  <a:moveTo>
                    <a:pt x="84" y="46"/>
                  </a:moveTo>
                  <a:cubicBezTo>
                    <a:pt x="84" y="46"/>
                    <a:pt x="84" y="46"/>
                    <a:pt x="84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7"/>
                    <a:pt x="84" y="47"/>
                    <a:pt x="84" y="47"/>
                  </a:cubicBezTo>
                  <a:cubicBezTo>
                    <a:pt x="84" y="47"/>
                    <a:pt x="84" y="47"/>
                    <a:pt x="84" y="47"/>
                  </a:cubicBezTo>
                  <a:lnTo>
                    <a:pt x="84" y="46"/>
                  </a:lnTo>
                  <a:close/>
                  <a:moveTo>
                    <a:pt x="80" y="47"/>
                  </a:moveTo>
                  <a:cubicBezTo>
                    <a:pt x="80" y="47"/>
                    <a:pt x="80" y="47"/>
                    <a:pt x="80" y="47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8"/>
                    <a:pt x="80" y="48"/>
                    <a:pt x="80" y="48"/>
                  </a:cubicBezTo>
                  <a:lnTo>
                    <a:pt x="80" y="47"/>
                  </a:lnTo>
                  <a:close/>
                  <a:moveTo>
                    <a:pt x="74" y="49"/>
                  </a:move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5" y="49"/>
                    <a:pt x="75" y="49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47"/>
                    <a:pt x="75" y="47"/>
                    <a:pt x="76" y="47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8"/>
                    <a:pt x="77" y="48"/>
                    <a:pt x="77" y="48"/>
                  </a:cubicBezTo>
                  <a:cubicBezTo>
                    <a:pt x="77" y="48"/>
                    <a:pt x="76" y="48"/>
                    <a:pt x="76" y="49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4" y="49"/>
                    <a:pt x="74" y="49"/>
                  </a:cubicBezTo>
                  <a:close/>
                  <a:moveTo>
                    <a:pt x="74" y="49"/>
                  </a:moveTo>
                  <a:cubicBezTo>
                    <a:pt x="74" y="49"/>
                    <a:pt x="74" y="49"/>
                    <a:pt x="74" y="49"/>
                  </a:cubicBezTo>
                  <a:cubicBezTo>
                    <a:pt x="71" y="49"/>
                    <a:pt x="69" y="50"/>
                    <a:pt x="67" y="50"/>
                  </a:cubicBezTo>
                  <a:cubicBezTo>
                    <a:pt x="69" y="50"/>
                    <a:pt x="72" y="49"/>
                    <a:pt x="73" y="49"/>
                  </a:cubicBezTo>
                  <a:cubicBezTo>
                    <a:pt x="73" y="49"/>
                    <a:pt x="74" y="49"/>
                    <a:pt x="74" y="49"/>
                  </a:cubicBezTo>
                  <a:close/>
                  <a:moveTo>
                    <a:pt x="87" y="51"/>
                  </a:moveTo>
                  <a:cubicBezTo>
                    <a:pt x="87" y="51"/>
                    <a:pt x="87" y="51"/>
                    <a:pt x="87" y="51"/>
                  </a:cubicBezTo>
                  <a:cubicBezTo>
                    <a:pt x="85" y="51"/>
                    <a:pt x="84" y="51"/>
                    <a:pt x="83" y="51"/>
                  </a:cubicBezTo>
                  <a:cubicBezTo>
                    <a:pt x="84" y="51"/>
                    <a:pt x="85" y="51"/>
                    <a:pt x="87" y="50"/>
                  </a:cubicBezTo>
                  <a:lnTo>
                    <a:pt x="87" y="51"/>
                  </a:lnTo>
                  <a:close/>
                  <a:moveTo>
                    <a:pt x="89" y="51"/>
                  </a:moveTo>
                  <a:cubicBezTo>
                    <a:pt x="89" y="51"/>
                    <a:pt x="89" y="51"/>
                    <a:pt x="89" y="51"/>
                  </a:cubicBezTo>
                  <a:cubicBezTo>
                    <a:pt x="88" y="51"/>
                    <a:pt x="88" y="51"/>
                    <a:pt x="87" y="51"/>
                  </a:cubicBezTo>
                  <a:cubicBezTo>
                    <a:pt x="87" y="50"/>
                    <a:pt x="87" y="50"/>
                    <a:pt x="87" y="50"/>
                  </a:cubicBezTo>
                  <a:cubicBezTo>
                    <a:pt x="88" y="50"/>
                    <a:pt x="88" y="50"/>
                    <a:pt x="89" y="50"/>
                  </a:cubicBezTo>
                  <a:lnTo>
                    <a:pt x="89" y="51"/>
                  </a:lnTo>
                  <a:close/>
                  <a:moveTo>
                    <a:pt x="91" y="51"/>
                  </a:moveTo>
                  <a:cubicBezTo>
                    <a:pt x="91" y="51"/>
                    <a:pt x="91" y="51"/>
                    <a:pt x="91" y="51"/>
                  </a:cubicBezTo>
                  <a:cubicBezTo>
                    <a:pt x="91" y="51"/>
                    <a:pt x="90" y="51"/>
                    <a:pt x="89" y="51"/>
                  </a:cubicBezTo>
                  <a:cubicBezTo>
                    <a:pt x="89" y="50"/>
                    <a:pt x="89" y="50"/>
                    <a:pt x="89" y="50"/>
                  </a:cubicBezTo>
                  <a:cubicBezTo>
                    <a:pt x="90" y="50"/>
                    <a:pt x="91" y="50"/>
                    <a:pt x="91" y="50"/>
                  </a:cubicBezTo>
                  <a:lnTo>
                    <a:pt x="91" y="51"/>
                  </a:lnTo>
                  <a:close/>
                  <a:moveTo>
                    <a:pt x="93" y="51"/>
                  </a:moveTo>
                  <a:cubicBezTo>
                    <a:pt x="93" y="51"/>
                    <a:pt x="93" y="51"/>
                    <a:pt x="93" y="51"/>
                  </a:cubicBezTo>
                  <a:cubicBezTo>
                    <a:pt x="93" y="51"/>
                    <a:pt x="92" y="51"/>
                    <a:pt x="91" y="51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2" y="49"/>
                    <a:pt x="93" y="49"/>
                    <a:pt x="93" y="49"/>
                  </a:cubicBezTo>
                  <a:lnTo>
                    <a:pt x="93" y="51"/>
                  </a:lnTo>
                  <a:close/>
                  <a:moveTo>
                    <a:pt x="95" y="51"/>
                  </a:moveTo>
                  <a:cubicBezTo>
                    <a:pt x="95" y="51"/>
                    <a:pt x="95" y="51"/>
                    <a:pt x="95" y="51"/>
                  </a:cubicBezTo>
                  <a:cubicBezTo>
                    <a:pt x="95" y="51"/>
                    <a:pt x="94" y="51"/>
                    <a:pt x="94" y="51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94" y="49"/>
                    <a:pt x="95" y="49"/>
                    <a:pt x="95" y="49"/>
                  </a:cubicBezTo>
                  <a:lnTo>
                    <a:pt x="95" y="51"/>
                  </a:lnTo>
                  <a:close/>
                  <a:moveTo>
                    <a:pt x="98" y="51"/>
                  </a:moveTo>
                  <a:cubicBezTo>
                    <a:pt x="98" y="51"/>
                    <a:pt x="98" y="51"/>
                    <a:pt x="98" y="51"/>
                  </a:cubicBezTo>
                  <a:cubicBezTo>
                    <a:pt x="97" y="51"/>
                    <a:pt x="96" y="51"/>
                    <a:pt x="96" y="51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8" y="50"/>
                    <a:pt x="98" y="50"/>
                    <a:pt x="98" y="50"/>
                  </a:cubicBezTo>
                  <a:lnTo>
                    <a:pt x="98" y="51"/>
                  </a:lnTo>
                  <a:close/>
                  <a:moveTo>
                    <a:pt x="98" y="50"/>
                  </a:moveTo>
                  <a:cubicBezTo>
                    <a:pt x="98" y="50"/>
                    <a:pt x="98" y="50"/>
                    <a:pt x="98" y="50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9"/>
                    <a:pt x="97" y="49"/>
                    <a:pt x="98" y="49"/>
                  </a:cubicBezTo>
                  <a:lnTo>
                    <a:pt x="98" y="50"/>
                  </a:lnTo>
                  <a:close/>
                  <a:moveTo>
                    <a:pt x="100" y="51"/>
                  </a:moveTo>
                  <a:cubicBezTo>
                    <a:pt x="100" y="51"/>
                    <a:pt x="100" y="51"/>
                    <a:pt x="100" y="51"/>
                  </a:cubicBezTo>
                  <a:cubicBezTo>
                    <a:pt x="99" y="51"/>
                    <a:pt x="98" y="51"/>
                    <a:pt x="98" y="51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8" y="48"/>
                    <a:pt x="99" y="48"/>
                    <a:pt x="100" y="48"/>
                  </a:cubicBezTo>
                  <a:lnTo>
                    <a:pt x="100" y="51"/>
                  </a:lnTo>
                  <a:close/>
                  <a:moveTo>
                    <a:pt x="101" y="51"/>
                  </a:moveTo>
                  <a:cubicBezTo>
                    <a:pt x="101" y="51"/>
                    <a:pt x="101" y="51"/>
                    <a:pt x="101" y="51"/>
                  </a:cubicBezTo>
                  <a:cubicBezTo>
                    <a:pt x="101" y="51"/>
                    <a:pt x="100" y="51"/>
                    <a:pt x="100" y="51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0" y="48"/>
                    <a:pt x="101" y="48"/>
                    <a:pt x="101" y="48"/>
                  </a:cubicBezTo>
                  <a:lnTo>
                    <a:pt x="101" y="51"/>
                  </a:lnTo>
                  <a:close/>
                  <a:moveTo>
                    <a:pt x="103" y="49"/>
                  </a:move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2" y="51"/>
                    <a:pt x="102" y="51"/>
                  </a:cubicBezTo>
                  <a:cubicBezTo>
                    <a:pt x="102" y="48"/>
                    <a:pt x="102" y="48"/>
                    <a:pt x="102" y="48"/>
                  </a:cubicBezTo>
                  <a:cubicBezTo>
                    <a:pt x="102" y="48"/>
                    <a:pt x="103" y="48"/>
                    <a:pt x="103" y="48"/>
                  </a:cubicBezTo>
                  <a:lnTo>
                    <a:pt x="103" y="49"/>
                  </a:lnTo>
                  <a:close/>
                  <a:moveTo>
                    <a:pt x="108" y="50"/>
                  </a:moveTo>
                  <a:cubicBezTo>
                    <a:pt x="108" y="50"/>
                    <a:pt x="108" y="50"/>
                    <a:pt x="108" y="50"/>
                  </a:cubicBezTo>
                  <a:cubicBezTo>
                    <a:pt x="108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8" y="50"/>
                    <a:pt x="108" y="50"/>
                    <a:pt x="108" y="50"/>
                  </a:cubicBezTo>
                  <a:close/>
                  <a:moveTo>
                    <a:pt x="108" y="50"/>
                  </a:moveTo>
                  <a:cubicBezTo>
                    <a:pt x="108" y="50"/>
                    <a:pt x="108" y="50"/>
                    <a:pt x="108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6" y="51"/>
                    <a:pt x="105" y="51"/>
                    <a:pt x="104" y="51"/>
                  </a:cubicBezTo>
                  <a:cubicBezTo>
                    <a:pt x="104" y="49"/>
                    <a:pt x="104" y="49"/>
                    <a:pt x="104" y="49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5" y="47"/>
                    <a:pt x="105" y="47"/>
                    <a:pt x="105" y="47"/>
                  </a:cubicBezTo>
                  <a:cubicBezTo>
                    <a:pt x="106" y="47"/>
                    <a:pt x="107" y="47"/>
                    <a:pt x="108" y="47"/>
                  </a:cubicBezTo>
                  <a:lnTo>
                    <a:pt x="108" y="50"/>
                  </a:lnTo>
                  <a:close/>
                  <a:moveTo>
                    <a:pt x="104" y="49"/>
                  </a:moveTo>
                  <a:cubicBezTo>
                    <a:pt x="104" y="49"/>
                    <a:pt x="104" y="49"/>
                    <a:pt x="104" y="49"/>
                  </a:cubicBezTo>
                  <a:cubicBezTo>
                    <a:pt x="104" y="48"/>
                    <a:pt x="104" y="48"/>
                    <a:pt x="104" y="48"/>
                  </a:cubicBezTo>
                  <a:cubicBezTo>
                    <a:pt x="104" y="47"/>
                    <a:pt x="105" y="47"/>
                    <a:pt x="105" y="47"/>
                  </a:cubicBezTo>
                  <a:cubicBezTo>
                    <a:pt x="105" y="49"/>
                    <a:pt x="105" y="49"/>
                    <a:pt x="105" y="49"/>
                  </a:cubicBezTo>
                  <a:lnTo>
                    <a:pt x="104" y="49"/>
                  </a:lnTo>
                  <a:close/>
                  <a:moveTo>
                    <a:pt x="112" y="50"/>
                  </a:moveTo>
                  <a:cubicBezTo>
                    <a:pt x="112" y="50"/>
                    <a:pt x="112" y="50"/>
                    <a:pt x="112" y="50"/>
                  </a:cubicBezTo>
                  <a:cubicBezTo>
                    <a:pt x="111" y="50"/>
                    <a:pt x="110" y="50"/>
                    <a:pt x="109" y="50"/>
                  </a:cubicBezTo>
                  <a:cubicBezTo>
                    <a:pt x="109" y="50"/>
                    <a:pt x="109" y="50"/>
                    <a:pt x="109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1" y="46"/>
                    <a:pt x="111" y="46"/>
                    <a:pt x="112" y="46"/>
                  </a:cubicBezTo>
                  <a:lnTo>
                    <a:pt x="112" y="50"/>
                  </a:lnTo>
                  <a:close/>
                  <a:moveTo>
                    <a:pt x="109" y="50"/>
                  </a:moveTo>
                  <a:cubicBezTo>
                    <a:pt x="109" y="50"/>
                    <a:pt x="109" y="50"/>
                    <a:pt x="109" y="50"/>
                  </a:cubicBezTo>
                  <a:cubicBezTo>
                    <a:pt x="109" y="47"/>
                    <a:pt x="109" y="47"/>
                    <a:pt x="109" y="47"/>
                  </a:cubicBezTo>
                  <a:cubicBezTo>
                    <a:pt x="109" y="47"/>
                    <a:pt x="110" y="47"/>
                    <a:pt x="110" y="47"/>
                  </a:cubicBezTo>
                  <a:cubicBezTo>
                    <a:pt x="110" y="50"/>
                    <a:pt x="110" y="50"/>
                    <a:pt x="110" y="50"/>
                  </a:cubicBezTo>
                  <a:lnTo>
                    <a:pt x="109" y="50"/>
                  </a:lnTo>
                  <a:close/>
                  <a:moveTo>
                    <a:pt x="113" y="47"/>
                  </a:move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2" y="50"/>
                    <a:pt x="112" y="50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46"/>
                    <a:pt x="113" y="46"/>
                    <a:pt x="113" y="46"/>
                  </a:cubicBezTo>
                  <a:lnTo>
                    <a:pt x="113" y="47"/>
                  </a:lnTo>
                  <a:close/>
                  <a:moveTo>
                    <a:pt x="115" y="50"/>
                  </a:moveTo>
                  <a:cubicBezTo>
                    <a:pt x="115" y="50"/>
                    <a:pt x="115" y="50"/>
                    <a:pt x="115" y="50"/>
                  </a:cubicBezTo>
                  <a:cubicBezTo>
                    <a:pt x="114" y="50"/>
                    <a:pt x="114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5" y="50"/>
                    <a:pt x="115" y="50"/>
                    <a:pt x="115" y="50"/>
                  </a:cubicBezTo>
                  <a:close/>
                  <a:moveTo>
                    <a:pt x="115" y="50"/>
                  </a:moveTo>
                  <a:cubicBezTo>
                    <a:pt x="115" y="50"/>
                    <a:pt x="115" y="50"/>
                    <a:pt x="115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5" y="47"/>
                    <a:pt x="115" y="47"/>
                    <a:pt x="115" y="47"/>
                  </a:cubicBezTo>
                  <a:lnTo>
                    <a:pt x="115" y="50"/>
                  </a:lnTo>
                  <a:close/>
                  <a:moveTo>
                    <a:pt x="115" y="47"/>
                  </a:moveTo>
                  <a:cubicBezTo>
                    <a:pt x="115" y="47"/>
                    <a:pt x="115" y="47"/>
                    <a:pt x="115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6"/>
                    <a:pt x="113" y="46"/>
                    <a:pt x="113" y="46"/>
                  </a:cubicBezTo>
                  <a:cubicBezTo>
                    <a:pt x="114" y="46"/>
                    <a:pt x="114" y="46"/>
                    <a:pt x="115" y="46"/>
                  </a:cubicBezTo>
                  <a:lnTo>
                    <a:pt x="115" y="47"/>
                  </a:lnTo>
                  <a:close/>
                  <a:moveTo>
                    <a:pt x="116" y="49"/>
                  </a:move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6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6"/>
                    <a:pt x="115" y="46"/>
                    <a:pt x="115" y="46"/>
                  </a:cubicBezTo>
                  <a:cubicBezTo>
                    <a:pt x="115" y="46"/>
                    <a:pt x="116" y="46"/>
                    <a:pt x="116" y="46"/>
                  </a:cubicBezTo>
                  <a:lnTo>
                    <a:pt x="116" y="49"/>
                  </a:lnTo>
                  <a:close/>
                  <a:moveTo>
                    <a:pt x="117" y="50"/>
                  </a:moveTo>
                  <a:cubicBezTo>
                    <a:pt x="117" y="50"/>
                    <a:pt x="117" y="50"/>
                    <a:pt x="117" y="50"/>
                  </a:cubicBezTo>
                  <a:cubicBezTo>
                    <a:pt x="117" y="50"/>
                    <a:pt x="117" y="50"/>
                    <a:pt x="116" y="50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7" y="49"/>
                    <a:pt x="117" y="49"/>
                    <a:pt x="117" y="49"/>
                  </a:cubicBezTo>
                  <a:lnTo>
                    <a:pt x="117" y="50"/>
                  </a:lnTo>
                  <a:close/>
                  <a:moveTo>
                    <a:pt x="117" y="49"/>
                  </a:moveTo>
                  <a:cubicBezTo>
                    <a:pt x="117" y="49"/>
                    <a:pt x="117" y="49"/>
                    <a:pt x="117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6"/>
                    <a:pt x="116" y="46"/>
                    <a:pt x="116" y="46"/>
                  </a:cubicBezTo>
                  <a:cubicBezTo>
                    <a:pt x="117" y="46"/>
                    <a:pt x="117" y="46"/>
                    <a:pt x="117" y="46"/>
                  </a:cubicBezTo>
                  <a:lnTo>
                    <a:pt x="117" y="49"/>
                  </a:lnTo>
                  <a:close/>
                  <a:moveTo>
                    <a:pt x="119" y="47"/>
                  </a:moveTo>
                  <a:cubicBezTo>
                    <a:pt x="119" y="47"/>
                    <a:pt x="119" y="47"/>
                    <a:pt x="119" y="47"/>
                  </a:cubicBezTo>
                  <a:cubicBezTo>
                    <a:pt x="118" y="47"/>
                    <a:pt x="118" y="47"/>
                    <a:pt x="118" y="47"/>
                  </a:cubicBezTo>
                  <a:cubicBezTo>
                    <a:pt x="118" y="47"/>
                    <a:pt x="118" y="47"/>
                    <a:pt x="118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18" y="50"/>
                    <a:pt x="118" y="50"/>
                    <a:pt x="118" y="50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6"/>
                    <a:pt x="118" y="46"/>
                    <a:pt x="118" y="46"/>
                  </a:cubicBezTo>
                  <a:cubicBezTo>
                    <a:pt x="118" y="46"/>
                    <a:pt x="118" y="46"/>
                    <a:pt x="119" y="46"/>
                  </a:cubicBezTo>
                  <a:lnTo>
                    <a:pt x="119" y="47"/>
                  </a:lnTo>
                  <a:close/>
                  <a:moveTo>
                    <a:pt x="120" y="50"/>
                  </a:moveTo>
                  <a:cubicBezTo>
                    <a:pt x="120" y="50"/>
                    <a:pt x="120" y="50"/>
                    <a:pt x="120" y="50"/>
                  </a:cubicBezTo>
                  <a:cubicBezTo>
                    <a:pt x="120" y="50"/>
                    <a:pt x="119" y="50"/>
                    <a:pt x="119" y="50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20" y="47"/>
                    <a:pt x="120" y="47"/>
                    <a:pt x="120" y="47"/>
                  </a:cubicBezTo>
                  <a:lnTo>
                    <a:pt x="120" y="50"/>
                  </a:lnTo>
                  <a:close/>
                  <a:moveTo>
                    <a:pt x="120" y="47"/>
                  </a:moveTo>
                  <a:cubicBezTo>
                    <a:pt x="120" y="47"/>
                    <a:pt x="120" y="47"/>
                    <a:pt x="120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46"/>
                    <a:pt x="119" y="46"/>
                    <a:pt x="119" y="46"/>
                  </a:cubicBezTo>
                  <a:cubicBezTo>
                    <a:pt x="119" y="46"/>
                    <a:pt x="120" y="45"/>
                    <a:pt x="120" y="45"/>
                  </a:cubicBezTo>
                  <a:lnTo>
                    <a:pt x="120" y="47"/>
                  </a:lnTo>
                  <a:close/>
                  <a:moveTo>
                    <a:pt x="123" y="50"/>
                  </a:moveTo>
                  <a:cubicBezTo>
                    <a:pt x="123" y="50"/>
                    <a:pt x="123" y="50"/>
                    <a:pt x="123" y="50"/>
                  </a:cubicBezTo>
                  <a:cubicBezTo>
                    <a:pt x="122" y="50"/>
                    <a:pt x="121" y="50"/>
                    <a:pt x="120" y="50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5"/>
                    <a:pt x="120" y="45"/>
                    <a:pt x="120" y="45"/>
                  </a:cubicBezTo>
                  <a:cubicBezTo>
                    <a:pt x="121" y="45"/>
                    <a:pt x="121" y="45"/>
                    <a:pt x="121" y="45"/>
                  </a:cubicBezTo>
                  <a:cubicBezTo>
                    <a:pt x="121" y="50"/>
                    <a:pt x="121" y="50"/>
                    <a:pt x="121" y="50"/>
                  </a:cubicBezTo>
                  <a:cubicBezTo>
                    <a:pt x="122" y="50"/>
                    <a:pt x="122" y="50"/>
                    <a:pt x="122" y="50"/>
                  </a:cubicBezTo>
                  <a:cubicBezTo>
                    <a:pt x="122" y="45"/>
                    <a:pt x="122" y="45"/>
                    <a:pt x="122" y="45"/>
                  </a:cubicBezTo>
                  <a:cubicBezTo>
                    <a:pt x="122" y="45"/>
                    <a:pt x="122" y="45"/>
                    <a:pt x="123" y="45"/>
                  </a:cubicBezTo>
                  <a:lnTo>
                    <a:pt x="123" y="50"/>
                  </a:lnTo>
                  <a:close/>
                  <a:moveTo>
                    <a:pt x="124" y="49"/>
                  </a:moveTo>
                  <a:cubicBezTo>
                    <a:pt x="124" y="49"/>
                    <a:pt x="124" y="49"/>
                    <a:pt x="124" y="49"/>
                  </a:cubicBezTo>
                  <a:cubicBezTo>
                    <a:pt x="123" y="49"/>
                    <a:pt x="123" y="49"/>
                    <a:pt x="123" y="49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3" y="45"/>
                    <a:pt x="123" y="45"/>
                    <a:pt x="123" y="45"/>
                  </a:cubicBezTo>
                  <a:cubicBezTo>
                    <a:pt x="123" y="45"/>
                    <a:pt x="123" y="45"/>
                    <a:pt x="124" y="45"/>
                  </a:cubicBezTo>
                  <a:lnTo>
                    <a:pt x="124" y="49"/>
                  </a:lnTo>
                  <a:close/>
                  <a:moveTo>
                    <a:pt x="125" y="50"/>
                  </a:moveTo>
                  <a:cubicBezTo>
                    <a:pt x="125" y="50"/>
                    <a:pt x="125" y="50"/>
                    <a:pt x="125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5" y="50"/>
                    <a:pt x="125" y="50"/>
                    <a:pt x="125" y="50"/>
                  </a:cubicBezTo>
                  <a:close/>
                  <a:moveTo>
                    <a:pt x="125" y="49"/>
                  </a:moveTo>
                  <a:cubicBezTo>
                    <a:pt x="125" y="49"/>
                    <a:pt x="125" y="49"/>
                    <a:pt x="125" y="49"/>
                  </a:cubicBezTo>
                  <a:cubicBezTo>
                    <a:pt x="124" y="49"/>
                    <a:pt x="124" y="49"/>
                    <a:pt x="124" y="49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45"/>
                    <a:pt x="124" y="45"/>
                    <a:pt x="125" y="45"/>
                  </a:cubicBezTo>
                  <a:lnTo>
                    <a:pt x="125" y="49"/>
                  </a:lnTo>
                  <a:close/>
                  <a:moveTo>
                    <a:pt x="126" y="46"/>
                  </a:moveTo>
                  <a:cubicBezTo>
                    <a:pt x="126" y="46"/>
                    <a:pt x="126" y="46"/>
                    <a:pt x="126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6" y="50"/>
                    <a:pt x="126" y="50"/>
                    <a:pt x="126" y="50"/>
                  </a:cubicBezTo>
                  <a:cubicBezTo>
                    <a:pt x="126" y="50"/>
                    <a:pt x="125" y="50"/>
                    <a:pt x="125" y="50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5"/>
                    <a:pt x="125" y="45"/>
                    <a:pt x="125" y="45"/>
                  </a:cubicBezTo>
                  <a:cubicBezTo>
                    <a:pt x="125" y="45"/>
                    <a:pt x="126" y="45"/>
                    <a:pt x="126" y="45"/>
                  </a:cubicBezTo>
                  <a:lnTo>
                    <a:pt x="126" y="46"/>
                  </a:lnTo>
                  <a:close/>
                  <a:moveTo>
                    <a:pt x="127" y="50"/>
                  </a:moveTo>
                  <a:cubicBezTo>
                    <a:pt x="127" y="50"/>
                    <a:pt x="127" y="50"/>
                    <a:pt x="127" y="50"/>
                  </a:cubicBezTo>
                  <a:cubicBezTo>
                    <a:pt x="127" y="50"/>
                    <a:pt x="126" y="50"/>
                    <a:pt x="126" y="50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7" y="49"/>
                    <a:pt x="127" y="49"/>
                    <a:pt x="127" y="49"/>
                  </a:cubicBezTo>
                  <a:lnTo>
                    <a:pt x="127" y="50"/>
                  </a:lnTo>
                  <a:close/>
                  <a:moveTo>
                    <a:pt x="127" y="49"/>
                  </a:moveTo>
                  <a:cubicBezTo>
                    <a:pt x="127" y="49"/>
                    <a:pt x="127" y="49"/>
                    <a:pt x="127" y="49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7" y="46"/>
                    <a:pt x="127" y="46"/>
                    <a:pt x="127" y="46"/>
                  </a:cubicBezTo>
                  <a:lnTo>
                    <a:pt x="127" y="49"/>
                  </a:lnTo>
                  <a:close/>
                  <a:moveTo>
                    <a:pt x="127" y="46"/>
                  </a:moveTo>
                  <a:cubicBezTo>
                    <a:pt x="127" y="46"/>
                    <a:pt x="127" y="46"/>
                    <a:pt x="127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5"/>
                    <a:pt x="127" y="45"/>
                    <a:pt x="127" y="45"/>
                  </a:cubicBezTo>
                  <a:lnTo>
                    <a:pt x="127" y="46"/>
                  </a:lnTo>
                  <a:close/>
                  <a:moveTo>
                    <a:pt x="128" y="50"/>
                  </a:move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7" y="50"/>
                    <a:pt x="127" y="50"/>
                  </a:cubicBezTo>
                  <a:cubicBezTo>
                    <a:pt x="127" y="50"/>
                    <a:pt x="127" y="50"/>
                    <a:pt x="127" y="50"/>
                  </a:cubicBezTo>
                  <a:cubicBezTo>
                    <a:pt x="128" y="50"/>
                    <a:pt x="128" y="50"/>
                    <a:pt x="128" y="50"/>
                  </a:cubicBezTo>
                  <a:close/>
                  <a:moveTo>
                    <a:pt x="128" y="49"/>
                  </a:moveTo>
                  <a:cubicBezTo>
                    <a:pt x="128" y="49"/>
                    <a:pt x="128" y="49"/>
                    <a:pt x="128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8" y="48"/>
                    <a:pt x="128" y="48"/>
                    <a:pt x="128" y="48"/>
                  </a:cubicBezTo>
                  <a:lnTo>
                    <a:pt x="128" y="49"/>
                  </a:lnTo>
                  <a:close/>
                  <a:moveTo>
                    <a:pt x="128" y="48"/>
                  </a:moveTo>
                  <a:cubicBezTo>
                    <a:pt x="128" y="48"/>
                    <a:pt x="128" y="48"/>
                    <a:pt x="128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8" y="47"/>
                    <a:pt x="128" y="47"/>
                    <a:pt x="128" y="47"/>
                  </a:cubicBezTo>
                  <a:lnTo>
                    <a:pt x="128" y="48"/>
                  </a:lnTo>
                  <a:close/>
                  <a:moveTo>
                    <a:pt x="128" y="47"/>
                  </a:moveTo>
                  <a:cubicBezTo>
                    <a:pt x="128" y="47"/>
                    <a:pt x="128" y="47"/>
                    <a:pt x="128" y="47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7" y="45"/>
                    <a:pt x="128" y="45"/>
                    <a:pt x="128" y="45"/>
                  </a:cubicBezTo>
                  <a:lnTo>
                    <a:pt x="128" y="47"/>
                  </a:lnTo>
                  <a:close/>
                  <a:moveTo>
                    <a:pt x="128" y="50"/>
                  </a:move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8" y="50"/>
                    <a:pt x="128" y="50"/>
                  </a:cubicBezTo>
                  <a:close/>
                  <a:moveTo>
                    <a:pt x="129" y="47"/>
                  </a:moveTo>
                  <a:cubicBezTo>
                    <a:pt x="129" y="47"/>
                    <a:pt x="129" y="47"/>
                    <a:pt x="129" y="47"/>
                  </a:cubicBezTo>
                  <a:cubicBezTo>
                    <a:pt x="129" y="48"/>
                    <a:pt x="129" y="48"/>
                    <a:pt x="129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7"/>
                    <a:pt x="128" y="47"/>
                    <a:pt x="128" y="47"/>
                  </a:cubicBezTo>
                  <a:lnTo>
                    <a:pt x="129" y="47"/>
                  </a:lnTo>
                  <a:close/>
                  <a:moveTo>
                    <a:pt x="128" y="47"/>
                  </a:moveTo>
                  <a:cubicBezTo>
                    <a:pt x="128" y="47"/>
                    <a:pt x="128" y="47"/>
                    <a:pt x="128" y="47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8" y="45"/>
                    <a:pt x="129" y="45"/>
                    <a:pt x="129" y="45"/>
                  </a:cubicBezTo>
                  <a:cubicBezTo>
                    <a:pt x="129" y="47"/>
                    <a:pt x="129" y="47"/>
                    <a:pt x="129" y="47"/>
                  </a:cubicBezTo>
                  <a:lnTo>
                    <a:pt x="128" y="47"/>
                  </a:lnTo>
                  <a:close/>
                  <a:moveTo>
                    <a:pt x="129" y="48"/>
                  </a:moveTo>
                  <a:cubicBezTo>
                    <a:pt x="129" y="48"/>
                    <a:pt x="129" y="48"/>
                    <a:pt x="129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8"/>
                    <a:pt x="128" y="48"/>
                    <a:pt x="128" y="48"/>
                  </a:cubicBezTo>
                  <a:lnTo>
                    <a:pt x="129" y="48"/>
                  </a:lnTo>
                  <a:close/>
                  <a:moveTo>
                    <a:pt x="129" y="48"/>
                  </a:moveTo>
                  <a:cubicBezTo>
                    <a:pt x="129" y="48"/>
                    <a:pt x="129" y="48"/>
                    <a:pt x="129" y="48"/>
                  </a:cubicBezTo>
                  <a:cubicBezTo>
                    <a:pt x="129" y="49"/>
                    <a:pt x="129" y="49"/>
                    <a:pt x="129" y="49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9" y="48"/>
                    <a:pt x="129" y="48"/>
                  </a:cubicBezTo>
                  <a:close/>
                  <a:moveTo>
                    <a:pt x="129" y="50"/>
                  </a:moveTo>
                  <a:cubicBezTo>
                    <a:pt x="129" y="50"/>
                    <a:pt x="129" y="50"/>
                    <a:pt x="129" y="50"/>
                  </a:cubicBezTo>
                  <a:cubicBezTo>
                    <a:pt x="129" y="48"/>
                    <a:pt x="129" y="48"/>
                    <a:pt x="129" y="48"/>
                  </a:cubicBezTo>
                  <a:cubicBezTo>
                    <a:pt x="129" y="48"/>
                    <a:pt x="129" y="48"/>
                    <a:pt x="130" y="47"/>
                  </a:cubicBezTo>
                  <a:cubicBezTo>
                    <a:pt x="130" y="49"/>
                    <a:pt x="130" y="49"/>
                    <a:pt x="130" y="49"/>
                  </a:cubicBezTo>
                  <a:cubicBezTo>
                    <a:pt x="129" y="49"/>
                    <a:pt x="129" y="49"/>
                    <a:pt x="129" y="50"/>
                  </a:cubicBezTo>
                  <a:close/>
                  <a:moveTo>
                    <a:pt x="129" y="45"/>
                  </a:moveTo>
                  <a:cubicBezTo>
                    <a:pt x="129" y="45"/>
                    <a:pt x="129" y="45"/>
                    <a:pt x="129" y="45"/>
                  </a:cubicBezTo>
                  <a:cubicBezTo>
                    <a:pt x="129" y="45"/>
                    <a:pt x="129" y="45"/>
                    <a:pt x="130" y="45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29" y="47"/>
                    <a:pt x="129" y="47"/>
                    <a:pt x="129" y="48"/>
                  </a:cubicBezTo>
                  <a:lnTo>
                    <a:pt x="129" y="45"/>
                  </a:lnTo>
                  <a:close/>
                  <a:moveTo>
                    <a:pt x="130" y="49"/>
                  </a:moveTo>
                  <a:cubicBezTo>
                    <a:pt x="130" y="49"/>
                    <a:pt x="130" y="49"/>
                    <a:pt x="130" y="49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8"/>
                    <a:pt x="130" y="48"/>
                    <a:pt x="130" y="48"/>
                  </a:cubicBezTo>
                  <a:cubicBezTo>
                    <a:pt x="130" y="49"/>
                    <a:pt x="130" y="49"/>
                    <a:pt x="130" y="49"/>
                  </a:cubicBezTo>
                  <a:close/>
                  <a:moveTo>
                    <a:pt x="130" y="45"/>
                  </a:moveTo>
                  <a:cubicBezTo>
                    <a:pt x="130" y="45"/>
                    <a:pt x="130" y="45"/>
                    <a:pt x="130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lnTo>
                    <a:pt x="130" y="45"/>
                  </a:lnTo>
                  <a:close/>
                  <a:moveTo>
                    <a:pt x="131" y="45"/>
                  </a:moveTo>
                  <a:cubicBezTo>
                    <a:pt x="131" y="45"/>
                    <a:pt x="131" y="45"/>
                    <a:pt x="131" y="45"/>
                  </a:cubicBezTo>
                  <a:cubicBezTo>
                    <a:pt x="131" y="45"/>
                    <a:pt x="131" y="45"/>
                    <a:pt x="131" y="45"/>
                  </a:cubicBezTo>
                  <a:cubicBezTo>
                    <a:pt x="131" y="46"/>
                    <a:pt x="131" y="46"/>
                    <a:pt x="131" y="46"/>
                  </a:cubicBezTo>
                  <a:cubicBezTo>
                    <a:pt x="131" y="46"/>
                    <a:pt x="131" y="46"/>
                    <a:pt x="131" y="46"/>
                  </a:cubicBezTo>
                  <a:lnTo>
                    <a:pt x="131" y="45"/>
                  </a:lnTo>
                  <a:close/>
                  <a:moveTo>
                    <a:pt x="131" y="48"/>
                  </a:move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1" y="47"/>
                    <a:pt x="131" y="46"/>
                    <a:pt x="131" y="46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lose/>
                  <a:moveTo>
                    <a:pt x="106" y="45"/>
                  </a:moveTo>
                  <a:cubicBezTo>
                    <a:pt x="106" y="45"/>
                    <a:pt x="106" y="45"/>
                    <a:pt x="106" y="45"/>
                  </a:cubicBezTo>
                  <a:cubicBezTo>
                    <a:pt x="101" y="46"/>
                    <a:pt x="76" y="50"/>
                    <a:pt x="74" y="50"/>
                  </a:cubicBezTo>
                  <a:cubicBezTo>
                    <a:pt x="74" y="50"/>
                    <a:pt x="74" y="50"/>
                    <a:pt x="74" y="50"/>
                  </a:cubicBezTo>
                  <a:cubicBezTo>
                    <a:pt x="79" y="49"/>
                    <a:pt x="86" y="47"/>
                    <a:pt x="91" y="47"/>
                  </a:cubicBezTo>
                  <a:cubicBezTo>
                    <a:pt x="94" y="46"/>
                    <a:pt x="98" y="46"/>
                    <a:pt x="102" y="45"/>
                  </a:cubicBezTo>
                  <a:cubicBezTo>
                    <a:pt x="108" y="44"/>
                    <a:pt x="115" y="43"/>
                    <a:pt x="118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2"/>
                    <a:pt x="119" y="42"/>
                  </a:cubicBezTo>
                  <a:cubicBezTo>
                    <a:pt x="124" y="42"/>
                    <a:pt x="128" y="41"/>
                    <a:pt x="129" y="41"/>
                  </a:cubicBezTo>
                  <a:cubicBezTo>
                    <a:pt x="133" y="41"/>
                    <a:pt x="136" y="41"/>
                    <a:pt x="138" y="42"/>
                  </a:cubicBezTo>
                  <a:cubicBezTo>
                    <a:pt x="138" y="42"/>
                    <a:pt x="137" y="42"/>
                    <a:pt x="136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34" y="43"/>
                    <a:pt x="111" y="45"/>
                    <a:pt x="106" y="45"/>
                  </a:cubicBezTo>
                  <a:close/>
                  <a:moveTo>
                    <a:pt x="132" y="45"/>
                  </a:move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4"/>
                    <a:pt x="132" y="44"/>
                  </a:cubicBez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6"/>
                    <a:pt x="132" y="46"/>
                  </a:cubicBezTo>
                  <a:lnTo>
                    <a:pt x="132" y="45"/>
                  </a:lnTo>
                  <a:close/>
                  <a:moveTo>
                    <a:pt x="132" y="48"/>
                  </a:moveTo>
                  <a:cubicBezTo>
                    <a:pt x="132" y="48"/>
                    <a:pt x="132" y="48"/>
                    <a:pt x="132" y="48"/>
                  </a:cubicBezTo>
                  <a:cubicBezTo>
                    <a:pt x="132" y="46"/>
                    <a:pt x="132" y="46"/>
                    <a:pt x="132" y="46"/>
                  </a:cubicBezTo>
                  <a:cubicBezTo>
                    <a:pt x="132" y="46"/>
                    <a:pt x="132" y="46"/>
                    <a:pt x="132" y="46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7"/>
                    <a:pt x="132" y="48"/>
                    <a:pt x="132" y="48"/>
                  </a:cubicBezTo>
                  <a:close/>
                  <a:moveTo>
                    <a:pt x="132" y="44"/>
                  </a:moveTo>
                  <a:cubicBezTo>
                    <a:pt x="132" y="44"/>
                    <a:pt x="132" y="44"/>
                    <a:pt x="132" y="44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2" y="45"/>
                  </a:cubicBezTo>
                  <a:lnTo>
                    <a:pt x="132" y="44"/>
                  </a:lnTo>
                  <a:close/>
                  <a:moveTo>
                    <a:pt x="132" y="45"/>
                  </a:moveTo>
                  <a:cubicBezTo>
                    <a:pt x="132" y="45"/>
                    <a:pt x="132" y="45"/>
                    <a:pt x="132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2" y="47"/>
                  </a:cubicBezTo>
                  <a:lnTo>
                    <a:pt x="132" y="45"/>
                  </a:lnTo>
                  <a:close/>
                  <a:moveTo>
                    <a:pt x="133" y="47"/>
                  </a:move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lose/>
                  <a:moveTo>
                    <a:pt x="133" y="44"/>
                  </a:moveTo>
                  <a:cubicBezTo>
                    <a:pt x="133" y="44"/>
                    <a:pt x="133" y="44"/>
                    <a:pt x="133" y="44"/>
                  </a:cubicBezTo>
                  <a:cubicBezTo>
                    <a:pt x="133" y="44"/>
                    <a:pt x="134" y="44"/>
                    <a:pt x="134" y="44"/>
                  </a:cubicBezTo>
                  <a:cubicBezTo>
                    <a:pt x="134" y="44"/>
                    <a:pt x="133" y="45"/>
                    <a:pt x="133" y="45"/>
                  </a:cubicBezTo>
                  <a:lnTo>
                    <a:pt x="133" y="44"/>
                  </a:lnTo>
                  <a:close/>
                  <a:moveTo>
                    <a:pt x="133" y="45"/>
                  </a:moveTo>
                  <a:cubicBezTo>
                    <a:pt x="133" y="45"/>
                    <a:pt x="133" y="45"/>
                    <a:pt x="133" y="45"/>
                  </a:cubicBezTo>
                  <a:cubicBezTo>
                    <a:pt x="134" y="45"/>
                    <a:pt x="134" y="45"/>
                    <a:pt x="134" y="44"/>
                  </a:cubicBezTo>
                  <a:cubicBezTo>
                    <a:pt x="135" y="44"/>
                    <a:pt x="136" y="44"/>
                    <a:pt x="137" y="44"/>
                  </a:cubicBezTo>
                  <a:cubicBezTo>
                    <a:pt x="137" y="44"/>
                    <a:pt x="136" y="45"/>
                    <a:pt x="136" y="45"/>
                  </a:cubicBezTo>
                  <a:cubicBezTo>
                    <a:pt x="135" y="45"/>
                    <a:pt x="134" y="46"/>
                    <a:pt x="133" y="46"/>
                  </a:cubicBezTo>
                  <a:lnTo>
                    <a:pt x="133" y="45"/>
                  </a:lnTo>
                  <a:close/>
                  <a:moveTo>
                    <a:pt x="133" y="47"/>
                  </a:move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4" y="46"/>
                    <a:pt x="135" y="45"/>
                    <a:pt x="136" y="45"/>
                  </a:cubicBezTo>
                  <a:cubicBezTo>
                    <a:pt x="137" y="45"/>
                    <a:pt x="137" y="44"/>
                    <a:pt x="138" y="44"/>
                  </a:cubicBezTo>
                  <a:cubicBezTo>
                    <a:pt x="138" y="44"/>
                    <a:pt x="138" y="44"/>
                    <a:pt x="138" y="44"/>
                  </a:cubicBezTo>
                  <a:cubicBezTo>
                    <a:pt x="137" y="45"/>
                    <a:pt x="135" y="46"/>
                    <a:pt x="133" y="47"/>
                  </a:cubicBezTo>
                  <a:close/>
                  <a:moveTo>
                    <a:pt x="140" y="43"/>
                  </a:moveTo>
                  <a:cubicBezTo>
                    <a:pt x="140" y="43"/>
                    <a:pt x="140" y="43"/>
                    <a:pt x="140" y="43"/>
                  </a:cubicBezTo>
                  <a:cubicBezTo>
                    <a:pt x="139" y="43"/>
                    <a:pt x="139" y="43"/>
                    <a:pt x="139" y="43"/>
                  </a:cubicBezTo>
                  <a:cubicBezTo>
                    <a:pt x="139" y="43"/>
                    <a:pt x="139" y="43"/>
                    <a:pt x="140" y="43"/>
                  </a:cubicBezTo>
                  <a:close/>
                  <a:moveTo>
                    <a:pt x="139" y="43"/>
                  </a:moveTo>
                  <a:cubicBezTo>
                    <a:pt x="139" y="43"/>
                    <a:pt x="139" y="43"/>
                    <a:pt x="139" y="43"/>
                  </a:cubicBezTo>
                  <a:cubicBezTo>
                    <a:pt x="137" y="43"/>
                    <a:pt x="137" y="43"/>
                    <a:pt x="137" y="43"/>
                  </a:cubicBezTo>
                  <a:cubicBezTo>
                    <a:pt x="137" y="42"/>
                    <a:pt x="138" y="42"/>
                    <a:pt x="138" y="42"/>
                  </a:cubicBezTo>
                  <a:cubicBezTo>
                    <a:pt x="139" y="42"/>
                    <a:pt x="139" y="42"/>
                    <a:pt x="140" y="42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39" y="43"/>
                    <a:pt x="139" y="43"/>
                    <a:pt x="139" y="43"/>
                  </a:cubicBezTo>
                  <a:close/>
                  <a:moveTo>
                    <a:pt x="140" y="42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39" y="42"/>
                    <a:pt x="139" y="42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40" y="42"/>
                    <a:pt x="140" y="42"/>
                    <a:pt x="140" y="42"/>
                  </a:cubicBezTo>
                  <a:close/>
                  <a:moveTo>
                    <a:pt x="135" y="49"/>
                  </a:move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50"/>
                    <a:pt x="135" y="50"/>
                    <a:pt x="135" y="50"/>
                  </a:cubicBezTo>
                  <a:close/>
                  <a:moveTo>
                    <a:pt x="135" y="49"/>
                  </a:moveTo>
                  <a:cubicBezTo>
                    <a:pt x="135" y="49"/>
                    <a:pt x="135" y="49"/>
                    <a:pt x="135" y="49"/>
                  </a:cubicBezTo>
                  <a:cubicBezTo>
                    <a:pt x="136" y="49"/>
                    <a:pt x="136" y="49"/>
                    <a:pt x="136" y="48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5" y="49"/>
                    <a:pt x="135" y="49"/>
                    <a:pt x="135" y="49"/>
                  </a:cubicBez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50"/>
                    <a:pt x="136" y="50"/>
                    <a:pt x="136" y="50"/>
                  </a:cubicBezTo>
                  <a:lnTo>
                    <a:pt x="135" y="50"/>
                  </a:lnTo>
                  <a:close/>
                  <a:moveTo>
                    <a:pt x="136" y="50"/>
                  </a:moveTo>
                  <a:cubicBezTo>
                    <a:pt x="136" y="50"/>
                    <a:pt x="136" y="50"/>
                    <a:pt x="136" y="50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8"/>
                    <a:pt x="136" y="48"/>
                    <a:pt x="136" y="48"/>
                  </a:cubicBezTo>
                  <a:cubicBezTo>
                    <a:pt x="136" y="48"/>
                    <a:pt x="136" y="48"/>
                    <a:pt x="137" y="48"/>
                  </a:cubicBezTo>
                  <a:cubicBezTo>
                    <a:pt x="137" y="50"/>
                    <a:pt x="137" y="50"/>
                    <a:pt x="137" y="50"/>
                  </a:cubicBezTo>
                  <a:lnTo>
                    <a:pt x="136" y="50"/>
                  </a:ln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50"/>
                  </a:moveTo>
                  <a:cubicBezTo>
                    <a:pt x="137" y="50"/>
                    <a:pt x="137" y="50"/>
                    <a:pt x="137" y="50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7" y="50"/>
                    <a:pt x="137" y="50"/>
                    <a:pt x="137" y="50"/>
                  </a:cubicBezTo>
                  <a:close/>
                  <a:moveTo>
                    <a:pt x="137" y="47"/>
                  </a:moveTo>
                  <a:cubicBezTo>
                    <a:pt x="137" y="47"/>
                    <a:pt x="137" y="47"/>
                    <a:pt x="137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7" y="48"/>
                    <a:pt x="137" y="48"/>
                    <a:pt x="137" y="48"/>
                  </a:cubicBezTo>
                  <a:lnTo>
                    <a:pt x="137" y="47"/>
                  </a:ln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50"/>
                  </a:moveTo>
                  <a:cubicBezTo>
                    <a:pt x="137" y="50"/>
                    <a:pt x="137" y="50"/>
                    <a:pt x="137" y="50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50"/>
                    <a:pt x="138" y="50"/>
                    <a:pt x="138" y="50"/>
                  </a:cubicBezTo>
                  <a:lnTo>
                    <a:pt x="137" y="50"/>
                  </a:lnTo>
                  <a:close/>
                  <a:moveTo>
                    <a:pt x="138" y="47"/>
                  </a:moveTo>
                  <a:cubicBezTo>
                    <a:pt x="138" y="47"/>
                    <a:pt x="138" y="47"/>
                    <a:pt x="138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7"/>
                    <a:pt x="138" y="47"/>
                    <a:pt x="138" y="47"/>
                  </a:cubicBezTo>
                  <a:close/>
                  <a:moveTo>
                    <a:pt x="138" y="50"/>
                  </a:moveTo>
                  <a:cubicBezTo>
                    <a:pt x="138" y="50"/>
                    <a:pt x="138" y="50"/>
                    <a:pt x="138" y="50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50"/>
                    <a:pt x="138" y="50"/>
                    <a:pt x="138" y="50"/>
                  </a:cubicBez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50"/>
                    <a:pt x="139" y="50"/>
                    <a:pt x="139" y="50"/>
                  </a:cubicBezTo>
                  <a:close/>
                  <a:moveTo>
                    <a:pt x="139" y="46"/>
                  </a:move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39" y="46"/>
                    <a:pt x="139" y="46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lnTo>
                    <a:pt x="139" y="46"/>
                  </a:ln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50"/>
                    <a:pt x="139" y="50"/>
                    <a:pt x="139" y="50"/>
                  </a:cubicBezTo>
                  <a:close/>
                  <a:moveTo>
                    <a:pt x="139" y="46"/>
                  </a:move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40" y="46"/>
                    <a:pt x="140" y="46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39" y="48"/>
                    <a:pt x="139" y="48"/>
                    <a:pt x="139" y="48"/>
                  </a:cubicBezTo>
                  <a:lnTo>
                    <a:pt x="139" y="46"/>
                  </a:ln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50"/>
                    <a:pt x="140" y="50"/>
                    <a:pt x="140" y="50"/>
                  </a:cubicBezTo>
                  <a:lnTo>
                    <a:pt x="139" y="50"/>
                  </a:lnTo>
                  <a:close/>
                  <a:moveTo>
                    <a:pt x="140" y="46"/>
                  </a:moveTo>
                  <a:cubicBezTo>
                    <a:pt x="140" y="46"/>
                    <a:pt x="140" y="46"/>
                    <a:pt x="140" y="46"/>
                  </a:cubicBezTo>
                  <a:cubicBezTo>
                    <a:pt x="140" y="46"/>
                    <a:pt x="140" y="46"/>
                    <a:pt x="140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0" y="46"/>
                    <a:pt x="140" y="46"/>
                    <a:pt x="140" y="46"/>
                  </a:cubicBezTo>
                  <a:close/>
                  <a:moveTo>
                    <a:pt x="140" y="46"/>
                  </a:moveTo>
                  <a:cubicBezTo>
                    <a:pt x="140" y="46"/>
                    <a:pt x="140" y="46"/>
                    <a:pt x="140" y="46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6"/>
                    <a:pt x="140" y="46"/>
                    <a:pt x="140" y="46"/>
                  </a:cubicBezTo>
                  <a:close/>
                  <a:moveTo>
                    <a:pt x="140" y="50"/>
                  </a:moveTo>
                  <a:cubicBezTo>
                    <a:pt x="140" y="50"/>
                    <a:pt x="140" y="50"/>
                    <a:pt x="140" y="50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50"/>
                    <a:pt x="140" y="50"/>
                    <a:pt x="140" y="50"/>
                  </a:cubicBezTo>
                  <a:close/>
                  <a:moveTo>
                    <a:pt x="143" y="44"/>
                  </a:moveTo>
                  <a:cubicBezTo>
                    <a:pt x="143" y="44"/>
                    <a:pt x="143" y="44"/>
                    <a:pt x="143" y="44"/>
                  </a:cubicBezTo>
                  <a:cubicBezTo>
                    <a:pt x="143" y="45"/>
                    <a:pt x="144" y="45"/>
                    <a:pt x="144" y="45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3" y="45"/>
                    <a:pt x="143" y="45"/>
                    <a:pt x="143" y="45"/>
                  </a:cubicBezTo>
                  <a:lnTo>
                    <a:pt x="143" y="44"/>
                  </a:lnTo>
                  <a:close/>
                  <a:moveTo>
                    <a:pt x="144" y="45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3" y="47"/>
                    <a:pt x="143" y="47"/>
                    <a:pt x="143" y="47"/>
                  </a:cubicBezTo>
                  <a:cubicBezTo>
                    <a:pt x="143" y="45"/>
                    <a:pt x="143" y="45"/>
                    <a:pt x="143" y="45"/>
                  </a:cubicBezTo>
                  <a:lnTo>
                    <a:pt x="144" y="45"/>
                  </a:lnTo>
                  <a:close/>
                  <a:moveTo>
                    <a:pt x="143" y="47"/>
                  </a:moveTo>
                  <a:cubicBezTo>
                    <a:pt x="143" y="47"/>
                    <a:pt x="143" y="47"/>
                    <a:pt x="143" y="47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3" y="49"/>
                    <a:pt x="143" y="49"/>
                    <a:pt x="143" y="49"/>
                  </a:cubicBezTo>
                  <a:lnTo>
                    <a:pt x="143" y="47"/>
                  </a:lnTo>
                  <a:close/>
                  <a:moveTo>
                    <a:pt x="143" y="49"/>
                  </a:moveTo>
                  <a:cubicBezTo>
                    <a:pt x="143" y="49"/>
                    <a:pt x="143" y="49"/>
                    <a:pt x="143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4" y="49"/>
                    <a:pt x="144" y="49"/>
                    <a:pt x="144" y="49"/>
                  </a:cubicBezTo>
                  <a:lnTo>
                    <a:pt x="143" y="49"/>
                  </a:lnTo>
                  <a:close/>
                  <a:moveTo>
                    <a:pt x="144" y="47"/>
                  </a:moveTo>
                  <a:cubicBezTo>
                    <a:pt x="144" y="47"/>
                    <a:pt x="144" y="47"/>
                    <a:pt x="144" y="47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4" y="49"/>
                    <a:pt x="144" y="49"/>
                    <a:pt x="144" y="49"/>
                  </a:cubicBezTo>
                  <a:lnTo>
                    <a:pt x="144" y="47"/>
                  </a:lnTo>
                  <a:close/>
                  <a:moveTo>
                    <a:pt x="144" y="45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45" y="45"/>
                    <a:pt x="145" y="45"/>
                    <a:pt x="146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4" y="45"/>
                    <a:pt x="144" y="45"/>
                    <a:pt x="144" y="45"/>
                  </a:cubicBezTo>
                  <a:close/>
                  <a:moveTo>
                    <a:pt x="144" y="49"/>
                  </a:moveTo>
                  <a:cubicBezTo>
                    <a:pt x="144" y="49"/>
                    <a:pt x="144" y="49"/>
                    <a:pt x="144" y="49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lnTo>
                    <a:pt x="144" y="49"/>
                  </a:lnTo>
                  <a:close/>
                  <a:moveTo>
                    <a:pt x="146" y="45"/>
                  </a:moveTo>
                  <a:cubicBezTo>
                    <a:pt x="146" y="45"/>
                    <a:pt x="146" y="45"/>
                    <a:pt x="146" y="45"/>
                  </a:cubicBezTo>
                  <a:cubicBezTo>
                    <a:pt x="146" y="45"/>
                    <a:pt x="147" y="45"/>
                    <a:pt x="147" y="45"/>
                  </a:cubicBezTo>
                  <a:cubicBezTo>
                    <a:pt x="147" y="45"/>
                    <a:pt x="148" y="45"/>
                    <a:pt x="148" y="45"/>
                  </a:cubicBezTo>
                  <a:cubicBezTo>
                    <a:pt x="148" y="45"/>
                    <a:pt x="148" y="45"/>
                    <a:pt x="148" y="45"/>
                  </a:cubicBezTo>
                  <a:cubicBezTo>
                    <a:pt x="146" y="45"/>
                    <a:pt x="146" y="45"/>
                    <a:pt x="146" y="45"/>
                  </a:cubicBezTo>
                  <a:close/>
                  <a:moveTo>
                    <a:pt x="148" y="45"/>
                  </a:moveTo>
                  <a:cubicBezTo>
                    <a:pt x="148" y="45"/>
                    <a:pt x="148" y="45"/>
                    <a:pt x="148" y="45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6" y="45"/>
                    <a:pt x="146" y="45"/>
                    <a:pt x="146" y="45"/>
                  </a:cubicBezTo>
                  <a:lnTo>
                    <a:pt x="148" y="45"/>
                  </a:lnTo>
                  <a:close/>
                  <a:moveTo>
                    <a:pt x="146" y="49"/>
                  </a:move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7" y="49"/>
                    <a:pt x="147" y="49"/>
                    <a:pt x="147" y="49"/>
                  </a:cubicBezTo>
                  <a:cubicBezTo>
                    <a:pt x="147" y="49"/>
                    <a:pt x="147" y="49"/>
                    <a:pt x="147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48" y="49"/>
                    <a:pt x="148" y="49"/>
                    <a:pt x="148" y="49"/>
                  </a:cubicBezTo>
                  <a:lnTo>
                    <a:pt x="146" y="49"/>
                  </a:lnTo>
                  <a:close/>
                  <a:moveTo>
                    <a:pt x="148" y="45"/>
                  </a:moveTo>
                  <a:cubicBezTo>
                    <a:pt x="148" y="45"/>
                    <a:pt x="148" y="45"/>
                    <a:pt x="148" y="45"/>
                  </a:cubicBezTo>
                  <a:cubicBezTo>
                    <a:pt x="149" y="45"/>
                    <a:pt x="149" y="45"/>
                    <a:pt x="150" y="45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48" y="46"/>
                    <a:pt x="148" y="46"/>
                    <a:pt x="148" y="46"/>
                  </a:cubicBezTo>
                  <a:lnTo>
                    <a:pt x="148" y="45"/>
                  </a:lnTo>
                  <a:close/>
                  <a:moveTo>
                    <a:pt x="148" y="47"/>
                  </a:moveTo>
                  <a:cubicBezTo>
                    <a:pt x="148" y="47"/>
                    <a:pt x="148" y="47"/>
                    <a:pt x="148" y="47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48" y="47"/>
                    <a:pt x="148" y="47"/>
                    <a:pt x="148" y="47"/>
                  </a:cubicBezTo>
                  <a:close/>
                  <a:moveTo>
                    <a:pt x="148" y="49"/>
                  </a:moveTo>
                  <a:cubicBezTo>
                    <a:pt x="148" y="49"/>
                    <a:pt x="148" y="49"/>
                    <a:pt x="148" y="49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0" y="49"/>
                    <a:pt x="150" y="49"/>
                    <a:pt x="150" y="49"/>
                  </a:cubicBezTo>
                  <a:lnTo>
                    <a:pt x="148" y="49"/>
                  </a:lnTo>
                  <a:close/>
                  <a:moveTo>
                    <a:pt x="150" y="49"/>
                  </a:moveTo>
                  <a:cubicBezTo>
                    <a:pt x="150" y="49"/>
                    <a:pt x="150" y="49"/>
                    <a:pt x="150" y="49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1" y="45"/>
                    <a:pt x="151" y="45"/>
                    <a:pt x="152" y="45"/>
                  </a:cubicBezTo>
                  <a:cubicBezTo>
                    <a:pt x="152" y="46"/>
                    <a:pt x="152" y="46"/>
                    <a:pt x="152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2" y="47"/>
                    <a:pt x="152" y="47"/>
                    <a:pt x="152" y="47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2" y="49"/>
                    <a:pt x="152" y="49"/>
                    <a:pt x="152" y="49"/>
                  </a:cubicBezTo>
                  <a:lnTo>
                    <a:pt x="150" y="49"/>
                  </a:lnTo>
                  <a:close/>
                  <a:moveTo>
                    <a:pt x="152" y="45"/>
                  </a:moveTo>
                  <a:cubicBezTo>
                    <a:pt x="152" y="45"/>
                    <a:pt x="152" y="45"/>
                    <a:pt x="152" y="45"/>
                  </a:cubicBezTo>
                  <a:cubicBezTo>
                    <a:pt x="153" y="45"/>
                    <a:pt x="153" y="45"/>
                    <a:pt x="154" y="45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2" y="46"/>
                    <a:pt x="152" y="46"/>
                    <a:pt x="152" y="46"/>
                  </a:cubicBezTo>
                  <a:lnTo>
                    <a:pt x="152" y="45"/>
                  </a:lnTo>
                  <a:close/>
                  <a:moveTo>
                    <a:pt x="152" y="47"/>
                  </a:moveTo>
                  <a:cubicBezTo>
                    <a:pt x="152" y="47"/>
                    <a:pt x="152" y="47"/>
                    <a:pt x="152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2" y="49"/>
                    <a:pt x="152" y="49"/>
                    <a:pt x="152" y="49"/>
                  </a:cubicBezTo>
                  <a:lnTo>
                    <a:pt x="152" y="47"/>
                  </a:lnTo>
                  <a:close/>
                  <a:moveTo>
                    <a:pt x="152" y="49"/>
                  </a:moveTo>
                  <a:cubicBezTo>
                    <a:pt x="152" y="49"/>
                    <a:pt x="152" y="49"/>
                    <a:pt x="152" y="49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lnTo>
                    <a:pt x="152" y="49"/>
                  </a:lnTo>
                  <a:close/>
                  <a:moveTo>
                    <a:pt x="154" y="49"/>
                  </a:move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5" y="49"/>
                    <a:pt x="155" y="49"/>
                    <a:pt x="155" y="49"/>
                  </a:cubicBezTo>
                  <a:lnTo>
                    <a:pt x="154" y="49"/>
                  </a:lnTo>
                  <a:close/>
                  <a:moveTo>
                    <a:pt x="155" y="45"/>
                  </a:moveTo>
                  <a:cubicBezTo>
                    <a:pt x="155" y="45"/>
                    <a:pt x="155" y="45"/>
                    <a:pt x="155" y="45"/>
                  </a:cubicBezTo>
                  <a:cubicBezTo>
                    <a:pt x="156" y="46"/>
                    <a:pt x="156" y="46"/>
                    <a:pt x="156" y="46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5" y="48"/>
                    <a:pt x="155" y="48"/>
                    <a:pt x="155" y="48"/>
                  </a:cubicBezTo>
                  <a:lnTo>
                    <a:pt x="155" y="45"/>
                  </a:lnTo>
                  <a:close/>
                  <a:moveTo>
                    <a:pt x="155" y="49"/>
                  </a:moveTo>
                  <a:cubicBezTo>
                    <a:pt x="155" y="49"/>
                    <a:pt x="155" y="49"/>
                    <a:pt x="155" y="49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6" y="49"/>
                    <a:pt x="156" y="49"/>
                    <a:pt x="156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6"/>
                    <a:pt x="157" y="46"/>
                    <a:pt x="157" y="46"/>
                  </a:cubicBezTo>
                  <a:cubicBezTo>
                    <a:pt x="158" y="46"/>
                    <a:pt x="158" y="46"/>
                    <a:pt x="158" y="46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8" y="49"/>
                    <a:pt x="158" y="49"/>
                    <a:pt x="158" y="49"/>
                  </a:cubicBezTo>
                  <a:lnTo>
                    <a:pt x="155" y="49"/>
                  </a:lnTo>
                  <a:close/>
                  <a:moveTo>
                    <a:pt x="158" y="47"/>
                  </a:moveTo>
                  <a:cubicBezTo>
                    <a:pt x="158" y="47"/>
                    <a:pt x="158" y="47"/>
                    <a:pt x="158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8" y="47"/>
                    <a:pt x="158" y="47"/>
                    <a:pt x="158" y="47"/>
                  </a:cubicBezTo>
                  <a:close/>
                  <a:moveTo>
                    <a:pt x="158" y="47"/>
                  </a:moveTo>
                  <a:cubicBezTo>
                    <a:pt x="158" y="47"/>
                    <a:pt x="158" y="47"/>
                    <a:pt x="158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8" y="49"/>
                    <a:pt x="158" y="49"/>
                    <a:pt x="158" y="49"/>
                  </a:cubicBezTo>
                  <a:lnTo>
                    <a:pt x="158" y="47"/>
                  </a:lnTo>
                  <a:close/>
                  <a:moveTo>
                    <a:pt x="158" y="49"/>
                  </a:moveTo>
                  <a:cubicBezTo>
                    <a:pt x="158" y="49"/>
                    <a:pt x="158" y="49"/>
                    <a:pt x="158" y="49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9" y="49"/>
                    <a:pt x="159" y="49"/>
                    <a:pt x="159" y="49"/>
                  </a:cubicBezTo>
                  <a:lnTo>
                    <a:pt x="158" y="49"/>
                  </a:lnTo>
                  <a:close/>
                  <a:moveTo>
                    <a:pt x="159" y="49"/>
                  </a:moveTo>
                  <a:cubicBezTo>
                    <a:pt x="159" y="49"/>
                    <a:pt x="159" y="49"/>
                    <a:pt x="159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60" y="47"/>
                    <a:pt x="160" y="47"/>
                    <a:pt x="160" y="47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9"/>
                    <a:pt x="160" y="49"/>
                    <a:pt x="160" y="49"/>
                  </a:cubicBezTo>
                  <a:lnTo>
                    <a:pt x="159" y="49"/>
                  </a:lnTo>
                  <a:close/>
                  <a:moveTo>
                    <a:pt x="161" y="49"/>
                  </a:moveTo>
                  <a:cubicBezTo>
                    <a:pt x="161" y="49"/>
                    <a:pt x="161" y="49"/>
                    <a:pt x="161" y="49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lnTo>
                    <a:pt x="161" y="49"/>
                  </a:lnTo>
                  <a:close/>
                  <a:moveTo>
                    <a:pt x="161" y="48"/>
                  </a:move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lose/>
                  <a:moveTo>
                    <a:pt x="163" y="49"/>
                  </a:move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5" y="49"/>
                    <a:pt x="165" y="49"/>
                    <a:pt x="165" y="49"/>
                  </a:cubicBezTo>
                  <a:lnTo>
                    <a:pt x="163" y="49"/>
                  </a:lnTo>
                  <a:close/>
                  <a:moveTo>
                    <a:pt x="166" y="48"/>
                  </a:moveTo>
                  <a:cubicBezTo>
                    <a:pt x="166" y="48"/>
                    <a:pt x="166" y="48"/>
                    <a:pt x="166" y="48"/>
                  </a:cubicBezTo>
                  <a:cubicBezTo>
                    <a:pt x="156" y="44"/>
                    <a:pt x="156" y="44"/>
                    <a:pt x="156" y="44"/>
                  </a:cubicBezTo>
                  <a:cubicBezTo>
                    <a:pt x="156" y="44"/>
                    <a:pt x="146" y="44"/>
                    <a:pt x="145" y="44"/>
                  </a:cubicBezTo>
                  <a:cubicBezTo>
                    <a:pt x="144" y="43"/>
                    <a:pt x="143" y="43"/>
                    <a:pt x="143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3" y="42"/>
                    <a:pt x="144" y="42"/>
                    <a:pt x="145" y="42"/>
                  </a:cubicBezTo>
                  <a:cubicBezTo>
                    <a:pt x="146" y="43"/>
                    <a:pt x="153" y="43"/>
                    <a:pt x="154" y="43"/>
                  </a:cubicBezTo>
                  <a:cubicBezTo>
                    <a:pt x="166" y="48"/>
                    <a:pt x="166" y="48"/>
                    <a:pt x="166" y="48"/>
                  </a:cubicBezTo>
                  <a:close/>
                  <a:moveTo>
                    <a:pt x="88" y="40"/>
                  </a:moveTo>
                  <a:cubicBezTo>
                    <a:pt x="88" y="40"/>
                    <a:pt x="88" y="40"/>
                    <a:pt x="88" y="40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lose/>
                  <a:moveTo>
                    <a:pt x="92" y="40"/>
                  </a:moveTo>
                  <a:cubicBezTo>
                    <a:pt x="92" y="40"/>
                    <a:pt x="92" y="40"/>
                    <a:pt x="92" y="40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2" y="40"/>
                    <a:pt x="92" y="40"/>
                    <a:pt x="92" y="40"/>
                  </a:cubicBezTo>
                  <a:close/>
                  <a:moveTo>
                    <a:pt x="117" y="39"/>
                  </a:move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lose/>
                  <a:moveTo>
                    <a:pt x="20" y="37"/>
                  </a:moveTo>
                  <a:cubicBezTo>
                    <a:pt x="20" y="37"/>
                    <a:pt x="20" y="37"/>
                    <a:pt x="20" y="37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2" y="37"/>
                    <a:pt x="21" y="37"/>
                    <a:pt x="20" y="37"/>
                  </a:cubicBezTo>
                  <a:close/>
                  <a:moveTo>
                    <a:pt x="18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19" y="37"/>
                    <a:pt x="18" y="37"/>
                    <a:pt x="18" y="37"/>
                  </a:cubicBezTo>
                  <a:close/>
                  <a:moveTo>
                    <a:pt x="44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7" y="51"/>
                    <a:pt x="49" y="51"/>
                    <a:pt x="50" y="51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7" y="37"/>
                    <a:pt x="46" y="37"/>
                    <a:pt x="44" y="37"/>
                  </a:cubicBezTo>
                  <a:close/>
                  <a:moveTo>
                    <a:pt x="15" y="38"/>
                  </a:moveTo>
                  <a:cubicBezTo>
                    <a:pt x="15" y="38"/>
                    <a:pt x="15" y="38"/>
                    <a:pt x="15" y="38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8"/>
                  </a:cubicBezTo>
                  <a:close/>
                  <a:moveTo>
                    <a:pt x="24" y="37"/>
                  </a:moveTo>
                  <a:cubicBezTo>
                    <a:pt x="24" y="37"/>
                    <a:pt x="24" y="37"/>
                    <a:pt x="24" y="37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6" y="37"/>
                    <a:pt x="25" y="37"/>
                    <a:pt x="24" y="37"/>
                  </a:cubicBezTo>
                  <a:close/>
                  <a:moveTo>
                    <a:pt x="16" y="37"/>
                  </a:moveTo>
                  <a:cubicBezTo>
                    <a:pt x="16" y="37"/>
                    <a:pt x="16" y="37"/>
                    <a:pt x="16" y="37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6" y="37"/>
                    <a:pt x="16" y="37"/>
                    <a:pt x="16" y="37"/>
                  </a:cubicBezTo>
                  <a:close/>
                  <a:moveTo>
                    <a:pt x="38" y="36"/>
                  </a:moveTo>
                  <a:cubicBezTo>
                    <a:pt x="38" y="36"/>
                    <a:pt x="38" y="36"/>
                    <a:pt x="38" y="36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1" y="51"/>
                    <a:pt x="43" y="51"/>
                    <a:pt x="45" y="51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1" y="37"/>
                    <a:pt x="40" y="37"/>
                    <a:pt x="38" y="36"/>
                  </a:cubicBezTo>
                  <a:close/>
                  <a:moveTo>
                    <a:pt x="33" y="36"/>
                  </a:move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51"/>
                    <a:pt x="38" y="51"/>
                    <a:pt x="39" y="51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6"/>
                    <a:pt x="34" y="36"/>
                    <a:pt x="33" y="36"/>
                  </a:cubicBezTo>
                  <a:close/>
                  <a:moveTo>
                    <a:pt x="28" y="37"/>
                  </a:moveTo>
                  <a:cubicBezTo>
                    <a:pt x="28" y="37"/>
                    <a:pt x="28" y="37"/>
                    <a:pt x="28" y="37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4" y="51"/>
                    <a:pt x="34" y="51"/>
                    <a:pt x="34" y="51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1" y="36"/>
                    <a:pt x="29" y="36"/>
                    <a:pt x="28" y="37"/>
                  </a:cubicBezTo>
                  <a:close/>
                  <a:moveTo>
                    <a:pt x="34" y="51"/>
                  </a:moveTo>
                  <a:cubicBezTo>
                    <a:pt x="34" y="51"/>
                    <a:pt x="34" y="51"/>
                    <a:pt x="34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4" y="51"/>
                    <a:pt x="34" y="51"/>
                    <a:pt x="34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Rectangle 10"/>
            <p:cNvSpPr>
              <a:spLocks noChangeArrowheads="1"/>
            </p:cNvSpPr>
            <p:nvPr/>
          </p:nvSpPr>
          <p:spPr bwMode="auto">
            <a:xfrm>
              <a:off x="0" y="4299"/>
              <a:ext cx="5775" cy="3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11"/>
            <p:cNvSpPr/>
            <p:nvPr/>
          </p:nvSpPr>
          <p:spPr bwMode="auto">
            <a:xfrm>
              <a:off x="4947" y="4133"/>
              <a:ext cx="122" cy="131"/>
            </a:xfrm>
            <a:custGeom>
              <a:avLst/>
              <a:gdLst>
                <a:gd name="T0" fmla="*/ 34 w 47"/>
                <a:gd name="T1" fmla="*/ 3 h 49"/>
                <a:gd name="T2" fmla="*/ 34 w 47"/>
                <a:gd name="T3" fmla="*/ 5 h 49"/>
                <a:gd name="T4" fmla="*/ 33 w 47"/>
                <a:gd name="T5" fmla="*/ 12 h 49"/>
                <a:gd name="T6" fmla="*/ 37 w 47"/>
                <a:gd name="T7" fmla="*/ 12 h 49"/>
                <a:gd name="T8" fmla="*/ 40 w 47"/>
                <a:gd name="T9" fmla="*/ 12 h 49"/>
                <a:gd name="T10" fmla="*/ 47 w 47"/>
                <a:gd name="T11" fmla="*/ 15 h 49"/>
                <a:gd name="T12" fmla="*/ 43 w 47"/>
                <a:gd name="T13" fmla="*/ 16 h 49"/>
                <a:gd name="T14" fmla="*/ 37 w 47"/>
                <a:gd name="T15" fmla="*/ 16 h 49"/>
                <a:gd name="T16" fmla="*/ 36 w 47"/>
                <a:gd name="T17" fmla="*/ 18 h 49"/>
                <a:gd name="T18" fmla="*/ 32 w 47"/>
                <a:gd name="T19" fmla="*/ 25 h 49"/>
                <a:gd name="T20" fmla="*/ 32 w 47"/>
                <a:gd name="T21" fmla="*/ 30 h 49"/>
                <a:gd name="T22" fmla="*/ 32 w 47"/>
                <a:gd name="T23" fmla="*/ 31 h 49"/>
                <a:gd name="T24" fmla="*/ 33 w 47"/>
                <a:gd name="T25" fmla="*/ 37 h 49"/>
                <a:gd name="T26" fmla="*/ 33 w 47"/>
                <a:gd name="T27" fmla="*/ 39 h 49"/>
                <a:gd name="T28" fmla="*/ 33 w 47"/>
                <a:gd name="T29" fmla="*/ 43 h 49"/>
                <a:gd name="T30" fmla="*/ 31 w 47"/>
                <a:gd name="T31" fmla="*/ 49 h 49"/>
                <a:gd name="T32" fmla="*/ 28 w 47"/>
                <a:gd name="T33" fmla="*/ 45 h 49"/>
                <a:gd name="T34" fmla="*/ 27 w 47"/>
                <a:gd name="T35" fmla="*/ 40 h 49"/>
                <a:gd name="T36" fmla="*/ 26 w 47"/>
                <a:gd name="T37" fmla="*/ 37 h 49"/>
                <a:gd name="T38" fmla="*/ 28 w 47"/>
                <a:gd name="T39" fmla="*/ 36 h 49"/>
                <a:gd name="T40" fmla="*/ 28 w 47"/>
                <a:gd name="T41" fmla="*/ 34 h 49"/>
                <a:gd name="T42" fmla="*/ 28 w 47"/>
                <a:gd name="T43" fmla="*/ 29 h 49"/>
                <a:gd name="T44" fmla="*/ 25 w 47"/>
                <a:gd name="T45" fmla="*/ 33 h 49"/>
                <a:gd name="T46" fmla="*/ 22 w 47"/>
                <a:gd name="T47" fmla="*/ 36 h 49"/>
                <a:gd name="T48" fmla="*/ 21 w 47"/>
                <a:gd name="T49" fmla="*/ 37 h 49"/>
                <a:gd name="T50" fmla="*/ 16 w 47"/>
                <a:gd name="T51" fmla="*/ 40 h 49"/>
                <a:gd name="T52" fmla="*/ 16 w 47"/>
                <a:gd name="T53" fmla="*/ 36 h 49"/>
                <a:gd name="T54" fmla="*/ 14 w 47"/>
                <a:gd name="T55" fmla="*/ 36 h 49"/>
                <a:gd name="T56" fmla="*/ 18 w 47"/>
                <a:gd name="T57" fmla="*/ 30 h 49"/>
                <a:gd name="T58" fmla="*/ 21 w 47"/>
                <a:gd name="T59" fmla="*/ 27 h 49"/>
                <a:gd name="T60" fmla="*/ 25 w 47"/>
                <a:gd name="T61" fmla="*/ 23 h 49"/>
                <a:gd name="T62" fmla="*/ 28 w 47"/>
                <a:gd name="T63" fmla="*/ 18 h 49"/>
                <a:gd name="T64" fmla="*/ 26 w 47"/>
                <a:gd name="T65" fmla="*/ 17 h 49"/>
                <a:gd name="T66" fmla="*/ 26 w 47"/>
                <a:gd name="T67" fmla="*/ 17 h 49"/>
                <a:gd name="T68" fmla="*/ 19 w 47"/>
                <a:gd name="T69" fmla="*/ 20 h 49"/>
                <a:gd name="T70" fmla="*/ 16 w 47"/>
                <a:gd name="T71" fmla="*/ 21 h 49"/>
                <a:gd name="T72" fmla="*/ 10 w 47"/>
                <a:gd name="T73" fmla="*/ 24 h 49"/>
                <a:gd name="T74" fmla="*/ 1 w 47"/>
                <a:gd name="T75" fmla="*/ 23 h 49"/>
                <a:gd name="T76" fmla="*/ 4 w 47"/>
                <a:gd name="T77" fmla="*/ 21 h 49"/>
                <a:gd name="T78" fmla="*/ 8 w 47"/>
                <a:gd name="T79" fmla="*/ 21 h 49"/>
                <a:gd name="T80" fmla="*/ 11 w 47"/>
                <a:gd name="T81" fmla="*/ 20 h 49"/>
                <a:gd name="T82" fmla="*/ 17 w 47"/>
                <a:gd name="T83" fmla="*/ 18 h 49"/>
                <a:gd name="T84" fmla="*/ 29 w 47"/>
                <a:gd name="T85" fmla="*/ 8 h 49"/>
                <a:gd name="T86" fmla="*/ 29 w 47"/>
                <a:gd name="T87" fmla="*/ 4 h 49"/>
                <a:gd name="T88" fmla="*/ 27 w 47"/>
                <a:gd name="T89" fmla="*/ 1 h 49"/>
                <a:gd name="T90" fmla="*/ 33 w 47"/>
                <a:gd name="T91" fmla="*/ 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7" h="49">
                  <a:moveTo>
                    <a:pt x="33" y="1"/>
                  </a:moveTo>
                  <a:cubicBezTo>
                    <a:pt x="34" y="1"/>
                    <a:pt x="33" y="2"/>
                    <a:pt x="34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4"/>
                    <a:pt x="34" y="5"/>
                    <a:pt x="34" y="5"/>
                  </a:cubicBezTo>
                  <a:cubicBezTo>
                    <a:pt x="34" y="8"/>
                    <a:pt x="33" y="10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4" y="13"/>
                    <a:pt x="34" y="12"/>
                    <a:pt x="34" y="12"/>
                  </a:cubicBezTo>
                  <a:cubicBezTo>
                    <a:pt x="35" y="12"/>
                    <a:pt x="36" y="12"/>
                    <a:pt x="37" y="12"/>
                  </a:cubicBezTo>
                  <a:cubicBezTo>
                    <a:pt x="37" y="12"/>
                    <a:pt x="37" y="12"/>
                    <a:pt x="38" y="12"/>
                  </a:cubicBezTo>
                  <a:cubicBezTo>
                    <a:pt x="38" y="12"/>
                    <a:pt x="39" y="12"/>
                    <a:pt x="40" y="12"/>
                  </a:cubicBezTo>
                  <a:cubicBezTo>
                    <a:pt x="42" y="12"/>
                    <a:pt x="43" y="13"/>
                    <a:pt x="45" y="13"/>
                  </a:cubicBezTo>
                  <a:cubicBezTo>
                    <a:pt x="45" y="14"/>
                    <a:pt x="46" y="14"/>
                    <a:pt x="47" y="15"/>
                  </a:cubicBezTo>
                  <a:cubicBezTo>
                    <a:pt x="46" y="16"/>
                    <a:pt x="47" y="17"/>
                    <a:pt x="45" y="17"/>
                  </a:cubicBezTo>
                  <a:cubicBezTo>
                    <a:pt x="45" y="16"/>
                    <a:pt x="44" y="17"/>
                    <a:pt x="43" y="16"/>
                  </a:cubicBezTo>
                  <a:cubicBezTo>
                    <a:pt x="43" y="16"/>
                    <a:pt x="42" y="16"/>
                    <a:pt x="41" y="16"/>
                  </a:cubicBezTo>
                  <a:cubicBezTo>
                    <a:pt x="40" y="16"/>
                    <a:pt x="39" y="16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17"/>
                    <a:pt x="37" y="18"/>
                    <a:pt x="36" y="18"/>
                  </a:cubicBezTo>
                  <a:cubicBezTo>
                    <a:pt x="36" y="19"/>
                    <a:pt x="36" y="20"/>
                    <a:pt x="36" y="20"/>
                  </a:cubicBezTo>
                  <a:cubicBezTo>
                    <a:pt x="34" y="22"/>
                    <a:pt x="33" y="23"/>
                    <a:pt x="32" y="25"/>
                  </a:cubicBezTo>
                  <a:cubicBezTo>
                    <a:pt x="32" y="25"/>
                    <a:pt x="32" y="26"/>
                    <a:pt x="32" y="26"/>
                  </a:cubicBezTo>
                  <a:cubicBezTo>
                    <a:pt x="32" y="27"/>
                    <a:pt x="32" y="28"/>
                    <a:pt x="32" y="30"/>
                  </a:cubicBezTo>
                  <a:cubicBezTo>
                    <a:pt x="32" y="30"/>
                    <a:pt x="32" y="30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2"/>
                    <a:pt x="33" y="33"/>
                  </a:cubicBezTo>
                  <a:cubicBezTo>
                    <a:pt x="32" y="34"/>
                    <a:pt x="32" y="35"/>
                    <a:pt x="33" y="37"/>
                  </a:cubicBezTo>
                  <a:cubicBezTo>
                    <a:pt x="33" y="37"/>
                    <a:pt x="32" y="37"/>
                    <a:pt x="33" y="38"/>
                  </a:cubicBezTo>
                  <a:cubicBezTo>
                    <a:pt x="33" y="38"/>
                    <a:pt x="32" y="39"/>
                    <a:pt x="33" y="39"/>
                  </a:cubicBezTo>
                  <a:cubicBezTo>
                    <a:pt x="32" y="40"/>
                    <a:pt x="33" y="41"/>
                    <a:pt x="33" y="42"/>
                  </a:cubicBezTo>
                  <a:cubicBezTo>
                    <a:pt x="33" y="42"/>
                    <a:pt x="33" y="42"/>
                    <a:pt x="33" y="43"/>
                  </a:cubicBezTo>
                  <a:cubicBezTo>
                    <a:pt x="33" y="44"/>
                    <a:pt x="33" y="45"/>
                    <a:pt x="33" y="46"/>
                  </a:cubicBezTo>
                  <a:cubicBezTo>
                    <a:pt x="32" y="47"/>
                    <a:pt x="32" y="48"/>
                    <a:pt x="31" y="49"/>
                  </a:cubicBezTo>
                  <a:cubicBezTo>
                    <a:pt x="30" y="49"/>
                    <a:pt x="30" y="49"/>
                    <a:pt x="29" y="49"/>
                  </a:cubicBezTo>
                  <a:cubicBezTo>
                    <a:pt x="30" y="47"/>
                    <a:pt x="28" y="47"/>
                    <a:pt x="28" y="45"/>
                  </a:cubicBezTo>
                  <a:cubicBezTo>
                    <a:pt x="27" y="45"/>
                    <a:pt x="27" y="43"/>
                    <a:pt x="28" y="42"/>
                  </a:cubicBezTo>
                  <a:cubicBezTo>
                    <a:pt x="28" y="41"/>
                    <a:pt x="27" y="41"/>
                    <a:pt x="27" y="40"/>
                  </a:cubicBezTo>
                  <a:cubicBezTo>
                    <a:pt x="27" y="39"/>
                    <a:pt x="26" y="39"/>
                    <a:pt x="26" y="38"/>
                  </a:cubicBezTo>
                  <a:cubicBezTo>
                    <a:pt x="26" y="38"/>
                    <a:pt x="27" y="38"/>
                    <a:pt x="26" y="37"/>
                  </a:cubicBezTo>
                  <a:cubicBezTo>
                    <a:pt x="27" y="37"/>
                    <a:pt x="27" y="38"/>
                    <a:pt x="27" y="38"/>
                  </a:cubicBezTo>
                  <a:cubicBezTo>
                    <a:pt x="28" y="38"/>
                    <a:pt x="28" y="37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5"/>
                    <a:pt x="28" y="34"/>
                    <a:pt x="28" y="34"/>
                  </a:cubicBezTo>
                  <a:cubicBezTo>
                    <a:pt x="28" y="33"/>
                    <a:pt x="28" y="31"/>
                    <a:pt x="28" y="30"/>
                  </a:cubicBezTo>
                  <a:cubicBezTo>
                    <a:pt x="28" y="29"/>
                    <a:pt x="29" y="29"/>
                    <a:pt x="28" y="29"/>
                  </a:cubicBezTo>
                  <a:cubicBezTo>
                    <a:pt x="27" y="29"/>
                    <a:pt x="27" y="31"/>
                    <a:pt x="26" y="31"/>
                  </a:cubicBezTo>
                  <a:cubicBezTo>
                    <a:pt x="26" y="32"/>
                    <a:pt x="25" y="32"/>
                    <a:pt x="25" y="33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5"/>
                    <a:pt x="22" y="35"/>
                    <a:pt x="22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0" y="36"/>
                    <a:pt x="20" y="37"/>
                    <a:pt x="20" y="37"/>
                  </a:cubicBezTo>
                  <a:cubicBezTo>
                    <a:pt x="19" y="38"/>
                    <a:pt x="18" y="39"/>
                    <a:pt x="16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8"/>
                    <a:pt x="16" y="37"/>
                    <a:pt x="16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4" y="36"/>
                  </a:cubicBezTo>
                  <a:cubicBezTo>
                    <a:pt x="14" y="35"/>
                    <a:pt x="16" y="34"/>
                    <a:pt x="16" y="33"/>
                  </a:cubicBezTo>
                  <a:cubicBezTo>
                    <a:pt x="17" y="32"/>
                    <a:pt x="17" y="31"/>
                    <a:pt x="18" y="30"/>
                  </a:cubicBezTo>
                  <a:cubicBezTo>
                    <a:pt x="18" y="30"/>
                    <a:pt x="19" y="30"/>
                    <a:pt x="19" y="29"/>
                  </a:cubicBezTo>
                  <a:cubicBezTo>
                    <a:pt x="20" y="28"/>
                    <a:pt x="20" y="28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3" y="25"/>
                    <a:pt x="24" y="24"/>
                    <a:pt x="25" y="23"/>
                  </a:cubicBezTo>
                  <a:cubicBezTo>
                    <a:pt x="25" y="22"/>
                    <a:pt x="25" y="22"/>
                    <a:pt x="26" y="21"/>
                  </a:cubicBezTo>
                  <a:cubicBezTo>
                    <a:pt x="27" y="20"/>
                    <a:pt x="28" y="19"/>
                    <a:pt x="28" y="18"/>
                  </a:cubicBezTo>
                  <a:cubicBezTo>
                    <a:pt x="28" y="17"/>
                    <a:pt x="30" y="17"/>
                    <a:pt x="29" y="16"/>
                  </a:cubicBezTo>
                  <a:cubicBezTo>
                    <a:pt x="28" y="16"/>
                    <a:pt x="27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5" y="17"/>
                    <a:pt x="24" y="18"/>
                    <a:pt x="23" y="18"/>
                  </a:cubicBezTo>
                  <a:cubicBezTo>
                    <a:pt x="22" y="19"/>
                    <a:pt x="20" y="19"/>
                    <a:pt x="19" y="20"/>
                  </a:cubicBezTo>
                  <a:cubicBezTo>
                    <a:pt x="18" y="20"/>
                    <a:pt x="18" y="21"/>
                    <a:pt x="17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4" y="22"/>
                    <a:pt x="13" y="23"/>
                    <a:pt x="12" y="23"/>
                  </a:cubicBezTo>
                  <a:cubicBezTo>
                    <a:pt x="12" y="24"/>
                    <a:pt x="10" y="23"/>
                    <a:pt x="10" y="24"/>
                  </a:cubicBezTo>
                  <a:cubicBezTo>
                    <a:pt x="8" y="25"/>
                    <a:pt x="6" y="26"/>
                    <a:pt x="3" y="26"/>
                  </a:cubicBezTo>
                  <a:cubicBezTo>
                    <a:pt x="3" y="25"/>
                    <a:pt x="2" y="24"/>
                    <a:pt x="1" y="23"/>
                  </a:cubicBezTo>
                  <a:cubicBezTo>
                    <a:pt x="2" y="22"/>
                    <a:pt x="0" y="22"/>
                    <a:pt x="2" y="21"/>
                  </a:cubicBezTo>
                  <a:cubicBezTo>
                    <a:pt x="2" y="21"/>
                    <a:pt x="3" y="22"/>
                    <a:pt x="4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5" y="21"/>
                    <a:pt x="7" y="21"/>
                    <a:pt x="8" y="21"/>
                  </a:cubicBezTo>
                  <a:cubicBezTo>
                    <a:pt x="8" y="21"/>
                    <a:pt x="8" y="20"/>
                    <a:pt x="8" y="21"/>
                  </a:cubicBezTo>
                  <a:cubicBezTo>
                    <a:pt x="9" y="20"/>
                    <a:pt x="10" y="20"/>
                    <a:pt x="11" y="20"/>
                  </a:cubicBezTo>
                  <a:cubicBezTo>
                    <a:pt x="12" y="20"/>
                    <a:pt x="13" y="19"/>
                    <a:pt x="14" y="19"/>
                  </a:cubicBezTo>
                  <a:cubicBezTo>
                    <a:pt x="15" y="19"/>
                    <a:pt x="16" y="18"/>
                    <a:pt x="17" y="18"/>
                  </a:cubicBezTo>
                  <a:cubicBezTo>
                    <a:pt x="21" y="16"/>
                    <a:pt x="25" y="15"/>
                    <a:pt x="29" y="14"/>
                  </a:cubicBezTo>
                  <a:cubicBezTo>
                    <a:pt x="29" y="12"/>
                    <a:pt x="29" y="10"/>
                    <a:pt x="29" y="8"/>
                  </a:cubicBezTo>
                  <a:cubicBezTo>
                    <a:pt x="29" y="8"/>
                    <a:pt x="30" y="8"/>
                    <a:pt x="30" y="8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3"/>
                    <a:pt x="29" y="2"/>
                    <a:pt x="28" y="2"/>
                  </a:cubicBezTo>
                  <a:cubicBezTo>
                    <a:pt x="28" y="1"/>
                    <a:pt x="26" y="2"/>
                    <a:pt x="27" y="1"/>
                  </a:cubicBezTo>
                  <a:cubicBezTo>
                    <a:pt x="27" y="0"/>
                    <a:pt x="28" y="0"/>
                    <a:pt x="28" y="0"/>
                  </a:cubicBezTo>
                  <a:cubicBezTo>
                    <a:pt x="30" y="0"/>
                    <a:pt x="32" y="0"/>
                    <a:pt x="3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12"/>
            <p:cNvSpPr>
              <a:spLocks noEditPoints="1"/>
            </p:cNvSpPr>
            <p:nvPr/>
          </p:nvSpPr>
          <p:spPr bwMode="auto">
            <a:xfrm>
              <a:off x="4833" y="4128"/>
              <a:ext cx="140" cy="142"/>
            </a:xfrm>
            <a:custGeom>
              <a:avLst/>
              <a:gdLst>
                <a:gd name="T0" fmla="*/ 15 w 54"/>
                <a:gd name="T1" fmla="*/ 0 h 53"/>
                <a:gd name="T2" fmla="*/ 20 w 54"/>
                <a:gd name="T3" fmla="*/ 7 h 53"/>
                <a:gd name="T4" fmla="*/ 23 w 54"/>
                <a:gd name="T5" fmla="*/ 11 h 53"/>
                <a:gd name="T6" fmla="*/ 25 w 54"/>
                <a:gd name="T7" fmla="*/ 15 h 53"/>
                <a:gd name="T8" fmla="*/ 30 w 54"/>
                <a:gd name="T9" fmla="*/ 22 h 53"/>
                <a:gd name="T10" fmla="*/ 33 w 54"/>
                <a:gd name="T11" fmla="*/ 27 h 53"/>
                <a:gd name="T12" fmla="*/ 36 w 54"/>
                <a:gd name="T13" fmla="*/ 25 h 53"/>
                <a:gd name="T14" fmla="*/ 35 w 54"/>
                <a:gd name="T15" fmla="*/ 18 h 53"/>
                <a:gd name="T16" fmla="*/ 39 w 54"/>
                <a:gd name="T17" fmla="*/ 18 h 53"/>
                <a:gd name="T18" fmla="*/ 41 w 54"/>
                <a:gd name="T19" fmla="*/ 25 h 53"/>
                <a:gd name="T20" fmla="*/ 39 w 54"/>
                <a:gd name="T21" fmla="*/ 35 h 53"/>
                <a:gd name="T22" fmla="*/ 42 w 54"/>
                <a:gd name="T23" fmla="*/ 41 h 53"/>
                <a:gd name="T24" fmla="*/ 48 w 54"/>
                <a:gd name="T25" fmla="*/ 46 h 53"/>
                <a:gd name="T26" fmla="*/ 51 w 54"/>
                <a:gd name="T27" fmla="*/ 45 h 53"/>
                <a:gd name="T28" fmla="*/ 54 w 54"/>
                <a:gd name="T29" fmla="*/ 51 h 53"/>
                <a:gd name="T30" fmla="*/ 53 w 54"/>
                <a:gd name="T31" fmla="*/ 53 h 53"/>
                <a:gd name="T32" fmla="*/ 51 w 54"/>
                <a:gd name="T33" fmla="*/ 53 h 53"/>
                <a:gd name="T34" fmla="*/ 44 w 54"/>
                <a:gd name="T35" fmla="*/ 48 h 53"/>
                <a:gd name="T36" fmla="*/ 37 w 54"/>
                <a:gd name="T37" fmla="*/ 40 h 53"/>
                <a:gd name="T38" fmla="*/ 32 w 54"/>
                <a:gd name="T39" fmla="*/ 42 h 53"/>
                <a:gd name="T40" fmla="*/ 27 w 54"/>
                <a:gd name="T41" fmla="*/ 44 h 53"/>
                <a:gd name="T42" fmla="*/ 25 w 54"/>
                <a:gd name="T43" fmla="*/ 43 h 53"/>
                <a:gd name="T44" fmla="*/ 30 w 54"/>
                <a:gd name="T45" fmla="*/ 41 h 53"/>
                <a:gd name="T46" fmla="*/ 34 w 54"/>
                <a:gd name="T47" fmla="*/ 35 h 53"/>
                <a:gd name="T48" fmla="*/ 32 w 54"/>
                <a:gd name="T49" fmla="*/ 31 h 53"/>
                <a:gd name="T50" fmla="*/ 26 w 54"/>
                <a:gd name="T51" fmla="*/ 34 h 53"/>
                <a:gd name="T52" fmla="*/ 22 w 54"/>
                <a:gd name="T53" fmla="*/ 38 h 53"/>
                <a:gd name="T54" fmla="*/ 17 w 54"/>
                <a:gd name="T55" fmla="*/ 44 h 53"/>
                <a:gd name="T56" fmla="*/ 14 w 54"/>
                <a:gd name="T57" fmla="*/ 45 h 53"/>
                <a:gd name="T58" fmla="*/ 12 w 54"/>
                <a:gd name="T59" fmla="*/ 37 h 53"/>
                <a:gd name="T60" fmla="*/ 19 w 54"/>
                <a:gd name="T61" fmla="*/ 34 h 53"/>
                <a:gd name="T62" fmla="*/ 24 w 54"/>
                <a:gd name="T63" fmla="*/ 27 h 53"/>
                <a:gd name="T64" fmla="*/ 19 w 54"/>
                <a:gd name="T65" fmla="*/ 28 h 53"/>
                <a:gd name="T66" fmla="*/ 16 w 54"/>
                <a:gd name="T67" fmla="*/ 29 h 53"/>
                <a:gd name="T68" fmla="*/ 9 w 54"/>
                <a:gd name="T69" fmla="*/ 34 h 53"/>
                <a:gd name="T70" fmla="*/ 7 w 54"/>
                <a:gd name="T71" fmla="*/ 42 h 53"/>
                <a:gd name="T72" fmla="*/ 3 w 54"/>
                <a:gd name="T73" fmla="*/ 42 h 53"/>
                <a:gd name="T74" fmla="*/ 2 w 54"/>
                <a:gd name="T75" fmla="*/ 38 h 53"/>
                <a:gd name="T76" fmla="*/ 4 w 54"/>
                <a:gd name="T77" fmla="*/ 29 h 53"/>
                <a:gd name="T78" fmla="*/ 1 w 54"/>
                <a:gd name="T79" fmla="*/ 23 h 53"/>
                <a:gd name="T80" fmla="*/ 7 w 54"/>
                <a:gd name="T81" fmla="*/ 28 h 53"/>
                <a:gd name="T82" fmla="*/ 10 w 54"/>
                <a:gd name="T83" fmla="*/ 27 h 53"/>
                <a:gd name="T84" fmla="*/ 13 w 54"/>
                <a:gd name="T85" fmla="*/ 23 h 53"/>
                <a:gd name="T86" fmla="*/ 14 w 54"/>
                <a:gd name="T87" fmla="*/ 21 h 53"/>
                <a:gd name="T88" fmla="*/ 16 w 54"/>
                <a:gd name="T89" fmla="*/ 19 h 53"/>
                <a:gd name="T90" fmla="*/ 15 w 54"/>
                <a:gd name="T91" fmla="*/ 17 h 53"/>
                <a:gd name="T92" fmla="*/ 10 w 54"/>
                <a:gd name="T93" fmla="*/ 20 h 53"/>
                <a:gd name="T94" fmla="*/ 6 w 54"/>
                <a:gd name="T95" fmla="*/ 20 h 53"/>
                <a:gd name="T96" fmla="*/ 3 w 54"/>
                <a:gd name="T97" fmla="*/ 19 h 53"/>
                <a:gd name="T98" fmla="*/ 11 w 54"/>
                <a:gd name="T99" fmla="*/ 16 h 53"/>
                <a:gd name="T100" fmla="*/ 19 w 54"/>
                <a:gd name="T101" fmla="*/ 12 h 53"/>
                <a:gd name="T102" fmla="*/ 16 w 54"/>
                <a:gd name="T103" fmla="*/ 8 h 53"/>
                <a:gd name="T104" fmla="*/ 10 w 54"/>
                <a:gd name="T105" fmla="*/ 1 h 53"/>
                <a:gd name="T106" fmla="*/ 31 w 54"/>
                <a:gd name="T107" fmla="*/ 4 h 53"/>
                <a:gd name="T108" fmla="*/ 33 w 54"/>
                <a:gd name="T109" fmla="*/ 8 h 53"/>
                <a:gd name="T110" fmla="*/ 29 w 54"/>
                <a:gd name="T111" fmla="*/ 9 h 53"/>
                <a:gd name="T112" fmla="*/ 27 w 54"/>
                <a:gd name="T113" fmla="*/ 3 h 53"/>
                <a:gd name="T114" fmla="*/ 29 w 54"/>
                <a:gd name="T115" fmla="*/ 4 h 53"/>
                <a:gd name="T116" fmla="*/ 25 w 54"/>
                <a:gd name="T117" fmla="*/ 19 h 53"/>
                <a:gd name="T118" fmla="*/ 18 w 54"/>
                <a:gd name="T119" fmla="*/ 25 h 53"/>
                <a:gd name="T120" fmla="*/ 23 w 54"/>
                <a:gd name="T121" fmla="*/ 17 h 53"/>
                <a:gd name="T122" fmla="*/ 12 w 54"/>
                <a:gd name="T123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4" h="53">
                  <a:moveTo>
                    <a:pt x="12" y="0"/>
                  </a:move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5" y="0"/>
                    <a:pt x="15" y="0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7" y="2"/>
                    <a:pt x="17" y="3"/>
                    <a:pt x="17" y="3"/>
                  </a:cubicBezTo>
                  <a:cubicBezTo>
                    <a:pt x="17" y="4"/>
                    <a:pt x="18" y="4"/>
                    <a:pt x="18" y="5"/>
                  </a:cubicBezTo>
                  <a:cubicBezTo>
                    <a:pt x="19" y="6"/>
                    <a:pt x="19" y="6"/>
                    <a:pt x="20" y="7"/>
                  </a:cubicBezTo>
                  <a:cubicBezTo>
                    <a:pt x="20" y="8"/>
                    <a:pt x="22" y="8"/>
                    <a:pt x="21" y="10"/>
                  </a:cubicBezTo>
                  <a:cubicBezTo>
                    <a:pt x="21" y="10"/>
                    <a:pt x="22" y="10"/>
                    <a:pt x="23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10"/>
                    <a:pt x="25" y="10"/>
                    <a:pt x="26" y="10"/>
                  </a:cubicBezTo>
                  <a:cubicBezTo>
                    <a:pt x="26" y="10"/>
                    <a:pt x="27" y="11"/>
                    <a:pt x="27" y="12"/>
                  </a:cubicBezTo>
                  <a:cubicBezTo>
                    <a:pt x="27" y="12"/>
                    <a:pt x="26" y="12"/>
                    <a:pt x="27" y="12"/>
                  </a:cubicBezTo>
                  <a:cubicBezTo>
                    <a:pt x="26" y="13"/>
                    <a:pt x="26" y="14"/>
                    <a:pt x="25" y="15"/>
                  </a:cubicBezTo>
                  <a:cubicBezTo>
                    <a:pt x="24" y="16"/>
                    <a:pt x="26" y="16"/>
                    <a:pt x="26" y="18"/>
                  </a:cubicBezTo>
                  <a:cubicBezTo>
                    <a:pt x="27" y="18"/>
                    <a:pt x="27" y="19"/>
                    <a:pt x="27" y="19"/>
                  </a:cubicBezTo>
                  <a:cubicBezTo>
                    <a:pt x="28" y="20"/>
                    <a:pt x="28" y="21"/>
                    <a:pt x="28" y="21"/>
                  </a:cubicBezTo>
                  <a:cubicBezTo>
                    <a:pt x="29" y="21"/>
                    <a:pt x="29" y="21"/>
                    <a:pt x="30" y="22"/>
                  </a:cubicBezTo>
                  <a:cubicBezTo>
                    <a:pt x="31" y="22"/>
                    <a:pt x="32" y="23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6"/>
                    <a:pt x="31" y="26"/>
                  </a:cubicBezTo>
                  <a:cubicBezTo>
                    <a:pt x="32" y="26"/>
                    <a:pt x="32" y="27"/>
                    <a:pt x="33" y="27"/>
                  </a:cubicBezTo>
                  <a:cubicBezTo>
                    <a:pt x="33" y="28"/>
                    <a:pt x="34" y="30"/>
                    <a:pt x="35" y="30"/>
                  </a:cubicBezTo>
                  <a:cubicBezTo>
                    <a:pt x="36" y="30"/>
                    <a:pt x="35" y="29"/>
                    <a:pt x="36" y="28"/>
                  </a:cubicBezTo>
                  <a:cubicBezTo>
                    <a:pt x="36" y="28"/>
                    <a:pt x="36" y="26"/>
                    <a:pt x="37" y="26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3"/>
                    <a:pt x="37" y="21"/>
                    <a:pt x="36" y="20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19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6" y="18"/>
                  </a:cubicBezTo>
                  <a:cubicBezTo>
                    <a:pt x="36" y="18"/>
                    <a:pt x="37" y="19"/>
                    <a:pt x="38" y="18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9"/>
                    <a:pt x="39" y="20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1" y="21"/>
                    <a:pt x="40" y="22"/>
                    <a:pt x="41" y="22"/>
                  </a:cubicBezTo>
                  <a:cubicBezTo>
                    <a:pt x="40" y="23"/>
                    <a:pt x="41" y="24"/>
                    <a:pt x="41" y="25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0" y="27"/>
                    <a:pt x="41" y="28"/>
                    <a:pt x="40" y="28"/>
                  </a:cubicBezTo>
                  <a:cubicBezTo>
                    <a:pt x="39" y="30"/>
                    <a:pt x="40" y="33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8" y="36"/>
                    <a:pt x="39" y="36"/>
                    <a:pt x="39" y="37"/>
                  </a:cubicBezTo>
                  <a:cubicBezTo>
                    <a:pt x="41" y="38"/>
                    <a:pt x="40" y="40"/>
                    <a:pt x="42" y="40"/>
                  </a:cubicBezTo>
                  <a:cubicBezTo>
                    <a:pt x="41" y="41"/>
                    <a:pt x="42" y="41"/>
                    <a:pt x="42" y="41"/>
                  </a:cubicBezTo>
                  <a:cubicBezTo>
                    <a:pt x="43" y="41"/>
                    <a:pt x="44" y="42"/>
                    <a:pt x="44" y="43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46" y="45"/>
                    <a:pt x="46" y="45"/>
                    <a:pt x="47" y="45"/>
                  </a:cubicBezTo>
                  <a:cubicBezTo>
                    <a:pt x="47" y="45"/>
                    <a:pt x="47" y="46"/>
                    <a:pt x="48" y="46"/>
                  </a:cubicBezTo>
                  <a:cubicBezTo>
                    <a:pt x="48" y="46"/>
                    <a:pt x="48" y="47"/>
                    <a:pt x="48" y="47"/>
                  </a:cubicBezTo>
                  <a:cubicBezTo>
                    <a:pt x="48" y="46"/>
                    <a:pt x="49" y="46"/>
                    <a:pt x="49" y="45"/>
                  </a:cubicBezTo>
                  <a:cubicBezTo>
                    <a:pt x="49" y="45"/>
                    <a:pt x="48" y="44"/>
                    <a:pt x="49" y="44"/>
                  </a:cubicBezTo>
                  <a:cubicBezTo>
                    <a:pt x="50" y="44"/>
                    <a:pt x="50" y="45"/>
                    <a:pt x="51" y="45"/>
                  </a:cubicBezTo>
                  <a:cubicBezTo>
                    <a:pt x="50" y="46"/>
                    <a:pt x="52" y="47"/>
                    <a:pt x="52" y="48"/>
                  </a:cubicBezTo>
                  <a:cubicBezTo>
                    <a:pt x="53" y="48"/>
                    <a:pt x="52" y="49"/>
                    <a:pt x="53" y="50"/>
                  </a:cubicBezTo>
                  <a:cubicBezTo>
                    <a:pt x="53" y="50"/>
                    <a:pt x="53" y="51"/>
                    <a:pt x="53" y="51"/>
                  </a:cubicBezTo>
                  <a:cubicBezTo>
                    <a:pt x="53" y="51"/>
                    <a:pt x="54" y="51"/>
                    <a:pt x="54" y="51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4" y="51"/>
                    <a:pt x="53" y="52"/>
                    <a:pt x="53" y="52"/>
                  </a:cubicBezTo>
                  <a:cubicBezTo>
                    <a:pt x="53" y="52"/>
                    <a:pt x="54" y="52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2" y="53"/>
                    <a:pt x="52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0" y="52"/>
                    <a:pt x="49" y="53"/>
                    <a:pt x="49" y="52"/>
                  </a:cubicBezTo>
                  <a:cubicBezTo>
                    <a:pt x="49" y="52"/>
                    <a:pt x="48" y="51"/>
                    <a:pt x="48" y="51"/>
                  </a:cubicBezTo>
                  <a:cubicBezTo>
                    <a:pt x="49" y="50"/>
                    <a:pt x="47" y="51"/>
                    <a:pt x="46" y="50"/>
                  </a:cubicBezTo>
                  <a:cubicBezTo>
                    <a:pt x="46" y="49"/>
                    <a:pt x="44" y="49"/>
                    <a:pt x="44" y="48"/>
                  </a:cubicBezTo>
                  <a:cubicBezTo>
                    <a:pt x="44" y="48"/>
                    <a:pt x="43" y="47"/>
                    <a:pt x="42" y="47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1" y="45"/>
                    <a:pt x="39" y="43"/>
                    <a:pt x="39" y="42"/>
                  </a:cubicBezTo>
                  <a:cubicBezTo>
                    <a:pt x="39" y="41"/>
                    <a:pt x="38" y="40"/>
                    <a:pt x="37" y="40"/>
                  </a:cubicBezTo>
                  <a:cubicBezTo>
                    <a:pt x="37" y="40"/>
                    <a:pt x="37" y="39"/>
                    <a:pt x="37" y="39"/>
                  </a:cubicBezTo>
                  <a:cubicBezTo>
                    <a:pt x="36" y="40"/>
                    <a:pt x="35" y="40"/>
                    <a:pt x="35" y="40"/>
                  </a:cubicBezTo>
                  <a:cubicBezTo>
                    <a:pt x="33" y="40"/>
                    <a:pt x="33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1" y="42"/>
                    <a:pt x="31" y="43"/>
                    <a:pt x="31" y="43"/>
                  </a:cubicBezTo>
                  <a:cubicBezTo>
                    <a:pt x="30" y="43"/>
                    <a:pt x="30" y="42"/>
                    <a:pt x="29" y="42"/>
                  </a:cubicBezTo>
                  <a:cubicBezTo>
                    <a:pt x="29" y="43"/>
                    <a:pt x="27" y="42"/>
                    <a:pt x="27" y="44"/>
                  </a:cubicBezTo>
                  <a:cubicBezTo>
                    <a:pt x="26" y="43"/>
                    <a:pt x="25" y="45"/>
                    <a:pt x="24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6" y="43"/>
                    <a:pt x="27" y="42"/>
                    <a:pt x="27" y="42"/>
                  </a:cubicBezTo>
                  <a:cubicBezTo>
                    <a:pt x="28" y="42"/>
                    <a:pt x="28" y="42"/>
                    <a:pt x="29" y="41"/>
                  </a:cubicBezTo>
                  <a:cubicBezTo>
                    <a:pt x="29" y="42"/>
                    <a:pt x="29" y="41"/>
                    <a:pt x="30" y="41"/>
                  </a:cubicBezTo>
                  <a:cubicBezTo>
                    <a:pt x="29" y="41"/>
                    <a:pt x="30" y="41"/>
                    <a:pt x="30" y="41"/>
                  </a:cubicBezTo>
                  <a:cubicBezTo>
                    <a:pt x="31" y="41"/>
                    <a:pt x="32" y="40"/>
                    <a:pt x="32" y="39"/>
                  </a:cubicBezTo>
                  <a:cubicBezTo>
                    <a:pt x="33" y="39"/>
                    <a:pt x="33" y="38"/>
                    <a:pt x="34" y="37"/>
                  </a:cubicBezTo>
                  <a:cubicBezTo>
                    <a:pt x="34" y="37"/>
                    <a:pt x="34" y="36"/>
                    <a:pt x="34" y="35"/>
                  </a:cubicBezTo>
                  <a:cubicBezTo>
                    <a:pt x="34" y="35"/>
                    <a:pt x="33" y="35"/>
                    <a:pt x="33" y="34"/>
                  </a:cubicBezTo>
                  <a:cubicBezTo>
                    <a:pt x="33" y="33"/>
                    <a:pt x="32" y="32"/>
                    <a:pt x="32" y="31"/>
                  </a:cubicBezTo>
                  <a:cubicBezTo>
                    <a:pt x="32" y="31"/>
                    <a:pt x="31" y="31"/>
                    <a:pt x="31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1" y="30"/>
                    <a:pt x="31" y="28"/>
                    <a:pt x="29" y="28"/>
                  </a:cubicBezTo>
                  <a:cubicBezTo>
                    <a:pt x="29" y="29"/>
                    <a:pt x="28" y="29"/>
                    <a:pt x="28" y="30"/>
                  </a:cubicBezTo>
                  <a:cubicBezTo>
                    <a:pt x="27" y="31"/>
                    <a:pt x="27" y="32"/>
                    <a:pt x="26" y="33"/>
                  </a:cubicBezTo>
                  <a:cubicBezTo>
                    <a:pt x="26" y="33"/>
                    <a:pt x="26" y="33"/>
                    <a:pt x="26" y="34"/>
                  </a:cubicBezTo>
                  <a:cubicBezTo>
                    <a:pt x="26" y="34"/>
                    <a:pt x="25" y="35"/>
                    <a:pt x="25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5"/>
                    <a:pt x="25" y="36"/>
                    <a:pt x="24" y="36"/>
                  </a:cubicBezTo>
                  <a:cubicBezTo>
                    <a:pt x="23" y="37"/>
                    <a:pt x="23" y="38"/>
                    <a:pt x="22" y="38"/>
                  </a:cubicBezTo>
                  <a:cubicBezTo>
                    <a:pt x="21" y="38"/>
                    <a:pt x="22" y="40"/>
                    <a:pt x="21" y="40"/>
                  </a:cubicBezTo>
                  <a:cubicBezTo>
                    <a:pt x="20" y="40"/>
                    <a:pt x="20" y="41"/>
                    <a:pt x="19" y="41"/>
                  </a:cubicBezTo>
                  <a:cubicBezTo>
                    <a:pt x="19" y="42"/>
                    <a:pt x="18" y="42"/>
                    <a:pt x="18" y="43"/>
                  </a:cubicBezTo>
                  <a:cubicBezTo>
                    <a:pt x="18" y="43"/>
                    <a:pt x="17" y="43"/>
                    <a:pt x="17" y="44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6" y="44"/>
                    <a:pt x="15" y="43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5" y="44"/>
                    <a:pt x="14" y="45"/>
                    <a:pt x="14" y="45"/>
                  </a:cubicBezTo>
                  <a:cubicBezTo>
                    <a:pt x="12" y="44"/>
                    <a:pt x="13" y="42"/>
                    <a:pt x="12" y="40"/>
                  </a:cubicBezTo>
                  <a:cubicBezTo>
                    <a:pt x="12" y="40"/>
                    <a:pt x="11" y="39"/>
                    <a:pt x="12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7"/>
                    <a:pt x="12" y="37"/>
                    <a:pt x="12" y="37"/>
                  </a:cubicBezTo>
                  <a:cubicBezTo>
                    <a:pt x="13" y="38"/>
                    <a:pt x="14" y="39"/>
                    <a:pt x="16" y="39"/>
                  </a:cubicBezTo>
                  <a:cubicBezTo>
                    <a:pt x="16" y="40"/>
                    <a:pt x="16" y="39"/>
                    <a:pt x="17" y="39"/>
                  </a:cubicBezTo>
                  <a:cubicBezTo>
                    <a:pt x="16" y="38"/>
                    <a:pt x="18" y="38"/>
                    <a:pt x="17" y="37"/>
                  </a:cubicBezTo>
                  <a:cubicBezTo>
                    <a:pt x="18" y="36"/>
                    <a:pt x="19" y="36"/>
                    <a:pt x="19" y="34"/>
                  </a:cubicBezTo>
                  <a:cubicBezTo>
                    <a:pt x="19" y="34"/>
                    <a:pt x="20" y="33"/>
                    <a:pt x="20" y="33"/>
                  </a:cubicBezTo>
                  <a:cubicBezTo>
                    <a:pt x="20" y="31"/>
                    <a:pt x="22" y="31"/>
                    <a:pt x="22" y="30"/>
                  </a:cubicBezTo>
                  <a:cubicBezTo>
                    <a:pt x="22" y="29"/>
                    <a:pt x="23" y="28"/>
                    <a:pt x="23" y="28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6"/>
                    <a:pt x="26" y="26"/>
                    <a:pt x="24" y="25"/>
                  </a:cubicBezTo>
                  <a:cubicBezTo>
                    <a:pt x="23" y="25"/>
                    <a:pt x="22" y="26"/>
                    <a:pt x="21" y="26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8" y="28"/>
                    <a:pt x="18" y="29"/>
                    <a:pt x="17" y="28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30"/>
                    <a:pt x="14" y="30"/>
                    <a:pt x="14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2" y="33"/>
                    <a:pt x="10" y="34"/>
                    <a:pt x="9" y="34"/>
                  </a:cubicBezTo>
                  <a:cubicBezTo>
                    <a:pt x="8" y="35"/>
                    <a:pt x="8" y="35"/>
                    <a:pt x="8" y="36"/>
                  </a:cubicBezTo>
                  <a:cubicBezTo>
                    <a:pt x="8" y="37"/>
                    <a:pt x="8" y="38"/>
                    <a:pt x="8" y="39"/>
                  </a:cubicBezTo>
                  <a:cubicBezTo>
                    <a:pt x="8" y="39"/>
                    <a:pt x="8" y="40"/>
                    <a:pt x="7" y="41"/>
                  </a:cubicBezTo>
                  <a:cubicBezTo>
                    <a:pt x="8" y="42"/>
                    <a:pt x="6" y="42"/>
                    <a:pt x="7" y="42"/>
                  </a:cubicBezTo>
                  <a:cubicBezTo>
                    <a:pt x="7" y="43"/>
                    <a:pt x="6" y="43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5" y="44"/>
                    <a:pt x="5" y="44"/>
                    <a:pt x="4" y="44"/>
                  </a:cubicBezTo>
                  <a:cubicBezTo>
                    <a:pt x="4" y="43"/>
                    <a:pt x="4" y="43"/>
                    <a:pt x="3" y="42"/>
                  </a:cubicBezTo>
                  <a:cubicBezTo>
                    <a:pt x="4" y="41"/>
                    <a:pt x="2" y="41"/>
                    <a:pt x="3" y="40"/>
                  </a:cubicBezTo>
                  <a:cubicBezTo>
                    <a:pt x="2" y="39"/>
                    <a:pt x="2" y="38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3" y="37"/>
                    <a:pt x="3" y="36"/>
                    <a:pt x="4" y="36"/>
                  </a:cubicBezTo>
                  <a:cubicBezTo>
                    <a:pt x="4" y="35"/>
                    <a:pt x="4" y="34"/>
                    <a:pt x="4" y="32"/>
                  </a:cubicBezTo>
                  <a:cubicBezTo>
                    <a:pt x="4" y="32"/>
                    <a:pt x="4" y="31"/>
                    <a:pt x="4" y="31"/>
                  </a:cubicBezTo>
                  <a:cubicBezTo>
                    <a:pt x="4" y="31"/>
                    <a:pt x="4" y="30"/>
                    <a:pt x="4" y="29"/>
                  </a:cubicBezTo>
                  <a:cubicBezTo>
                    <a:pt x="4" y="28"/>
                    <a:pt x="3" y="28"/>
                    <a:pt x="3" y="27"/>
                  </a:cubicBezTo>
                  <a:cubicBezTo>
                    <a:pt x="3" y="26"/>
                    <a:pt x="1" y="26"/>
                    <a:pt x="1" y="24"/>
                  </a:cubicBezTo>
                  <a:cubicBezTo>
                    <a:pt x="1" y="24"/>
                    <a:pt x="0" y="24"/>
                    <a:pt x="0" y="23"/>
                  </a:cubicBezTo>
                  <a:cubicBezTo>
                    <a:pt x="0" y="23"/>
                    <a:pt x="0" y="23"/>
                    <a:pt x="1" y="23"/>
                  </a:cubicBezTo>
                  <a:cubicBezTo>
                    <a:pt x="2" y="24"/>
                    <a:pt x="3" y="23"/>
                    <a:pt x="3" y="24"/>
                  </a:cubicBezTo>
                  <a:cubicBezTo>
                    <a:pt x="4" y="23"/>
                    <a:pt x="4" y="25"/>
                    <a:pt x="5" y="24"/>
                  </a:cubicBezTo>
                  <a:cubicBezTo>
                    <a:pt x="5" y="25"/>
                    <a:pt x="6" y="25"/>
                    <a:pt x="6" y="26"/>
                  </a:cubicBezTo>
                  <a:cubicBezTo>
                    <a:pt x="7" y="27"/>
                    <a:pt x="6" y="28"/>
                    <a:pt x="7" y="28"/>
                  </a:cubicBezTo>
                  <a:cubicBezTo>
                    <a:pt x="7" y="29"/>
                    <a:pt x="7" y="29"/>
                    <a:pt x="7" y="30"/>
                  </a:cubicBezTo>
                  <a:cubicBezTo>
                    <a:pt x="7" y="30"/>
                    <a:pt x="8" y="30"/>
                    <a:pt x="9" y="31"/>
                  </a:cubicBezTo>
                  <a:cubicBezTo>
                    <a:pt x="9" y="30"/>
                    <a:pt x="9" y="30"/>
                    <a:pt x="10" y="29"/>
                  </a:cubicBezTo>
                  <a:cubicBezTo>
                    <a:pt x="9" y="28"/>
                    <a:pt x="10" y="28"/>
                    <a:pt x="10" y="27"/>
                  </a:cubicBezTo>
                  <a:cubicBezTo>
                    <a:pt x="11" y="27"/>
                    <a:pt x="10" y="26"/>
                    <a:pt x="12" y="25"/>
                  </a:cubicBezTo>
                  <a:cubicBezTo>
                    <a:pt x="11" y="24"/>
                    <a:pt x="13" y="25"/>
                    <a:pt x="12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3"/>
                    <a:pt x="13" y="23"/>
                    <a:pt x="14" y="23"/>
                  </a:cubicBezTo>
                  <a:cubicBezTo>
                    <a:pt x="14" y="22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0"/>
                    <a:pt x="16" y="20"/>
                    <a:pt x="15" y="19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19"/>
                    <a:pt x="16" y="18"/>
                    <a:pt x="16" y="18"/>
                  </a:cubicBezTo>
                  <a:cubicBezTo>
                    <a:pt x="16" y="18"/>
                    <a:pt x="16" y="17"/>
                    <a:pt x="16" y="17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4" y="18"/>
                    <a:pt x="13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20"/>
                    <a:pt x="10" y="19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8" y="20"/>
                    <a:pt x="7" y="21"/>
                  </a:cubicBezTo>
                  <a:cubicBezTo>
                    <a:pt x="7" y="21"/>
                    <a:pt x="6" y="21"/>
                    <a:pt x="6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0"/>
                    <a:pt x="4" y="21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3" y="20"/>
                    <a:pt x="4" y="20"/>
                    <a:pt x="3" y="19"/>
                  </a:cubicBezTo>
                  <a:cubicBezTo>
                    <a:pt x="4" y="19"/>
                    <a:pt x="5" y="18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9"/>
                    <a:pt x="7" y="18"/>
                    <a:pt x="8" y="18"/>
                  </a:cubicBezTo>
                  <a:cubicBezTo>
                    <a:pt x="9" y="17"/>
                    <a:pt x="10" y="17"/>
                    <a:pt x="11" y="16"/>
                  </a:cubicBezTo>
                  <a:cubicBezTo>
                    <a:pt x="13" y="16"/>
                    <a:pt x="13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6" y="14"/>
                    <a:pt x="17" y="13"/>
                  </a:cubicBezTo>
                  <a:cubicBezTo>
                    <a:pt x="18" y="14"/>
                    <a:pt x="18" y="12"/>
                    <a:pt x="19" y="12"/>
                  </a:cubicBezTo>
                  <a:cubicBezTo>
                    <a:pt x="19" y="11"/>
                    <a:pt x="18" y="10"/>
                    <a:pt x="18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8"/>
                    <a:pt x="17" y="8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7"/>
                    <a:pt x="15" y="7"/>
                    <a:pt x="14" y="6"/>
                  </a:cubicBezTo>
                  <a:cubicBezTo>
                    <a:pt x="14" y="5"/>
                    <a:pt x="13" y="5"/>
                    <a:pt x="13" y="4"/>
                  </a:cubicBezTo>
                  <a:cubicBezTo>
                    <a:pt x="12" y="3"/>
                    <a:pt x="10" y="5"/>
                    <a:pt x="10" y="3"/>
                  </a:cubicBezTo>
                  <a:cubicBezTo>
                    <a:pt x="10" y="2"/>
                    <a:pt x="9" y="2"/>
                    <a:pt x="10" y="1"/>
                  </a:cubicBezTo>
                  <a:cubicBezTo>
                    <a:pt x="10" y="1"/>
                    <a:pt x="10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lose/>
                  <a:moveTo>
                    <a:pt x="31" y="4"/>
                  </a:moveTo>
                  <a:cubicBezTo>
                    <a:pt x="31" y="4"/>
                    <a:pt x="31" y="4"/>
                    <a:pt x="31" y="4"/>
                  </a:cubicBezTo>
                  <a:cubicBezTo>
                    <a:pt x="31" y="5"/>
                    <a:pt x="32" y="4"/>
                    <a:pt x="33" y="6"/>
                  </a:cubicBezTo>
                  <a:cubicBezTo>
                    <a:pt x="33" y="6"/>
                    <a:pt x="32" y="6"/>
                    <a:pt x="32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8"/>
                    <a:pt x="33" y="10"/>
                    <a:pt x="32" y="9"/>
                  </a:cubicBezTo>
                  <a:cubicBezTo>
                    <a:pt x="31" y="9"/>
                    <a:pt x="30" y="9"/>
                    <a:pt x="30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8" y="8"/>
                    <a:pt x="29" y="7"/>
                    <a:pt x="28" y="6"/>
                  </a:cubicBezTo>
                  <a:cubicBezTo>
                    <a:pt x="28" y="5"/>
                    <a:pt x="27" y="5"/>
                    <a:pt x="27" y="4"/>
                  </a:cubicBezTo>
                  <a:cubicBezTo>
                    <a:pt x="26" y="4"/>
                    <a:pt x="25" y="4"/>
                    <a:pt x="25" y="4"/>
                  </a:cubicBezTo>
                  <a:cubicBezTo>
                    <a:pt x="26" y="4"/>
                    <a:pt x="26" y="3"/>
                    <a:pt x="27" y="3"/>
                  </a:cubicBezTo>
                  <a:cubicBezTo>
                    <a:pt x="28" y="4"/>
                    <a:pt x="27" y="3"/>
                    <a:pt x="28" y="3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4"/>
                    <a:pt x="29" y="4"/>
                    <a:pt x="29" y="4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4"/>
                    <a:pt x="31" y="4"/>
                  </a:cubicBezTo>
                  <a:close/>
                  <a:moveTo>
                    <a:pt x="25" y="19"/>
                  </a:moveTo>
                  <a:cubicBezTo>
                    <a:pt x="25" y="19"/>
                    <a:pt x="25" y="19"/>
                    <a:pt x="25" y="19"/>
                  </a:cubicBezTo>
                  <a:cubicBezTo>
                    <a:pt x="25" y="20"/>
                    <a:pt x="26" y="20"/>
                    <a:pt x="26" y="21"/>
                  </a:cubicBezTo>
                  <a:cubicBezTo>
                    <a:pt x="25" y="21"/>
                    <a:pt x="24" y="22"/>
                    <a:pt x="24" y="22"/>
                  </a:cubicBezTo>
                  <a:cubicBezTo>
                    <a:pt x="23" y="22"/>
                    <a:pt x="23" y="23"/>
                    <a:pt x="21" y="23"/>
                  </a:cubicBezTo>
                  <a:cubicBezTo>
                    <a:pt x="21" y="24"/>
                    <a:pt x="19" y="24"/>
                    <a:pt x="18" y="25"/>
                  </a:cubicBezTo>
                  <a:cubicBezTo>
                    <a:pt x="18" y="25"/>
                    <a:pt x="17" y="25"/>
                    <a:pt x="18" y="24"/>
                  </a:cubicBezTo>
                  <a:cubicBezTo>
                    <a:pt x="18" y="24"/>
                    <a:pt x="18" y="24"/>
                    <a:pt x="18" y="23"/>
                  </a:cubicBezTo>
                  <a:cubicBezTo>
                    <a:pt x="19" y="22"/>
                    <a:pt x="20" y="21"/>
                    <a:pt x="21" y="20"/>
                  </a:cubicBezTo>
                  <a:cubicBezTo>
                    <a:pt x="21" y="19"/>
                    <a:pt x="23" y="18"/>
                    <a:pt x="23" y="17"/>
                  </a:cubicBezTo>
                  <a:cubicBezTo>
                    <a:pt x="24" y="17"/>
                    <a:pt x="24" y="19"/>
                    <a:pt x="25" y="19"/>
                  </a:cubicBezTo>
                  <a:close/>
                  <a:moveTo>
                    <a:pt x="12" y="24"/>
                  </a:moveTo>
                  <a:cubicBezTo>
                    <a:pt x="12" y="24"/>
                    <a:pt x="12" y="24"/>
                    <a:pt x="12" y="24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4"/>
                    <a:pt x="1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13"/>
            <p:cNvSpPr>
              <a:spLocks noEditPoints="1"/>
            </p:cNvSpPr>
            <p:nvPr/>
          </p:nvSpPr>
          <p:spPr bwMode="auto">
            <a:xfrm>
              <a:off x="4541" y="4120"/>
              <a:ext cx="145" cy="158"/>
            </a:xfrm>
            <a:custGeom>
              <a:avLst/>
              <a:gdLst>
                <a:gd name="T0" fmla="*/ 35 w 56"/>
                <a:gd name="T1" fmla="*/ 2 h 59"/>
                <a:gd name="T2" fmla="*/ 37 w 56"/>
                <a:gd name="T3" fmla="*/ 6 h 59"/>
                <a:gd name="T4" fmla="*/ 35 w 56"/>
                <a:gd name="T5" fmla="*/ 10 h 59"/>
                <a:gd name="T6" fmla="*/ 28 w 56"/>
                <a:gd name="T7" fmla="*/ 12 h 59"/>
                <a:gd name="T8" fmla="*/ 25 w 56"/>
                <a:gd name="T9" fmla="*/ 8 h 59"/>
                <a:gd name="T10" fmla="*/ 19 w 56"/>
                <a:gd name="T11" fmla="*/ 3 h 59"/>
                <a:gd name="T12" fmla="*/ 20 w 56"/>
                <a:gd name="T13" fmla="*/ 0 h 59"/>
                <a:gd name="T14" fmla="*/ 27 w 56"/>
                <a:gd name="T15" fmla="*/ 1 h 59"/>
                <a:gd name="T16" fmla="*/ 43 w 56"/>
                <a:gd name="T17" fmla="*/ 18 h 59"/>
                <a:gd name="T18" fmla="*/ 48 w 56"/>
                <a:gd name="T19" fmla="*/ 21 h 59"/>
                <a:gd name="T20" fmla="*/ 47 w 56"/>
                <a:gd name="T21" fmla="*/ 25 h 59"/>
                <a:gd name="T22" fmla="*/ 43 w 56"/>
                <a:gd name="T23" fmla="*/ 26 h 59"/>
                <a:gd name="T24" fmla="*/ 39 w 56"/>
                <a:gd name="T25" fmla="*/ 25 h 59"/>
                <a:gd name="T26" fmla="*/ 34 w 56"/>
                <a:gd name="T27" fmla="*/ 26 h 59"/>
                <a:gd name="T28" fmla="*/ 28 w 56"/>
                <a:gd name="T29" fmla="*/ 27 h 59"/>
                <a:gd name="T30" fmla="*/ 23 w 56"/>
                <a:gd name="T31" fmla="*/ 28 h 59"/>
                <a:gd name="T32" fmla="*/ 15 w 56"/>
                <a:gd name="T33" fmla="*/ 27 h 59"/>
                <a:gd name="T34" fmla="*/ 8 w 56"/>
                <a:gd name="T35" fmla="*/ 23 h 59"/>
                <a:gd name="T36" fmla="*/ 20 w 56"/>
                <a:gd name="T37" fmla="*/ 21 h 59"/>
                <a:gd name="T38" fmla="*/ 29 w 56"/>
                <a:gd name="T39" fmla="*/ 20 h 59"/>
                <a:gd name="T40" fmla="*/ 32 w 56"/>
                <a:gd name="T41" fmla="*/ 20 h 59"/>
                <a:gd name="T42" fmla="*/ 39 w 56"/>
                <a:gd name="T43" fmla="*/ 19 h 59"/>
                <a:gd name="T44" fmla="*/ 42 w 56"/>
                <a:gd name="T45" fmla="*/ 18 h 59"/>
                <a:gd name="T46" fmla="*/ 44 w 56"/>
                <a:gd name="T47" fmla="*/ 33 h 59"/>
                <a:gd name="T48" fmla="*/ 39 w 56"/>
                <a:gd name="T49" fmla="*/ 39 h 59"/>
                <a:gd name="T50" fmla="*/ 34 w 56"/>
                <a:gd name="T51" fmla="*/ 43 h 59"/>
                <a:gd name="T52" fmla="*/ 34 w 56"/>
                <a:gd name="T53" fmla="*/ 44 h 59"/>
                <a:gd name="T54" fmla="*/ 30 w 56"/>
                <a:gd name="T55" fmla="*/ 44 h 59"/>
                <a:gd name="T56" fmla="*/ 35 w 56"/>
                <a:gd name="T57" fmla="*/ 36 h 59"/>
                <a:gd name="T58" fmla="*/ 38 w 56"/>
                <a:gd name="T59" fmla="*/ 30 h 59"/>
                <a:gd name="T60" fmla="*/ 23 w 56"/>
                <a:gd name="T61" fmla="*/ 36 h 59"/>
                <a:gd name="T62" fmla="*/ 28 w 56"/>
                <a:gd name="T63" fmla="*/ 35 h 59"/>
                <a:gd name="T64" fmla="*/ 25 w 56"/>
                <a:gd name="T65" fmla="*/ 40 h 59"/>
                <a:gd name="T66" fmla="*/ 22 w 56"/>
                <a:gd name="T67" fmla="*/ 45 h 59"/>
                <a:gd name="T68" fmla="*/ 21 w 56"/>
                <a:gd name="T69" fmla="*/ 45 h 59"/>
                <a:gd name="T70" fmla="*/ 17 w 56"/>
                <a:gd name="T71" fmla="*/ 43 h 59"/>
                <a:gd name="T72" fmla="*/ 14 w 56"/>
                <a:gd name="T73" fmla="*/ 42 h 59"/>
                <a:gd name="T74" fmla="*/ 19 w 56"/>
                <a:gd name="T75" fmla="*/ 35 h 59"/>
                <a:gd name="T76" fmla="*/ 24 w 56"/>
                <a:gd name="T77" fmla="*/ 31 h 59"/>
                <a:gd name="T78" fmla="*/ 34 w 56"/>
                <a:gd name="T79" fmla="*/ 42 h 59"/>
                <a:gd name="T80" fmla="*/ 54 w 56"/>
                <a:gd name="T81" fmla="*/ 48 h 59"/>
                <a:gd name="T82" fmla="*/ 56 w 56"/>
                <a:gd name="T83" fmla="*/ 50 h 59"/>
                <a:gd name="T84" fmla="*/ 55 w 56"/>
                <a:gd name="T85" fmla="*/ 52 h 59"/>
                <a:gd name="T86" fmla="*/ 51 w 56"/>
                <a:gd name="T87" fmla="*/ 52 h 59"/>
                <a:gd name="T88" fmla="*/ 48 w 56"/>
                <a:gd name="T89" fmla="*/ 52 h 59"/>
                <a:gd name="T90" fmla="*/ 45 w 56"/>
                <a:gd name="T91" fmla="*/ 53 h 59"/>
                <a:gd name="T92" fmla="*/ 35 w 56"/>
                <a:gd name="T93" fmla="*/ 53 h 59"/>
                <a:gd name="T94" fmla="*/ 26 w 56"/>
                <a:gd name="T95" fmla="*/ 54 h 59"/>
                <a:gd name="T96" fmla="*/ 24 w 56"/>
                <a:gd name="T97" fmla="*/ 55 h 59"/>
                <a:gd name="T98" fmla="*/ 17 w 56"/>
                <a:gd name="T99" fmla="*/ 56 h 59"/>
                <a:gd name="T100" fmla="*/ 11 w 56"/>
                <a:gd name="T101" fmla="*/ 58 h 59"/>
                <a:gd name="T102" fmla="*/ 6 w 56"/>
                <a:gd name="T103" fmla="*/ 57 h 59"/>
                <a:gd name="T104" fmla="*/ 1 w 56"/>
                <a:gd name="T105" fmla="*/ 55 h 59"/>
                <a:gd name="T106" fmla="*/ 4 w 56"/>
                <a:gd name="T107" fmla="*/ 52 h 59"/>
                <a:gd name="T108" fmla="*/ 10 w 56"/>
                <a:gd name="T109" fmla="*/ 52 h 59"/>
                <a:gd name="T110" fmla="*/ 16 w 56"/>
                <a:gd name="T111" fmla="*/ 50 h 59"/>
                <a:gd name="T112" fmla="*/ 23 w 56"/>
                <a:gd name="T113" fmla="*/ 49 h 59"/>
                <a:gd name="T114" fmla="*/ 30 w 56"/>
                <a:gd name="T115" fmla="*/ 48 h 59"/>
                <a:gd name="T116" fmla="*/ 39 w 56"/>
                <a:gd name="T117" fmla="*/ 47 h 59"/>
                <a:gd name="T118" fmla="*/ 47 w 56"/>
                <a:gd name="T119" fmla="*/ 46 h 59"/>
                <a:gd name="T120" fmla="*/ 11 w 56"/>
                <a:gd name="T121" fmla="*/ 5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6" h="59">
                  <a:moveTo>
                    <a:pt x="29" y="1"/>
                  </a:moveTo>
                  <a:cubicBezTo>
                    <a:pt x="30" y="0"/>
                    <a:pt x="32" y="0"/>
                    <a:pt x="32" y="1"/>
                  </a:cubicBezTo>
                  <a:cubicBezTo>
                    <a:pt x="33" y="1"/>
                    <a:pt x="33" y="0"/>
                    <a:pt x="33" y="1"/>
                  </a:cubicBezTo>
                  <a:cubicBezTo>
                    <a:pt x="34" y="1"/>
                    <a:pt x="34" y="2"/>
                    <a:pt x="35" y="2"/>
                  </a:cubicBezTo>
                  <a:cubicBezTo>
                    <a:pt x="35" y="3"/>
                    <a:pt x="35" y="3"/>
                    <a:pt x="36" y="4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7" y="6"/>
                    <a:pt x="37" y="7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6" y="7"/>
                    <a:pt x="38" y="8"/>
                    <a:pt x="36" y="8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5" y="8"/>
                    <a:pt x="36" y="10"/>
                    <a:pt x="35" y="10"/>
                  </a:cubicBezTo>
                  <a:cubicBezTo>
                    <a:pt x="34" y="11"/>
                    <a:pt x="33" y="11"/>
                    <a:pt x="32" y="11"/>
                  </a:cubicBezTo>
                  <a:cubicBezTo>
                    <a:pt x="31" y="12"/>
                    <a:pt x="31" y="13"/>
                    <a:pt x="30" y="13"/>
                  </a:cubicBezTo>
                  <a:cubicBezTo>
                    <a:pt x="29" y="13"/>
                    <a:pt x="29" y="14"/>
                    <a:pt x="28" y="13"/>
                  </a:cubicBezTo>
                  <a:cubicBezTo>
                    <a:pt x="27" y="13"/>
                    <a:pt x="28" y="12"/>
                    <a:pt x="28" y="12"/>
                  </a:cubicBezTo>
                  <a:cubicBezTo>
                    <a:pt x="28" y="11"/>
                    <a:pt x="30" y="10"/>
                    <a:pt x="28" y="9"/>
                  </a:cubicBezTo>
                  <a:cubicBezTo>
                    <a:pt x="28" y="9"/>
                    <a:pt x="28" y="7"/>
                    <a:pt x="27" y="8"/>
                  </a:cubicBezTo>
                  <a:cubicBezTo>
                    <a:pt x="27" y="8"/>
                    <a:pt x="26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8"/>
                    <a:pt x="24" y="7"/>
                    <a:pt x="23" y="7"/>
                  </a:cubicBezTo>
                  <a:cubicBezTo>
                    <a:pt x="22" y="7"/>
                    <a:pt x="22" y="7"/>
                    <a:pt x="21" y="7"/>
                  </a:cubicBezTo>
                  <a:cubicBezTo>
                    <a:pt x="21" y="6"/>
                    <a:pt x="20" y="6"/>
                    <a:pt x="20" y="6"/>
                  </a:cubicBezTo>
                  <a:cubicBezTo>
                    <a:pt x="19" y="5"/>
                    <a:pt x="20" y="4"/>
                    <a:pt x="19" y="3"/>
                  </a:cubicBezTo>
                  <a:cubicBezTo>
                    <a:pt x="19" y="3"/>
                    <a:pt x="19" y="3"/>
                    <a:pt x="18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9" y="1"/>
                    <a:pt x="20" y="1"/>
                    <a:pt x="20" y="0"/>
                  </a:cubicBezTo>
                  <a:cubicBezTo>
                    <a:pt x="21" y="0"/>
                    <a:pt x="21" y="1"/>
                    <a:pt x="22" y="0"/>
                  </a:cubicBezTo>
                  <a:cubicBezTo>
                    <a:pt x="23" y="0"/>
                    <a:pt x="24" y="0"/>
                    <a:pt x="25" y="1"/>
                  </a:cubicBezTo>
                  <a:cubicBezTo>
                    <a:pt x="25" y="1"/>
                    <a:pt x="25" y="0"/>
                    <a:pt x="25" y="0"/>
                  </a:cubicBezTo>
                  <a:cubicBezTo>
                    <a:pt x="26" y="1"/>
                    <a:pt x="26" y="1"/>
                    <a:pt x="27" y="1"/>
                  </a:cubicBezTo>
                  <a:cubicBezTo>
                    <a:pt x="28" y="1"/>
                    <a:pt x="28" y="1"/>
                    <a:pt x="29" y="0"/>
                  </a:cubicBezTo>
                  <a:lnTo>
                    <a:pt x="29" y="1"/>
                  </a:lnTo>
                  <a:close/>
                  <a:moveTo>
                    <a:pt x="43" y="18"/>
                  </a:moveTo>
                  <a:cubicBezTo>
                    <a:pt x="43" y="18"/>
                    <a:pt x="43" y="18"/>
                    <a:pt x="43" y="18"/>
                  </a:cubicBezTo>
                  <a:cubicBezTo>
                    <a:pt x="44" y="19"/>
                    <a:pt x="44" y="18"/>
                    <a:pt x="45" y="18"/>
                  </a:cubicBezTo>
                  <a:cubicBezTo>
                    <a:pt x="45" y="18"/>
                    <a:pt x="46" y="19"/>
                    <a:pt x="46" y="18"/>
                  </a:cubicBezTo>
                  <a:cubicBezTo>
                    <a:pt x="47" y="19"/>
                    <a:pt x="45" y="20"/>
                    <a:pt x="46" y="20"/>
                  </a:cubicBezTo>
                  <a:cubicBezTo>
                    <a:pt x="47" y="20"/>
                    <a:pt x="48" y="20"/>
                    <a:pt x="48" y="21"/>
                  </a:cubicBezTo>
                  <a:cubicBezTo>
                    <a:pt x="48" y="21"/>
                    <a:pt x="50" y="22"/>
                    <a:pt x="49" y="22"/>
                  </a:cubicBezTo>
                  <a:cubicBezTo>
                    <a:pt x="50" y="23"/>
                    <a:pt x="49" y="24"/>
                    <a:pt x="50" y="24"/>
                  </a:cubicBezTo>
                  <a:cubicBezTo>
                    <a:pt x="50" y="25"/>
                    <a:pt x="50" y="25"/>
                    <a:pt x="49" y="25"/>
                  </a:cubicBezTo>
                  <a:cubicBezTo>
                    <a:pt x="48" y="24"/>
                    <a:pt x="48" y="26"/>
                    <a:pt x="47" y="25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6" y="25"/>
                    <a:pt x="45" y="25"/>
                    <a:pt x="44" y="26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5"/>
                    <a:pt x="42" y="25"/>
                    <a:pt x="41" y="25"/>
                  </a:cubicBezTo>
                  <a:cubicBezTo>
                    <a:pt x="41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7" y="25"/>
                    <a:pt x="36" y="26"/>
                    <a:pt x="35" y="25"/>
                  </a:cubicBezTo>
                  <a:cubicBezTo>
                    <a:pt x="35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3" y="25"/>
                    <a:pt x="32" y="26"/>
                    <a:pt x="32" y="26"/>
                  </a:cubicBezTo>
                  <a:cubicBezTo>
                    <a:pt x="31" y="26"/>
                    <a:pt x="30" y="26"/>
                    <a:pt x="29" y="26"/>
                  </a:cubicBezTo>
                  <a:cubicBezTo>
                    <a:pt x="29" y="26"/>
                    <a:pt x="28" y="26"/>
                    <a:pt x="28" y="27"/>
                  </a:cubicBezTo>
                  <a:cubicBezTo>
                    <a:pt x="27" y="27"/>
                    <a:pt x="26" y="27"/>
                    <a:pt x="26" y="26"/>
                  </a:cubicBezTo>
                  <a:cubicBezTo>
                    <a:pt x="26" y="26"/>
                    <a:pt x="26" y="27"/>
                    <a:pt x="25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4" y="27"/>
                    <a:pt x="24" y="27"/>
                    <a:pt x="23" y="28"/>
                  </a:cubicBezTo>
                  <a:cubicBezTo>
                    <a:pt x="23" y="27"/>
                    <a:pt x="22" y="27"/>
                    <a:pt x="21" y="28"/>
                  </a:cubicBezTo>
                  <a:cubicBezTo>
                    <a:pt x="20" y="27"/>
                    <a:pt x="20" y="28"/>
                    <a:pt x="18" y="28"/>
                  </a:cubicBezTo>
                  <a:cubicBezTo>
                    <a:pt x="18" y="28"/>
                    <a:pt x="18" y="29"/>
                    <a:pt x="17" y="28"/>
                  </a:cubicBezTo>
                  <a:cubicBezTo>
                    <a:pt x="17" y="28"/>
                    <a:pt x="15" y="28"/>
                    <a:pt x="15" y="27"/>
                  </a:cubicBezTo>
                  <a:cubicBezTo>
                    <a:pt x="14" y="27"/>
                    <a:pt x="12" y="27"/>
                    <a:pt x="12" y="26"/>
                  </a:cubicBezTo>
                  <a:cubicBezTo>
                    <a:pt x="11" y="25"/>
                    <a:pt x="10" y="25"/>
                    <a:pt x="9" y="24"/>
                  </a:cubicBezTo>
                  <a:cubicBezTo>
                    <a:pt x="10" y="24"/>
                    <a:pt x="9" y="24"/>
                    <a:pt x="9" y="23"/>
                  </a:cubicBezTo>
                  <a:cubicBezTo>
                    <a:pt x="9" y="24"/>
                    <a:pt x="8" y="23"/>
                    <a:pt x="8" y="23"/>
                  </a:cubicBezTo>
                  <a:cubicBezTo>
                    <a:pt x="8" y="22"/>
                    <a:pt x="9" y="23"/>
                    <a:pt x="9" y="22"/>
                  </a:cubicBezTo>
                  <a:cubicBezTo>
                    <a:pt x="11" y="22"/>
                    <a:pt x="14" y="22"/>
                    <a:pt x="16" y="21"/>
                  </a:cubicBezTo>
                  <a:cubicBezTo>
                    <a:pt x="17" y="21"/>
                    <a:pt x="18" y="21"/>
                    <a:pt x="18" y="21"/>
                  </a:cubicBezTo>
                  <a:cubicBezTo>
                    <a:pt x="19" y="21"/>
                    <a:pt x="19" y="21"/>
                    <a:pt x="20" y="21"/>
                  </a:cubicBezTo>
                  <a:cubicBezTo>
                    <a:pt x="21" y="21"/>
                    <a:pt x="22" y="21"/>
                    <a:pt x="22" y="21"/>
                  </a:cubicBezTo>
                  <a:cubicBezTo>
                    <a:pt x="23" y="21"/>
                    <a:pt x="23" y="20"/>
                    <a:pt x="24" y="20"/>
                  </a:cubicBezTo>
                  <a:cubicBezTo>
                    <a:pt x="25" y="20"/>
                    <a:pt x="26" y="21"/>
                    <a:pt x="26" y="20"/>
                  </a:cubicBezTo>
                  <a:cubicBezTo>
                    <a:pt x="27" y="21"/>
                    <a:pt x="28" y="20"/>
                    <a:pt x="29" y="20"/>
                  </a:cubicBezTo>
                  <a:cubicBezTo>
                    <a:pt x="29" y="20"/>
                    <a:pt x="30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19"/>
                    <a:pt x="34" y="20"/>
                    <a:pt x="35" y="19"/>
                  </a:cubicBezTo>
                  <a:cubicBezTo>
                    <a:pt x="36" y="20"/>
                    <a:pt x="36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0" y="19"/>
                    <a:pt x="39" y="18"/>
                    <a:pt x="40" y="18"/>
                  </a:cubicBezTo>
                  <a:cubicBezTo>
                    <a:pt x="41" y="19"/>
                    <a:pt x="42" y="18"/>
                    <a:pt x="42" y="18"/>
                  </a:cubicBezTo>
                  <a:lnTo>
                    <a:pt x="43" y="18"/>
                  </a:lnTo>
                  <a:close/>
                  <a:moveTo>
                    <a:pt x="41" y="31"/>
                  </a:moveTo>
                  <a:cubicBezTo>
                    <a:pt x="41" y="31"/>
                    <a:pt x="41" y="31"/>
                    <a:pt x="42" y="31"/>
                  </a:cubicBezTo>
                  <a:cubicBezTo>
                    <a:pt x="42" y="32"/>
                    <a:pt x="43" y="32"/>
                    <a:pt x="44" y="33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4" y="34"/>
                    <a:pt x="44" y="34"/>
                  </a:cubicBezTo>
                  <a:cubicBezTo>
                    <a:pt x="43" y="35"/>
                    <a:pt x="43" y="36"/>
                    <a:pt x="42" y="37"/>
                  </a:cubicBezTo>
                  <a:cubicBezTo>
                    <a:pt x="41" y="38"/>
                    <a:pt x="40" y="39"/>
                    <a:pt x="39" y="39"/>
                  </a:cubicBezTo>
                  <a:cubicBezTo>
                    <a:pt x="38" y="40"/>
                    <a:pt x="37" y="41"/>
                    <a:pt x="37" y="42"/>
                  </a:cubicBezTo>
                  <a:cubicBezTo>
                    <a:pt x="36" y="42"/>
                    <a:pt x="36" y="43"/>
                    <a:pt x="35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4" y="43"/>
                    <a:pt x="34" y="44"/>
                  </a:cubicBezTo>
                  <a:cubicBezTo>
                    <a:pt x="33" y="44"/>
                    <a:pt x="32" y="45"/>
                    <a:pt x="31" y="45"/>
                  </a:cubicBezTo>
                  <a:cubicBezTo>
                    <a:pt x="31" y="46"/>
                    <a:pt x="30" y="46"/>
                    <a:pt x="29" y="47"/>
                  </a:cubicBezTo>
                  <a:cubicBezTo>
                    <a:pt x="29" y="47"/>
                    <a:pt x="28" y="46"/>
                    <a:pt x="29" y="46"/>
                  </a:cubicBezTo>
                  <a:cubicBezTo>
                    <a:pt x="28" y="45"/>
                    <a:pt x="30" y="45"/>
                    <a:pt x="30" y="44"/>
                  </a:cubicBezTo>
                  <a:cubicBezTo>
                    <a:pt x="31" y="44"/>
                    <a:pt x="30" y="43"/>
                    <a:pt x="32" y="42"/>
                  </a:cubicBezTo>
                  <a:cubicBezTo>
                    <a:pt x="32" y="42"/>
                    <a:pt x="33" y="41"/>
                    <a:pt x="33" y="40"/>
                  </a:cubicBezTo>
                  <a:cubicBezTo>
                    <a:pt x="33" y="40"/>
                    <a:pt x="33" y="39"/>
                    <a:pt x="34" y="38"/>
                  </a:cubicBezTo>
                  <a:cubicBezTo>
                    <a:pt x="34" y="37"/>
                    <a:pt x="35" y="37"/>
                    <a:pt x="35" y="36"/>
                  </a:cubicBezTo>
                  <a:cubicBezTo>
                    <a:pt x="36" y="36"/>
                    <a:pt x="37" y="35"/>
                    <a:pt x="36" y="34"/>
                  </a:cubicBezTo>
                  <a:cubicBezTo>
                    <a:pt x="37" y="34"/>
                    <a:pt x="37" y="33"/>
                    <a:pt x="37" y="33"/>
                  </a:cubicBezTo>
                  <a:cubicBezTo>
                    <a:pt x="37" y="32"/>
                    <a:pt x="39" y="31"/>
                    <a:pt x="38" y="31"/>
                  </a:cubicBezTo>
                  <a:cubicBezTo>
                    <a:pt x="38" y="31"/>
                    <a:pt x="38" y="30"/>
                    <a:pt x="38" y="30"/>
                  </a:cubicBezTo>
                  <a:cubicBezTo>
                    <a:pt x="39" y="30"/>
                    <a:pt x="40" y="30"/>
                    <a:pt x="41" y="31"/>
                  </a:cubicBezTo>
                  <a:close/>
                  <a:moveTo>
                    <a:pt x="26" y="30"/>
                  </a:moveTo>
                  <a:cubicBezTo>
                    <a:pt x="25" y="31"/>
                    <a:pt x="25" y="33"/>
                    <a:pt x="24" y="33"/>
                  </a:cubicBezTo>
                  <a:cubicBezTo>
                    <a:pt x="24" y="34"/>
                    <a:pt x="23" y="35"/>
                    <a:pt x="23" y="36"/>
                  </a:cubicBezTo>
                  <a:cubicBezTo>
                    <a:pt x="23" y="37"/>
                    <a:pt x="23" y="38"/>
                    <a:pt x="24" y="38"/>
                  </a:cubicBezTo>
                  <a:cubicBezTo>
                    <a:pt x="25" y="38"/>
                    <a:pt x="26" y="38"/>
                    <a:pt x="26" y="37"/>
                  </a:cubicBezTo>
                  <a:cubicBezTo>
                    <a:pt x="27" y="37"/>
                    <a:pt x="27" y="36"/>
                    <a:pt x="28" y="36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5"/>
                    <a:pt x="28" y="36"/>
                    <a:pt x="28" y="36"/>
                  </a:cubicBezTo>
                  <a:cubicBezTo>
                    <a:pt x="27" y="36"/>
                    <a:pt x="28" y="38"/>
                    <a:pt x="27" y="37"/>
                  </a:cubicBezTo>
                  <a:cubicBezTo>
                    <a:pt x="26" y="38"/>
                    <a:pt x="25" y="39"/>
                    <a:pt x="26" y="4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1"/>
                    <a:pt x="25" y="42"/>
                    <a:pt x="24" y="42"/>
                  </a:cubicBezTo>
                  <a:cubicBezTo>
                    <a:pt x="24" y="43"/>
                    <a:pt x="23" y="43"/>
                    <a:pt x="23" y="44"/>
                  </a:cubicBezTo>
                  <a:cubicBezTo>
                    <a:pt x="22" y="44"/>
                    <a:pt x="23" y="45"/>
                    <a:pt x="22" y="45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3"/>
                    <a:pt x="18" y="44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2"/>
                    <a:pt x="16" y="43"/>
                    <a:pt x="15" y="42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5" y="42"/>
                    <a:pt x="14" y="42"/>
                  </a:cubicBezTo>
                  <a:cubicBezTo>
                    <a:pt x="14" y="41"/>
                    <a:pt x="13" y="40"/>
                    <a:pt x="14" y="40"/>
                  </a:cubicBezTo>
                  <a:cubicBezTo>
                    <a:pt x="15" y="40"/>
                    <a:pt x="16" y="39"/>
                    <a:pt x="16" y="39"/>
                  </a:cubicBezTo>
                  <a:cubicBezTo>
                    <a:pt x="16" y="37"/>
                    <a:pt x="17" y="37"/>
                    <a:pt x="18" y="36"/>
                  </a:cubicBezTo>
                  <a:cubicBezTo>
                    <a:pt x="19" y="36"/>
                    <a:pt x="18" y="35"/>
                    <a:pt x="19" y="35"/>
                  </a:cubicBezTo>
                  <a:cubicBezTo>
                    <a:pt x="20" y="34"/>
                    <a:pt x="21" y="35"/>
                    <a:pt x="21" y="34"/>
                  </a:cubicBezTo>
                  <a:cubicBezTo>
                    <a:pt x="21" y="33"/>
                    <a:pt x="21" y="33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3" y="32"/>
                    <a:pt x="24" y="32"/>
                    <a:pt x="24" y="31"/>
                  </a:cubicBezTo>
                  <a:cubicBezTo>
                    <a:pt x="25" y="31"/>
                    <a:pt x="25" y="30"/>
                    <a:pt x="26" y="30"/>
                  </a:cubicBezTo>
                  <a:close/>
                  <a:moveTo>
                    <a:pt x="35" y="42"/>
                  </a:move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5" y="42"/>
                    <a:pt x="35" y="42"/>
                  </a:cubicBezTo>
                  <a:close/>
                  <a:moveTo>
                    <a:pt x="51" y="47"/>
                  </a:moveTo>
                  <a:cubicBezTo>
                    <a:pt x="52" y="46"/>
                    <a:pt x="53" y="47"/>
                    <a:pt x="53" y="46"/>
                  </a:cubicBezTo>
                  <a:cubicBezTo>
                    <a:pt x="53" y="47"/>
                    <a:pt x="54" y="47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8"/>
                    <a:pt x="55" y="49"/>
                    <a:pt x="54" y="49"/>
                  </a:cubicBezTo>
                  <a:cubicBezTo>
                    <a:pt x="55" y="49"/>
                    <a:pt x="55" y="50"/>
                    <a:pt x="56" y="50"/>
                  </a:cubicBezTo>
                  <a:cubicBezTo>
                    <a:pt x="56" y="50"/>
                    <a:pt x="56" y="51"/>
                    <a:pt x="55" y="51"/>
                  </a:cubicBezTo>
                  <a:cubicBezTo>
                    <a:pt x="56" y="51"/>
                    <a:pt x="56" y="52"/>
                    <a:pt x="56" y="52"/>
                  </a:cubicBezTo>
                  <a:cubicBezTo>
                    <a:pt x="56" y="53"/>
                    <a:pt x="55" y="53"/>
                    <a:pt x="55" y="53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3" y="53"/>
                    <a:pt x="52" y="52"/>
                    <a:pt x="52" y="53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1" y="53"/>
                    <a:pt x="50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7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4" y="52"/>
                    <a:pt x="43" y="53"/>
                  </a:cubicBezTo>
                  <a:cubicBezTo>
                    <a:pt x="42" y="53"/>
                    <a:pt x="41" y="53"/>
                    <a:pt x="40" y="53"/>
                  </a:cubicBezTo>
                  <a:cubicBezTo>
                    <a:pt x="40" y="53"/>
                    <a:pt x="39" y="53"/>
                    <a:pt x="39" y="53"/>
                  </a:cubicBezTo>
                  <a:cubicBezTo>
                    <a:pt x="37" y="53"/>
                    <a:pt x="36" y="54"/>
                    <a:pt x="35" y="53"/>
                  </a:cubicBezTo>
                  <a:cubicBezTo>
                    <a:pt x="34" y="54"/>
                    <a:pt x="33" y="54"/>
                    <a:pt x="33" y="54"/>
                  </a:cubicBezTo>
                  <a:cubicBezTo>
                    <a:pt x="32" y="54"/>
                    <a:pt x="31" y="53"/>
                    <a:pt x="30" y="54"/>
                  </a:cubicBezTo>
                  <a:cubicBezTo>
                    <a:pt x="29" y="54"/>
                    <a:pt x="28" y="54"/>
                    <a:pt x="27" y="54"/>
                  </a:cubicBezTo>
                  <a:cubicBezTo>
                    <a:pt x="27" y="53"/>
                    <a:pt x="27" y="54"/>
                    <a:pt x="26" y="54"/>
                  </a:cubicBezTo>
                  <a:cubicBezTo>
                    <a:pt x="26" y="54"/>
                    <a:pt x="26" y="55"/>
                    <a:pt x="26" y="55"/>
                  </a:cubicBezTo>
                  <a:cubicBezTo>
                    <a:pt x="26" y="55"/>
                    <a:pt x="26" y="54"/>
                    <a:pt x="25" y="54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6"/>
                    <a:pt x="21" y="55"/>
                    <a:pt x="20" y="55"/>
                  </a:cubicBezTo>
                  <a:cubicBezTo>
                    <a:pt x="19" y="55"/>
                    <a:pt x="18" y="56"/>
                    <a:pt x="17" y="56"/>
                  </a:cubicBezTo>
                  <a:cubicBezTo>
                    <a:pt x="16" y="57"/>
                    <a:pt x="15" y="56"/>
                    <a:pt x="14" y="57"/>
                  </a:cubicBezTo>
                  <a:cubicBezTo>
                    <a:pt x="13" y="56"/>
                    <a:pt x="12" y="58"/>
                    <a:pt x="12" y="57"/>
                  </a:cubicBezTo>
                  <a:cubicBezTo>
                    <a:pt x="12" y="56"/>
                    <a:pt x="12" y="56"/>
                    <a:pt x="11" y="56"/>
                  </a:cubicBezTo>
                  <a:cubicBezTo>
                    <a:pt x="11" y="57"/>
                    <a:pt x="11" y="57"/>
                    <a:pt x="11" y="58"/>
                  </a:cubicBezTo>
                  <a:cubicBezTo>
                    <a:pt x="10" y="58"/>
                    <a:pt x="9" y="58"/>
                    <a:pt x="9" y="58"/>
                  </a:cubicBezTo>
                  <a:cubicBezTo>
                    <a:pt x="9" y="58"/>
                    <a:pt x="9" y="57"/>
                    <a:pt x="9" y="57"/>
                  </a:cubicBezTo>
                  <a:cubicBezTo>
                    <a:pt x="8" y="58"/>
                    <a:pt x="7" y="59"/>
                    <a:pt x="7" y="58"/>
                  </a:cubicBezTo>
                  <a:cubicBezTo>
                    <a:pt x="6" y="58"/>
                    <a:pt x="6" y="58"/>
                    <a:pt x="6" y="57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7"/>
                    <a:pt x="3" y="57"/>
                    <a:pt x="3" y="56"/>
                  </a:cubicBezTo>
                  <a:cubicBezTo>
                    <a:pt x="2" y="57"/>
                    <a:pt x="2" y="56"/>
                    <a:pt x="1" y="5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0" y="54"/>
                    <a:pt x="1" y="54"/>
                    <a:pt x="1" y="53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2" y="53"/>
                    <a:pt x="3" y="53"/>
                    <a:pt x="4" y="52"/>
                  </a:cubicBezTo>
                  <a:cubicBezTo>
                    <a:pt x="4" y="53"/>
                    <a:pt x="5" y="53"/>
                    <a:pt x="5" y="53"/>
                  </a:cubicBezTo>
                  <a:cubicBezTo>
                    <a:pt x="5" y="52"/>
                    <a:pt x="7" y="53"/>
                    <a:pt x="8" y="52"/>
                  </a:cubicBezTo>
                  <a:cubicBezTo>
                    <a:pt x="8" y="52"/>
                    <a:pt x="9" y="52"/>
                    <a:pt x="9" y="51"/>
                  </a:cubicBezTo>
                  <a:cubicBezTo>
                    <a:pt x="9" y="52"/>
                    <a:pt x="10" y="52"/>
                    <a:pt x="10" y="52"/>
                  </a:cubicBezTo>
                  <a:cubicBezTo>
                    <a:pt x="11" y="51"/>
                    <a:pt x="12" y="51"/>
                    <a:pt x="13" y="51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4" y="51"/>
                    <a:pt x="15" y="50"/>
                    <a:pt x="16" y="50"/>
                  </a:cubicBezTo>
                  <a:cubicBezTo>
                    <a:pt x="17" y="51"/>
                    <a:pt x="18" y="50"/>
                    <a:pt x="18" y="49"/>
                  </a:cubicBezTo>
                  <a:cubicBezTo>
                    <a:pt x="19" y="50"/>
                    <a:pt x="19" y="50"/>
                    <a:pt x="20" y="50"/>
                  </a:cubicBezTo>
                  <a:cubicBezTo>
                    <a:pt x="20" y="49"/>
                    <a:pt x="21" y="50"/>
                    <a:pt x="21" y="49"/>
                  </a:cubicBezTo>
                  <a:cubicBezTo>
                    <a:pt x="22" y="50"/>
                    <a:pt x="23" y="49"/>
                    <a:pt x="23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5" y="49"/>
                    <a:pt x="26" y="49"/>
                    <a:pt x="27" y="49"/>
                  </a:cubicBezTo>
                  <a:cubicBezTo>
                    <a:pt x="28" y="49"/>
                    <a:pt x="29" y="48"/>
                    <a:pt x="29" y="49"/>
                  </a:cubicBezTo>
                  <a:cubicBezTo>
                    <a:pt x="29" y="49"/>
                    <a:pt x="30" y="49"/>
                    <a:pt x="30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1" y="48"/>
                    <a:pt x="32" y="49"/>
                    <a:pt x="33" y="49"/>
                  </a:cubicBezTo>
                  <a:cubicBezTo>
                    <a:pt x="34" y="49"/>
                    <a:pt x="35" y="48"/>
                    <a:pt x="36" y="48"/>
                  </a:cubicBezTo>
                  <a:cubicBezTo>
                    <a:pt x="36" y="47"/>
                    <a:pt x="38" y="49"/>
                    <a:pt x="39" y="47"/>
                  </a:cubicBezTo>
                  <a:cubicBezTo>
                    <a:pt x="40" y="47"/>
                    <a:pt x="41" y="49"/>
                    <a:pt x="41" y="47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8"/>
                    <a:pt x="43" y="47"/>
                    <a:pt x="44" y="47"/>
                  </a:cubicBezTo>
                  <a:cubicBezTo>
                    <a:pt x="45" y="47"/>
                    <a:pt x="46" y="47"/>
                    <a:pt x="47" y="46"/>
                  </a:cubicBezTo>
                  <a:cubicBezTo>
                    <a:pt x="47" y="47"/>
                    <a:pt x="48" y="47"/>
                    <a:pt x="49" y="47"/>
                  </a:cubicBezTo>
                  <a:cubicBezTo>
                    <a:pt x="49" y="46"/>
                    <a:pt x="51" y="46"/>
                    <a:pt x="51" y="47"/>
                  </a:cubicBezTo>
                  <a:close/>
                  <a:moveTo>
                    <a:pt x="11" y="57"/>
                  </a:moveTo>
                  <a:cubicBezTo>
                    <a:pt x="11" y="57"/>
                    <a:pt x="11" y="57"/>
                    <a:pt x="11" y="57"/>
                  </a:cubicBezTo>
                  <a:cubicBezTo>
                    <a:pt x="10" y="57"/>
                    <a:pt x="10" y="57"/>
                    <a:pt x="10" y="57"/>
                  </a:cubicBezTo>
                  <a:lnTo>
                    <a:pt x="11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14"/>
            <p:cNvSpPr>
              <a:spLocks noEditPoints="1"/>
            </p:cNvSpPr>
            <p:nvPr/>
          </p:nvSpPr>
          <p:spPr bwMode="auto">
            <a:xfrm>
              <a:off x="4696" y="4155"/>
              <a:ext cx="101" cy="112"/>
            </a:xfrm>
            <a:custGeom>
              <a:avLst/>
              <a:gdLst>
                <a:gd name="T0" fmla="*/ 20 w 39"/>
                <a:gd name="T1" fmla="*/ 3 h 42"/>
                <a:gd name="T2" fmla="*/ 20 w 39"/>
                <a:gd name="T3" fmla="*/ 8 h 42"/>
                <a:gd name="T4" fmla="*/ 23 w 39"/>
                <a:gd name="T5" fmla="*/ 9 h 42"/>
                <a:gd name="T6" fmla="*/ 24 w 39"/>
                <a:gd name="T7" fmla="*/ 10 h 42"/>
                <a:gd name="T8" fmla="*/ 22 w 39"/>
                <a:gd name="T9" fmla="*/ 13 h 42"/>
                <a:gd name="T10" fmla="*/ 20 w 39"/>
                <a:gd name="T11" fmla="*/ 18 h 42"/>
                <a:gd name="T12" fmla="*/ 23 w 39"/>
                <a:gd name="T13" fmla="*/ 19 h 42"/>
                <a:gd name="T14" fmla="*/ 19 w 39"/>
                <a:gd name="T15" fmla="*/ 22 h 42"/>
                <a:gd name="T16" fmla="*/ 15 w 39"/>
                <a:gd name="T17" fmla="*/ 24 h 42"/>
                <a:gd name="T18" fmla="*/ 11 w 39"/>
                <a:gd name="T19" fmla="*/ 26 h 42"/>
                <a:gd name="T20" fmla="*/ 6 w 39"/>
                <a:gd name="T21" fmla="*/ 32 h 42"/>
                <a:gd name="T22" fmla="*/ 4 w 39"/>
                <a:gd name="T23" fmla="*/ 35 h 42"/>
                <a:gd name="T24" fmla="*/ 1 w 39"/>
                <a:gd name="T25" fmla="*/ 39 h 42"/>
                <a:gd name="T26" fmla="*/ 1 w 39"/>
                <a:gd name="T27" fmla="*/ 36 h 42"/>
                <a:gd name="T28" fmla="*/ 2 w 39"/>
                <a:gd name="T29" fmla="*/ 32 h 42"/>
                <a:gd name="T30" fmla="*/ 7 w 39"/>
                <a:gd name="T31" fmla="*/ 28 h 42"/>
                <a:gd name="T32" fmla="*/ 10 w 39"/>
                <a:gd name="T33" fmla="*/ 25 h 42"/>
                <a:gd name="T34" fmla="*/ 9 w 39"/>
                <a:gd name="T35" fmla="*/ 20 h 42"/>
                <a:gd name="T36" fmla="*/ 9 w 39"/>
                <a:gd name="T37" fmla="*/ 20 h 42"/>
                <a:gd name="T38" fmla="*/ 12 w 39"/>
                <a:gd name="T39" fmla="*/ 20 h 42"/>
                <a:gd name="T40" fmla="*/ 15 w 39"/>
                <a:gd name="T41" fmla="*/ 18 h 42"/>
                <a:gd name="T42" fmla="*/ 13 w 39"/>
                <a:gd name="T43" fmla="*/ 16 h 42"/>
                <a:gd name="T44" fmla="*/ 8 w 39"/>
                <a:gd name="T45" fmla="*/ 15 h 42"/>
                <a:gd name="T46" fmla="*/ 6 w 39"/>
                <a:gd name="T47" fmla="*/ 14 h 42"/>
                <a:gd name="T48" fmla="*/ 13 w 39"/>
                <a:gd name="T49" fmla="*/ 12 h 42"/>
                <a:gd name="T50" fmla="*/ 15 w 39"/>
                <a:gd name="T51" fmla="*/ 6 h 42"/>
                <a:gd name="T52" fmla="*/ 15 w 39"/>
                <a:gd name="T53" fmla="*/ 2 h 42"/>
                <a:gd name="T54" fmla="*/ 15 w 39"/>
                <a:gd name="T55" fmla="*/ 1 h 42"/>
                <a:gd name="T56" fmla="*/ 16 w 39"/>
                <a:gd name="T57" fmla="*/ 1 h 42"/>
                <a:gd name="T58" fmla="*/ 32 w 39"/>
                <a:gd name="T59" fmla="*/ 25 h 42"/>
                <a:gd name="T60" fmla="*/ 35 w 39"/>
                <a:gd name="T61" fmla="*/ 26 h 42"/>
                <a:gd name="T62" fmla="*/ 39 w 39"/>
                <a:gd name="T63" fmla="*/ 29 h 42"/>
                <a:gd name="T64" fmla="*/ 36 w 39"/>
                <a:gd name="T65" fmla="*/ 31 h 42"/>
                <a:gd name="T66" fmla="*/ 34 w 39"/>
                <a:gd name="T67" fmla="*/ 30 h 42"/>
                <a:gd name="T68" fmla="*/ 32 w 39"/>
                <a:gd name="T69" fmla="*/ 27 h 42"/>
                <a:gd name="T70" fmla="*/ 31 w 39"/>
                <a:gd name="T71" fmla="*/ 27 h 42"/>
                <a:gd name="T72" fmla="*/ 32 w 39"/>
                <a:gd name="T73" fmla="*/ 25 h 42"/>
                <a:gd name="T74" fmla="*/ 24 w 39"/>
                <a:gd name="T75" fmla="*/ 28 h 42"/>
                <a:gd name="T76" fmla="*/ 25 w 39"/>
                <a:gd name="T77" fmla="*/ 30 h 42"/>
                <a:gd name="T78" fmla="*/ 29 w 39"/>
                <a:gd name="T79" fmla="*/ 34 h 42"/>
                <a:gd name="T80" fmla="*/ 31 w 39"/>
                <a:gd name="T81" fmla="*/ 37 h 42"/>
                <a:gd name="T82" fmla="*/ 27 w 39"/>
                <a:gd name="T83" fmla="*/ 40 h 42"/>
                <a:gd name="T84" fmla="*/ 23 w 39"/>
                <a:gd name="T85" fmla="*/ 41 h 42"/>
                <a:gd name="T86" fmla="*/ 17 w 39"/>
                <a:gd name="T87" fmla="*/ 41 h 42"/>
                <a:gd name="T88" fmla="*/ 12 w 39"/>
                <a:gd name="T89" fmla="*/ 37 h 42"/>
                <a:gd name="T90" fmla="*/ 10 w 39"/>
                <a:gd name="T91" fmla="*/ 33 h 42"/>
                <a:gd name="T92" fmla="*/ 9 w 39"/>
                <a:gd name="T93" fmla="*/ 31 h 42"/>
                <a:gd name="T94" fmla="*/ 11 w 39"/>
                <a:gd name="T95" fmla="*/ 32 h 42"/>
                <a:gd name="T96" fmla="*/ 17 w 39"/>
                <a:gd name="T97" fmla="*/ 37 h 42"/>
                <a:gd name="T98" fmla="*/ 24 w 39"/>
                <a:gd name="T99" fmla="*/ 37 h 42"/>
                <a:gd name="T100" fmla="*/ 25 w 39"/>
                <a:gd name="T101" fmla="*/ 35 h 42"/>
                <a:gd name="T102" fmla="*/ 23 w 39"/>
                <a:gd name="T103" fmla="*/ 32 h 42"/>
                <a:gd name="T104" fmla="*/ 22 w 39"/>
                <a:gd name="T105" fmla="*/ 30 h 42"/>
                <a:gd name="T106" fmla="*/ 21 w 39"/>
                <a:gd name="T107" fmla="*/ 29 h 42"/>
                <a:gd name="T108" fmla="*/ 19 w 39"/>
                <a:gd name="T109" fmla="*/ 28 h 42"/>
                <a:gd name="T110" fmla="*/ 18 w 39"/>
                <a:gd name="T111" fmla="*/ 31 h 42"/>
                <a:gd name="T112" fmla="*/ 20 w 39"/>
                <a:gd name="T113" fmla="*/ 33 h 42"/>
                <a:gd name="T114" fmla="*/ 18 w 39"/>
                <a:gd name="T115" fmla="*/ 35 h 42"/>
                <a:gd name="T116" fmla="*/ 16 w 39"/>
                <a:gd name="T117" fmla="*/ 30 h 42"/>
                <a:gd name="T118" fmla="*/ 17 w 39"/>
                <a:gd name="T119" fmla="*/ 28 h 42"/>
                <a:gd name="T120" fmla="*/ 22 w 39"/>
                <a:gd name="T121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" h="42">
                  <a:moveTo>
                    <a:pt x="18" y="1"/>
                  </a:moveTo>
                  <a:cubicBezTo>
                    <a:pt x="19" y="1"/>
                    <a:pt x="19" y="2"/>
                    <a:pt x="19" y="2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4"/>
                    <a:pt x="20" y="4"/>
                  </a:cubicBezTo>
                  <a:cubicBezTo>
                    <a:pt x="20" y="5"/>
                    <a:pt x="20" y="7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2" y="8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1"/>
                    <a:pt x="25" y="11"/>
                    <a:pt x="24" y="11"/>
                  </a:cubicBezTo>
                  <a:cubicBezTo>
                    <a:pt x="23" y="11"/>
                    <a:pt x="24" y="12"/>
                    <a:pt x="24" y="12"/>
                  </a:cubicBezTo>
                  <a:cubicBezTo>
                    <a:pt x="23" y="13"/>
                    <a:pt x="22" y="12"/>
                    <a:pt x="22" y="13"/>
                  </a:cubicBezTo>
                  <a:cubicBezTo>
                    <a:pt x="21" y="13"/>
                    <a:pt x="20" y="14"/>
                    <a:pt x="20" y="15"/>
                  </a:cubicBezTo>
                  <a:cubicBezTo>
                    <a:pt x="19" y="15"/>
                    <a:pt x="20" y="15"/>
                    <a:pt x="19" y="15"/>
                  </a:cubicBezTo>
                  <a:cubicBezTo>
                    <a:pt x="20" y="16"/>
                    <a:pt x="18" y="18"/>
                    <a:pt x="20" y="18"/>
                  </a:cubicBezTo>
                  <a:cubicBezTo>
                    <a:pt x="20" y="18"/>
                    <a:pt x="21" y="18"/>
                    <a:pt x="21" y="18"/>
                  </a:cubicBezTo>
                  <a:cubicBezTo>
                    <a:pt x="22" y="18"/>
                    <a:pt x="22" y="19"/>
                    <a:pt x="22" y="19"/>
                  </a:cubicBezTo>
                  <a:cubicBezTo>
                    <a:pt x="22" y="19"/>
                    <a:pt x="23" y="19"/>
                    <a:pt x="23" y="19"/>
                  </a:cubicBezTo>
                  <a:cubicBezTo>
                    <a:pt x="23" y="20"/>
                    <a:pt x="23" y="20"/>
                    <a:pt x="22" y="21"/>
                  </a:cubicBezTo>
                  <a:cubicBezTo>
                    <a:pt x="23" y="21"/>
                    <a:pt x="22" y="21"/>
                    <a:pt x="22" y="22"/>
                  </a:cubicBezTo>
                  <a:cubicBezTo>
                    <a:pt x="21" y="22"/>
                    <a:pt x="20" y="22"/>
                    <a:pt x="19" y="22"/>
                  </a:cubicBezTo>
                  <a:cubicBezTo>
                    <a:pt x="19" y="22"/>
                    <a:pt x="18" y="22"/>
                    <a:pt x="18" y="22"/>
                  </a:cubicBezTo>
                  <a:cubicBezTo>
                    <a:pt x="18" y="23"/>
                    <a:pt x="17" y="23"/>
                    <a:pt x="17" y="23"/>
                  </a:cubicBezTo>
                  <a:cubicBezTo>
                    <a:pt x="16" y="23"/>
                    <a:pt x="16" y="25"/>
                    <a:pt x="15" y="24"/>
                  </a:cubicBezTo>
                  <a:cubicBezTo>
                    <a:pt x="14" y="24"/>
                    <a:pt x="14" y="24"/>
                    <a:pt x="13" y="24"/>
                  </a:cubicBezTo>
                  <a:cubicBezTo>
                    <a:pt x="13" y="24"/>
                    <a:pt x="13" y="24"/>
                    <a:pt x="12" y="24"/>
                  </a:cubicBezTo>
                  <a:cubicBezTo>
                    <a:pt x="12" y="25"/>
                    <a:pt x="11" y="25"/>
                    <a:pt x="11" y="26"/>
                  </a:cubicBezTo>
                  <a:cubicBezTo>
                    <a:pt x="9" y="28"/>
                    <a:pt x="8" y="30"/>
                    <a:pt x="6" y="31"/>
                  </a:cubicBezTo>
                  <a:cubicBezTo>
                    <a:pt x="6" y="31"/>
                    <a:pt x="5" y="31"/>
                    <a:pt x="5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2"/>
                    <a:pt x="5" y="32"/>
                    <a:pt x="5" y="33"/>
                  </a:cubicBezTo>
                  <a:cubicBezTo>
                    <a:pt x="4" y="33"/>
                    <a:pt x="5" y="34"/>
                    <a:pt x="4" y="34"/>
                  </a:cubicBezTo>
                  <a:cubicBezTo>
                    <a:pt x="5" y="34"/>
                    <a:pt x="4" y="35"/>
                    <a:pt x="4" y="35"/>
                  </a:cubicBezTo>
                  <a:cubicBezTo>
                    <a:pt x="4" y="35"/>
                    <a:pt x="4" y="35"/>
                    <a:pt x="4" y="36"/>
                  </a:cubicBezTo>
                  <a:cubicBezTo>
                    <a:pt x="4" y="36"/>
                    <a:pt x="4" y="36"/>
                    <a:pt x="4" y="37"/>
                  </a:cubicBezTo>
                  <a:cubicBezTo>
                    <a:pt x="3" y="38"/>
                    <a:pt x="3" y="39"/>
                    <a:pt x="1" y="39"/>
                  </a:cubicBezTo>
                  <a:cubicBezTo>
                    <a:pt x="1" y="39"/>
                    <a:pt x="1" y="38"/>
                    <a:pt x="0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1" y="37"/>
                    <a:pt x="1" y="36"/>
                  </a:cubicBezTo>
                  <a:cubicBezTo>
                    <a:pt x="1" y="36"/>
                    <a:pt x="1" y="35"/>
                    <a:pt x="1" y="35"/>
                  </a:cubicBezTo>
                  <a:cubicBezTo>
                    <a:pt x="1" y="34"/>
                    <a:pt x="1" y="33"/>
                    <a:pt x="2" y="33"/>
                  </a:cubicBezTo>
                  <a:cubicBezTo>
                    <a:pt x="2" y="33"/>
                    <a:pt x="2" y="33"/>
                    <a:pt x="2" y="32"/>
                  </a:cubicBezTo>
                  <a:cubicBezTo>
                    <a:pt x="3" y="32"/>
                    <a:pt x="3" y="31"/>
                    <a:pt x="3" y="31"/>
                  </a:cubicBezTo>
                  <a:cubicBezTo>
                    <a:pt x="3" y="31"/>
                    <a:pt x="4" y="31"/>
                    <a:pt x="4" y="30"/>
                  </a:cubicBezTo>
                  <a:cubicBezTo>
                    <a:pt x="5" y="29"/>
                    <a:pt x="6" y="29"/>
                    <a:pt x="7" y="28"/>
                  </a:cubicBezTo>
                  <a:cubicBezTo>
                    <a:pt x="7" y="28"/>
                    <a:pt x="8" y="27"/>
                    <a:pt x="8" y="27"/>
                  </a:cubicBezTo>
                  <a:cubicBezTo>
                    <a:pt x="8" y="27"/>
                    <a:pt x="9" y="26"/>
                    <a:pt x="9" y="26"/>
                  </a:cubicBezTo>
                  <a:cubicBezTo>
                    <a:pt x="9" y="26"/>
                    <a:pt x="10" y="26"/>
                    <a:pt x="10" y="25"/>
                  </a:cubicBezTo>
                  <a:cubicBezTo>
                    <a:pt x="10" y="25"/>
                    <a:pt x="11" y="24"/>
                    <a:pt x="12" y="24"/>
                  </a:cubicBezTo>
                  <a:cubicBezTo>
                    <a:pt x="12" y="23"/>
                    <a:pt x="10" y="23"/>
                    <a:pt x="10" y="22"/>
                  </a:cubicBezTo>
                  <a:cubicBezTo>
                    <a:pt x="10" y="22"/>
                    <a:pt x="9" y="21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19"/>
                    <a:pt x="9" y="20"/>
                    <a:pt x="9" y="19"/>
                  </a:cubicBezTo>
                  <a:cubicBezTo>
                    <a:pt x="10" y="20"/>
                    <a:pt x="10" y="19"/>
                    <a:pt x="11" y="20"/>
                  </a:cubicBezTo>
                  <a:cubicBezTo>
                    <a:pt x="11" y="20"/>
                    <a:pt x="12" y="19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4" y="20"/>
                    <a:pt x="14" y="19"/>
                    <a:pt x="14" y="19"/>
                  </a:cubicBezTo>
                  <a:cubicBezTo>
                    <a:pt x="14" y="19"/>
                    <a:pt x="15" y="19"/>
                    <a:pt x="15" y="18"/>
                  </a:cubicBezTo>
                  <a:cubicBezTo>
                    <a:pt x="15" y="18"/>
                    <a:pt x="16" y="17"/>
                    <a:pt x="16" y="17"/>
                  </a:cubicBezTo>
                  <a:cubicBezTo>
                    <a:pt x="15" y="16"/>
                    <a:pt x="14" y="17"/>
                    <a:pt x="14" y="17"/>
                  </a:cubicBezTo>
                  <a:cubicBezTo>
                    <a:pt x="14" y="16"/>
                    <a:pt x="13" y="16"/>
                    <a:pt x="13" y="16"/>
                  </a:cubicBezTo>
                  <a:cubicBezTo>
                    <a:pt x="12" y="16"/>
                    <a:pt x="11" y="16"/>
                    <a:pt x="10" y="16"/>
                  </a:cubicBezTo>
                  <a:cubicBezTo>
                    <a:pt x="9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6" y="14"/>
                    <a:pt x="6" y="14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6" y="14"/>
                    <a:pt x="6" y="14"/>
                    <a:pt x="7" y="13"/>
                  </a:cubicBezTo>
                  <a:cubicBezTo>
                    <a:pt x="9" y="13"/>
                    <a:pt x="11" y="13"/>
                    <a:pt x="13" y="12"/>
                  </a:cubicBezTo>
                  <a:cubicBezTo>
                    <a:pt x="14" y="11"/>
                    <a:pt x="15" y="11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8"/>
                    <a:pt x="15" y="7"/>
                    <a:pt x="15" y="6"/>
                  </a:cubicBezTo>
                  <a:cubicBezTo>
                    <a:pt x="15" y="6"/>
                    <a:pt x="15" y="5"/>
                    <a:pt x="14" y="5"/>
                  </a:cubicBezTo>
                  <a:cubicBezTo>
                    <a:pt x="14" y="4"/>
                    <a:pt x="15" y="4"/>
                    <a:pt x="15" y="4"/>
                  </a:cubicBezTo>
                  <a:cubicBezTo>
                    <a:pt x="15" y="3"/>
                    <a:pt x="15" y="2"/>
                    <a:pt x="15" y="2"/>
                  </a:cubicBezTo>
                  <a:cubicBezTo>
                    <a:pt x="16" y="2"/>
                    <a:pt x="16" y="2"/>
                    <a:pt x="16" y="1"/>
                  </a:cubicBezTo>
                  <a:cubicBezTo>
                    <a:pt x="16" y="1"/>
                    <a:pt x="16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7" y="0"/>
                    <a:pt x="18" y="1"/>
                  </a:cubicBezTo>
                  <a:close/>
                  <a:moveTo>
                    <a:pt x="32" y="25"/>
                  </a:moveTo>
                  <a:cubicBezTo>
                    <a:pt x="32" y="25"/>
                    <a:pt x="32" y="25"/>
                    <a:pt x="32" y="25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3" y="25"/>
                    <a:pt x="34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6" y="26"/>
                    <a:pt x="36" y="26"/>
                    <a:pt x="37" y="27"/>
                  </a:cubicBezTo>
                  <a:cubicBezTo>
                    <a:pt x="38" y="27"/>
                    <a:pt x="39" y="28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30"/>
                    <a:pt x="39" y="30"/>
                    <a:pt x="39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7" y="31"/>
                    <a:pt x="36" y="31"/>
                  </a:cubicBezTo>
                  <a:cubicBezTo>
                    <a:pt x="36" y="31"/>
                    <a:pt x="35" y="31"/>
                    <a:pt x="36" y="30"/>
                  </a:cubicBezTo>
                  <a:cubicBezTo>
                    <a:pt x="35" y="30"/>
                    <a:pt x="35" y="30"/>
                    <a:pt x="34" y="29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29"/>
                    <a:pt x="34" y="29"/>
                    <a:pt x="33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8"/>
                    <a:pt x="33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1" y="26"/>
                    <a:pt x="31" y="27"/>
                    <a:pt x="31" y="27"/>
                  </a:cubicBezTo>
                  <a:cubicBezTo>
                    <a:pt x="31" y="26"/>
                    <a:pt x="30" y="26"/>
                    <a:pt x="31" y="26"/>
                  </a:cubicBezTo>
                  <a:cubicBezTo>
                    <a:pt x="31" y="26"/>
                    <a:pt x="31" y="25"/>
                    <a:pt x="30" y="26"/>
                  </a:cubicBezTo>
                  <a:cubicBezTo>
                    <a:pt x="31" y="25"/>
                    <a:pt x="31" y="26"/>
                    <a:pt x="32" y="25"/>
                  </a:cubicBezTo>
                  <a:close/>
                  <a:moveTo>
                    <a:pt x="22" y="27"/>
                  </a:moveTo>
                  <a:cubicBezTo>
                    <a:pt x="22" y="28"/>
                    <a:pt x="23" y="28"/>
                    <a:pt x="23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5" y="29"/>
                    <a:pt x="25" y="29"/>
                    <a:pt x="25" y="30"/>
                  </a:cubicBezTo>
                  <a:cubicBezTo>
                    <a:pt x="26" y="30"/>
                    <a:pt x="26" y="31"/>
                    <a:pt x="27" y="32"/>
                  </a:cubicBezTo>
                  <a:cubicBezTo>
                    <a:pt x="27" y="32"/>
                    <a:pt x="27" y="33"/>
                    <a:pt x="28" y="33"/>
                  </a:cubicBezTo>
                  <a:cubicBezTo>
                    <a:pt x="28" y="33"/>
                    <a:pt x="29" y="34"/>
                    <a:pt x="29" y="34"/>
                  </a:cubicBezTo>
                  <a:cubicBezTo>
                    <a:pt x="29" y="35"/>
                    <a:pt x="31" y="35"/>
                    <a:pt x="30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2" y="37"/>
                    <a:pt x="32" y="38"/>
                    <a:pt x="32" y="39"/>
                  </a:cubicBezTo>
                  <a:cubicBezTo>
                    <a:pt x="31" y="40"/>
                    <a:pt x="30" y="40"/>
                    <a:pt x="28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6" y="40"/>
                    <a:pt x="26" y="41"/>
                    <a:pt x="25" y="41"/>
                  </a:cubicBezTo>
                  <a:cubicBezTo>
                    <a:pt x="25" y="41"/>
                    <a:pt x="24" y="41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1"/>
                    <a:pt x="21" y="41"/>
                    <a:pt x="21" y="41"/>
                  </a:cubicBezTo>
                  <a:cubicBezTo>
                    <a:pt x="20" y="41"/>
                    <a:pt x="20" y="42"/>
                    <a:pt x="19" y="41"/>
                  </a:cubicBezTo>
                  <a:cubicBezTo>
                    <a:pt x="19" y="42"/>
                    <a:pt x="18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ubicBezTo>
                    <a:pt x="15" y="41"/>
                    <a:pt x="15" y="40"/>
                    <a:pt x="15" y="41"/>
                  </a:cubicBezTo>
                  <a:cubicBezTo>
                    <a:pt x="13" y="40"/>
                    <a:pt x="12" y="38"/>
                    <a:pt x="12" y="37"/>
                  </a:cubicBezTo>
                  <a:cubicBezTo>
                    <a:pt x="11" y="37"/>
                    <a:pt x="11" y="36"/>
                    <a:pt x="11" y="35"/>
                  </a:cubicBezTo>
                  <a:cubicBezTo>
                    <a:pt x="10" y="34"/>
                    <a:pt x="10" y="34"/>
                    <a:pt x="10" y="33"/>
                  </a:cubicBezTo>
                  <a:cubicBezTo>
                    <a:pt x="9" y="33"/>
                    <a:pt x="10" y="33"/>
                    <a:pt x="10" y="33"/>
                  </a:cubicBezTo>
                  <a:cubicBezTo>
                    <a:pt x="10" y="33"/>
                    <a:pt x="9" y="33"/>
                    <a:pt x="9" y="33"/>
                  </a:cubicBezTo>
                  <a:cubicBezTo>
                    <a:pt x="9" y="32"/>
                    <a:pt x="10" y="32"/>
                    <a:pt x="10" y="32"/>
                  </a:cubicBezTo>
                  <a:cubicBezTo>
                    <a:pt x="9" y="32"/>
                    <a:pt x="9" y="31"/>
                    <a:pt x="9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2"/>
                  </a:cubicBezTo>
                  <a:cubicBezTo>
                    <a:pt x="11" y="32"/>
                    <a:pt x="12" y="32"/>
                    <a:pt x="12" y="33"/>
                  </a:cubicBezTo>
                  <a:cubicBezTo>
                    <a:pt x="13" y="34"/>
                    <a:pt x="14" y="36"/>
                    <a:pt x="16" y="37"/>
                  </a:cubicBezTo>
                  <a:cubicBezTo>
                    <a:pt x="16" y="37"/>
                    <a:pt x="17" y="37"/>
                    <a:pt x="17" y="37"/>
                  </a:cubicBezTo>
                  <a:cubicBezTo>
                    <a:pt x="18" y="37"/>
                    <a:pt x="19" y="37"/>
                    <a:pt x="20" y="37"/>
                  </a:cubicBezTo>
                  <a:cubicBezTo>
                    <a:pt x="21" y="38"/>
                    <a:pt x="21" y="37"/>
                    <a:pt x="22" y="37"/>
                  </a:cubicBezTo>
                  <a:cubicBezTo>
                    <a:pt x="22" y="37"/>
                    <a:pt x="23" y="38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4" y="37"/>
                    <a:pt x="25" y="37"/>
                    <a:pt x="26" y="37"/>
                  </a:cubicBezTo>
                  <a:cubicBezTo>
                    <a:pt x="25" y="36"/>
                    <a:pt x="26" y="35"/>
                    <a:pt x="25" y="35"/>
                  </a:cubicBezTo>
                  <a:cubicBezTo>
                    <a:pt x="25" y="34"/>
                    <a:pt x="24" y="34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2"/>
                    <a:pt x="23" y="32"/>
                  </a:cubicBezTo>
                  <a:cubicBezTo>
                    <a:pt x="23" y="32"/>
                    <a:pt x="23" y="32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2" y="30"/>
                    <a:pt x="22" y="30"/>
                  </a:cubicBezTo>
                  <a:cubicBezTo>
                    <a:pt x="22" y="30"/>
                    <a:pt x="22" y="30"/>
                    <a:pt x="23" y="30"/>
                  </a:cubicBezTo>
                  <a:cubicBezTo>
                    <a:pt x="23" y="29"/>
                    <a:pt x="22" y="29"/>
                    <a:pt x="22" y="29"/>
                  </a:cubicBezTo>
                  <a:cubicBezTo>
                    <a:pt x="22" y="29"/>
                    <a:pt x="22" y="29"/>
                    <a:pt x="21" y="29"/>
                  </a:cubicBezTo>
                  <a:cubicBezTo>
                    <a:pt x="21" y="28"/>
                    <a:pt x="21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8" y="28"/>
                  </a:cubicBezTo>
                  <a:cubicBezTo>
                    <a:pt x="18" y="29"/>
                    <a:pt x="18" y="30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9" y="32"/>
                    <a:pt x="20" y="33"/>
                  </a:cubicBezTo>
                  <a:cubicBezTo>
                    <a:pt x="20" y="33"/>
                    <a:pt x="19" y="34"/>
                    <a:pt x="19" y="34"/>
                  </a:cubicBezTo>
                  <a:cubicBezTo>
                    <a:pt x="19" y="34"/>
                    <a:pt x="19" y="35"/>
                    <a:pt x="18" y="35"/>
                  </a:cubicBezTo>
                  <a:cubicBezTo>
                    <a:pt x="18" y="34"/>
                    <a:pt x="18" y="35"/>
                    <a:pt x="18" y="35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2"/>
                    <a:pt x="17" y="31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0"/>
                    <a:pt x="16" y="29"/>
                    <a:pt x="16" y="28"/>
                  </a:cubicBezTo>
                  <a:cubicBezTo>
                    <a:pt x="16" y="28"/>
                    <a:pt x="17" y="28"/>
                    <a:pt x="17" y="27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7"/>
                    <a:pt x="19" y="26"/>
                    <a:pt x="20" y="27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2" y="27"/>
                    <a:pt x="22" y="27"/>
                    <a:pt x="22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5"/>
            <p:cNvSpPr>
              <a:spLocks noEditPoints="1"/>
            </p:cNvSpPr>
            <p:nvPr/>
          </p:nvSpPr>
          <p:spPr bwMode="auto">
            <a:xfrm>
              <a:off x="5268" y="4115"/>
              <a:ext cx="98" cy="115"/>
            </a:xfrm>
            <a:custGeom>
              <a:avLst/>
              <a:gdLst>
                <a:gd name="T0" fmla="*/ 35 w 38"/>
                <a:gd name="T1" fmla="*/ 4 h 43"/>
                <a:gd name="T2" fmla="*/ 38 w 38"/>
                <a:gd name="T3" fmla="*/ 8 h 43"/>
                <a:gd name="T4" fmla="*/ 36 w 38"/>
                <a:gd name="T5" fmla="*/ 15 h 43"/>
                <a:gd name="T6" fmla="*/ 36 w 38"/>
                <a:gd name="T7" fmla="*/ 19 h 43"/>
                <a:gd name="T8" fmla="*/ 36 w 38"/>
                <a:gd name="T9" fmla="*/ 31 h 43"/>
                <a:gd name="T10" fmla="*/ 37 w 38"/>
                <a:gd name="T11" fmla="*/ 33 h 43"/>
                <a:gd name="T12" fmla="*/ 34 w 38"/>
                <a:gd name="T13" fmla="*/ 42 h 43"/>
                <a:gd name="T14" fmla="*/ 33 w 38"/>
                <a:gd name="T15" fmla="*/ 40 h 43"/>
                <a:gd name="T16" fmla="*/ 32 w 38"/>
                <a:gd name="T17" fmla="*/ 37 h 43"/>
                <a:gd name="T18" fmla="*/ 32 w 38"/>
                <a:gd name="T19" fmla="*/ 36 h 43"/>
                <a:gd name="T20" fmla="*/ 32 w 38"/>
                <a:gd name="T21" fmla="*/ 35 h 43"/>
                <a:gd name="T22" fmla="*/ 32 w 38"/>
                <a:gd name="T23" fmla="*/ 35 h 43"/>
                <a:gd name="T24" fmla="*/ 33 w 38"/>
                <a:gd name="T25" fmla="*/ 21 h 43"/>
                <a:gd name="T26" fmla="*/ 32 w 38"/>
                <a:gd name="T27" fmla="*/ 5 h 43"/>
                <a:gd name="T28" fmla="*/ 25 w 38"/>
                <a:gd name="T29" fmla="*/ 3 h 43"/>
                <a:gd name="T30" fmla="*/ 17 w 38"/>
                <a:gd name="T31" fmla="*/ 4 h 43"/>
                <a:gd name="T32" fmla="*/ 14 w 38"/>
                <a:gd name="T33" fmla="*/ 5 h 43"/>
                <a:gd name="T34" fmla="*/ 18 w 38"/>
                <a:gd name="T35" fmla="*/ 0 h 43"/>
                <a:gd name="T36" fmla="*/ 28 w 38"/>
                <a:gd name="T37" fmla="*/ 0 h 43"/>
                <a:gd name="T38" fmla="*/ 17 w 38"/>
                <a:gd name="T39" fmla="*/ 14 h 43"/>
                <a:gd name="T40" fmla="*/ 17 w 38"/>
                <a:gd name="T41" fmla="*/ 19 h 43"/>
                <a:gd name="T42" fmla="*/ 21 w 38"/>
                <a:gd name="T43" fmla="*/ 21 h 43"/>
                <a:gd name="T44" fmla="*/ 23 w 38"/>
                <a:gd name="T45" fmla="*/ 24 h 43"/>
                <a:gd name="T46" fmla="*/ 19 w 38"/>
                <a:gd name="T47" fmla="*/ 26 h 43"/>
                <a:gd name="T48" fmla="*/ 15 w 38"/>
                <a:gd name="T49" fmla="*/ 27 h 43"/>
                <a:gd name="T50" fmla="*/ 10 w 38"/>
                <a:gd name="T51" fmla="*/ 26 h 43"/>
                <a:gd name="T52" fmla="*/ 10 w 38"/>
                <a:gd name="T53" fmla="*/ 21 h 43"/>
                <a:gd name="T54" fmla="*/ 10 w 38"/>
                <a:gd name="T55" fmla="*/ 19 h 43"/>
                <a:gd name="T56" fmla="*/ 8 w 38"/>
                <a:gd name="T57" fmla="*/ 17 h 43"/>
                <a:gd name="T58" fmla="*/ 15 w 38"/>
                <a:gd name="T59" fmla="*/ 14 h 43"/>
                <a:gd name="T60" fmla="*/ 12 w 38"/>
                <a:gd name="T61" fmla="*/ 11 h 43"/>
                <a:gd name="T62" fmla="*/ 5 w 38"/>
                <a:gd name="T63" fmla="*/ 10 h 43"/>
                <a:gd name="T64" fmla="*/ 6 w 38"/>
                <a:gd name="T65" fmla="*/ 19 h 43"/>
                <a:gd name="T66" fmla="*/ 4 w 38"/>
                <a:gd name="T67" fmla="*/ 24 h 43"/>
                <a:gd name="T68" fmla="*/ 4 w 38"/>
                <a:gd name="T69" fmla="*/ 30 h 43"/>
                <a:gd name="T70" fmla="*/ 5 w 38"/>
                <a:gd name="T71" fmla="*/ 35 h 43"/>
                <a:gd name="T72" fmla="*/ 4 w 38"/>
                <a:gd name="T73" fmla="*/ 36 h 43"/>
                <a:gd name="T74" fmla="*/ 0 w 38"/>
                <a:gd name="T75" fmla="*/ 30 h 43"/>
                <a:gd name="T76" fmla="*/ 0 w 38"/>
                <a:gd name="T77" fmla="*/ 28 h 43"/>
                <a:gd name="T78" fmla="*/ 3 w 38"/>
                <a:gd name="T79" fmla="*/ 10 h 43"/>
                <a:gd name="T80" fmla="*/ 23 w 38"/>
                <a:gd name="T81" fmla="*/ 14 h 43"/>
                <a:gd name="T82" fmla="*/ 26 w 38"/>
                <a:gd name="T83" fmla="*/ 18 h 43"/>
                <a:gd name="T84" fmla="*/ 22 w 38"/>
                <a:gd name="T85" fmla="*/ 13 h 43"/>
                <a:gd name="T86" fmla="*/ 24 w 38"/>
                <a:gd name="T87" fmla="*/ 31 h 43"/>
                <a:gd name="T88" fmla="*/ 21 w 38"/>
                <a:gd name="T89" fmla="*/ 34 h 43"/>
                <a:gd name="T90" fmla="*/ 16 w 38"/>
                <a:gd name="T91" fmla="*/ 34 h 43"/>
                <a:gd name="T92" fmla="*/ 9 w 38"/>
                <a:gd name="T93" fmla="*/ 34 h 43"/>
                <a:gd name="T94" fmla="*/ 9 w 38"/>
                <a:gd name="T95" fmla="*/ 32 h 43"/>
                <a:gd name="T96" fmla="*/ 22 w 38"/>
                <a:gd name="T97" fmla="*/ 3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" h="43">
                  <a:moveTo>
                    <a:pt x="28" y="0"/>
                  </a:moveTo>
                  <a:cubicBezTo>
                    <a:pt x="30" y="0"/>
                    <a:pt x="31" y="1"/>
                    <a:pt x="32" y="2"/>
                  </a:cubicBezTo>
                  <a:cubicBezTo>
                    <a:pt x="34" y="2"/>
                    <a:pt x="34" y="3"/>
                    <a:pt x="35" y="4"/>
                  </a:cubicBezTo>
                  <a:cubicBezTo>
                    <a:pt x="35" y="4"/>
                    <a:pt x="35" y="5"/>
                    <a:pt x="36" y="5"/>
                  </a:cubicBezTo>
                  <a:cubicBezTo>
                    <a:pt x="36" y="6"/>
                    <a:pt x="36" y="7"/>
                    <a:pt x="37" y="7"/>
                  </a:cubicBezTo>
                  <a:cubicBezTo>
                    <a:pt x="37" y="8"/>
                    <a:pt x="38" y="8"/>
                    <a:pt x="38" y="8"/>
                  </a:cubicBezTo>
                  <a:cubicBezTo>
                    <a:pt x="37" y="9"/>
                    <a:pt x="38" y="10"/>
                    <a:pt x="37" y="11"/>
                  </a:cubicBezTo>
                  <a:cubicBezTo>
                    <a:pt x="37" y="12"/>
                    <a:pt x="37" y="12"/>
                    <a:pt x="36" y="13"/>
                  </a:cubicBezTo>
                  <a:cubicBezTo>
                    <a:pt x="37" y="14"/>
                    <a:pt x="36" y="15"/>
                    <a:pt x="36" y="15"/>
                  </a:cubicBezTo>
                  <a:cubicBezTo>
                    <a:pt x="36" y="15"/>
                    <a:pt x="36" y="16"/>
                    <a:pt x="36" y="16"/>
                  </a:cubicBezTo>
                  <a:cubicBezTo>
                    <a:pt x="36" y="16"/>
                    <a:pt x="36" y="17"/>
                    <a:pt x="36" y="17"/>
                  </a:cubicBezTo>
                  <a:cubicBezTo>
                    <a:pt x="36" y="18"/>
                    <a:pt x="36" y="18"/>
                    <a:pt x="36" y="19"/>
                  </a:cubicBezTo>
                  <a:cubicBezTo>
                    <a:pt x="36" y="20"/>
                    <a:pt x="35" y="21"/>
                    <a:pt x="36" y="21"/>
                  </a:cubicBezTo>
                  <a:cubicBezTo>
                    <a:pt x="36" y="22"/>
                    <a:pt x="35" y="22"/>
                    <a:pt x="36" y="23"/>
                  </a:cubicBezTo>
                  <a:cubicBezTo>
                    <a:pt x="35" y="26"/>
                    <a:pt x="37" y="28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2"/>
                    <a:pt x="36" y="32"/>
                    <a:pt x="36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6"/>
                    <a:pt x="37" y="38"/>
                    <a:pt x="37" y="41"/>
                  </a:cubicBezTo>
                  <a:cubicBezTo>
                    <a:pt x="36" y="42"/>
                    <a:pt x="35" y="43"/>
                    <a:pt x="34" y="42"/>
                  </a:cubicBezTo>
                  <a:cubicBezTo>
                    <a:pt x="33" y="42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2" y="39"/>
                    <a:pt x="32" y="39"/>
                    <a:pt x="32" y="38"/>
                  </a:cubicBezTo>
                  <a:cubicBezTo>
                    <a:pt x="32" y="38"/>
                    <a:pt x="33" y="38"/>
                    <a:pt x="33" y="38"/>
                  </a:cubicBezTo>
                  <a:cubicBezTo>
                    <a:pt x="32" y="38"/>
                    <a:pt x="32" y="38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6"/>
                    <a:pt x="32" y="36"/>
                  </a:cubicBezTo>
                  <a:cubicBezTo>
                    <a:pt x="32" y="36"/>
                    <a:pt x="32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0"/>
                    <a:pt x="32" y="26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16"/>
                    <a:pt x="33" y="11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3" y="5"/>
                    <a:pt x="32" y="6"/>
                    <a:pt x="32" y="5"/>
                  </a:cubicBezTo>
                  <a:cubicBezTo>
                    <a:pt x="31" y="4"/>
                    <a:pt x="30" y="3"/>
                    <a:pt x="29" y="3"/>
                  </a:cubicBezTo>
                  <a:cubicBezTo>
                    <a:pt x="28" y="3"/>
                    <a:pt x="27" y="3"/>
                    <a:pt x="26" y="3"/>
                  </a:cubicBezTo>
                  <a:cubicBezTo>
                    <a:pt x="25" y="2"/>
                    <a:pt x="25" y="3"/>
                    <a:pt x="25" y="3"/>
                  </a:cubicBezTo>
                  <a:cubicBezTo>
                    <a:pt x="23" y="3"/>
                    <a:pt x="22" y="3"/>
                    <a:pt x="21" y="3"/>
                  </a:cubicBezTo>
                  <a:cubicBezTo>
                    <a:pt x="20" y="3"/>
                    <a:pt x="19" y="3"/>
                    <a:pt x="19" y="4"/>
                  </a:cubicBezTo>
                  <a:cubicBezTo>
                    <a:pt x="18" y="4"/>
                    <a:pt x="18" y="4"/>
                    <a:pt x="17" y="4"/>
                  </a:cubicBezTo>
                  <a:cubicBezTo>
                    <a:pt x="17" y="4"/>
                    <a:pt x="16" y="4"/>
                    <a:pt x="16" y="4"/>
                  </a:cubicBezTo>
                  <a:cubicBezTo>
                    <a:pt x="16" y="5"/>
                    <a:pt x="15" y="4"/>
                    <a:pt x="15" y="5"/>
                  </a:cubicBezTo>
                  <a:cubicBezTo>
                    <a:pt x="15" y="4"/>
                    <a:pt x="14" y="5"/>
                    <a:pt x="14" y="5"/>
                  </a:cubicBezTo>
                  <a:cubicBezTo>
                    <a:pt x="13" y="5"/>
                    <a:pt x="12" y="5"/>
                    <a:pt x="11" y="4"/>
                  </a:cubicBezTo>
                  <a:cubicBezTo>
                    <a:pt x="11" y="3"/>
                    <a:pt x="13" y="3"/>
                    <a:pt x="13" y="2"/>
                  </a:cubicBezTo>
                  <a:cubicBezTo>
                    <a:pt x="15" y="2"/>
                    <a:pt x="17" y="1"/>
                    <a:pt x="18" y="0"/>
                  </a:cubicBezTo>
                  <a:cubicBezTo>
                    <a:pt x="19" y="0"/>
                    <a:pt x="21" y="0"/>
                    <a:pt x="22" y="0"/>
                  </a:cubicBezTo>
                  <a:cubicBezTo>
                    <a:pt x="24" y="0"/>
                    <a:pt x="25" y="0"/>
                    <a:pt x="27" y="0"/>
                  </a:cubicBezTo>
                  <a:cubicBezTo>
                    <a:pt x="27" y="0"/>
                    <a:pt x="28" y="0"/>
                    <a:pt x="28" y="0"/>
                  </a:cubicBezTo>
                  <a:close/>
                  <a:moveTo>
                    <a:pt x="17" y="10"/>
                  </a:moveTo>
                  <a:cubicBezTo>
                    <a:pt x="18" y="11"/>
                    <a:pt x="17" y="13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8" y="15"/>
                    <a:pt x="18" y="15"/>
                    <a:pt x="19" y="15"/>
                  </a:cubicBezTo>
                  <a:cubicBezTo>
                    <a:pt x="19" y="16"/>
                    <a:pt x="21" y="16"/>
                    <a:pt x="20" y="17"/>
                  </a:cubicBezTo>
                  <a:cubicBezTo>
                    <a:pt x="20" y="18"/>
                    <a:pt x="18" y="19"/>
                    <a:pt x="17" y="19"/>
                  </a:cubicBezTo>
                  <a:cubicBezTo>
                    <a:pt x="17" y="20"/>
                    <a:pt x="16" y="20"/>
                    <a:pt x="17" y="21"/>
                  </a:cubicBezTo>
                  <a:cubicBezTo>
                    <a:pt x="18" y="21"/>
                    <a:pt x="19" y="21"/>
                    <a:pt x="20" y="21"/>
                  </a:cubicBezTo>
                  <a:cubicBezTo>
                    <a:pt x="20" y="21"/>
                    <a:pt x="21" y="20"/>
                    <a:pt x="21" y="21"/>
                  </a:cubicBezTo>
                  <a:cubicBezTo>
                    <a:pt x="22" y="21"/>
                    <a:pt x="22" y="21"/>
                    <a:pt x="22" y="22"/>
                  </a:cubicBezTo>
                  <a:cubicBezTo>
                    <a:pt x="22" y="22"/>
                    <a:pt x="23" y="22"/>
                    <a:pt x="22" y="23"/>
                  </a:cubicBezTo>
                  <a:cubicBezTo>
                    <a:pt x="22" y="23"/>
                    <a:pt x="23" y="23"/>
                    <a:pt x="23" y="24"/>
                  </a:cubicBezTo>
                  <a:cubicBezTo>
                    <a:pt x="23" y="25"/>
                    <a:pt x="22" y="25"/>
                    <a:pt x="21" y="25"/>
                  </a:cubicBezTo>
                  <a:cubicBezTo>
                    <a:pt x="21" y="25"/>
                    <a:pt x="20" y="25"/>
                    <a:pt x="20" y="25"/>
                  </a:cubicBezTo>
                  <a:cubicBezTo>
                    <a:pt x="20" y="26"/>
                    <a:pt x="19" y="25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8" y="26"/>
                    <a:pt x="17" y="26"/>
                  </a:cubicBezTo>
                  <a:cubicBezTo>
                    <a:pt x="17" y="27"/>
                    <a:pt x="16" y="26"/>
                    <a:pt x="15" y="27"/>
                  </a:cubicBezTo>
                  <a:cubicBezTo>
                    <a:pt x="15" y="26"/>
                    <a:pt x="15" y="27"/>
                    <a:pt x="14" y="27"/>
                  </a:cubicBezTo>
                  <a:cubicBezTo>
                    <a:pt x="14" y="27"/>
                    <a:pt x="13" y="27"/>
                    <a:pt x="13" y="27"/>
                  </a:cubicBezTo>
                  <a:cubicBezTo>
                    <a:pt x="12" y="27"/>
                    <a:pt x="11" y="27"/>
                    <a:pt x="10" y="26"/>
                  </a:cubicBezTo>
                  <a:cubicBezTo>
                    <a:pt x="10" y="26"/>
                    <a:pt x="10" y="25"/>
                    <a:pt x="10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0" y="22"/>
                    <a:pt x="9" y="21"/>
                    <a:pt x="10" y="21"/>
                  </a:cubicBezTo>
                  <a:cubicBezTo>
                    <a:pt x="9" y="20"/>
                    <a:pt x="11" y="20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9" y="19"/>
                    <a:pt x="9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3" y="15"/>
                    <a:pt x="15" y="15"/>
                    <a:pt x="15" y="14"/>
                  </a:cubicBezTo>
                  <a:cubicBezTo>
                    <a:pt x="15" y="13"/>
                    <a:pt x="15" y="12"/>
                    <a:pt x="15" y="12"/>
                  </a:cubicBezTo>
                  <a:cubicBezTo>
                    <a:pt x="14" y="13"/>
                    <a:pt x="13" y="12"/>
                    <a:pt x="12" y="12"/>
                  </a:cubicBezTo>
                  <a:cubicBezTo>
                    <a:pt x="13" y="11"/>
                    <a:pt x="12" y="11"/>
                    <a:pt x="12" y="11"/>
                  </a:cubicBezTo>
                  <a:cubicBezTo>
                    <a:pt x="13" y="10"/>
                    <a:pt x="15" y="9"/>
                    <a:pt x="16" y="10"/>
                  </a:cubicBezTo>
                  <a:lnTo>
                    <a:pt x="17" y="10"/>
                  </a:lnTo>
                  <a:close/>
                  <a:moveTo>
                    <a:pt x="5" y="10"/>
                  </a:moveTo>
                  <a:cubicBezTo>
                    <a:pt x="5" y="11"/>
                    <a:pt x="6" y="12"/>
                    <a:pt x="6" y="12"/>
                  </a:cubicBezTo>
                  <a:cubicBezTo>
                    <a:pt x="6" y="13"/>
                    <a:pt x="6" y="14"/>
                    <a:pt x="6" y="15"/>
                  </a:cubicBezTo>
                  <a:cubicBezTo>
                    <a:pt x="6" y="16"/>
                    <a:pt x="6" y="17"/>
                    <a:pt x="6" y="19"/>
                  </a:cubicBezTo>
                  <a:cubicBezTo>
                    <a:pt x="6" y="20"/>
                    <a:pt x="5" y="20"/>
                    <a:pt x="5" y="21"/>
                  </a:cubicBezTo>
                  <a:cubicBezTo>
                    <a:pt x="5" y="22"/>
                    <a:pt x="5" y="22"/>
                    <a:pt x="4" y="22"/>
                  </a:cubicBezTo>
                  <a:cubicBezTo>
                    <a:pt x="5" y="23"/>
                    <a:pt x="5" y="24"/>
                    <a:pt x="4" y="24"/>
                  </a:cubicBezTo>
                  <a:cubicBezTo>
                    <a:pt x="5" y="25"/>
                    <a:pt x="4" y="25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8"/>
                    <a:pt x="5" y="28"/>
                    <a:pt x="4" y="30"/>
                  </a:cubicBezTo>
                  <a:cubicBezTo>
                    <a:pt x="5" y="31"/>
                    <a:pt x="5" y="31"/>
                    <a:pt x="5" y="32"/>
                  </a:cubicBezTo>
                  <a:cubicBezTo>
                    <a:pt x="5" y="32"/>
                    <a:pt x="5" y="33"/>
                    <a:pt x="6" y="34"/>
                  </a:cubicBezTo>
                  <a:cubicBezTo>
                    <a:pt x="6" y="35"/>
                    <a:pt x="5" y="35"/>
                    <a:pt x="5" y="35"/>
                  </a:cubicBezTo>
                  <a:cubicBezTo>
                    <a:pt x="5" y="35"/>
                    <a:pt x="5" y="35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4" y="36"/>
                    <a:pt x="4" y="36"/>
                  </a:cubicBezTo>
                  <a:cubicBezTo>
                    <a:pt x="3" y="35"/>
                    <a:pt x="2" y="35"/>
                    <a:pt x="2" y="34"/>
                  </a:cubicBezTo>
                  <a:cubicBezTo>
                    <a:pt x="1" y="33"/>
                    <a:pt x="2" y="32"/>
                    <a:pt x="1" y="31"/>
                  </a:cubicBezTo>
                  <a:cubicBezTo>
                    <a:pt x="1" y="30"/>
                    <a:pt x="0" y="30"/>
                    <a:pt x="0" y="30"/>
                  </a:cubicBezTo>
                  <a:cubicBezTo>
                    <a:pt x="0" y="29"/>
                    <a:pt x="1" y="29"/>
                    <a:pt x="1" y="29"/>
                  </a:cubicBezTo>
                  <a:cubicBezTo>
                    <a:pt x="0" y="29"/>
                    <a:pt x="1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4"/>
                    <a:pt x="0" y="22"/>
                    <a:pt x="1" y="19"/>
                  </a:cubicBezTo>
                  <a:cubicBezTo>
                    <a:pt x="1" y="19"/>
                    <a:pt x="1" y="19"/>
                    <a:pt x="1" y="18"/>
                  </a:cubicBezTo>
                  <a:cubicBezTo>
                    <a:pt x="1" y="15"/>
                    <a:pt x="3" y="13"/>
                    <a:pt x="3" y="10"/>
                  </a:cubicBezTo>
                  <a:cubicBezTo>
                    <a:pt x="3" y="10"/>
                    <a:pt x="3" y="9"/>
                    <a:pt x="4" y="9"/>
                  </a:cubicBezTo>
                  <a:cubicBezTo>
                    <a:pt x="4" y="9"/>
                    <a:pt x="5" y="10"/>
                    <a:pt x="5" y="10"/>
                  </a:cubicBezTo>
                  <a:close/>
                  <a:moveTo>
                    <a:pt x="23" y="14"/>
                  </a:moveTo>
                  <a:cubicBezTo>
                    <a:pt x="23" y="13"/>
                    <a:pt x="23" y="14"/>
                    <a:pt x="23" y="14"/>
                  </a:cubicBezTo>
                  <a:cubicBezTo>
                    <a:pt x="25" y="14"/>
                    <a:pt x="27" y="15"/>
                    <a:pt x="27" y="16"/>
                  </a:cubicBezTo>
                  <a:cubicBezTo>
                    <a:pt x="27" y="17"/>
                    <a:pt x="26" y="17"/>
                    <a:pt x="26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3" y="16"/>
                    <a:pt x="22" y="15"/>
                    <a:pt x="21" y="14"/>
                  </a:cubicBezTo>
                  <a:cubicBezTo>
                    <a:pt x="21" y="13"/>
                    <a:pt x="22" y="13"/>
                    <a:pt x="22" y="13"/>
                  </a:cubicBezTo>
                  <a:lnTo>
                    <a:pt x="23" y="14"/>
                  </a:lnTo>
                  <a:close/>
                  <a:moveTo>
                    <a:pt x="22" y="31"/>
                  </a:moveTo>
                  <a:cubicBezTo>
                    <a:pt x="23" y="31"/>
                    <a:pt x="24" y="30"/>
                    <a:pt x="24" y="31"/>
                  </a:cubicBezTo>
                  <a:cubicBezTo>
                    <a:pt x="24" y="31"/>
                    <a:pt x="24" y="32"/>
                    <a:pt x="24" y="32"/>
                  </a:cubicBezTo>
                  <a:cubicBezTo>
                    <a:pt x="23" y="32"/>
                    <a:pt x="24" y="33"/>
                    <a:pt x="23" y="33"/>
                  </a:cubicBezTo>
                  <a:cubicBezTo>
                    <a:pt x="23" y="34"/>
                    <a:pt x="22" y="34"/>
                    <a:pt x="21" y="34"/>
                  </a:cubicBezTo>
                  <a:cubicBezTo>
                    <a:pt x="21" y="34"/>
                    <a:pt x="21" y="34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8" y="34"/>
                    <a:pt x="17" y="33"/>
                    <a:pt x="16" y="34"/>
                  </a:cubicBezTo>
                  <a:cubicBezTo>
                    <a:pt x="16" y="34"/>
                    <a:pt x="15" y="34"/>
                    <a:pt x="14" y="34"/>
                  </a:cubicBezTo>
                  <a:cubicBezTo>
                    <a:pt x="13" y="35"/>
                    <a:pt x="12" y="35"/>
                    <a:pt x="11" y="34"/>
                  </a:cubicBezTo>
                  <a:cubicBezTo>
                    <a:pt x="10" y="34"/>
                    <a:pt x="10" y="34"/>
                    <a:pt x="9" y="34"/>
                  </a:cubicBezTo>
                  <a:cubicBezTo>
                    <a:pt x="9" y="34"/>
                    <a:pt x="9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2"/>
                    <a:pt x="9" y="32"/>
                    <a:pt x="9" y="32"/>
                  </a:cubicBezTo>
                  <a:cubicBezTo>
                    <a:pt x="10" y="31"/>
                    <a:pt x="11" y="31"/>
                    <a:pt x="12" y="31"/>
                  </a:cubicBezTo>
                  <a:cubicBezTo>
                    <a:pt x="15" y="31"/>
                    <a:pt x="17" y="30"/>
                    <a:pt x="20" y="30"/>
                  </a:cubicBezTo>
                  <a:cubicBezTo>
                    <a:pt x="20" y="31"/>
                    <a:pt x="22" y="31"/>
                    <a:pt x="2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6"/>
            <p:cNvSpPr>
              <a:spLocks noEditPoints="1"/>
            </p:cNvSpPr>
            <p:nvPr/>
          </p:nvSpPr>
          <p:spPr bwMode="auto">
            <a:xfrm>
              <a:off x="5537" y="4091"/>
              <a:ext cx="202" cy="222"/>
            </a:xfrm>
            <a:custGeom>
              <a:avLst/>
              <a:gdLst>
                <a:gd name="T0" fmla="*/ 43 w 78"/>
                <a:gd name="T1" fmla="*/ 32 h 83"/>
                <a:gd name="T2" fmla="*/ 45 w 78"/>
                <a:gd name="T3" fmla="*/ 40 h 83"/>
                <a:gd name="T4" fmla="*/ 62 w 78"/>
                <a:gd name="T5" fmla="*/ 67 h 83"/>
                <a:gd name="T6" fmla="*/ 69 w 78"/>
                <a:gd name="T7" fmla="*/ 67 h 83"/>
                <a:gd name="T8" fmla="*/ 71 w 78"/>
                <a:gd name="T9" fmla="*/ 66 h 83"/>
                <a:gd name="T10" fmla="*/ 73 w 78"/>
                <a:gd name="T11" fmla="*/ 62 h 83"/>
                <a:gd name="T12" fmla="*/ 75 w 78"/>
                <a:gd name="T13" fmla="*/ 66 h 83"/>
                <a:gd name="T14" fmla="*/ 76 w 78"/>
                <a:gd name="T15" fmla="*/ 68 h 83"/>
                <a:gd name="T16" fmla="*/ 77 w 78"/>
                <a:gd name="T17" fmla="*/ 72 h 83"/>
                <a:gd name="T18" fmla="*/ 78 w 78"/>
                <a:gd name="T19" fmla="*/ 74 h 83"/>
                <a:gd name="T20" fmla="*/ 78 w 78"/>
                <a:gd name="T21" fmla="*/ 79 h 83"/>
                <a:gd name="T22" fmla="*/ 59 w 78"/>
                <a:gd name="T23" fmla="*/ 76 h 83"/>
                <a:gd name="T24" fmla="*/ 35 w 78"/>
                <a:gd name="T25" fmla="*/ 53 h 83"/>
                <a:gd name="T26" fmla="*/ 19 w 78"/>
                <a:gd name="T27" fmla="*/ 66 h 83"/>
                <a:gd name="T28" fmla="*/ 5 w 78"/>
                <a:gd name="T29" fmla="*/ 73 h 83"/>
                <a:gd name="T30" fmla="*/ 0 w 78"/>
                <a:gd name="T31" fmla="*/ 63 h 83"/>
                <a:gd name="T32" fmla="*/ 2 w 78"/>
                <a:gd name="T33" fmla="*/ 53 h 83"/>
                <a:gd name="T34" fmla="*/ 3 w 78"/>
                <a:gd name="T35" fmla="*/ 38 h 83"/>
                <a:gd name="T36" fmla="*/ 2 w 78"/>
                <a:gd name="T37" fmla="*/ 33 h 83"/>
                <a:gd name="T38" fmla="*/ 5 w 78"/>
                <a:gd name="T39" fmla="*/ 17 h 83"/>
                <a:gd name="T40" fmla="*/ 10 w 78"/>
                <a:gd name="T41" fmla="*/ 14 h 83"/>
                <a:gd name="T42" fmla="*/ 11 w 78"/>
                <a:gd name="T43" fmla="*/ 35 h 83"/>
                <a:gd name="T44" fmla="*/ 24 w 78"/>
                <a:gd name="T45" fmla="*/ 31 h 83"/>
                <a:gd name="T46" fmla="*/ 18 w 78"/>
                <a:gd name="T47" fmla="*/ 22 h 83"/>
                <a:gd name="T48" fmla="*/ 29 w 78"/>
                <a:gd name="T49" fmla="*/ 15 h 83"/>
                <a:gd name="T50" fmla="*/ 26 w 78"/>
                <a:gd name="T51" fmla="*/ 12 h 83"/>
                <a:gd name="T52" fmla="*/ 15 w 78"/>
                <a:gd name="T53" fmla="*/ 12 h 83"/>
                <a:gd name="T54" fmla="*/ 26 w 78"/>
                <a:gd name="T55" fmla="*/ 4 h 83"/>
                <a:gd name="T56" fmla="*/ 45 w 78"/>
                <a:gd name="T57" fmla="*/ 0 h 83"/>
                <a:gd name="T58" fmla="*/ 50 w 78"/>
                <a:gd name="T59" fmla="*/ 7 h 83"/>
                <a:gd name="T60" fmla="*/ 47 w 78"/>
                <a:gd name="T61" fmla="*/ 18 h 83"/>
                <a:gd name="T62" fmla="*/ 52 w 78"/>
                <a:gd name="T63" fmla="*/ 23 h 83"/>
                <a:gd name="T64" fmla="*/ 35 w 78"/>
                <a:gd name="T65" fmla="*/ 24 h 83"/>
                <a:gd name="T66" fmla="*/ 74 w 78"/>
                <a:gd name="T67" fmla="*/ 39 h 83"/>
                <a:gd name="T68" fmla="*/ 72 w 78"/>
                <a:gd name="T69" fmla="*/ 33 h 83"/>
                <a:gd name="T70" fmla="*/ 72 w 78"/>
                <a:gd name="T71" fmla="*/ 31 h 83"/>
                <a:gd name="T72" fmla="*/ 71 w 78"/>
                <a:gd name="T73" fmla="*/ 35 h 83"/>
                <a:gd name="T74" fmla="*/ 70 w 78"/>
                <a:gd name="T75" fmla="*/ 46 h 83"/>
                <a:gd name="T76" fmla="*/ 71 w 78"/>
                <a:gd name="T77" fmla="*/ 50 h 83"/>
                <a:gd name="T78" fmla="*/ 69 w 78"/>
                <a:gd name="T79" fmla="*/ 57 h 83"/>
                <a:gd name="T80" fmla="*/ 68 w 78"/>
                <a:gd name="T81" fmla="*/ 50 h 83"/>
                <a:gd name="T82" fmla="*/ 69 w 78"/>
                <a:gd name="T83" fmla="*/ 43 h 83"/>
                <a:gd name="T84" fmla="*/ 70 w 78"/>
                <a:gd name="T85" fmla="*/ 32 h 83"/>
                <a:gd name="T86" fmla="*/ 33 w 78"/>
                <a:gd name="T87" fmla="*/ 42 h 83"/>
                <a:gd name="T88" fmla="*/ 12 w 78"/>
                <a:gd name="T89" fmla="*/ 60 h 83"/>
                <a:gd name="T90" fmla="*/ 9 w 78"/>
                <a:gd name="T91" fmla="*/ 52 h 83"/>
                <a:gd name="T92" fmla="*/ 23 w 78"/>
                <a:gd name="T93" fmla="*/ 43 h 83"/>
                <a:gd name="T94" fmla="*/ 34 w 78"/>
                <a:gd name="T95" fmla="*/ 41 h 83"/>
                <a:gd name="T96" fmla="*/ 74 w 78"/>
                <a:gd name="T97" fmla="*/ 48 h 83"/>
                <a:gd name="T98" fmla="*/ 72 w 78"/>
                <a:gd name="T99" fmla="*/ 53 h 83"/>
                <a:gd name="T100" fmla="*/ 72 w 78"/>
                <a:gd name="T101" fmla="*/ 48 h 83"/>
                <a:gd name="T102" fmla="*/ 73 w 78"/>
                <a:gd name="T103" fmla="*/ 45 h 83"/>
                <a:gd name="T104" fmla="*/ 70 w 78"/>
                <a:gd name="T105" fmla="*/ 54 h 83"/>
                <a:gd name="T106" fmla="*/ 70 w 78"/>
                <a:gd name="T107" fmla="*/ 66 h 83"/>
                <a:gd name="T108" fmla="*/ 72 w 78"/>
                <a:gd name="T109" fmla="*/ 67 h 83"/>
                <a:gd name="T110" fmla="*/ 74 w 78"/>
                <a:gd name="T111" fmla="*/ 69 h 83"/>
                <a:gd name="T112" fmla="*/ 76 w 78"/>
                <a:gd name="T113" fmla="*/ 7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8" h="83">
                  <a:moveTo>
                    <a:pt x="52" y="23"/>
                  </a:moveTo>
                  <a:cubicBezTo>
                    <a:pt x="53" y="26"/>
                    <a:pt x="52" y="27"/>
                    <a:pt x="51" y="28"/>
                  </a:cubicBezTo>
                  <a:cubicBezTo>
                    <a:pt x="51" y="31"/>
                    <a:pt x="48" y="30"/>
                    <a:pt x="46" y="31"/>
                  </a:cubicBezTo>
                  <a:cubicBezTo>
                    <a:pt x="45" y="31"/>
                    <a:pt x="44" y="33"/>
                    <a:pt x="43" y="32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0" y="31"/>
                    <a:pt x="40" y="34"/>
                    <a:pt x="39" y="34"/>
                  </a:cubicBezTo>
                  <a:cubicBezTo>
                    <a:pt x="40" y="36"/>
                    <a:pt x="40" y="38"/>
                    <a:pt x="42" y="39"/>
                  </a:cubicBezTo>
                  <a:cubicBezTo>
                    <a:pt x="43" y="39"/>
                    <a:pt x="44" y="40"/>
                    <a:pt x="45" y="40"/>
                  </a:cubicBezTo>
                  <a:cubicBezTo>
                    <a:pt x="44" y="41"/>
                    <a:pt x="45" y="42"/>
                    <a:pt x="44" y="43"/>
                  </a:cubicBezTo>
                  <a:cubicBezTo>
                    <a:pt x="45" y="45"/>
                    <a:pt x="47" y="47"/>
                    <a:pt x="49" y="49"/>
                  </a:cubicBezTo>
                  <a:cubicBezTo>
                    <a:pt x="50" y="50"/>
                    <a:pt x="49" y="53"/>
                    <a:pt x="51" y="53"/>
                  </a:cubicBezTo>
                  <a:cubicBezTo>
                    <a:pt x="54" y="58"/>
                    <a:pt x="58" y="62"/>
                    <a:pt x="62" y="67"/>
                  </a:cubicBezTo>
                  <a:cubicBezTo>
                    <a:pt x="64" y="69"/>
                    <a:pt x="66" y="71"/>
                    <a:pt x="68" y="72"/>
                  </a:cubicBezTo>
                  <a:cubicBezTo>
                    <a:pt x="69" y="71"/>
                    <a:pt x="69" y="71"/>
                    <a:pt x="69" y="71"/>
                  </a:cubicBezTo>
                  <a:cubicBezTo>
                    <a:pt x="68" y="70"/>
                    <a:pt x="69" y="69"/>
                    <a:pt x="68" y="67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68" y="66"/>
                    <a:pt x="69" y="64"/>
                    <a:pt x="68" y="63"/>
                  </a:cubicBezTo>
                  <a:cubicBezTo>
                    <a:pt x="69" y="60"/>
                    <a:pt x="69" y="60"/>
                    <a:pt x="69" y="60"/>
                  </a:cubicBezTo>
                  <a:cubicBezTo>
                    <a:pt x="69" y="61"/>
                    <a:pt x="70" y="62"/>
                    <a:pt x="71" y="62"/>
                  </a:cubicBezTo>
                  <a:cubicBezTo>
                    <a:pt x="71" y="63"/>
                    <a:pt x="71" y="65"/>
                    <a:pt x="71" y="66"/>
                  </a:cubicBezTo>
                  <a:cubicBezTo>
                    <a:pt x="73" y="66"/>
                    <a:pt x="71" y="64"/>
                    <a:pt x="72" y="63"/>
                  </a:cubicBezTo>
                  <a:cubicBezTo>
                    <a:pt x="72" y="62"/>
                    <a:pt x="70" y="60"/>
                    <a:pt x="72" y="59"/>
                  </a:cubicBezTo>
                  <a:cubicBezTo>
                    <a:pt x="73" y="60"/>
                    <a:pt x="72" y="61"/>
                    <a:pt x="73" y="61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3"/>
                    <a:pt x="73" y="63"/>
                    <a:pt x="73" y="63"/>
                  </a:cubicBezTo>
                  <a:cubicBezTo>
                    <a:pt x="73" y="64"/>
                    <a:pt x="74" y="65"/>
                    <a:pt x="73" y="67"/>
                  </a:cubicBezTo>
                  <a:cubicBezTo>
                    <a:pt x="73" y="67"/>
                    <a:pt x="74" y="67"/>
                    <a:pt x="74" y="68"/>
                  </a:cubicBezTo>
                  <a:cubicBezTo>
                    <a:pt x="75" y="67"/>
                    <a:pt x="75" y="67"/>
                    <a:pt x="75" y="66"/>
                  </a:cubicBezTo>
                  <a:cubicBezTo>
                    <a:pt x="75" y="67"/>
                    <a:pt x="75" y="69"/>
                    <a:pt x="77" y="68"/>
                  </a:cubicBezTo>
                  <a:cubicBezTo>
                    <a:pt x="78" y="68"/>
                    <a:pt x="77" y="69"/>
                    <a:pt x="78" y="69"/>
                  </a:cubicBezTo>
                  <a:cubicBezTo>
                    <a:pt x="78" y="70"/>
                    <a:pt x="77" y="70"/>
                    <a:pt x="77" y="70"/>
                  </a:cubicBezTo>
                  <a:cubicBezTo>
                    <a:pt x="76" y="69"/>
                    <a:pt x="77" y="69"/>
                    <a:pt x="76" y="68"/>
                  </a:cubicBezTo>
                  <a:cubicBezTo>
                    <a:pt x="75" y="69"/>
                    <a:pt x="75" y="70"/>
                    <a:pt x="76" y="71"/>
                  </a:cubicBezTo>
                  <a:cubicBezTo>
                    <a:pt x="76" y="71"/>
                    <a:pt x="76" y="71"/>
                    <a:pt x="76" y="71"/>
                  </a:cubicBezTo>
                  <a:cubicBezTo>
                    <a:pt x="76" y="71"/>
                    <a:pt x="77" y="71"/>
                    <a:pt x="77" y="71"/>
                  </a:cubicBezTo>
                  <a:cubicBezTo>
                    <a:pt x="77" y="71"/>
                    <a:pt x="77" y="72"/>
                    <a:pt x="77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8" y="73"/>
                    <a:pt x="78" y="73"/>
                    <a:pt x="78" y="73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76" y="73"/>
                    <a:pt x="77" y="74"/>
                    <a:pt x="78" y="74"/>
                  </a:cubicBezTo>
                  <a:cubicBezTo>
                    <a:pt x="78" y="74"/>
                    <a:pt x="78" y="74"/>
                    <a:pt x="78" y="74"/>
                  </a:cubicBezTo>
                  <a:cubicBezTo>
                    <a:pt x="78" y="75"/>
                    <a:pt x="77" y="75"/>
                    <a:pt x="77" y="77"/>
                  </a:cubicBezTo>
                  <a:cubicBezTo>
                    <a:pt x="77" y="77"/>
                    <a:pt x="77" y="77"/>
                    <a:pt x="77" y="77"/>
                  </a:cubicBezTo>
                  <a:cubicBezTo>
                    <a:pt x="78" y="77"/>
                    <a:pt x="77" y="78"/>
                    <a:pt x="78" y="79"/>
                  </a:cubicBezTo>
                  <a:cubicBezTo>
                    <a:pt x="78" y="80"/>
                    <a:pt x="77" y="80"/>
                    <a:pt x="78" y="80"/>
                  </a:cubicBezTo>
                  <a:cubicBezTo>
                    <a:pt x="77" y="81"/>
                    <a:pt x="77" y="83"/>
                    <a:pt x="75" y="82"/>
                  </a:cubicBezTo>
                  <a:cubicBezTo>
                    <a:pt x="74" y="83"/>
                    <a:pt x="72" y="82"/>
                    <a:pt x="70" y="82"/>
                  </a:cubicBezTo>
                  <a:cubicBezTo>
                    <a:pt x="66" y="81"/>
                    <a:pt x="63" y="78"/>
                    <a:pt x="59" y="76"/>
                  </a:cubicBezTo>
                  <a:cubicBezTo>
                    <a:pt x="59" y="75"/>
                    <a:pt x="58" y="75"/>
                    <a:pt x="57" y="74"/>
                  </a:cubicBezTo>
                  <a:cubicBezTo>
                    <a:pt x="50" y="67"/>
                    <a:pt x="45" y="59"/>
                    <a:pt x="40" y="50"/>
                  </a:cubicBezTo>
                  <a:cubicBezTo>
                    <a:pt x="40" y="50"/>
                    <a:pt x="39" y="49"/>
                    <a:pt x="39" y="50"/>
                  </a:cubicBezTo>
                  <a:cubicBezTo>
                    <a:pt x="37" y="51"/>
                    <a:pt x="36" y="52"/>
                    <a:pt x="35" y="53"/>
                  </a:cubicBezTo>
                  <a:cubicBezTo>
                    <a:pt x="34" y="54"/>
                    <a:pt x="32" y="55"/>
                    <a:pt x="32" y="56"/>
                  </a:cubicBezTo>
                  <a:cubicBezTo>
                    <a:pt x="29" y="58"/>
                    <a:pt x="27" y="61"/>
                    <a:pt x="24" y="62"/>
                  </a:cubicBezTo>
                  <a:cubicBezTo>
                    <a:pt x="22" y="63"/>
                    <a:pt x="21" y="65"/>
                    <a:pt x="18" y="65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18" y="67"/>
                    <a:pt x="16" y="67"/>
                    <a:pt x="15" y="68"/>
                  </a:cubicBezTo>
                  <a:cubicBezTo>
                    <a:pt x="14" y="68"/>
                    <a:pt x="14" y="69"/>
                    <a:pt x="12" y="69"/>
                  </a:cubicBezTo>
                  <a:cubicBezTo>
                    <a:pt x="12" y="70"/>
                    <a:pt x="10" y="71"/>
                    <a:pt x="9" y="73"/>
                  </a:cubicBezTo>
                  <a:cubicBezTo>
                    <a:pt x="8" y="73"/>
                    <a:pt x="7" y="72"/>
                    <a:pt x="5" y="73"/>
                  </a:cubicBezTo>
                  <a:cubicBezTo>
                    <a:pt x="5" y="71"/>
                    <a:pt x="3" y="71"/>
                    <a:pt x="3" y="70"/>
                  </a:cubicBezTo>
                  <a:cubicBezTo>
                    <a:pt x="2" y="69"/>
                    <a:pt x="1" y="68"/>
                    <a:pt x="0" y="67"/>
                  </a:cubicBezTo>
                  <a:cubicBezTo>
                    <a:pt x="0" y="66"/>
                    <a:pt x="0" y="65"/>
                    <a:pt x="0" y="65"/>
                  </a:cubicBezTo>
                  <a:cubicBezTo>
                    <a:pt x="0" y="64"/>
                    <a:pt x="1" y="64"/>
                    <a:pt x="0" y="63"/>
                  </a:cubicBezTo>
                  <a:cubicBezTo>
                    <a:pt x="1" y="61"/>
                    <a:pt x="1" y="59"/>
                    <a:pt x="1" y="5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4"/>
                    <a:pt x="2" y="53"/>
                    <a:pt x="2" y="53"/>
                  </a:cubicBezTo>
                  <a:cubicBezTo>
                    <a:pt x="3" y="49"/>
                    <a:pt x="2" y="46"/>
                    <a:pt x="3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3" y="42"/>
                    <a:pt x="2" y="42"/>
                    <a:pt x="2" y="42"/>
                  </a:cubicBezTo>
                  <a:cubicBezTo>
                    <a:pt x="3" y="41"/>
                    <a:pt x="2" y="40"/>
                    <a:pt x="3" y="38"/>
                  </a:cubicBezTo>
                  <a:cubicBezTo>
                    <a:pt x="2" y="38"/>
                    <a:pt x="2" y="38"/>
                    <a:pt x="2" y="37"/>
                  </a:cubicBezTo>
                  <a:cubicBezTo>
                    <a:pt x="3" y="37"/>
                    <a:pt x="3" y="36"/>
                    <a:pt x="3" y="35"/>
                  </a:cubicBezTo>
                  <a:cubicBezTo>
                    <a:pt x="3" y="35"/>
                    <a:pt x="3" y="34"/>
                    <a:pt x="3" y="3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4" y="30"/>
                    <a:pt x="2" y="27"/>
                    <a:pt x="4" y="24"/>
                  </a:cubicBezTo>
                  <a:cubicBezTo>
                    <a:pt x="3" y="23"/>
                    <a:pt x="4" y="22"/>
                    <a:pt x="4" y="21"/>
                  </a:cubicBezTo>
                  <a:cubicBezTo>
                    <a:pt x="4" y="20"/>
                    <a:pt x="4" y="18"/>
                    <a:pt x="5" y="17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5"/>
                    <a:pt x="6" y="15"/>
                    <a:pt x="7" y="15"/>
                  </a:cubicBezTo>
                  <a:cubicBezTo>
                    <a:pt x="8" y="14"/>
                    <a:pt x="9" y="14"/>
                    <a:pt x="10" y="14"/>
                  </a:cubicBezTo>
                  <a:cubicBezTo>
                    <a:pt x="13" y="16"/>
                    <a:pt x="14" y="19"/>
                    <a:pt x="15" y="21"/>
                  </a:cubicBezTo>
                  <a:cubicBezTo>
                    <a:pt x="14" y="22"/>
                    <a:pt x="16" y="23"/>
                    <a:pt x="15" y="24"/>
                  </a:cubicBezTo>
                  <a:cubicBezTo>
                    <a:pt x="15" y="26"/>
                    <a:pt x="15" y="29"/>
                    <a:pt x="13" y="30"/>
                  </a:cubicBezTo>
                  <a:cubicBezTo>
                    <a:pt x="12" y="32"/>
                    <a:pt x="14" y="34"/>
                    <a:pt x="11" y="35"/>
                  </a:cubicBezTo>
                  <a:cubicBezTo>
                    <a:pt x="11" y="36"/>
                    <a:pt x="11" y="37"/>
                    <a:pt x="11" y="38"/>
                  </a:cubicBezTo>
                  <a:cubicBezTo>
                    <a:pt x="12" y="39"/>
                    <a:pt x="12" y="37"/>
                    <a:pt x="14" y="36"/>
                  </a:cubicBezTo>
                  <a:cubicBezTo>
                    <a:pt x="16" y="35"/>
                    <a:pt x="19" y="34"/>
                    <a:pt x="21" y="33"/>
                  </a:cubicBezTo>
                  <a:cubicBezTo>
                    <a:pt x="22" y="33"/>
                    <a:pt x="24" y="32"/>
                    <a:pt x="24" y="31"/>
                  </a:cubicBezTo>
                  <a:cubicBezTo>
                    <a:pt x="26" y="31"/>
                    <a:pt x="28" y="30"/>
                    <a:pt x="28" y="29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3" y="25"/>
                    <a:pt x="21" y="31"/>
                    <a:pt x="18" y="27"/>
                  </a:cubicBezTo>
                  <a:cubicBezTo>
                    <a:pt x="16" y="26"/>
                    <a:pt x="18" y="24"/>
                    <a:pt x="18" y="22"/>
                  </a:cubicBezTo>
                  <a:cubicBezTo>
                    <a:pt x="19" y="21"/>
                    <a:pt x="20" y="20"/>
                    <a:pt x="21" y="19"/>
                  </a:cubicBezTo>
                  <a:cubicBezTo>
                    <a:pt x="22" y="19"/>
                    <a:pt x="22" y="18"/>
                    <a:pt x="23" y="18"/>
                  </a:cubicBezTo>
                  <a:cubicBezTo>
                    <a:pt x="25" y="18"/>
                    <a:pt x="23" y="14"/>
                    <a:pt x="26" y="15"/>
                  </a:cubicBezTo>
                  <a:cubicBezTo>
                    <a:pt x="27" y="15"/>
                    <a:pt x="28" y="16"/>
                    <a:pt x="29" y="15"/>
                  </a:cubicBezTo>
                  <a:cubicBezTo>
                    <a:pt x="31" y="14"/>
                    <a:pt x="32" y="13"/>
                    <a:pt x="33" y="12"/>
                  </a:cubicBezTo>
                  <a:cubicBezTo>
                    <a:pt x="33" y="11"/>
                    <a:pt x="34" y="11"/>
                    <a:pt x="34" y="10"/>
                  </a:cubicBezTo>
                  <a:cubicBezTo>
                    <a:pt x="32" y="10"/>
                    <a:pt x="31" y="11"/>
                    <a:pt x="29" y="11"/>
                  </a:cubicBezTo>
                  <a:cubicBezTo>
                    <a:pt x="29" y="12"/>
                    <a:pt x="27" y="12"/>
                    <a:pt x="26" y="12"/>
                  </a:cubicBezTo>
                  <a:cubicBezTo>
                    <a:pt x="26" y="13"/>
                    <a:pt x="25" y="12"/>
                    <a:pt x="24" y="13"/>
                  </a:cubicBezTo>
                  <a:cubicBezTo>
                    <a:pt x="24" y="13"/>
                    <a:pt x="23" y="14"/>
                    <a:pt x="23" y="13"/>
                  </a:cubicBezTo>
                  <a:cubicBezTo>
                    <a:pt x="22" y="14"/>
                    <a:pt x="21" y="13"/>
                    <a:pt x="20" y="14"/>
                  </a:cubicBezTo>
                  <a:cubicBezTo>
                    <a:pt x="19" y="12"/>
                    <a:pt x="16" y="13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0"/>
                    <a:pt x="12" y="11"/>
                    <a:pt x="13" y="9"/>
                  </a:cubicBezTo>
                  <a:cubicBezTo>
                    <a:pt x="13" y="8"/>
                    <a:pt x="14" y="6"/>
                    <a:pt x="15" y="6"/>
                  </a:cubicBezTo>
                  <a:cubicBezTo>
                    <a:pt x="19" y="5"/>
                    <a:pt x="22" y="4"/>
                    <a:pt x="26" y="4"/>
                  </a:cubicBezTo>
                  <a:cubicBezTo>
                    <a:pt x="27" y="4"/>
                    <a:pt x="29" y="3"/>
                    <a:pt x="31" y="3"/>
                  </a:cubicBezTo>
                  <a:cubicBezTo>
                    <a:pt x="32" y="2"/>
                    <a:pt x="34" y="3"/>
                    <a:pt x="35" y="2"/>
                  </a:cubicBezTo>
                  <a:cubicBezTo>
                    <a:pt x="38" y="2"/>
                    <a:pt x="40" y="1"/>
                    <a:pt x="42" y="0"/>
                  </a:cubicBezTo>
                  <a:cubicBezTo>
                    <a:pt x="42" y="0"/>
                    <a:pt x="44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7" y="1"/>
                    <a:pt x="50" y="1"/>
                    <a:pt x="51" y="3"/>
                  </a:cubicBezTo>
                  <a:cubicBezTo>
                    <a:pt x="50" y="4"/>
                    <a:pt x="52" y="4"/>
                    <a:pt x="52" y="5"/>
                  </a:cubicBezTo>
                  <a:cubicBezTo>
                    <a:pt x="52" y="6"/>
                    <a:pt x="50" y="5"/>
                    <a:pt x="50" y="7"/>
                  </a:cubicBezTo>
                  <a:cubicBezTo>
                    <a:pt x="47" y="8"/>
                    <a:pt x="45" y="11"/>
                    <a:pt x="43" y="13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4" y="15"/>
                    <a:pt x="45" y="14"/>
                    <a:pt x="46" y="15"/>
                  </a:cubicBezTo>
                  <a:cubicBezTo>
                    <a:pt x="46" y="16"/>
                    <a:pt x="46" y="17"/>
                    <a:pt x="47" y="18"/>
                  </a:cubicBezTo>
                  <a:cubicBezTo>
                    <a:pt x="46" y="19"/>
                    <a:pt x="45" y="20"/>
                    <a:pt x="43" y="20"/>
                  </a:cubicBezTo>
                  <a:cubicBezTo>
                    <a:pt x="43" y="21"/>
                    <a:pt x="42" y="21"/>
                    <a:pt x="42" y="21"/>
                  </a:cubicBezTo>
                  <a:cubicBezTo>
                    <a:pt x="45" y="22"/>
                    <a:pt x="47" y="21"/>
                    <a:pt x="49" y="22"/>
                  </a:cubicBezTo>
                  <a:cubicBezTo>
                    <a:pt x="50" y="23"/>
                    <a:pt x="51" y="22"/>
                    <a:pt x="52" y="23"/>
                  </a:cubicBezTo>
                  <a:close/>
                  <a:moveTo>
                    <a:pt x="40" y="24"/>
                  </a:moveTo>
                  <a:cubicBezTo>
                    <a:pt x="40" y="25"/>
                    <a:pt x="38" y="25"/>
                    <a:pt x="37" y="26"/>
                  </a:cubicBezTo>
                  <a:cubicBezTo>
                    <a:pt x="36" y="26"/>
                    <a:pt x="36" y="26"/>
                    <a:pt x="35" y="26"/>
                  </a:cubicBezTo>
                  <a:cubicBezTo>
                    <a:pt x="34" y="26"/>
                    <a:pt x="36" y="25"/>
                    <a:pt x="35" y="24"/>
                  </a:cubicBezTo>
                  <a:cubicBezTo>
                    <a:pt x="36" y="24"/>
                    <a:pt x="37" y="22"/>
                    <a:pt x="38" y="23"/>
                  </a:cubicBezTo>
                  <a:cubicBezTo>
                    <a:pt x="39" y="23"/>
                    <a:pt x="39" y="25"/>
                    <a:pt x="40" y="24"/>
                  </a:cubicBezTo>
                  <a:close/>
                  <a:moveTo>
                    <a:pt x="73" y="36"/>
                  </a:moveTo>
                  <a:cubicBezTo>
                    <a:pt x="73" y="37"/>
                    <a:pt x="73" y="38"/>
                    <a:pt x="74" y="39"/>
                  </a:cubicBezTo>
                  <a:cubicBezTo>
                    <a:pt x="73" y="40"/>
                    <a:pt x="73" y="42"/>
                    <a:pt x="74" y="44"/>
                  </a:cubicBezTo>
                  <a:cubicBezTo>
                    <a:pt x="74" y="44"/>
                    <a:pt x="72" y="44"/>
                    <a:pt x="72" y="44"/>
                  </a:cubicBezTo>
                  <a:cubicBezTo>
                    <a:pt x="72" y="41"/>
                    <a:pt x="72" y="37"/>
                    <a:pt x="72" y="33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3" y="33"/>
                    <a:pt x="72" y="33"/>
                    <a:pt x="73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2"/>
                    <a:pt x="72" y="32"/>
                    <a:pt x="72" y="31"/>
                  </a:cubicBezTo>
                  <a:cubicBezTo>
                    <a:pt x="72" y="31"/>
                    <a:pt x="73" y="30"/>
                    <a:pt x="73" y="30"/>
                  </a:cubicBezTo>
                  <a:cubicBezTo>
                    <a:pt x="72" y="29"/>
                    <a:pt x="73" y="28"/>
                    <a:pt x="73" y="27"/>
                  </a:cubicBezTo>
                  <a:cubicBezTo>
                    <a:pt x="73" y="29"/>
                    <a:pt x="73" y="33"/>
                    <a:pt x="73" y="36"/>
                  </a:cubicBezTo>
                  <a:close/>
                  <a:moveTo>
                    <a:pt x="71" y="35"/>
                  </a:moveTo>
                  <a:cubicBezTo>
                    <a:pt x="71" y="35"/>
                    <a:pt x="70" y="36"/>
                    <a:pt x="71" y="37"/>
                  </a:cubicBezTo>
                  <a:cubicBezTo>
                    <a:pt x="70" y="37"/>
                    <a:pt x="71" y="38"/>
                    <a:pt x="71" y="39"/>
                  </a:cubicBezTo>
                  <a:cubicBezTo>
                    <a:pt x="70" y="40"/>
                    <a:pt x="71" y="43"/>
                    <a:pt x="70" y="44"/>
                  </a:cubicBezTo>
                  <a:cubicBezTo>
                    <a:pt x="70" y="44"/>
                    <a:pt x="71" y="45"/>
                    <a:pt x="70" y="46"/>
                  </a:cubicBezTo>
                  <a:cubicBezTo>
                    <a:pt x="71" y="46"/>
                    <a:pt x="70" y="47"/>
                    <a:pt x="70" y="48"/>
                  </a:cubicBezTo>
                  <a:cubicBezTo>
                    <a:pt x="69" y="49"/>
                    <a:pt x="70" y="50"/>
                    <a:pt x="70" y="51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1" y="51"/>
                    <a:pt x="70" y="50"/>
                    <a:pt x="71" y="50"/>
                  </a:cubicBezTo>
                  <a:cubicBezTo>
                    <a:pt x="70" y="51"/>
                    <a:pt x="71" y="52"/>
                    <a:pt x="70" y="53"/>
                  </a:cubicBezTo>
                  <a:cubicBezTo>
                    <a:pt x="71" y="54"/>
                    <a:pt x="71" y="56"/>
                    <a:pt x="71" y="57"/>
                  </a:cubicBezTo>
                  <a:cubicBezTo>
                    <a:pt x="70" y="57"/>
                    <a:pt x="70" y="56"/>
                    <a:pt x="70" y="56"/>
                  </a:cubicBezTo>
                  <a:cubicBezTo>
                    <a:pt x="70" y="57"/>
                    <a:pt x="69" y="57"/>
                    <a:pt x="69" y="57"/>
                  </a:cubicBezTo>
                  <a:cubicBezTo>
                    <a:pt x="70" y="58"/>
                    <a:pt x="69" y="59"/>
                    <a:pt x="69" y="60"/>
                  </a:cubicBezTo>
                  <a:cubicBezTo>
                    <a:pt x="68" y="60"/>
                    <a:pt x="69" y="59"/>
                    <a:pt x="68" y="59"/>
                  </a:cubicBezTo>
                  <a:cubicBezTo>
                    <a:pt x="69" y="57"/>
                    <a:pt x="69" y="56"/>
                    <a:pt x="68" y="55"/>
                  </a:cubicBezTo>
                  <a:cubicBezTo>
                    <a:pt x="67" y="53"/>
                    <a:pt x="69" y="52"/>
                    <a:pt x="68" y="50"/>
                  </a:cubicBezTo>
                  <a:cubicBezTo>
                    <a:pt x="69" y="50"/>
                    <a:pt x="68" y="49"/>
                    <a:pt x="69" y="49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7"/>
                    <a:pt x="69" y="46"/>
                    <a:pt x="69" y="44"/>
                  </a:cubicBezTo>
                  <a:cubicBezTo>
                    <a:pt x="69" y="44"/>
                    <a:pt x="69" y="44"/>
                    <a:pt x="69" y="43"/>
                  </a:cubicBezTo>
                  <a:cubicBezTo>
                    <a:pt x="69" y="43"/>
                    <a:pt x="68" y="43"/>
                    <a:pt x="68" y="43"/>
                  </a:cubicBezTo>
                  <a:cubicBezTo>
                    <a:pt x="71" y="43"/>
                    <a:pt x="68" y="40"/>
                    <a:pt x="69" y="39"/>
                  </a:cubicBezTo>
                  <a:cubicBezTo>
                    <a:pt x="68" y="38"/>
                    <a:pt x="71" y="37"/>
                    <a:pt x="69" y="36"/>
                  </a:cubicBezTo>
                  <a:cubicBezTo>
                    <a:pt x="70" y="35"/>
                    <a:pt x="70" y="33"/>
                    <a:pt x="70" y="32"/>
                  </a:cubicBezTo>
                  <a:cubicBezTo>
                    <a:pt x="71" y="35"/>
                    <a:pt x="71" y="35"/>
                    <a:pt x="71" y="35"/>
                  </a:cubicBezTo>
                  <a:close/>
                  <a:moveTo>
                    <a:pt x="34" y="41"/>
                  </a:moveTo>
                  <a:cubicBezTo>
                    <a:pt x="33" y="40"/>
                    <a:pt x="33" y="40"/>
                    <a:pt x="33" y="40"/>
                  </a:cubicBezTo>
                  <a:cubicBezTo>
                    <a:pt x="33" y="40"/>
                    <a:pt x="33" y="41"/>
                    <a:pt x="33" y="42"/>
                  </a:cubicBezTo>
                  <a:cubicBezTo>
                    <a:pt x="33" y="42"/>
                    <a:pt x="34" y="43"/>
                    <a:pt x="34" y="44"/>
                  </a:cubicBezTo>
                  <a:cubicBezTo>
                    <a:pt x="32" y="46"/>
                    <a:pt x="29" y="47"/>
                    <a:pt x="28" y="49"/>
                  </a:cubicBezTo>
                  <a:cubicBezTo>
                    <a:pt x="27" y="49"/>
                    <a:pt x="27" y="50"/>
                    <a:pt x="26" y="50"/>
                  </a:cubicBezTo>
                  <a:cubicBezTo>
                    <a:pt x="21" y="53"/>
                    <a:pt x="17" y="57"/>
                    <a:pt x="12" y="60"/>
                  </a:cubicBezTo>
                  <a:cubicBezTo>
                    <a:pt x="12" y="60"/>
                    <a:pt x="12" y="60"/>
                    <a:pt x="11" y="60"/>
                  </a:cubicBezTo>
                  <a:cubicBezTo>
                    <a:pt x="11" y="60"/>
                    <a:pt x="11" y="59"/>
                    <a:pt x="10" y="59"/>
                  </a:cubicBezTo>
                  <a:cubicBezTo>
                    <a:pt x="11" y="57"/>
                    <a:pt x="10" y="56"/>
                    <a:pt x="10" y="56"/>
                  </a:cubicBezTo>
                  <a:cubicBezTo>
                    <a:pt x="10" y="54"/>
                    <a:pt x="11" y="53"/>
                    <a:pt x="9" y="52"/>
                  </a:cubicBezTo>
                  <a:cubicBezTo>
                    <a:pt x="11" y="50"/>
                    <a:pt x="10" y="47"/>
                    <a:pt x="10" y="45"/>
                  </a:cubicBezTo>
                  <a:cubicBezTo>
                    <a:pt x="12" y="47"/>
                    <a:pt x="14" y="45"/>
                    <a:pt x="17" y="46"/>
                  </a:cubicBezTo>
                  <a:cubicBezTo>
                    <a:pt x="17" y="45"/>
                    <a:pt x="18" y="45"/>
                    <a:pt x="18" y="45"/>
                  </a:cubicBezTo>
                  <a:cubicBezTo>
                    <a:pt x="20" y="44"/>
                    <a:pt x="21" y="43"/>
                    <a:pt x="23" y="43"/>
                  </a:cubicBezTo>
                  <a:cubicBezTo>
                    <a:pt x="24" y="43"/>
                    <a:pt x="24" y="41"/>
                    <a:pt x="26" y="42"/>
                  </a:cubicBezTo>
                  <a:cubicBezTo>
                    <a:pt x="27" y="41"/>
                    <a:pt x="28" y="39"/>
                    <a:pt x="30" y="39"/>
                  </a:cubicBezTo>
                  <a:cubicBezTo>
                    <a:pt x="30" y="38"/>
                    <a:pt x="31" y="38"/>
                    <a:pt x="32" y="37"/>
                  </a:cubicBezTo>
                  <a:cubicBezTo>
                    <a:pt x="33" y="38"/>
                    <a:pt x="34" y="40"/>
                    <a:pt x="34" y="41"/>
                  </a:cubicBezTo>
                  <a:close/>
                  <a:moveTo>
                    <a:pt x="74" y="46"/>
                  </a:moveTo>
                  <a:cubicBezTo>
                    <a:pt x="73" y="46"/>
                    <a:pt x="73" y="47"/>
                    <a:pt x="73" y="48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4" y="49"/>
                    <a:pt x="74" y="50"/>
                    <a:pt x="73" y="51"/>
                  </a:cubicBezTo>
                  <a:cubicBezTo>
                    <a:pt x="74" y="52"/>
                    <a:pt x="74" y="54"/>
                    <a:pt x="73" y="55"/>
                  </a:cubicBezTo>
                  <a:cubicBezTo>
                    <a:pt x="73" y="55"/>
                    <a:pt x="73" y="56"/>
                    <a:pt x="73" y="56"/>
                  </a:cubicBezTo>
                  <a:cubicBezTo>
                    <a:pt x="73" y="56"/>
                    <a:pt x="71" y="54"/>
                    <a:pt x="72" y="53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3" y="54"/>
                    <a:pt x="73" y="52"/>
                    <a:pt x="73" y="51"/>
                  </a:cubicBezTo>
                  <a:cubicBezTo>
                    <a:pt x="72" y="50"/>
                    <a:pt x="73" y="49"/>
                    <a:pt x="72" y="49"/>
                  </a:cubicBezTo>
                  <a:cubicBezTo>
                    <a:pt x="73" y="49"/>
                    <a:pt x="72" y="48"/>
                    <a:pt x="72" y="48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72" y="47"/>
                    <a:pt x="72" y="47"/>
                    <a:pt x="72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3" y="46"/>
                    <a:pt x="71" y="45"/>
                    <a:pt x="73" y="45"/>
                  </a:cubicBezTo>
                  <a:cubicBezTo>
                    <a:pt x="74" y="45"/>
                    <a:pt x="74" y="45"/>
                    <a:pt x="74" y="45"/>
                  </a:cubicBezTo>
                  <a:lnTo>
                    <a:pt x="74" y="46"/>
                  </a:lnTo>
                  <a:close/>
                  <a:moveTo>
                    <a:pt x="70" y="55"/>
                  </a:moveTo>
                  <a:cubicBezTo>
                    <a:pt x="70" y="54"/>
                    <a:pt x="70" y="54"/>
                    <a:pt x="70" y="54"/>
                  </a:cubicBezTo>
                  <a:cubicBezTo>
                    <a:pt x="70" y="54"/>
                    <a:pt x="70" y="54"/>
                    <a:pt x="70" y="54"/>
                  </a:cubicBezTo>
                  <a:lnTo>
                    <a:pt x="70" y="55"/>
                  </a:lnTo>
                  <a:close/>
                  <a:moveTo>
                    <a:pt x="70" y="68"/>
                  </a:moveTo>
                  <a:cubicBezTo>
                    <a:pt x="70" y="67"/>
                    <a:pt x="69" y="67"/>
                    <a:pt x="70" y="66"/>
                  </a:cubicBezTo>
                  <a:cubicBezTo>
                    <a:pt x="70" y="68"/>
                    <a:pt x="70" y="68"/>
                    <a:pt x="70" y="68"/>
                  </a:cubicBezTo>
                  <a:close/>
                  <a:moveTo>
                    <a:pt x="72" y="68"/>
                  </a:moveTo>
                  <a:cubicBezTo>
                    <a:pt x="72" y="67"/>
                    <a:pt x="71" y="68"/>
                    <a:pt x="71" y="67"/>
                  </a:cubicBezTo>
                  <a:cubicBezTo>
                    <a:pt x="72" y="67"/>
                    <a:pt x="72" y="67"/>
                    <a:pt x="72" y="67"/>
                  </a:cubicBezTo>
                  <a:lnTo>
                    <a:pt x="72" y="68"/>
                  </a:lnTo>
                  <a:close/>
                  <a:moveTo>
                    <a:pt x="74" y="70"/>
                  </a:moveTo>
                  <a:cubicBezTo>
                    <a:pt x="74" y="70"/>
                    <a:pt x="74" y="70"/>
                    <a:pt x="74" y="70"/>
                  </a:cubicBezTo>
                  <a:cubicBezTo>
                    <a:pt x="74" y="69"/>
                    <a:pt x="74" y="69"/>
                    <a:pt x="74" y="69"/>
                  </a:cubicBezTo>
                  <a:cubicBezTo>
                    <a:pt x="74" y="69"/>
                    <a:pt x="74" y="69"/>
                    <a:pt x="74" y="70"/>
                  </a:cubicBezTo>
                  <a:close/>
                  <a:moveTo>
                    <a:pt x="76" y="76"/>
                  </a:moveTo>
                  <a:cubicBezTo>
                    <a:pt x="76" y="76"/>
                    <a:pt x="76" y="77"/>
                    <a:pt x="76" y="77"/>
                  </a:cubicBezTo>
                  <a:cubicBezTo>
                    <a:pt x="75" y="76"/>
                    <a:pt x="76" y="76"/>
                    <a:pt x="76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7"/>
            <p:cNvSpPr>
              <a:spLocks noEditPoints="1"/>
            </p:cNvSpPr>
            <p:nvPr/>
          </p:nvSpPr>
          <p:spPr bwMode="auto">
            <a:xfrm>
              <a:off x="5416" y="4133"/>
              <a:ext cx="121" cy="110"/>
            </a:xfrm>
            <a:custGeom>
              <a:avLst/>
              <a:gdLst>
                <a:gd name="T0" fmla="*/ 18 w 47"/>
                <a:gd name="T1" fmla="*/ 5 h 41"/>
                <a:gd name="T2" fmla="*/ 14 w 47"/>
                <a:gd name="T3" fmla="*/ 9 h 41"/>
                <a:gd name="T4" fmla="*/ 11 w 47"/>
                <a:gd name="T5" fmla="*/ 9 h 41"/>
                <a:gd name="T6" fmla="*/ 11 w 47"/>
                <a:gd name="T7" fmla="*/ 0 h 41"/>
                <a:gd name="T8" fmla="*/ 34 w 47"/>
                <a:gd name="T9" fmla="*/ 7 h 41"/>
                <a:gd name="T10" fmla="*/ 33 w 47"/>
                <a:gd name="T11" fmla="*/ 11 h 41"/>
                <a:gd name="T12" fmla="*/ 26 w 47"/>
                <a:gd name="T13" fmla="*/ 17 h 41"/>
                <a:gd name="T14" fmla="*/ 36 w 47"/>
                <a:gd name="T15" fmla="*/ 23 h 41"/>
                <a:gd name="T16" fmla="*/ 40 w 47"/>
                <a:gd name="T17" fmla="*/ 24 h 41"/>
                <a:gd name="T18" fmla="*/ 45 w 47"/>
                <a:gd name="T19" fmla="*/ 24 h 41"/>
                <a:gd name="T20" fmla="*/ 47 w 47"/>
                <a:gd name="T21" fmla="*/ 26 h 41"/>
                <a:gd name="T22" fmla="*/ 45 w 47"/>
                <a:gd name="T23" fmla="*/ 28 h 41"/>
                <a:gd name="T24" fmla="*/ 36 w 47"/>
                <a:gd name="T25" fmla="*/ 27 h 41"/>
                <a:gd name="T26" fmla="*/ 25 w 47"/>
                <a:gd name="T27" fmla="*/ 19 h 41"/>
                <a:gd name="T28" fmla="*/ 20 w 47"/>
                <a:gd name="T29" fmla="*/ 29 h 41"/>
                <a:gd name="T30" fmla="*/ 16 w 47"/>
                <a:gd name="T31" fmla="*/ 32 h 41"/>
                <a:gd name="T32" fmla="*/ 16 w 47"/>
                <a:gd name="T33" fmla="*/ 28 h 41"/>
                <a:gd name="T34" fmla="*/ 24 w 47"/>
                <a:gd name="T35" fmla="*/ 17 h 41"/>
                <a:gd name="T36" fmla="*/ 24 w 47"/>
                <a:gd name="T37" fmla="*/ 17 h 41"/>
                <a:gd name="T38" fmla="*/ 26 w 47"/>
                <a:gd name="T39" fmla="*/ 15 h 41"/>
                <a:gd name="T40" fmla="*/ 34 w 47"/>
                <a:gd name="T41" fmla="*/ 7 h 41"/>
                <a:gd name="T42" fmla="*/ 23 w 47"/>
                <a:gd name="T43" fmla="*/ 11 h 41"/>
                <a:gd name="T44" fmla="*/ 19 w 47"/>
                <a:gd name="T45" fmla="*/ 14 h 41"/>
                <a:gd name="T46" fmla="*/ 22 w 47"/>
                <a:gd name="T47" fmla="*/ 9 h 41"/>
                <a:gd name="T48" fmla="*/ 13 w 47"/>
                <a:gd name="T49" fmla="*/ 20 h 41"/>
                <a:gd name="T50" fmla="*/ 17 w 47"/>
                <a:gd name="T51" fmla="*/ 21 h 41"/>
                <a:gd name="T52" fmla="*/ 12 w 47"/>
                <a:gd name="T53" fmla="*/ 35 h 41"/>
                <a:gd name="T54" fmla="*/ 9 w 47"/>
                <a:gd name="T55" fmla="*/ 39 h 41"/>
                <a:gd name="T56" fmla="*/ 7 w 47"/>
                <a:gd name="T57" fmla="*/ 33 h 41"/>
                <a:gd name="T58" fmla="*/ 4 w 47"/>
                <a:gd name="T59" fmla="*/ 37 h 41"/>
                <a:gd name="T60" fmla="*/ 2 w 47"/>
                <a:gd name="T61" fmla="*/ 32 h 41"/>
                <a:gd name="T62" fmla="*/ 5 w 47"/>
                <a:gd name="T63" fmla="*/ 26 h 41"/>
                <a:gd name="T64" fmla="*/ 0 w 47"/>
                <a:gd name="T65" fmla="*/ 22 h 41"/>
                <a:gd name="T66" fmla="*/ 3 w 47"/>
                <a:gd name="T67" fmla="*/ 21 h 41"/>
                <a:gd name="T68" fmla="*/ 11 w 47"/>
                <a:gd name="T69" fmla="*/ 19 h 41"/>
                <a:gd name="T70" fmla="*/ 31 w 47"/>
                <a:gd name="T71" fmla="*/ 26 h 41"/>
                <a:gd name="T72" fmla="*/ 33 w 47"/>
                <a:gd name="T73" fmla="*/ 37 h 41"/>
                <a:gd name="T74" fmla="*/ 27 w 47"/>
                <a:gd name="T75" fmla="*/ 38 h 41"/>
                <a:gd name="T76" fmla="*/ 27 w 47"/>
                <a:gd name="T77" fmla="*/ 30 h 41"/>
                <a:gd name="T78" fmla="*/ 21 w 47"/>
                <a:gd name="T79" fmla="*/ 31 h 41"/>
                <a:gd name="T80" fmla="*/ 24 w 47"/>
                <a:gd name="T81" fmla="*/ 40 h 41"/>
                <a:gd name="T82" fmla="*/ 23 w 47"/>
                <a:gd name="T83" fmla="*/ 40 h 41"/>
                <a:gd name="T84" fmla="*/ 20 w 47"/>
                <a:gd name="T85" fmla="*/ 34 h 41"/>
                <a:gd name="T86" fmla="*/ 22 w 47"/>
                <a:gd name="T87" fmla="*/ 2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" h="41">
                  <a:moveTo>
                    <a:pt x="14" y="3"/>
                  </a:moveTo>
                  <a:cubicBezTo>
                    <a:pt x="15" y="3"/>
                    <a:pt x="15" y="4"/>
                    <a:pt x="15" y="3"/>
                  </a:cubicBezTo>
                  <a:cubicBezTo>
                    <a:pt x="16" y="4"/>
                    <a:pt x="17" y="4"/>
                    <a:pt x="18" y="5"/>
                  </a:cubicBezTo>
                  <a:cubicBezTo>
                    <a:pt x="18" y="6"/>
                    <a:pt x="17" y="6"/>
                    <a:pt x="17" y="7"/>
                  </a:cubicBezTo>
                  <a:cubicBezTo>
                    <a:pt x="16" y="8"/>
                    <a:pt x="16" y="7"/>
                    <a:pt x="16" y="8"/>
                  </a:cubicBezTo>
                  <a:cubicBezTo>
                    <a:pt x="15" y="8"/>
                    <a:pt x="15" y="9"/>
                    <a:pt x="14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2" y="10"/>
                    <a:pt x="11" y="11"/>
                    <a:pt x="10" y="11"/>
                  </a:cubicBezTo>
                  <a:cubicBezTo>
                    <a:pt x="10" y="11"/>
                    <a:pt x="11" y="10"/>
                    <a:pt x="11" y="9"/>
                  </a:cubicBezTo>
                  <a:cubicBezTo>
                    <a:pt x="11" y="8"/>
                    <a:pt x="12" y="7"/>
                    <a:pt x="12" y="6"/>
                  </a:cubicBezTo>
                  <a:cubicBezTo>
                    <a:pt x="11" y="4"/>
                    <a:pt x="10" y="3"/>
                    <a:pt x="10" y="2"/>
                  </a:cubicBezTo>
                  <a:cubicBezTo>
                    <a:pt x="11" y="1"/>
                    <a:pt x="11" y="1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4" y="3"/>
                  </a:lnTo>
                  <a:close/>
                  <a:moveTo>
                    <a:pt x="34" y="7"/>
                  </a:moveTo>
                  <a:cubicBezTo>
                    <a:pt x="35" y="8"/>
                    <a:pt x="36" y="9"/>
                    <a:pt x="36" y="10"/>
                  </a:cubicBezTo>
                  <a:cubicBezTo>
                    <a:pt x="35" y="11"/>
                    <a:pt x="34" y="11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2" y="12"/>
                    <a:pt x="31" y="12"/>
                    <a:pt x="30" y="13"/>
                  </a:cubicBezTo>
                  <a:cubicBezTo>
                    <a:pt x="30" y="13"/>
                    <a:pt x="29" y="13"/>
                    <a:pt x="29" y="13"/>
                  </a:cubicBezTo>
                  <a:cubicBezTo>
                    <a:pt x="28" y="15"/>
                    <a:pt x="27" y="16"/>
                    <a:pt x="26" y="17"/>
                  </a:cubicBezTo>
                  <a:cubicBezTo>
                    <a:pt x="27" y="18"/>
                    <a:pt x="28" y="19"/>
                    <a:pt x="29" y="19"/>
                  </a:cubicBezTo>
                  <a:cubicBezTo>
                    <a:pt x="30" y="20"/>
                    <a:pt x="31" y="21"/>
                    <a:pt x="33" y="22"/>
                  </a:cubicBezTo>
                  <a:cubicBezTo>
                    <a:pt x="34" y="22"/>
                    <a:pt x="35" y="23"/>
                    <a:pt x="36" y="23"/>
                  </a:cubicBezTo>
                  <a:cubicBezTo>
                    <a:pt x="37" y="23"/>
                    <a:pt x="38" y="23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5"/>
                    <a:pt x="46" y="24"/>
                    <a:pt x="46" y="25"/>
                  </a:cubicBezTo>
                  <a:cubicBezTo>
                    <a:pt x="46" y="26"/>
                    <a:pt x="47" y="26"/>
                    <a:pt x="47" y="26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6" y="27"/>
                  </a:cubicBezTo>
                  <a:cubicBezTo>
                    <a:pt x="46" y="27"/>
                    <a:pt x="45" y="27"/>
                    <a:pt x="45" y="28"/>
                  </a:cubicBezTo>
                  <a:cubicBezTo>
                    <a:pt x="43" y="28"/>
                    <a:pt x="41" y="28"/>
                    <a:pt x="39" y="27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6"/>
                    <a:pt x="33" y="26"/>
                    <a:pt x="32" y="25"/>
                  </a:cubicBezTo>
                  <a:cubicBezTo>
                    <a:pt x="30" y="24"/>
                    <a:pt x="29" y="22"/>
                    <a:pt x="27" y="21"/>
                  </a:cubicBezTo>
                  <a:cubicBezTo>
                    <a:pt x="27" y="20"/>
                    <a:pt x="26" y="20"/>
                    <a:pt x="25" y="19"/>
                  </a:cubicBezTo>
                  <a:cubicBezTo>
                    <a:pt x="25" y="20"/>
                    <a:pt x="24" y="21"/>
                    <a:pt x="24" y="22"/>
                  </a:cubicBezTo>
                  <a:cubicBezTo>
                    <a:pt x="23" y="23"/>
                    <a:pt x="23" y="24"/>
                    <a:pt x="22" y="25"/>
                  </a:cubicBezTo>
                  <a:cubicBezTo>
                    <a:pt x="21" y="26"/>
                    <a:pt x="21" y="28"/>
                    <a:pt x="20" y="29"/>
                  </a:cubicBezTo>
                  <a:cubicBezTo>
                    <a:pt x="18" y="30"/>
                    <a:pt x="18" y="32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1"/>
                    <a:pt x="16" y="31"/>
                  </a:cubicBezTo>
                  <a:cubicBezTo>
                    <a:pt x="15" y="30"/>
                    <a:pt x="15" y="29"/>
                    <a:pt x="16" y="28"/>
                  </a:cubicBezTo>
                  <a:cubicBezTo>
                    <a:pt x="18" y="25"/>
                    <a:pt x="21" y="21"/>
                    <a:pt x="23" y="18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5" y="16"/>
                    <a:pt x="25" y="16"/>
                  </a:cubicBezTo>
                  <a:cubicBezTo>
                    <a:pt x="25" y="15"/>
                    <a:pt x="25" y="15"/>
                    <a:pt x="26" y="15"/>
                  </a:cubicBezTo>
                  <a:cubicBezTo>
                    <a:pt x="26" y="13"/>
                    <a:pt x="28" y="13"/>
                    <a:pt x="29" y="11"/>
                  </a:cubicBezTo>
                  <a:cubicBezTo>
                    <a:pt x="30" y="10"/>
                    <a:pt x="32" y="9"/>
                    <a:pt x="32" y="8"/>
                  </a:cubicBezTo>
                  <a:cubicBezTo>
                    <a:pt x="33" y="7"/>
                    <a:pt x="34" y="8"/>
                    <a:pt x="34" y="7"/>
                  </a:cubicBezTo>
                  <a:close/>
                  <a:moveTo>
                    <a:pt x="28" y="8"/>
                  </a:moveTo>
                  <a:cubicBezTo>
                    <a:pt x="27" y="9"/>
                    <a:pt x="26" y="9"/>
                    <a:pt x="25" y="9"/>
                  </a:cubicBezTo>
                  <a:cubicBezTo>
                    <a:pt x="24" y="10"/>
                    <a:pt x="23" y="10"/>
                    <a:pt x="23" y="11"/>
                  </a:cubicBezTo>
                  <a:cubicBezTo>
                    <a:pt x="22" y="11"/>
                    <a:pt x="23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3"/>
                    <a:pt x="21" y="15"/>
                    <a:pt x="19" y="14"/>
                  </a:cubicBezTo>
                  <a:cubicBezTo>
                    <a:pt x="18" y="14"/>
                    <a:pt x="18" y="13"/>
                    <a:pt x="17" y="12"/>
                  </a:cubicBezTo>
                  <a:cubicBezTo>
                    <a:pt x="17" y="11"/>
                    <a:pt x="18" y="11"/>
                    <a:pt x="18" y="11"/>
                  </a:cubicBezTo>
                  <a:cubicBezTo>
                    <a:pt x="19" y="10"/>
                    <a:pt x="21" y="10"/>
                    <a:pt x="22" y="9"/>
                  </a:cubicBezTo>
                  <a:cubicBezTo>
                    <a:pt x="24" y="8"/>
                    <a:pt x="25" y="8"/>
                    <a:pt x="27" y="8"/>
                  </a:cubicBezTo>
                  <a:cubicBezTo>
                    <a:pt x="27" y="8"/>
                    <a:pt x="28" y="7"/>
                    <a:pt x="28" y="8"/>
                  </a:cubicBezTo>
                  <a:close/>
                  <a:moveTo>
                    <a:pt x="13" y="20"/>
                  </a:moveTo>
                  <a:cubicBezTo>
                    <a:pt x="14" y="21"/>
                    <a:pt x="13" y="22"/>
                    <a:pt x="13" y="23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8" y="20"/>
                    <a:pt x="18" y="21"/>
                    <a:pt x="17" y="21"/>
                  </a:cubicBezTo>
                  <a:cubicBezTo>
                    <a:pt x="16" y="23"/>
                    <a:pt x="14" y="24"/>
                    <a:pt x="14" y="26"/>
                  </a:cubicBezTo>
                  <a:cubicBezTo>
                    <a:pt x="13" y="27"/>
                    <a:pt x="13" y="28"/>
                    <a:pt x="13" y="29"/>
                  </a:cubicBezTo>
                  <a:cubicBezTo>
                    <a:pt x="13" y="31"/>
                    <a:pt x="12" y="33"/>
                    <a:pt x="12" y="35"/>
                  </a:cubicBezTo>
                  <a:cubicBezTo>
                    <a:pt x="12" y="36"/>
                    <a:pt x="11" y="38"/>
                    <a:pt x="11" y="40"/>
                  </a:cubicBezTo>
                  <a:cubicBezTo>
                    <a:pt x="10" y="40"/>
                    <a:pt x="10" y="39"/>
                    <a:pt x="10" y="40"/>
                  </a:cubicBezTo>
                  <a:cubicBezTo>
                    <a:pt x="9" y="40"/>
                    <a:pt x="9" y="39"/>
                    <a:pt x="9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8" y="38"/>
                    <a:pt x="8" y="37"/>
                    <a:pt x="7" y="36"/>
                  </a:cubicBezTo>
                  <a:cubicBezTo>
                    <a:pt x="7" y="35"/>
                    <a:pt x="7" y="34"/>
                    <a:pt x="7" y="33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6" y="35"/>
                    <a:pt x="5" y="34"/>
                    <a:pt x="5" y="35"/>
                  </a:cubicBezTo>
                  <a:cubicBezTo>
                    <a:pt x="5" y="36"/>
                    <a:pt x="4" y="36"/>
                    <a:pt x="4" y="37"/>
                  </a:cubicBezTo>
                  <a:cubicBezTo>
                    <a:pt x="4" y="36"/>
                    <a:pt x="2" y="35"/>
                    <a:pt x="3" y="34"/>
                  </a:cubicBezTo>
                  <a:cubicBezTo>
                    <a:pt x="2" y="34"/>
                    <a:pt x="2" y="33"/>
                    <a:pt x="2" y="33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1"/>
                    <a:pt x="3" y="31"/>
                  </a:cubicBezTo>
                  <a:cubicBezTo>
                    <a:pt x="4" y="29"/>
                    <a:pt x="6" y="28"/>
                    <a:pt x="7" y="26"/>
                  </a:cubicBezTo>
                  <a:cubicBezTo>
                    <a:pt x="6" y="26"/>
                    <a:pt x="6" y="26"/>
                    <a:pt x="5" y="26"/>
                  </a:cubicBezTo>
                  <a:cubicBezTo>
                    <a:pt x="5" y="26"/>
                    <a:pt x="4" y="26"/>
                    <a:pt x="4" y="26"/>
                  </a:cubicBezTo>
                  <a:cubicBezTo>
                    <a:pt x="4" y="26"/>
                    <a:pt x="3" y="26"/>
                    <a:pt x="3" y="25"/>
                  </a:cubicBezTo>
                  <a:cubicBezTo>
                    <a:pt x="2" y="24"/>
                    <a:pt x="1" y="23"/>
                    <a:pt x="0" y="22"/>
                  </a:cubicBezTo>
                  <a:cubicBezTo>
                    <a:pt x="0" y="22"/>
                    <a:pt x="1" y="21"/>
                    <a:pt x="0" y="2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2" y="21"/>
                    <a:pt x="3" y="21"/>
                  </a:cubicBezTo>
                  <a:cubicBezTo>
                    <a:pt x="5" y="22"/>
                    <a:pt x="6" y="21"/>
                    <a:pt x="8" y="21"/>
                  </a:cubicBezTo>
                  <a:cubicBezTo>
                    <a:pt x="9" y="20"/>
                    <a:pt x="10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2" y="20"/>
                    <a:pt x="13" y="20"/>
                  </a:cubicBezTo>
                  <a:close/>
                  <a:moveTo>
                    <a:pt x="31" y="26"/>
                  </a:moveTo>
                  <a:cubicBezTo>
                    <a:pt x="32" y="27"/>
                    <a:pt x="34" y="28"/>
                    <a:pt x="34" y="29"/>
                  </a:cubicBezTo>
                  <a:cubicBezTo>
                    <a:pt x="34" y="32"/>
                    <a:pt x="32" y="33"/>
                    <a:pt x="31" y="34"/>
                  </a:cubicBezTo>
                  <a:cubicBezTo>
                    <a:pt x="32" y="35"/>
                    <a:pt x="33" y="35"/>
                    <a:pt x="33" y="37"/>
                  </a:cubicBezTo>
                  <a:cubicBezTo>
                    <a:pt x="33" y="37"/>
                    <a:pt x="32" y="37"/>
                    <a:pt x="33" y="38"/>
                  </a:cubicBezTo>
                  <a:cubicBezTo>
                    <a:pt x="32" y="38"/>
                    <a:pt x="31" y="40"/>
                    <a:pt x="30" y="40"/>
                  </a:cubicBezTo>
                  <a:cubicBezTo>
                    <a:pt x="29" y="39"/>
                    <a:pt x="28" y="39"/>
                    <a:pt x="27" y="38"/>
                  </a:cubicBezTo>
                  <a:cubicBezTo>
                    <a:pt x="26" y="38"/>
                    <a:pt x="26" y="37"/>
                    <a:pt x="25" y="36"/>
                  </a:cubicBezTo>
                  <a:cubicBezTo>
                    <a:pt x="25" y="35"/>
                    <a:pt x="24" y="34"/>
                    <a:pt x="25" y="33"/>
                  </a:cubicBezTo>
                  <a:cubicBezTo>
                    <a:pt x="26" y="31"/>
                    <a:pt x="27" y="31"/>
                    <a:pt x="27" y="30"/>
                  </a:cubicBezTo>
                  <a:cubicBezTo>
                    <a:pt x="27" y="30"/>
                    <a:pt x="26" y="30"/>
                    <a:pt x="26" y="30"/>
                  </a:cubicBezTo>
                  <a:cubicBezTo>
                    <a:pt x="25" y="30"/>
                    <a:pt x="24" y="31"/>
                    <a:pt x="23" y="30"/>
                  </a:cubicBezTo>
                  <a:cubicBezTo>
                    <a:pt x="22" y="30"/>
                    <a:pt x="22" y="31"/>
                    <a:pt x="21" y="31"/>
                  </a:cubicBezTo>
                  <a:cubicBezTo>
                    <a:pt x="22" y="33"/>
                    <a:pt x="22" y="36"/>
                    <a:pt x="24" y="38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40"/>
                    <a:pt x="24" y="40"/>
                    <a:pt x="23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0"/>
                    <a:pt x="23" y="40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1" y="38"/>
                    <a:pt x="20" y="37"/>
                    <a:pt x="20" y="34"/>
                  </a:cubicBezTo>
                  <a:cubicBezTo>
                    <a:pt x="19" y="32"/>
                    <a:pt x="20" y="31"/>
                    <a:pt x="20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2" y="29"/>
                    <a:pt x="22" y="29"/>
                  </a:cubicBezTo>
                  <a:cubicBezTo>
                    <a:pt x="24" y="27"/>
                    <a:pt x="27" y="27"/>
                    <a:pt x="29" y="26"/>
                  </a:cubicBezTo>
                  <a:cubicBezTo>
                    <a:pt x="30" y="27"/>
                    <a:pt x="30" y="26"/>
                    <a:pt x="31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8"/>
            <p:cNvSpPr>
              <a:spLocks noEditPoints="1"/>
            </p:cNvSpPr>
            <p:nvPr/>
          </p:nvSpPr>
          <p:spPr bwMode="auto">
            <a:xfrm>
              <a:off x="5110" y="4136"/>
              <a:ext cx="158" cy="147"/>
            </a:xfrm>
            <a:custGeom>
              <a:avLst/>
              <a:gdLst>
                <a:gd name="T0" fmla="*/ 22 w 61"/>
                <a:gd name="T1" fmla="*/ 5 h 55"/>
                <a:gd name="T2" fmla="*/ 23 w 61"/>
                <a:gd name="T3" fmla="*/ 5 h 55"/>
                <a:gd name="T4" fmla="*/ 27 w 61"/>
                <a:gd name="T5" fmla="*/ 8 h 55"/>
                <a:gd name="T6" fmla="*/ 35 w 61"/>
                <a:gd name="T7" fmla="*/ 5 h 55"/>
                <a:gd name="T8" fmla="*/ 41 w 61"/>
                <a:gd name="T9" fmla="*/ 3 h 55"/>
                <a:gd name="T10" fmla="*/ 50 w 61"/>
                <a:gd name="T11" fmla="*/ 6 h 55"/>
                <a:gd name="T12" fmla="*/ 52 w 61"/>
                <a:gd name="T13" fmla="*/ 11 h 55"/>
                <a:gd name="T14" fmla="*/ 51 w 61"/>
                <a:gd name="T15" fmla="*/ 13 h 55"/>
                <a:gd name="T16" fmla="*/ 48 w 61"/>
                <a:gd name="T17" fmla="*/ 17 h 55"/>
                <a:gd name="T18" fmla="*/ 43 w 61"/>
                <a:gd name="T19" fmla="*/ 21 h 55"/>
                <a:gd name="T20" fmla="*/ 41 w 61"/>
                <a:gd name="T21" fmla="*/ 21 h 55"/>
                <a:gd name="T22" fmla="*/ 45 w 61"/>
                <a:gd name="T23" fmla="*/ 5 h 55"/>
                <a:gd name="T24" fmla="*/ 38 w 61"/>
                <a:gd name="T25" fmla="*/ 6 h 55"/>
                <a:gd name="T26" fmla="*/ 32 w 61"/>
                <a:gd name="T27" fmla="*/ 8 h 55"/>
                <a:gd name="T28" fmla="*/ 22 w 61"/>
                <a:gd name="T29" fmla="*/ 14 h 55"/>
                <a:gd name="T30" fmla="*/ 21 w 61"/>
                <a:gd name="T31" fmla="*/ 19 h 55"/>
                <a:gd name="T32" fmla="*/ 21 w 61"/>
                <a:gd name="T33" fmla="*/ 32 h 55"/>
                <a:gd name="T34" fmla="*/ 20 w 61"/>
                <a:gd name="T35" fmla="*/ 46 h 55"/>
                <a:gd name="T36" fmla="*/ 17 w 61"/>
                <a:gd name="T37" fmla="*/ 54 h 55"/>
                <a:gd name="T38" fmla="*/ 13 w 61"/>
                <a:gd name="T39" fmla="*/ 50 h 55"/>
                <a:gd name="T40" fmla="*/ 4 w 61"/>
                <a:gd name="T41" fmla="*/ 35 h 55"/>
                <a:gd name="T42" fmla="*/ 5 w 61"/>
                <a:gd name="T43" fmla="*/ 32 h 55"/>
                <a:gd name="T44" fmla="*/ 6 w 61"/>
                <a:gd name="T45" fmla="*/ 26 h 55"/>
                <a:gd name="T46" fmla="*/ 13 w 61"/>
                <a:gd name="T47" fmla="*/ 18 h 55"/>
                <a:gd name="T48" fmla="*/ 3 w 61"/>
                <a:gd name="T49" fmla="*/ 18 h 55"/>
                <a:gd name="T50" fmla="*/ 0 w 61"/>
                <a:gd name="T51" fmla="*/ 14 h 55"/>
                <a:gd name="T52" fmla="*/ 0 w 61"/>
                <a:gd name="T53" fmla="*/ 13 h 55"/>
                <a:gd name="T54" fmla="*/ 6 w 61"/>
                <a:gd name="T55" fmla="*/ 13 h 55"/>
                <a:gd name="T56" fmla="*/ 15 w 61"/>
                <a:gd name="T57" fmla="*/ 11 h 55"/>
                <a:gd name="T58" fmla="*/ 20 w 61"/>
                <a:gd name="T59" fmla="*/ 3 h 55"/>
                <a:gd name="T60" fmla="*/ 22 w 61"/>
                <a:gd name="T61" fmla="*/ 1 h 55"/>
                <a:gd name="T62" fmla="*/ 36 w 61"/>
                <a:gd name="T63" fmla="*/ 21 h 55"/>
                <a:gd name="T64" fmla="*/ 36 w 61"/>
                <a:gd name="T65" fmla="*/ 30 h 55"/>
                <a:gd name="T66" fmla="*/ 47 w 61"/>
                <a:gd name="T67" fmla="*/ 23 h 55"/>
                <a:gd name="T68" fmla="*/ 52 w 61"/>
                <a:gd name="T69" fmla="*/ 24 h 55"/>
                <a:gd name="T70" fmla="*/ 55 w 61"/>
                <a:gd name="T71" fmla="*/ 30 h 55"/>
                <a:gd name="T72" fmla="*/ 52 w 61"/>
                <a:gd name="T73" fmla="*/ 40 h 55"/>
                <a:gd name="T74" fmla="*/ 58 w 61"/>
                <a:gd name="T75" fmla="*/ 46 h 55"/>
                <a:gd name="T76" fmla="*/ 60 w 61"/>
                <a:gd name="T77" fmla="*/ 52 h 55"/>
                <a:gd name="T78" fmla="*/ 52 w 61"/>
                <a:gd name="T79" fmla="*/ 48 h 55"/>
                <a:gd name="T80" fmla="*/ 45 w 61"/>
                <a:gd name="T81" fmla="*/ 48 h 55"/>
                <a:gd name="T82" fmla="*/ 41 w 61"/>
                <a:gd name="T83" fmla="*/ 49 h 55"/>
                <a:gd name="T84" fmla="*/ 33 w 61"/>
                <a:gd name="T85" fmla="*/ 48 h 55"/>
                <a:gd name="T86" fmla="*/ 29 w 61"/>
                <a:gd name="T87" fmla="*/ 44 h 55"/>
                <a:gd name="T88" fmla="*/ 29 w 61"/>
                <a:gd name="T89" fmla="*/ 38 h 55"/>
                <a:gd name="T90" fmla="*/ 30 w 61"/>
                <a:gd name="T91" fmla="*/ 34 h 55"/>
                <a:gd name="T92" fmla="*/ 32 w 61"/>
                <a:gd name="T93" fmla="*/ 26 h 55"/>
                <a:gd name="T94" fmla="*/ 34 w 61"/>
                <a:gd name="T95" fmla="*/ 21 h 55"/>
                <a:gd name="T96" fmla="*/ 35 w 61"/>
                <a:gd name="T97" fmla="*/ 17 h 55"/>
                <a:gd name="T98" fmla="*/ 16 w 61"/>
                <a:gd name="T99" fmla="*/ 27 h 55"/>
                <a:gd name="T100" fmla="*/ 16 w 61"/>
                <a:gd name="T101" fmla="*/ 30 h 55"/>
                <a:gd name="T102" fmla="*/ 15 w 61"/>
                <a:gd name="T103" fmla="*/ 42 h 55"/>
                <a:gd name="T104" fmla="*/ 11 w 61"/>
                <a:gd name="T105" fmla="*/ 42 h 55"/>
                <a:gd name="T106" fmla="*/ 9 w 61"/>
                <a:gd name="T107" fmla="*/ 34 h 55"/>
                <a:gd name="T108" fmla="*/ 14 w 61"/>
                <a:gd name="T109" fmla="*/ 24 h 55"/>
                <a:gd name="T110" fmla="*/ 46 w 61"/>
                <a:gd name="T111" fmla="*/ 27 h 55"/>
                <a:gd name="T112" fmla="*/ 48 w 61"/>
                <a:gd name="T113" fmla="*/ 32 h 55"/>
                <a:gd name="T114" fmla="*/ 46 w 61"/>
                <a:gd name="T115" fmla="*/ 37 h 55"/>
                <a:gd name="T116" fmla="*/ 44 w 61"/>
                <a:gd name="T117" fmla="*/ 27 h 55"/>
                <a:gd name="T118" fmla="*/ 40 w 61"/>
                <a:gd name="T119" fmla="*/ 38 h 55"/>
                <a:gd name="T120" fmla="*/ 40 w 61"/>
                <a:gd name="T121" fmla="*/ 43 h 55"/>
                <a:gd name="T122" fmla="*/ 35 w 61"/>
                <a:gd name="T123" fmla="*/ 41 h 55"/>
                <a:gd name="T124" fmla="*/ 39 w 61"/>
                <a:gd name="T125" fmla="*/ 3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1" h="55">
                  <a:moveTo>
                    <a:pt x="22" y="1"/>
                  </a:moveTo>
                  <a:cubicBezTo>
                    <a:pt x="24" y="2"/>
                    <a:pt x="21" y="3"/>
                    <a:pt x="22" y="4"/>
                  </a:cubicBezTo>
                  <a:cubicBezTo>
                    <a:pt x="22" y="4"/>
                    <a:pt x="21" y="5"/>
                    <a:pt x="2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3" y="6"/>
                  </a:cubicBezTo>
                  <a:cubicBezTo>
                    <a:pt x="23" y="6"/>
                    <a:pt x="23" y="5"/>
                    <a:pt x="23" y="5"/>
                  </a:cubicBezTo>
                  <a:cubicBezTo>
                    <a:pt x="24" y="5"/>
                    <a:pt x="24" y="6"/>
                    <a:pt x="24" y="6"/>
                  </a:cubicBezTo>
                  <a:cubicBezTo>
                    <a:pt x="25" y="6"/>
                    <a:pt x="25" y="7"/>
                    <a:pt x="25" y="7"/>
                  </a:cubicBezTo>
                  <a:cubicBezTo>
                    <a:pt x="26" y="7"/>
                    <a:pt x="26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9" y="7"/>
                    <a:pt x="32" y="6"/>
                    <a:pt x="35" y="5"/>
                  </a:cubicBezTo>
                  <a:cubicBezTo>
                    <a:pt x="35" y="5"/>
                    <a:pt x="36" y="4"/>
                    <a:pt x="37" y="4"/>
                  </a:cubicBezTo>
                  <a:cubicBezTo>
                    <a:pt x="38" y="4"/>
                    <a:pt x="39" y="4"/>
                    <a:pt x="39" y="4"/>
                  </a:cubicBezTo>
                  <a:cubicBezTo>
                    <a:pt x="40" y="4"/>
                    <a:pt x="40" y="3"/>
                    <a:pt x="41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3"/>
                    <a:pt x="45" y="3"/>
                    <a:pt x="47" y="4"/>
                  </a:cubicBezTo>
                  <a:cubicBezTo>
                    <a:pt x="48" y="4"/>
                    <a:pt x="49" y="5"/>
                    <a:pt x="50" y="6"/>
                  </a:cubicBezTo>
                  <a:cubicBezTo>
                    <a:pt x="52" y="6"/>
                    <a:pt x="52" y="8"/>
                    <a:pt x="53" y="9"/>
                  </a:cubicBezTo>
                  <a:cubicBezTo>
                    <a:pt x="52" y="9"/>
                    <a:pt x="52" y="10"/>
                    <a:pt x="52" y="10"/>
                  </a:cubicBezTo>
                  <a:cubicBezTo>
                    <a:pt x="52" y="10"/>
                    <a:pt x="52" y="10"/>
                    <a:pt x="52" y="11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2" y="11"/>
                    <a:pt x="51" y="11"/>
                    <a:pt x="52" y="12"/>
                  </a:cubicBezTo>
                  <a:cubicBezTo>
                    <a:pt x="51" y="12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4"/>
                    <a:pt x="51" y="15"/>
                    <a:pt x="50" y="15"/>
                  </a:cubicBezTo>
                  <a:cubicBezTo>
                    <a:pt x="50" y="16"/>
                    <a:pt x="49" y="16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6" y="18"/>
                    <a:pt x="45" y="20"/>
                    <a:pt x="43" y="21"/>
                  </a:cubicBezTo>
                  <a:cubicBezTo>
                    <a:pt x="43" y="21"/>
                    <a:pt x="43" y="20"/>
                    <a:pt x="43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0"/>
                    <a:pt x="41" y="21"/>
                    <a:pt x="41" y="21"/>
                  </a:cubicBezTo>
                  <a:cubicBezTo>
                    <a:pt x="40" y="21"/>
                    <a:pt x="40" y="22"/>
                    <a:pt x="39" y="22"/>
                  </a:cubicBezTo>
                  <a:cubicBezTo>
                    <a:pt x="42" y="17"/>
                    <a:pt x="47" y="15"/>
                    <a:pt x="48" y="10"/>
                  </a:cubicBezTo>
                  <a:cubicBezTo>
                    <a:pt x="48" y="8"/>
                    <a:pt x="47" y="6"/>
                    <a:pt x="45" y="5"/>
                  </a:cubicBezTo>
                  <a:cubicBezTo>
                    <a:pt x="44" y="6"/>
                    <a:pt x="43" y="5"/>
                    <a:pt x="42" y="6"/>
                  </a:cubicBezTo>
                  <a:cubicBezTo>
                    <a:pt x="42" y="6"/>
                    <a:pt x="41" y="5"/>
                    <a:pt x="40" y="5"/>
                  </a:cubicBezTo>
                  <a:cubicBezTo>
                    <a:pt x="39" y="6"/>
                    <a:pt x="38" y="6"/>
                    <a:pt x="38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6"/>
                    <a:pt x="36" y="7"/>
                    <a:pt x="36" y="7"/>
                  </a:cubicBezTo>
                  <a:cubicBezTo>
                    <a:pt x="34" y="6"/>
                    <a:pt x="33" y="8"/>
                    <a:pt x="32" y="8"/>
                  </a:cubicBezTo>
                  <a:cubicBezTo>
                    <a:pt x="31" y="8"/>
                    <a:pt x="30" y="9"/>
                    <a:pt x="29" y="9"/>
                  </a:cubicBezTo>
                  <a:cubicBezTo>
                    <a:pt x="28" y="10"/>
                    <a:pt x="26" y="11"/>
                    <a:pt x="25" y="11"/>
                  </a:cubicBezTo>
                  <a:cubicBezTo>
                    <a:pt x="24" y="13"/>
                    <a:pt x="23" y="13"/>
                    <a:pt x="22" y="14"/>
                  </a:cubicBezTo>
                  <a:cubicBezTo>
                    <a:pt x="21" y="14"/>
                    <a:pt x="22" y="15"/>
                    <a:pt x="21" y="16"/>
                  </a:cubicBezTo>
                  <a:cubicBezTo>
                    <a:pt x="22" y="17"/>
                    <a:pt x="21" y="17"/>
                    <a:pt x="21" y="18"/>
                  </a:cubicBezTo>
                  <a:cubicBezTo>
                    <a:pt x="21" y="18"/>
                    <a:pt x="22" y="19"/>
                    <a:pt x="21" y="19"/>
                  </a:cubicBezTo>
                  <a:cubicBezTo>
                    <a:pt x="21" y="20"/>
                    <a:pt x="21" y="21"/>
                    <a:pt x="21" y="22"/>
                  </a:cubicBezTo>
                  <a:cubicBezTo>
                    <a:pt x="21" y="24"/>
                    <a:pt x="21" y="27"/>
                    <a:pt x="21" y="29"/>
                  </a:cubicBezTo>
                  <a:cubicBezTo>
                    <a:pt x="21" y="30"/>
                    <a:pt x="21" y="31"/>
                    <a:pt x="21" y="32"/>
                  </a:cubicBezTo>
                  <a:cubicBezTo>
                    <a:pt x="21" y="34"/>
                    <a:pt x="21" y="36"/>
                    <a:pt x="21" y="38"/>
                  </a:cubicBezTo>
                  <a:cubicBezTo>
                    <a:pt x="21" y="40"/>
                    <a:pt x="20" y="41"/>
                    <a:pt x="20" y="42"/>
                  </a:cubicBezTo>
                  <a:cubicBezTo>
                    <a:pt x="20" y="43"/>
                    <a:pt x="21" y="45"/>
                    <a:pt x="20" y="46"/>
                  </a:cubicBezTo>
                  <a:cubicBezTo>
                    <a:pt x="20" y="47"/>
                    <a:pt x="19" y="48"/>
                    <a:pt x="20" y="49"/>
                  </a:cubicBezTo>
                  <a:cubicBezTo>
                    <a:pt x="18" y="50"/>
                    <a:pt x="19" y="51"/>
                    <a:pt x="19" y="52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7" y="54"/>
                    <a:pt x="16" y="55"/>
                    <a:pt x="16" y="54"/>
                  </a:cubicBezTo>
                  <a:cubicBezTo>
                    <a:pt x="16" y="53"/>
                    <a:pt x="16" y="53"/>
                    <a:pt x="15" y="52"/>
                  </a:cubicBezTo>
                  <a:cubicBezTo>
                    <a:pt x="14" y="52"/>
                    <a:pt x="13" y="51"/>
                    <a:pt x="13" y="50"/>
                  </a:cubicBezTo>
                  <a:cubicBezTo>
                    <a:pt x="10" y="47"/>
                    <a:pt x="7" y="45"/>
                    <a:pt x="6" y="41"/>
                  </a:cubicBezTo>
                  <a:cubicBezTo>
                    <a:pt x="5" y="40"/>
                    <a:pt x="5" y="39"/>
                    <a:pt x="4" y="38"/>
                  </a:cubicBezTo>
                  <a:cubicBezTo>
                    <a:pt x="5" y="37"/>
                    <a:pt x="4" y="37"/>
                    <a:pt x="4" y="35"/>
                  </a:cubicBezTo>
                  <a:cubicBezTo>
                    <a:pt x="4" y="35"/>
                    <a:pt x="5" y="35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3"/>
                    <a:pt x="5" y="33"/>
                    <a:pt x="5" y="32"/>
                  </a:cubicBezTo>
                  <a:cubicBezTo>
                    <a:pt x="5" y="32"/>
                    <a:pt x="5" y="32"/>
                    <a:pt x="5" y="31"/>
                  </a:cubicBezTo>
                  <a:cubicBezTo>
                    <a:pt x="4" y="31"/>
                    <a:pt x="5" y="31"/>
                    <a:pt x="4" y="30"/>
                  </a:cubicBezTo>
                  <a:cubicBezTo>
                    <a:pt x="5" y="29"/>
                    <a:pt x="6" y="27"/>
                    <a:pt x="6" y="26"/>
                  </a:cubicBezTo>
                  <a:cubicBezTo>
                    <a:pt x="7" y="26"/>
                    <a:pt x="7" y="25"/>
                    <a:pt x="8" y="24"/>
                  </a:cubicBezTo>
                  <a:cubicBezTo>
                    <a:pt x="10" y="22"/>
                    <a:pt x="11" y="20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2" y="19"/>
                    <a:pt x="12" y="19"/>
                  </a:cubicBezTo>
                  <a:cubicBezTo>
                    <a:pt x="10" y="20"/>
                    <a:pt x="9" y="21"/>
                    <a:pt x="7" y="20"/>
                  </a:cubicBezTo>
                  <a:cubicBezTo>
                    <a:pt x="5" y="19"/>
                    <a:pt x="4" y="20"/>
                    <a:pt x="3" y="18"/>
                  </a:cubicBezTo>
                  <a:cubicBezTo>
                    <a:pt x="2" y="18"/>
                    <a:pt x="2" y="17"/>
                    <a:pt x="1" y="16"/>
                  </a:cubicBezTo>
                  <a:cubicBezTo>
                    <a:pt x="0" y="16"/>
                    <a:pt x="0" y="15"/>
                    <a:pt x="0" y="1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5"/>
                    <a:pt x="1" y="15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0" y="14"/>
                    <a:pt x="0" y="13"/>
                  </a:cubicBezTo>
                  <a:cubicBezTo>
                    <a:pt x="1" y="12"/>
                    <a:pt x="2" y="14"/>
                    <a:pt x="2" y="14"/>
                  </a:cubicBezTo>
                  <a:cubicBezTo>
                    <a:pt x="3" y="13"/>
                    <a:pt x="4" y="14"/>
                    <a:pt x="5" y="14"/>
                  </a:cubicBezTo>
                  <a:cubicBezTo>
                    <a:pt x="5" y="14"/>
                    <a:pt x="6" y="13"/>
                    <a:pt x="6" y="13"/>
                  </a:cubicBezTo>
                  <a:cubicBezTo>
                    <a:pt x="7" y="13"/>
                    <a:pt x="8" y="13"/>
                    <a:pt x="9" y="13"/>
                  </a:cubicBezTo>
                  <a:cubicBezTo>
                    <a:pt x="10" y="12"/>
                    <a:pt x="11" y="11"/>
                    <a:pt x="12" y="12"/>
                  </a:cubicBezTo>
                  <a:cubicBezTo>
                    <a:pt x="13" y="11"/>
                    <a:pt x="14" y="11"/>
                    <a:pt x="15" y="11"/>
                  </a:cubicBezTo>
                  <a:cubicBezTo>
                    <a:pt x="16" y="11"/>
                    <a:pt x="16" y="9"/>
                    <a:pt x="17" y="10"/>
                  </a:cubicBezTo>
                  <a:cubicBezTo>
                    <a:pt x="19" y="9"/>
                    <a:pt x="18" y="7"/>
                    <a:pt x="19" y="6"/>
                  </a:cubicBezTo>
                  <a:cubicBezTo>
                    <a:pt x="19" y="5"/>
                    <a:pt x="19" y="4"/>
                    <a:pt x="20" y="3"/>
                  </a:cubicBezTo>
                  <a:cubicBezTo>
                    <a:pt x="19" y="3"/>
                    <a:pt x="20" y="3"/>
                    <a:pt x="19" y="2"/>
                  </a:cubicBezTo>
                  <a:cubicBezTo>
                    <a:pt x="21" y="2"/>
                    <a:pt x="19" y="0"/>
                    <a:pt x="21" y="0"/>
                  </a:cubicBezTo>
                  <a:cubicBezTo>
                    <a:pt x="21" y="0"/>
                    <a:pt x="21" y="1"/>
                    <a:pt x="22" y="1"/>
                  </a:cubicBezTo>
                  <a:close/>
                  <a:moveTo>
                    <a:pt x="36" y="19"/>
                  </a:moveTo>
                  <a:cubicBezTo>
                    <a:pt x="37" y="19"/>
                    <a:pt x="37" y="20"/>
                    <a:pt x="37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7" y="21"/>
                    <a:pt x="36" y="22"/>
                    <a:pt x="36" y="23"/>
                  </a:cubicBezTo>
                  <a:cubicBezTo>
                    <a:pt x="37" y="26"/>
                    <a:pt x="35" y="28"/>
                    <a:pt x="36" y="30"/>
                  </a:cubicBezTo>
                  <a:cubicBezTo>
                    <a:pt x="37" y="28"/>
                    <a:pt x="39" y="26"/>
                    <a:pt x="41" y="25"/>
                  </a:cubicBezTo>
                  <a:cubicBezTo>
                    <a:pt x="43" y="24"/>
                    <a:pt x="44" y="23"/>
                    <a:pt x="46" y="23"/>
                  </a:cubicBezTo>
                  <a:cubicBezTo>
                    <a:pt x="46" y="23"/>
                    <a:pt x="47" y="23"/>
                    <a:pt x="47" y="23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8" y="23"/>
                    <a:pt x="49" y="22"/>
                    <a:pt x="50" y="23"/>
                  </a:cubicBezTo>
                  <a:cubicBezTo>
                    <a:pt x="51" y="22"/>
                    <a:pt x="51" y="24"/>
                    <a:pt x="52" y="24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6"/>
                    <a:pt x="54" y="27"/>
                    <a:pt x="54" y="28"/>
                  </a:cubicBezTo>
                  <a:cubicBezTo>
                    <a:pt x="55" y="29"/>
                    <a:pt x="55" y="29"/>
                    <a:pt x="55" y="30"/>
                  </a:cubicBezTo>
                  <a:cubicBezTo>
                    <a:pt x="55" y="31"/>
                    <a:pt x="55" y="32"/>
                    <a:pt x="55" y="32"/>
                  </a:cubicBezTo>
                  <a:cubicBezTo>
                    <a:pt x="56" y="33"/>
                    <a:pt x="55" y="33"/>
                    <a:pt x="55" y="33"/>
                  </a:cubicBezTo>
                  <a:cubicBezTo>
                    <a:pt x="54" y="36"/>
                    <a:pt x="53" y="38"/>
                    <a:pt x="52" y="40"/>
                  </a:cubicBezTo>
                  <a:cubicBezTo>
                    <a:pt x="52" y="41"/>
                    <a:pt x="53" y="42"/>
                    <a:pt x="53" y="42"/>
                  </a:cubicBezTo>
                  <a:cubicBezTo>
                    <a:pt x="55" y="43"/>
                    <a:pt x="55" y="44"/>
                    <a:pt x="57" y="45"/>
                  </a:cubicBezTo>
                  <a:cubicBezTo>
                    <a:pt x="57" y="45"/>
                    <a:pt x="57" y="46"/>
                    <a:pt x="58" y="46"/>
                  </a:cubicBezTo>
                  <a:cubicBezTo>
                    <a:pt x="59" y="47"/>
                    <a:pt x="60" y="48"/>
                    <a:pt x="60" y="49"/>
                  </a:cubicBezTo>
                  <a:cubicBezTo>
                    <a:pt x="60" y="50"/>
                    <a:pt x="61" y="50"/>
                    <a:pt x="60" y="51"/>
                  </a:cubicBezTo>
                  <a:cubicBezTo>
                    <a:pt x="61" y="51"/>
                    <a:pt x="60" y="52"/>
                    <a:pt x="60" y="52"/>
                  </a:cubicBezTo>
                  <a:cubicBezTo>
                    <a:pt x="59" y="52"/>
                    <a:pt x="57" y="52"/>
                    <a:pt x="56" y="52"/>
                  </a:cubicBezTo>
                  <a:cubicBezTo>
                    <a:pt x="55" y="51"/>
                    <a:pt x="55" y="50"/>
                    <a:pt x="54" y="50"/>
                  </a:cubicBezTo>
                  <a:cubicBezTo>
                    <a:pt x="54" y="48"/>
                    <a:pt x="52" y="49"/>
                    <a:pt x="52" y="48"/>
                  </a:cubicBezTo>
                  <a:cubicBezTo>
                    <a:pt x="51" y="48"/>
                    <a:pt x="50" y="47"/>
                    <a:pt x="49" y="46"/>
                  </a:cubicBezTo>
                  <a:cubicBezTo>
                    <a:pt x="48" y="46"/>
                    <a:pt x="48" y="47"/>
                    <a:pt x="47" y="47"/>
                  </a:cubicBezTo>
                  <a:cubicBezTo>
                    <a:pt x="47" y="48"/>
                    <a:pt x="45" y="48"/>
                    <a:pt x="45" y="48"/>
                  </a:cubicBezTo>
                  <a:cubicBezTo>
                    <a:pt x="43" y="49"/>
                    <a:pt x="42" y="50"/>
                    <a:pt x="41" y="50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1" y="50"/>
                    <a:pt x="41" y="50"/>
                    <a:pt x="41" y="49"/>
                  </a:cubicBezTo>
                  <a:cubicBezTo>
                    <a:pt x="40" y="49"/>
                    <a:pt x="40" y="49"/>
                    <a:pt x="39" y="49"/>
                  </a:cubicBezTo>
                  <a:cubicBezTo>
                    <a:pt x="38" y="50"/>
                    <a:pt x="37" y="49"/>
                    <a:pt x="36" y="49"/>
                  </a:cubicBezTo>
                  <a:cubicBezTo>
                    <a:pt x="35" y="49"/>
                    <a:pt x="34" y="48"/>
                    <a:pt x="33" y="48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2" y="48"/>
                    <a:pt x="31" y="47"/>
                    <a:pt x="30" y="46"/>
                  </a:cubicBezTo>
                  <a:cubicBezTo>
                    <a:pt x="29" y="46"/>
                    <a:pt x="30" y="45"/>
                    <a:pt x="29" y="44"/>
                  </a:cubicBezTo>
                  <a:cubicBezTo>
                    <a:pt x="29" y="43"/>
                    <a:pt x="29" y="42"/>
                    <a:pt x="28" y="42"/>
                  </a:cubicBezTo>
                  <a:cubicBezTo>
                    <a:pt x="29" y="41"/>
                    <a:pt x="29" y="39"/>
                    <a:pt x="30" y="38"/>
                  </a:cubicBezTo>
                  <a:cubicBezTo>
                    <a:pt x="30" y="38"/>
                    <a:pt x="30" y="38"/>
                    <a:pt x="29" y="38"/>
                  </a:cubicBezTo>
                  <a:cubicBezTo>
                    <a:pt x="29" y="37"/>
                    <a:pt x="30" y="36"/>
                    <a:pt x="30" y="3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5"/>
                    <a:pt x="30" y="34"/>
                    <a:pt x="30" y="34"/>
                  </a:cubicBezTo>
                  <a:cubicBezTo>
                    <a:pt x="30" y="33"/>
                    <a:pt x="30" y="32"/>
                    <a:pt x="31" y="30"/>
                  </a:cubicBezTo>
                  <a:cubicBezTo>
                    <a:pt x="32" y="30"/>
                    <a:pt x="31" y="29"/>
                    <a:pt x="31" y="29"/>
                  </a:cubicBezTo>
                  <a:cubicBezTo>
                    <a:pt x="31" y="27"/>
                    <a:pt x="33" y="27"/>
                    <a:pt x="32" y="26"/>
                  </a:cubicBezTo>
                  <a:cubicBezTo>
                    <a:pt x="32" y="26"/>
                    <a:pt x="33" y="25"/>
                    <a:pt x="32" y="25"/>
                  </a:cubicBezTo>
                  <a:cubicBezTo>
                    <a:pt x="33" y="24"/>
                    <a:pt x="33" y="23"/>
                    <a:pt x="33" y="21"/>
                  </a:cubicBezTo>
                  <a:cubicBezTo>
                    <a:pt x="33" y="22"/>
                    <a:pt x="34" y="22"/>
                    <a:pt x="34" y="21"/>
                  </a:cubicBezTo>
                  <a:cubicBezTo>
                    <a:pt x="34" y="20"/>
                    <a:pt x="33" y="20"/>
                    <a:pt x="33" y="19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8"/>
                    <a:pt x="34" y="17"/>
                    <a:pt x="35" y="17"/>
                  </a:cubicBezTo>
                  <a:lnTo>
                    <a:pt x="36" y="19"/>
                  </a:lnTo>
                  <a:close/>
                  <a:moveTo>
                    <a:pt x="16" y="23"/>
                  </a:moveTo>
                  <a:cubicBezTo>
                    <a:pt x="17" y="25"/>
                    <a:pt x="16" y="26"/>
                    <a:pt x="16" y="27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9"/>
                    <a:pt x="15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3"/>
                    <a:pt x="16" y="34"/>
                    <a:pt x="15" y="37"/>
                  </a:cubicBezTo>
                  <a:cubicBezTo>
                    <a:pt x="16" y="37"/>
                    <a:pt x="16" y="38"/>
                    <a:pt x="16" y="39"/>
                  </a:cubicBezTo>
                  <a:cubicBezTo>
                    <a:pt x="16" y="40"/>
                    <a:pt x="16" y="41"/>
                    <a:pt x="15" y="42"/>
                  </a:cubicBezTo>
                  <a:cubicBezTo>
                    <a:pt x="15" y="43"/>
                    <a:pt x="15" y="43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4" y="43"/>
                    <a:pt x="12" y="43"/>
                    <a:pt x="11" y="42"/>
                  </a:cubicBezTo>
                  <a:cubicBezTo>
                    <a:pt x="11" y="41"/>
                    <a:pt x="10" y="41"/>
                    <a:pt x="10" y="40"/>
                  </a:cubicBezTo>
                  <a:cubicBezTo>
                    <a:pt x="9" y="38"/>
                    <a:pt x="9" y="37"/>
                    <a:pt x="9" y="35"/>
                  </a:cubicBezTo>
                  <a:cubicBezTo>
                    <a:pt x="9" y="35"/>
                    <a:pt x="10" y="34"/>
                    <a:pt x="9" y="34"/>
                  </a:cubicBezTo>
                  <a:cubicBezTo>
                    <a:pt x="10" y="33"/>
                    <a:pt x="9" y="33"/>
                    <a:pt x="9" y="33"/>
                  </a:cubicBezTo>
                  <a:cubicBezTo>
                    <a:pt x="10" y="31"/>
                    <a:pt x="10" y="28"/>
                    <a:pt x="12" y="27"/>
                  </a:cubicBezTo>
                  <a:cubicBezTo>
                    <a:pt x="12" y="26"/>
                    <a:pt x="13" y="25"/>
                    <a:pt x="14" y="24"/>
                  </a:cubicBezTo>
                  <a:cubicBezTo>
                    <a:pt x="14" y="23"/>
                    <a:pt x="15" y="22"/>
                    <a:pt x="16" y="20"/>
                  </a:cubicBezTo>
                  <a:cubicBezTo>
                    <a:pt x="16" y="22"/>
                    <a:pt x="17" y="23"/>
                    <a:pt x="16" y="23"/>
                  </a:cubicBezTo>
                  <a:close/>
                  <a:moveTo>
                    <a:pt x="46" y="27"/>
                  </a:moveTo>
                  <a:cubicBezTo>
                    <a:pt x="46" y="26"/>
                    <a:pt x="46" y="27"/>
                    <a:pt x="47" y="27"/>
                  </a:cubicBezTo>
                  <a:cubicBezTo>
                    <a:pt x="47" y="27"/>
                    <a:pt x="48" y="27"/>
                    <a:pt x="48" y="28"/>
                  </a:cubicBezTo>
                  <a:cubicBezTo>
                    <a:pt x="48" y="29"/>
                    <a:pt x="48" y="31"/>
                    <a:pt x="48" y="32"/>
                  </a:cubicBezTo>
                  <a:cubicBezTo>
                    <a:pt x="49" y="33"/>
                    <a:pt x="48" y="33"/>
                    <a:pt x="48" y="34"/>
                  </a:cubicBezTo>
                  <a:cubicBezTo>
                    <a:pt x="48" y="35"/>
                    <a:pt x="47" y="35"/>
                    <a:pt x="47" y="36"/>
                  </a:cubicBezTo>
                  <a:cubicBezTo>
                    <a:pt x="47" y="37"/>
                    <a:pt x="46" y="37"/>
                    <a:pt x="46" y="37"/>
                  </a:cubicBezTo>
                  <a:cubicBezTo>
                    <a:pt x="44" y="36"/>
                    <a:pt x="41" y="36"/>
                    <a:pt x="39" y="33"/>
                  </a:cubicBezTo>
                  <a:cubicBezTo>
                    <a:pt x="39" y="33"/>
                    <a:pt x="40" y="32"/>
                    <a:pt x="40" y="32"/>
                  </a:cubicBezTo>
                  <a:cubicBezTo>
                    <a:pt x="41" y="30"/>
                    <a:pt x="42" y="28"/>
                    <a:pt x="44" y="27"/>
                  </a:cubicBezTo>
                  <a:cubicBezTo>
                    <a:pt x="45" y="27"/>
                    <a:pt x="45" y="26"/>
                    <a:pt x="46" y="27"/>
                  </a:cubicBezTo>
                  <a:close/>
                  <a:moveTo>
                    <a:pt x="39" y="37"/>
                  </a:moveTo>
                  <a:cubicBezTo>
                    <a:pt x="39" y="38"/>
                    <a:pt x="39" y="38"/>
                    <a:pt x="40" y="38"/>
                  </a:cubicBezTo>
                  <a:cubicBezTo>
                    <a:pt x="41" y="39"/>
                    <a:pt x="41" y="39"/>
                    <a:pt x="42" y="39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2" y="42"/>
                    <a:pt x="42" y="44"/>
                    <a:pt x="40" y="43"/>
                  </a:cubicBezTo>
                  <a:cubicBezTo>
                    <a:pt x="40" y="44"/>
                    <a:pt x="39" y="43"/>
                    <a:pt x="38" y="43"/>
                  </a:cubicBezTo>
                  <a:cubicBezTo>
                    <a:pt x="37" y="44"/>
                    <a:pt x="36" y="43"/>
                    <a:pt x="35" y="44"/>
                  </a:cubicBezTo>
                  <a:cubicBezTo>
                    <a:pt x="35" y="43"/>
                    <a:pt x="35" y="42"/>
                    <a:pt x="35" y="41"/>
                  </a:cubicBezTo>
                  <a:cubicBezTo>
                    <a:pt x="35" y="40"/>
                    <a:pt x="37" y="39"/>
                    <a:pt x="37" y="37"/>
                  </a:cubicBezTo>
                  <a:cubicBezTo>
                    <a:pt x="37" y="37"/>
                    <a:pt x="37" y="35"/>
                    <a:pt x="38" y="36"/>
                  </a:cubicBezTo>
                  <a:lnTo>
                    <a:pt x="39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8920489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-10161" y="0"/>
            <a:ext cx="12202161" cy="1589102"/>
          </a:xfrm>
          <a:custGeom>
            <a:avLst/>
            <a:gdLst>
              <a:gd name="connsiteX0" fmla="*/ 0 w 12192001"/>
              <a:gd name="connsiteY0" fmla="*/ 0 h 1599658"/>
              <a:gd name="connsiteX1" fmla="*/ 12192001 w 12192001"/>
              <a:gd name="connsiteY1" fmla="*/ 0 h 1599658"/>
              <a:gd name="connsiteX2" fmla="*/ 12192001 w 12192001"/>
              <a:gd name="connsiteY2" fmla="*/ 1599658 h 1599658"/>
              <a:gd name="connsiteX3" fmla="*/ 0 w 12192001"/>
              <a:gd name="connsiteY3" fmla="*/ 1599658 h 1599658"/>
              <a:gd name="connsiteX4" fmla="*/ 0 w 12192001"/>
              <a:gd name="connsiteY4" fmla="*/ 0 h 1599658"/>
              <a:gd name="connsiteX0-1" fmla="*/ 0 w 12192001"/>
              <a:gd name="connsiteY0-2" fmla="*/ 0 h 1599658"/>
              <a:gd name="connsiteX1-3" fmla="*/ 12192001 w 12192001"/>
              <a:gd name="connsiteY1-4" fmla="*/ 0 h 1599658"/>
              <a:gd name="connsiteX2-5" fmla="*/ 12192001 w 12192001"/>
              <a:gd name="connsiteY2-6" fmla="*/ 1599658 h 1599658"/>
              <a:gd name="connsiteX3-7" fmla="*/ 0 w 12192001"/>
              <a:gd name="connsiteY3-8" fmla="*/ 818423 h 1599658"/>
              <a:gd name="connsiteX4-9" fmla="*/ 0 w 12192001"/>
              <a:gd name="connsiteY4-10" fmla="*/ 0 h 1599658"/>
              <a:gd name="connsiteX0-11" fmla="*/ 0 w 12192001"/>
              <a:gd name="connsiteY0-12" fmla="*/ 0 h 1599658"/>
              <a:gd name="connsiteX1-13" fmla="*/ 12192001 w 12192001"/>
              <a:gd name="connsiteY1-14" fmla="*/ 0 h 1599658"/>
              <a:gd name="connsiteX2-15" fmla="*/ 12192001 w 12192001"/>
              <a:gd name="connsiteY2-16" fmla="*/ 1599658 h 1599658"/>
              <a:gd name="connsiteX3-17" fmla="*/ 20320 w 12192001"/>
              <a:gd name="connsiteY3-18" fmla="*/ 452663 h 1599658"/>
              <a:gd name="connsiteX4-19" fmla="*/ 0 w 12192001"/>
              <a:gd name="connsiteY4-20" fmla="*/ 0 h 1599658"/>
              <a:gd name="connsiteX0-21" fmla="*/ 10160 w 12202161"/>
              <a:gd name="connsiteY0-22" fmla="*/ 0 h 1599658"/>
              <a:gd name="connsiteX1-23" fmla="*/ 12202161 w 12202161"/>
              <a:gd name="connsiteY1-24" fmla="*/ 0 h 1599658"/>
              <a:gd name="connsiteX2-25" fmla="*/ 12202161 w 12202161"/>
              <a:gd name="connsiteY2-26" fmla="*/ 1599658 h 1599658"/>
              <a:gd name="connsiteX3-27" fmla="*/ 0 w 12202161"/>
              <a:gd name="connsiteY3-28" fmla="*/ 461043 h 1599658"/>
              <a:gd name="connsiteX4-29" fmla="*/ 10160 w 12202161"/>
              <a:gd name="connsiteY4-30" fmla="*/ 0 h 159965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202161" h="1599658">
                <a:moveTo>
                  <a:pt x="10160" y="0"/>
                </a:moveTo>
                <a:lnTo>
                  <a:pt x="12202161" y="0"/>
                </a:lnTo>
                <a:lnTo>
                  <a:pt x="12202161" y="1599658"/>
                </a:lnTo>
                <a:lnTo>
                  <a:pt x="0" y="461043"/>
                </a:lnTo>
                <a:lnTo>
                  <a:pt x="10160" y="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等腰三角形 1"/>
          <p:cNvSpPr/>
          <p:nvPr userDrawn="1"/>
        </p:nvSpPr>
        <p:spPr>
          <a:xfrm flipV="1">
            <a:off x="-1" y="-10556"/>
            <a:ext cx="5752619" cy="1599658"/>
          </a:xfrm>
          <a:prstGeom prst="triangle">
            <a:avLst>
              <a:gd name="adj" fmla="val 0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email">
            <a:lum bright="100000" contrast="-40000"/>
          </a:blip>
          <a:stretch>
            <a:fillRect/>
          </a:stretch>
        </p:blipFill>
        <p:spPr>
          <a:xfrm>
            <a:off x="163132" y="101800"/>
            <a:ext cx="2772075" cy="762828"/>
          </a:xfrm>
          <a:prstGeom prst="rect">
            <a:avLst/>
          </a:prstGeom>
        </p:spPr>
      </p:pic>
      <p:sp>
        <p:nvSpPr>
          <p:cNvPr id="8" name="标题 7"/>
          <p:cNvSpPr>
            <a:spLocks noGrp="1"/>
          </p:cNvSpPr>
          <p:nvPr>
            <p:ph type="title" hasCustomPrompt="1"/>
          </p:nvPr>
        </p:nvSpPr>
        <p:spPr>
          <a:xfrm>
            <a:off x="1539503" y="2755"/>
            <a:ext cx="10515600" cy="13157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 anchorCtr="0">
            <a:normAutofit/>
          </a:bodyPr>
          <a:lstStyle>
            <a:lvl1pPr algn="r">
              <a:defRPr sz="32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/>
              <a:t>单击此处编辑母版标题样式增长一些尝试</a:t>
            </a:r>
          </a:p>
        </p:txBody>
      </p:sp>
      <p:grpSp>
        <p:nvGrpSpPr>
          <p:cNvPr id="13" name="Group 4"/>
          <p:cNvGrpSpPr>
            <a:grpSpLocks noChangeAspect="1"/>
          </p:cNvGrpSpPr>
          <p:nvPr userDrawn="1"/>
        </p:nvGrpSpPr>
        <p:grpSpPr bwMode="auto">
          <a:xfrm>
            <a:off x="0" y="5072541"/>
            <a:ext cx="12192000" cy="1800828"/>
            <a:chOff x="0" y="3476"/>
            <a:chExt cx="5775" cy="853"/>
          </a:xfrm>
          <a:solidFill>
            <a:schemeClr val="tx2"/>
          </a:solidFill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16" y="3476"/>
              <a:ext cx="233" cy="823"/>
            </a:xfrm>
            <a:custGeom>
              <a:avLst/>
              <a:gdLst>
                <a:gd name="T0" fmla="*/ 83 w 90"/>
                <a:gd name="T1" fmla="*/ 303 h 308"/>
                <a:gd name="T2" fmla="*/ 63 w 90"/>
                <a:gd name="T3" fmla="*/ 300 h 308"/>
                <a:gd name="T4" fmla="*/ 68 w 90"/>
                <a:gd name="T5" fmla="*/ 270 h 308"/>
                <a:gd name="T6" fmla="*/ 62 w 90"/>
                <a:gd name="T7" fmla="*/ 240 h 308"/>
                <a:gd name="T8" fmla="*/ 64 w 90"/>
                <a:gd name="T9" fmla="*/ 196 h 308"/>
                <a:gd name="T10" fmla="*/ 61 w 90"/>
                <a:gd name="T11" fmla="*/ 180 h 308"/>
                <a:gd name="T12" fmla="*/ 65 w 90"/>
                <a:gd name="T13" fmla="*/ 150 h 308"/>
                <a:gd name="T14" fmla="*/ 60 w 90"/>
                <a:gd name="T15" fmla="*/ 120 h 308"/>
                <a:gd name="T16" fmla="*/ 64 w 90"/>
                <a:gd name="T17" fmla="*/ 91 h 308"/>
                <a:gd name="T18" fmla="*/ 58 w 90"/>
                <a:gd name="T19" fmla="*/ 61 h 308"/>
                <a:gd name="T20" fmla="*/ 62 w 90"/>
                <a:gd name="T21" fmla="*/ 30 h 308"/>
                <a:gd name="T22" fmla="*/ 44 w 90"/>
                <a:gd name="T23" fmla="*/ 0 h 308"/>
                <a:gd name="T24" fmla="*/ 32 w 90"/>
                <a:gd name="T25" fmla="*/ 61 h 308"/>
                <a:gd name="T26" fmla="*/ 27 w 90"/>
                <a:gd name="T27" fmla="*/ 91 h 308"/>
                <a:gd name="T28" fmla="*/ 25 w 90"/>
                <a:gd name="T29" fmla="*/ 150 h 308"/>
                <a:gd name="T30" fmla="*/ 25 w 90"/>
                <a:gd name="T31" fmla="*/ 151 h 308"/>
                <a:gd name="T32" fmla="*/ 22 w 90"/>
                <a:gd name="T33" fmla="*/ 221 h 308"/>
                <a:gd name="T34" fmla="*/ 29 w 90"/>
                <a:gd name="T35" fmla="*/ 241 h 308"/>
                <a:gd name="T36" fmla="*/ 22 w 90"/>
                <a:gd name="T37" fmla="*/ 271 h 308"/>
                <a:gd name="T38" fmla="*/ 13 w 90"/>
                <a:gd name="T39" fmla="*/ 303 h 308"/>
                <a:gd name="T40" fmla="*/ 0 w 90"/>
                <a:gd name="T41" fmla="*/ 305 h 308"/>
                <a:gd name="T42" fmla="*/ 90 w 90"/>
                <a:gd name="T43" fmla="*/ 305 h 308"/>
                <a:gd name="T44" fmla="*/ 58 w 90"/>
                <a:gd name="T45" fmla="*/ 239 h 308"/>
                <a:gd name="T46" fmla="*/ 45 w 90"/>
                <a:gd name="T47" fmla="*/ 154 h 308"/>
                <a:gd name="T48" fmla="*/ 34 w 90"/>
                <a:gd name="T49" fmla="*/ 179 h 308"/>
                <a:gd name="T50" fmla="*/ 55 w 90"/>
                <a:gd name="T51" fmla="*/ 59 h 308"/>
                <a:gd name="T52" fmla="*/ 55 w 90"/>
                <a:gd name="T53" fmla="*/ 59 h 308"/>
                <a:gd name="T54" fmla="*/ 56 w 90"/>
                <a:gd name="T55" fmla="*/ 119 h 308"/>
                <a:gd name="T56" fmla="*/ 45 w 90"/>
                <a:gd name="T57" fmla="*/ 274 h 308"/>
                <a:gd name="T58" fmla="*/ 31 w 90"/>
                <a:gd name="T59" fmla="*/ 300 h 308"/>
                <a:gd name="T60" fmla="*/ 48 w 90"/>
                <a:gd name="T61" fmla="*/ 269 h 308"/>
                <a:gd name="T62" fmla="*/ 65 w 90"/>
                <a:gd name="T63" fmla="*/ 269 h 308"/>
                <a:gd name="T64" fmla="*/ 48 w 90"/>
                <a:gd name="T65" fmla="*/ 209 h 308"/>
                <a:gd name="T66" fmla="*/ 48 w 90"/>
                <a:gd name="T67" fmla="*/ 209 h 308"/>
                <a:gd name="T68" fmla="*/ 50 w 90"/>
                <a:gd name="T69" fmla="*/ 144 h 308"/>
                <a:gd name="T70" fmla="*/ 47 w 90"/>
                <a:gd name="T71" fmla="*/ 149 h 308"/>
                <a:gd name="T72" fmla="*/ 56 w 90"/>
                <a:gd name="T73" fmla="*/ 66 h 308"/>
                <a:gd name="T74" fmla="*/ 34 w 90"/>
                <a:gd name="T75" fmla="*/ 66 h 308"/>
                <a:gd name="T76" fmla="*/ 43 w 90"/>
                <a:gd name="T77" fmla="*/ 89 h 308"/>
                <a:gd name="T78" fmla="*/ 33 w 90"/>
                <a:gd name="T79" fmla="*/ 126 h 308"/>
                <a:gd name="T80" fmla="*/ 43 w 90"/>
                <a:gd name="T81" fmla="*/ 149 h 308"/>
                <a:gd name="T82" fmla="*/ 32 w 90"/>
                <a:gd name="T83" fmla="*/ 185 h 308"/>
                <a:gd name="T84" fmla="*/ 27 w 90"/>
                <a:gd name="T85" fmla="*/ 209 h 308"/>
                <a:gd name="T86" fmla="*/ 31 w 90"/>
                <a:gd name="T87" fmla="*/ 245 h 308"/>
                <a:gd name="T88" fmla="*/ 31 w 90"/>
                <a:gd name="T89" fmla="*/ 245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0" h="308">
                  <a:moveTo>
                    <a:pt x="90" y="305"/>
                  </a:moveTo>
                  <a:cubicBezTo>
                    <a:pt x="83" y="305"/>
                    <a:pt x="83" y="305"/>
                    <a:pt x="83" y="305"/>
                  </a:cubicBezTo>
                  <a:cubicBezTo>
                    <a:pt x="83" y="303"/>
                    <a:pt x="83" y="303"/>
                    <a:pt x="83" y="303"/>
                  </a:cubicBezTo>
                  <a:cubicBezTo>
                    <a:pt x="77" y="303"/>
                    <a:pt x="77" y="303"/>
                    <a:pt x="77" y="303"/>
                  </a:cubicBezTo>
                  <a:cubicBezTo>
                    <a:pt x="77" y="300"/>
                    <a:pt x="77" y="300"/>
                    <a:pt x="77" y="300"/>
                  </a:cubicBezTo>
                  <a:cubicBezTo>
                    <a:pt x="63" y="300"/>
                    <a:pt x="63" y="300"/>
                    <a:pt x="63" y="300"/>
                  </a:cubicBezTo>
                  <a:cubicBezTo>
                    <a:pt x="68" y="271"/>
                    <a:pt x="68" y="271"/>
                    <a:pt x="68" y="271"/>
                  </a:cubicBezTo>
                  <a:cubicBezTo>
                    <a:pt x="68" y="271"/>
                    <a:pt x="68" y="271"/>
                    <a:pt x="68" y="270"/>
                  </a:cubicBezTo>
                  <a:cubicBezTo>
                    <a:pt x="68" y="270"/>
                    <a:pt x="68" y="270"/>
                    <a:pt x="68" y="270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0"/>
                    <a:pt x="62" y="240"/>
                    <a:pt x="62" y="240"/>
                  </a:cubicBezTo>
                  <a:cubicBezTo>
                    <a:pt x="65" y="221"/>
                    <a:pt x="65" y="221"/>
                    <a:pt x="65" y="221"/>
                  </a:cubicBezTo>
                  <a:cubicBezTo>
                    <a:pt x="69" y="221"/>
                    <a:pt x="69" y="221"/>
                    <a:pt x="69" y="221"/>
                  </a:cubicBezTo>
                  <a:cubicBezTo>
                    <a:pt x="64" y="196"/>
                    <a:pt x="64" y="196"/>
                    <a:pt x="64" y="196"/>
                  </a:cubicBezTo>
                  <a:cubicBezTo>
                    <a:pt x="61" y="181"/>
                    <a:pt x="61" y="181"/>
                    <a:pt x="61" y="181"/>
                  </a:cubicBezTo>
                  <a:cubicBezTo>
                    <a:pt x="61" y="181"/>
                    <a:pt x="61" y="181"/>
                    <a:pt x="61" y="181"/>
                  </a:cubicBezTo>
                  <a:cubicBezTo>
                    <a:pt x="61" y="181"/>
                    <a:pt x="61" y="181"/>
                    <a:pt x="61" y="180"/>
                  </a:cubicBezTo>
                  <a:cubicBezTo>
                    <a:pt x="65" y="151"/>
                    <a:pt x="65" y="151"/>
                    <a:pt x="65" y="151"/>
                  </a:cubicBezTo>
                  <a:cubicBezTo>
                    <a:pt x="65" y="151"/>
                    <a:pt x="65" y="151"/>
                    <a:pt x="65" y="151"/>
                  </a:cubicBezTo>
                  <a:cubicBezTo>
                    <a:pt x="65" y="151"/>
                    <a:pt x="65" y="150"/>
                    <a:pt x="65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63" y="91"/>
                    <a:pt x="63" y="91"/>
                    <a:pt x="63" y="91"/>
                  </a:cubicBezTo>
                  <a:cubicBezTo>
                    <a:pt x="64" y="91"/>
                    <a:pt x="64" y="91"/>
                    <a:pt x="64" y="91"/>
                  </a:cubicBezTo>
                  <a:cubicBezTo>
                    <a:pt x="64" y="91"/>
                    <a:pt x="64" y="90"/>
                    <a:pt x="63" y="90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2" y="61"/>
                    <a:pt x="32" y="61"/>
                    <a:pt x="32" y="6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1"/>
                    <a:pt x="25" y="151"/>
                    <a:pt x="25" y="151"/>
                  </a:cubicBezTo>
                  <a:cubicBezTo>
                    <a:pt x="30" y="181"/>
                    <a:pt x="30" y="181"/>
                    <a:pt x="30" y="181"/>
                  </a:cubicBezTo>
                  <a:cubicBezTo>
                    <a:pt x="27" y="196"/>
                    <a:pt x="27" y="196"/>
                    <a:pt x="27" y="196"/>
                  </a:cubicBezTo>
                  <a:cubicBezTo>
                    <a:pt x="22" y="221"/>
                    <a:pt x="22" y="221"/>
                    <a:pt x="22" y="221"/>
                  </a:cubicBezTo>
                  <a:cubicBezTo>
                    <a:pt x="25" y="221"/>
                    <a:pt x="25" y="221"/>
                    <a:pt x="25" y="221"/>
                  </a:cubicBezTo>
                  <a:cubicBezTo>
                    <a:pt x="29" y="240"/>
                    <a:pt x="29" y="240"/>
                    <a:pt x="29" y="240"/>
                  </a:cubicBezTo>
                  <a:cubicBezTo>
                    <a:pt x="29" y="241"/>
                    <a:pt x="29" y="241"/>
                    <a:pt x="29" y="241"/>
                  </a:cubicBezTo>
                  <a:cubicBezTo>
                    <a:pt x="22" y="270"/>
                    <a:pt x="22" y="270"/>
                    <a:pt x="22" y="270"/>
                  </a:cubicBezTo>
                  <a:cubicBezTo>
                    <a:pt x="22" y="270"/>
                    <a:pt x="22" y="270"/>
                    <a:pt x="22" y="270"/>
                  </a:cubicBezTo>
                  <a:cubicBezTo>
                    <a:pt x="22" y="270"/>
                    <a:pt x="22" y="271"/>
                    <a:pt x="22" y="271"/>
                  </a:cubicBezTo>
                  <a:cubicBezTo>
                    <a:pt x="27" y="300"/>
                    <a:pt x="27" y="300"/>
                    <a:pt x="27" y="300"/>
                  </a:cubicBezTo>
                  <a:cubicBezTo>
                    <a:pt x="13" y="300"/>
                    <a:pt x="13" y="300"/>
                    <a:pt x="13" y="300"/>
                  </a:cubicBezTo>
                  <a:cubicBezTo>
                    <a:pt x="13" y="303"/>
                    <a:pt x="13" y="303"/>
                    <a:pt x="13" y="303"/>
                  </a:cubicBezTo>
                  <a:cubicBezTo>
                    <a:pt x="7" y="303"/>
                    <a:pt x="7" y="303"/>
                    <a:pt x="7" y="303"/>
                  </a:cubicBezTo>
                  <a:cubicBezTo>
                    <a:pt x="7" y="305"/>
                    <a:pt x="7" y="305"/>
                    <a:pt x="7" y="305"/>
                  </a:cubicBezTo>
                  <a:cubicBezTo>
                    <a:pt x="0" y="305"/>
                    <a:pt x="0" y="305"/>
                    <a:pt x="0" y="305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90" y="308"/>
                    <a:pt x="90" y="308"/>
                    <a:pt x="90" y="308"/>
                  </a:cubicBezTo>
                  <a:lnTo>
                    <a:pt x="90" y="305"/>
                  </a:lnTo>
                  <a:close/>
                  <a:moveTo>
                    <a:pt x="45" y="214"/>
                  </a:moveTo>
                  <a:cubicBezTo>
                    <a:pt x="45" y="214"/>
                    <a:pt x="45" y="214"/>
                    <a:pt x="45" y="214"/>
                  </a:cubicBezTo>
                  <a:cubicBezTo>
                    <a:pt x="58" y="239"/>
                    <a:pt x="58" y="239"/>
                    <a:pt x="58" y="239"/>
                  </a:cubicBezTo>
                  <a:cubicBezTo>
                    <a:pt x="32" y="239"/>
                    <a:pt x="32" y="239"/>
                    <a:pt x="32" y="239"/>
                  </a:cubicBezTo>
                  <a:lnTo>
                    <a:pt x="45" y="214"/>
                  </a:lnTo>
                  <a:close/>
                  <a:moveTo>
                    <a:pt x="45" y="154"/>
                  </a:moveTo>
                  <a:cubicBezTo>
                    <a:pt x="45" y="154"/>
                    <a:pt x="45" y="154"/>
                    <a:pt x="45" y="154"/>
                  </a:cubicBezTo>
                  <a:cubicBezTo>
                    <a:pt x="57" y="179"/>
                    <a:pt x="57" y="179"/>
                    <a:pt x="57" y="179"/>
                  </a:cubicBezTo>
                  <a:cubicBezTo>
                    <a:pt x="34" y="179"/>
                    <a:pt x="34" y="179"/>
                    <a:pt x="34" y="179"/>
                  </a:cubicBezTo>
                  <a:lnTo>
                    <a:pt x="45" y="154"/>
                  </a:lnTo>
                  <a:close/>
                  <a:moveTo>
                    <a:pt x="55" y="59"/>
                  </a:moveTo>
                  <a:cubicBezTo>
                    <a:pt x="55" y="59"/>
                    <a:pt x="55" y="59"/>
                    <a:pt x="55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45" y="35"/>
                    <a:pt x="45" y="35"/>
                    <a:pt x="45" y="35"/>
                  </a:cubicBezTo>
                  <a:lnTo>
                    <a:pt x="55" y="59"/>
                  </a:lnTo>
                  <a:close/>
                  <a:moveTo>
                    <a:pt x="45" y="95"/>
                  </a:moveTo>
                  <a:cubicBezTo>
                    <a:pt x="45" y="95"/>
                    <a:pt x="45" y="95"/>
                    <a:pt x="45" y="95"/>
                  </a:cubicBezTo>
                  <a:cubicBezTo>
                    <a:pt x="56" y="119"/>
                    <a:pt x="56" y="119"/>
                    <a:pt x="56" y="119"/>
                  </a:cubicBezTo>
                  <a:cubicBezTo>
                    <a:pt x="35" y="119"/>
                    <a:pt x="35" y="119"/>
                    <a:pt x="35" y="119"/>
                  </a:cubicBezTo>
                  <a:lnTo>
                    <a:pt x="45" y="95"/>
                  </a:lnTo>
                  <a:close/>
                  <a:moveTo>
                    <a:pt x="45" y="274"/>
                  </a:moveTo>
                  <a:cubicBezTo>
                    <a:pt x="45" y="274"/>
                    <a:pt x="45" y="274"/>
                    <a:pt x="45" y="274"/>
                  </a:cubicBezTo>
                  <a:cubicBezTo>
                    <a:pt x="60" y="300"/>
                    <a:pt x="60" y="300"/>
                    <a:pt x="60" y="300"/>
                  </a:cubicBezTo>
                  <a:cubicBezTo>
                    <a:pt x="31" y="300"/>
                    <a:pt x="31" y="300"/>
                    <a:pt x="31" y="300"/>
                  </a:cubicBezTo>
                  <a:lnTo>
                    <a:pt x="45" y="274"/>
                  </a:lnTo>
                  <a:close/>
                  <a:moveTo>
                    <a:pt x="48" y="269"/>
                  </a:moveTo>
                  <a:cubicBezTo>
                    <a:pt x="48" y="269"/>
                    <a:pt x="48" y="269"/>
                    <a:pt x="48" y="269"/>
                  </a:cubicBezTo>
                  <a:cubicBezTo>
                    <a:pt x="52" y="261"/>
                    <a:pt x="52" y="261"/>
                    <a:pt x="52" y="261"/>
                  </a:cubicBezTo>
                  <a:cubicBezTo>
                    <a:pt x="60" y="245"/>
                    <a:pt x="60" y="245"/>
                    <a:pt x="60" y="245"/>
                  </a:cubicBezTo>
                  <a:cubicBezTo>
                    <a:pt x="65" y="269"/>
                    <a:pt x="65" y="269"/>
                    <a:pt x="65" y="269"/>
                  </a:cubicBezTo>
                  <a:lnTo>
                    <a:pt x="48" y="269"/>
                  </a:lnTo>
                  <a:close/>
                  <a:moveTo>
                    <a:pt x="48" y="209"/>
                  </a:moveTo>
                  <a:cubicBezTo>
                    <a:pt x="48" y="209"/>
                    <a:pt x="48" y="209"/>
                    <a:pt x="48" y="209"/>
                  </a:cubicBezTo>
                  <a:cubicBezTo>
                    <a:pt x="59" y="185"/>
                    <a:pt x="59" y="185"/>
                    <a:pt x="59" y="185"/>
                  </a:cubicBezTo>
                  <a:cubicBezTo>
                    <a:pt x="64" y="209"/>
                    <a:pt x="64" y="209"/>
                    <a:pt x="64" y="209"/>
                  </a:cubicBezTo>
                  <a:lnTo>
                    <a:pt x="48" y="209"/>
                  </a:lnTo>
                  <a:close/>
                  <a:moveTo>
                    <a:pt x="47" y="149"/>
                  </a:moveTo>
                  <a:cubicBezTo>
                    <a:pt x="47" y="149"/>
                    <a:pt x="47" y="149"/>
                    <a:pt x="47" y="149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7" y="126"/>
                    <a:pt x="57" y="126"/>
                    <a:pt x="57" y="126"/>
                  </a:cubicBezTo>
                  <a:cubicBezTo>
                    <a:pt x="62" y="149"/>
                    <a:pt x="62" y="149"/>
                    <a:pt x="62" y="149"/>
                  </a:cubicBezTo>
                  <a:lnTo>
                    <a:pt x="47" y="149"/>
                  </a:lnTo>
                  <a:close/>
                  <a:moveTo>
                    <a:pt x="47" y="89"/>
                  </a:moveTo>
                  <a:cubicBezTo>
                    <a:pt x="47" y="89"/>
                    <a:pt x="47" y="89"/>
                    <a:pt x="47" y="89"/>
                  </a:cubicBezTo>
                  <a:cubicBezTo>
                    <a:pt x="56" y="66"/>
                    <a:pt x="56" y="66"/>
                    <a:pt x="56" y="66"/>
                  </a:cubicBezTo>
                  <a:cubicBezTo>
                    <a:pt x="60" y="89"/>
                    <a:pt x="60" y="89"/>
                    <a:pt x="60" y="89"/>
                  </a:cubicBezTo>
                  <a:lnTo>
                    <a:pt x="47" y="89"/>
                  </a:lnTo>
                  <a:close/>
                  <a:moveTo>
                    <a:pt x="34" y="66"/>
                  </a:moveTo>
                  <a:cubicBezTo>
                    <a:pt x="34" y="66"/>
                    <a:pt x="34" y="66"/>
                    <a:pt x="34" y="66"/>
                  </a:cubicBezTo>
                  <a:cubicBezTo>
                    <a:pt x="40" y="82"/>
                    <a:pt x="40" y="82"/>
                    <a:pt x="40" y="82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30" y="89"/>
                    <a:pt x="30" y="89"/>
                    <a:pt x="30" y="89"/>
                  </a:cubicBezTo>
                  <a:lnTo>
                    <a:pt x="34" y="66"/>
                  </a:lnTo>
                  <a:close/>
                  <a:moveTo>
                    <a:pt x="33" y="126"/>
                  </a:moveTo>
                  <a:cubicBezTo>
                    <a:pt x="33" y="126"/>
                    <a:pt x="33" y="126"/>
                    <a:pt x="33" y="126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28" y="149"/>
                    <a:pt x="28" y="149"/>
                    <a:pt x="28" y="149"/>
                  </a:cubicBezTo>
                  <a:lnTo>
                    <a:pt x="33" y="126"/>
                  </a:lnTo>
                  <a:close/>
                  <a:moveTo>
                    <a:pt x="32" y="185"/>
                  </a:moveTo>
                  <a:cubicBezTo>
                    <a:pt x="32" y="185"/>
                    <a:pt x="32" y="185"/>
                    <a:pt x="32" y="185"/>
                  </a:cubicBezTo>
                  <a:cubicBezTo>
                    <a:pt x="43" y="209"/>
                    <a:pt x="43" y="209"/>
                    <a:pt x="43" y="209"/>
                  </a:cubicBezTo>
                  <a:cubicBezTo>
                    <a:pt x="27" y="209"/>
                    <a:pt x="27" y="209"/>
                    <a:pt x="27" y="209"/>
                  </a:cubicBezTo>
                  <a:lnTo>
                    <a:pt x="32" y="185"/>
                  </a:lnTo>
                  <a:close/>
                  <a:moveTo>
                    <a:pt x="31" y="245"/>
                  </a:moveTo>
                  <a:cubicBezTo>
                    <a:pt x="31" y="245"/>
                    <a:pt x="31" y="245"/>
                    <a:pt x="31" y="245"/>
                  </a:cubicBezTo>
                  <a:cubicBezTo>
                    <a:pt x="43" y="269"/>
                    <a:pt x="43" y="269"/>
                    <a:pt x="43" y="269"/>
                  </a:cubicBezTo>
                  <a:cubicBezTo>
                    <a:pt x="25" y="269"/>
                    <a:pt x="25" y="269"/>
                    <a:pt x="25" y="269"/>
                  </a:cubicBezTo>
                  <a:lnTo>
                    <a:pt x="31" y="2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6"/>
            <p:cNvSpPr>
              <a:spLocks noEditPoints="1"/>
            </p:cNvSpPr>
            <p:nvPr/>
          </p:nvSpPr>
          <p:spPr bwMode="auto">
            <a:xfrm>
              <a:off x="220" y="4133"/>
              <a:ext cx="394" cy="169"/>
            </a:xfrm>
            <a:custGeom>
              <a:avLst/>
              <a:gdLst>
                <a:gd name="T0" fmla="*/ 143 w 152"/>
                <a:gd name="T1" fmla="*/ 48 h 63"/>
                <a:gd name="T2" fmla="*/ 145 w 152"/>
                <a:gd name="T3" fmla="*/ 33 h 63"/>
                <a:gd name="T4" fmla="*/ 146 w 152"/>
                <a:gd name="T5" fmla="*/ 20 h 63"/>
                <a:gd name="T6" fmla="*/ 125 w 152"/>
                <a:gd name="T7" fmla="*/ 11 h 63"/>
                <a:gd name="T8" fmla="*/ 9 w 152"/>
                <a:gd name="T9" fmla="*/ 12 h 63"/>
                <a:gd name="T10" fmla="*/ 11 w 152"/>
                <a:gd name="T11" fmla="*/ 38 h 63"/>
                <a:gd name="T12" fmla="*/ 14 w 152"/>
                <a:gd name="T13" fmla="*/ 50 h 63"/>
                <a:gd name="T14" fmla="*/ 152 w 152"/>
                <a:gd name="T15" fmla="*/ 60 h 63"/>
                <a:gd name="T16" fmla="*/ 112 w 152"/>
                <a:gd name="T17" fmla="*/ 52 h 63"/>
                <a:gd name="T18" fmla="*/ 142 w 152"/>
                <a:gd name="T19" fmla="*/ 48 h 63"/>
                <a:gd name="T20" fmla="*/ 141 w 152"/>
                <a:gd name="T21" fmla="*/ 45 h 63"/>
                <a:gd name="T22" fmla="*/ 116 w 152"/>
                <a:gd name="T23" fmla="*/ 43 h 63"/>
                <a:gd name="T24" fmla="*/ 128 w 152"/>
                <a:gd name="T25" fmla="*/ 41 h 63"/>
                <a:gd name="T26" fmla="*/ 143 w 152"/>
                <a:gd name="T27" fmla="*/ 38 h 63"/>
                <a:gd name="T28" fmla="*/ 144 w 152"/>
                <a:gd name="T29" fmla="*/ 35 h 63"/>
                <a:gd name="T30" fmla="*/ 144 w 152"/>
                <a:gd name="T31" fmla="*/ 35 h 63"/>
                <a:gd name="T32" fmla="*/ 32 w 152"/>
                <a:gd name="T33" fmla="*/ 9 h 63"/>
                <a:gd name="T34" fmla="*/ 145 w 152"/>
                <a:gd name="T35" fmla="*/ 23 h 63"/>
                <a:gd name="T36" fmla="*/ 96 w 152"/>
                <a:gd name="T37" fmla="*/ 22 h 63"/>
                <a:gd name="T38" fmla="*/ 97 w 152"/>
                <a:gd name="T39" fmla="*/ 21 h 63"/>
                <a:gd name="T40" fmla="*/ 95 w 152"/>
                <a:gd name="T41" fmla="*/ 19 h 63"/>
                <a:gd name="T42" fmla="*/ 105 w 152"/>
                <a:gd name="T43" fmla="*/ 18 h 63"/>
                <a:gd name="T44" fmla="*/ 146 w 152"/>
                <a:gd name="T45" fmla="*/ 17 h 63"/>
                <a:gd name="T46" fmla="*/ 146 w 152"/>
                <a:gd name="T47" fmla="*/ 17 h 63"/>
                <a:gd name="T48" fmla="*/ 126 w 152"/>
                <a:gd name="T49" fmla="*/ 12 h 63"/>
                <a:gd name="T50" fmla="*/ 91 w 152"/>
                <a:gd name="T51" fmla="*/ 18 h 63"/>
                <a:gd name="T52" fmla="*/ 10 w 152"/>
                <a:gd name="T53" fmla="*/ 12 h 63"/>
                <a:gd name="T54" fmla="*/ 10 w 152"/>
                <a:gd name="T55" fmla="*/ 12 h 63"/>
                <a:gd name="T56" fmla="*/ 127 w 152"/>
                <a:gd name="T57" fmla="*/ 27 h 63"/>
                <a:gd name="T58" fmla="*/ 110 w 152"/>
                <a:gd name="T59" fmla="*/ 28 h 63"/>
                <a:gd name="T60" fmla="*/ 10 w 152"/>
                <a:gd name="T61" fmla="*/ 18 h 63"/>
                <a:gd name="T62" fmla="*/ 10 w 152"/>
                <a:gd name="T63" fmla="*/ 18 h 63"/>
                <a:gd name="T64" fmla="*/ 19 w 152"/>
                <a:gd name="T65" fmla="*/ 25 h 63"/>
                <a:gd name="T66" fmla="*/ 23 w 152"/>
                <a:gd name="T67" fmla="*/ 32 h 63"/>
                <a:gd name="T68" fmla="*/ 35 w 152"/>
                <a:gd name="T69" fmla="*/ 59 h 63"/>
                <a:gd name="T70" fmla="*/ 85 w 152"/>
                <a:gd name="T71" fmla="*/ 53 h 63"/>
                <a:gd name="T72" fmla="*/ 35 w 152"/>
                <a:gd name="T73" fmla="*/ 45 h 63"/>
                <a:gd name="T74" fmla="*/ 23 w 152"/>
                <a:gd name="T75" fmla="*/ 44 h 63"/>
                <a:gd name="T76" fmla="*/ 12 w 152"/>
                <a:gd name="T77" fmla="*/ 42 h 63"/>
                <a:gd name="T78" fmla="*/ 85 w 152"/>
                <a:gd name="T79" fmla="*/ 45 h 63"/>
                <a:gd name="T80" fmla="*/ 85 w 152"/>
                <a:gd name="T81" fmla="*/ 43 h 63"/>
                <a:gd name="T82" fmla="*/ 12 w 152"/>
                <a:gd name="T83" fmla="*/ 39 h 63"/>
                <a:gd name="T84" fmla="*/ 85 w 152"/>
                <a:gd name="T85" fmla="*/ 40 h 63"/>
                <a:gd name="T86" fmla="*/ 85 w 152"/>
                <a:gd name="T87" fmla="*/ 37 h 63"/>
                <a:gd name="T88" fmla="*/ 11 w 152"/>
                <a:gd name="T89" fmla="*/ 31 h 63"/>
                <a:gd name="T90" fmla="*/ 85 w 152"/>
                <a:gd name="T91" fmla="*/ 34 h 63"/>
                <a:gd name="T92" fmla="*/ 85 w 152"/>
                <a:gd name="T93" fmla="*/ 34 h 63"/>
                <a:gd name="T94" fmla="*/ 18 w 152"/>
                <a:gd name="T95" fmla="*/ 20 h 63"/>
                <a:gd name="T96" fmla="*/ 87 w 152"/>
                <a:gd name="T97" fmla="*/ 53 h 63"/>
                <a:gd name="T98" fmla="*/ 110 w 152"/>
                <a:gd name="T99" fmla="*/ 54 h 63"/>
                <a:gd name="T100" fmla="*/ 87 w 152"/>
                <a:gd name="T101" fmla="*/ 49 h 63"/>
                <a:gd name="T102" fmla="*/ 110 w 152"/>
                <a:gd name="T103" fmla="*/ 49 h 63"/>
                <a:gd name="T104" fmla="*/ 110 w 152"/>
                <a:gd name="T105" fmla="*/ 59 h 63"/>
                <a:gd name="T106" fmla="*/ 110 w 152"/>
                <a:gd name="T107" fmla="*/ 44 h 63"/>
                <a:gd name="T108" fmla="*/ 110 w 152"/>
                <a:gd name="T109" fmla="*/ 37 h 63"/>
                <a:gd name="T110" fmla="*/ 144 w 152"/>
                <a:gd name="T111" fmla="*/ 33 h 63"/>
                <a:gd name="T112" fmla="*/ 112 w 152"/>
                <a:gd name="T113" fmla="*/ 59 h 63"/>
                <a:gd name="T114" fmla="*/ 141 w 152"/>
                <a:gd name="T115" fmla="*/ 54 h 63"/>
                <a:gd name="T116" fmla="*/ 146 w 152"/>
                <a:gd name="T117" fmla="*/ 15 h 63"/>
                <a:gd name="T118" fmla="*/ 10 w 152"/>
                <a:gd name="T119" fmla="*/ 12 h 63"/>
                <a:gd name="T120" fmla="*/ 10 w 152"/>
                <a:gd name="T121" fmla="*/ 18 h 63"/>
                <a:gd name="T122" fmla="*/ 13 w 152"/>
                <a:gd name="T123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2" h="63">
                  <a:moveTo>
                    <a:pt x="142" y="59"/>
                  </a:moveTo>
                  <a:cubicBezTo>
                    <a:pt x="142" y="59"/>
                    <a:pt x="142" y="59"/>
                    <a:pt x="142" y="59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3" y="48"/>
                    <a:pt x="143" y="48"/>
                    <a:pt x="143" y="48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38"/>
                    <a:pt x="143" y="38"/>
                    <a:pt x="143" y="38"/>
                  </a:cubicBezTo>
                  <a:cubicBezTo>
                    <a:pt x="144" y="38"/>
                    <a:pt x="144" y="38"/>
                    <a:pt x="144" y="38"/>
                  </a:cubicBezTo>
                  <a:cubicBezTo>
                    <a:pt x="144" y="38"/>
                    <a:pt x="144" y="38"/>
                    <a:pt x="144" y="38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6" y="23"/>
                    <a:pt x="146" y="23"/>
                    <a:pt x="146" y="23"/>
                  </a:cubicBezTo>
                  <a:cubicBezTo>
                    <a:pt x="146" y="23"/>
                    <a:pt x="146" y="23"/>
                    <a:pt x="146" y="22"/>
                  </a:cubicBezTo>
                  <a:cubicBezTo>
                    <a:pt x="146" y="22"/>
                    <a:pt x="146" y="21"/>
                    <a:pt x="146" y="20"/>
                  </a:cubicBezTo>
                  <a:cubicBezTo>
                    <a:pt x="146" y="20"/>
                    <a:pt x="146" y="20"/>
                    <a:pt x="146" y="20"/>
                  </a:cubicBezTo>
                  <a:cubicBezTo>
                    <a:pt x="146" y="19"/>
                    <a:pt x="146" y="18"/>
                    <a:pt x="146" y="18"/>
                  </a:cubicBezTo>
                  <a:cubicBezTo>
                    <a:pt x="146" y="18"/>
                    <a:pt x="146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46" y="12"/>
                    <a:pt x="146" y="12"/>
                    <a:pt x="146" y="12"/>
                  </a:cubicBezTo>
                  <a:cubicBezTo>
                    <a:pt x="146" y="12"/>
                    <a:pt x="147" y="10"/>
                    <a:pt x="146" y="10"/>
                  </a:cubicBezTo>
                  <a:cubicBezTo>
                    <a:pt x="145" y="9"/>
                    <a:pt x="138" y="10"/>
                    <a:pt x="127" y="11"/>
                  </a:cubicBezTo>
                  <a:cubicBezTo>
                    <a:pt x="125" y="11"/>
                    <a:pt x="125" y="11"/>
                    <a:pt x="125" y="11"/>
                  </a:cubicBezTo>
                  <a:cubicBezTo>
                    <a:pt x="120" y="12"/>
                    <a:pt x="107" y="13"/>
                    <a:pt x="98" y="13"/>
                  </a:cubicBezTo>
                  <a:cubicBezTo>
                    <a:pt x="91" y="13"/>
                    <a:pt x="79" y="10"/>
                    <a:pt x="71" y="8"/>
                  </a:cubicBezTo>
                  <a:cubicBezTo>
                    <a:pt x="68" y="7"/>
                    <a:pt x="66" y="7"/>
                    <a:pt x="65" y="7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54" y="4"/>
                    <a:pt x="36" y="0"/>
                    <a:pt x="32" y="0"/>
                  </a:cubicBezTo>
                  <a:cubicBezTo>
                    <a:pt x="29" y="0"/>
                    <a:pt x="20" y="5"/>
                    <a:pt x="15" y="8"/>
                  </a:cubicBezTo>
                  <a:cubicBezTo>
                    <a:pt x="13" y="9"/>
                    <a:pt x="12" y="9"/>
                    <a:pt x="12" y="10"/>
                  </a:cubicBezTo>
                  <a:cubicBezTo>
                    <a:pt x="10" y="11"/>
                    <a:pt x="9" y="11"/>
                    <a:pt x="9" y="1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1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7"/>
                  </a:cubicBezTo>
                  <a:cubicBezTo>
                    <a:pt x="14" y="47"/>
                    <a:pt x="28" y="45"/>
                    <a:pt x="34" y="4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0" y="48"/>
                    <a:pt x="16" y="50"/>
                    <a:pt x="14" y="50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4" y="47"/>
                    <a:pt x="14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152" y="60"/>
                    <a:pt x="152" y="60"/>
                    <a:pt x="152" y="60"/>
                  </a:cubicBezTo>
                  <a:lnTo>
                    <a:pt x="142" y="59"/>
                  </a:lnTo>
                  <a:close/>
                  <a:moveTo>
                    <a:pt x="112" y="52"/>
                  </a:moveTo>
                  <a:cubicBezTo>
                    <a:pt x="112" y="52"/>
                    <a:pt x="112" y="52"/>
                    <a:pt x="112" y="52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20" y="50"/>
                    <a:pt x="135" y="50"/>
                    <a:pt x="137" y="50"/>
                  </a:cubicBezTo>
                  <a:cubicBezTo>
                    <a:pt x="139" y="50"/>
                    <a:pt x="141" y="50"/>
                    <a:pt x="142" y="50"/>
                  </a:cubicBezTo>
                  <a:cubicBezTo>
                    <a:pt x="142" y="51"/>
                    <a:pt x="142" y="51"/>
                    <a:pt x="142" y="51"/>
                  </a:cubicBezTo>
                  <a:cubicBezTo>
                    <a:pt x="137" y="51"/>
                    <a:pt x="123" y="52"/>
                    <a:pt x="112" y="52"/>
                  </a:cubicBezTo>
                  <a:close/>
                  <a:moveTo>
                    <a:pt x="142" y="49"/>
                  </a:move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37" y="49"/>
                    <a:pt x="132" y="49"/>
                  </a:cubicBezTo>
                  <a:cubicBezTo>
                    <a:pt x="127" y="49"/>
                    <a:pt x="120" y="49"/>
                    <a:pt x="112" y="49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23" y="48"/>
                    <a:pt x="139" y="48"/>
                    <a:pt x="142" y="48"/>
                  </a:cubicBezTo>
                  <a:lnTo>
                    <a:pt x="142" y="49"/>
                  </a:lnTo>
                  <a:close/>
                  <a:moveTo>
                    <a:pt x="130" y="46"/>
                  </a:moveTo>
                  <a:cubicBezTo>
                    <a:pt x="130" y="46"/>
                    <a:pt x="130" y="46"/>
                    <a:pt x="130" y="46"/>
                  </a:cubicBezTo>
                  <a:cubicBezTo>
                    <a:pt x="127" y="46"/>
                    <a:pt x="119" y="47"/>
                    <a:pt x="112" y="47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6" y="44"/>
                    <a:pt x="119" y="44"/>
                    <a:pt x="120" y="44"/>
                  </a:cubicBezTo>
                  <a:cubicBezTo>
                    <a:pt x="123" y="44"/>
                    <a:pt x="130" y="44"/>
                    <a:pt x="133" y="44"/>
                  </a:cubicBezTo>
                  <a:cubicBezTo>
                    <a:pt x="136" y="44"/>
                    <a:pt x="140" y="45"/>
                    <a:pt x="141" y="45"/>
                  </a:cubicBezTo>
                  <a:cubicBezTo>
                    <a:pt x="142" y="45"/>
                    <a:pt x="142" y="45"/>
                    <a:pt x="142" y="45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33" y="46"/>
                    <a:pt x="130" y="46"/>
                  </a:cubicBezTo>
                  <a:close/>
                  <a:moveTo>
                    <a:pt x="143" y="43"/>
                  </a:moveTo>
                  <a:cubicBezTo>
                    <a:pt x="143" y="43"/>
                    <a:pt x="143" y="43"/>
                    <a:pt x="143" y="43"/>
                  </a:cubicBezTo>
                  <a:cubicBezTo>
                    <a:pt x="142" y="43"/>
                    <a:pt x="142" y="43"/>
                    <a:pt x="142" y="44"/>
                  </a:cubicBezTo>
                  <a:cubicBezTo>
                    <a:pt x="142" y="44"/>
                    <a:pt x="142" y="44"/>
                    <a:pt x="142" y="44"/>
                  </a:cubicBezTo>
                  <a:cubicBezTo>
                    <a:pt x="140" y="44"/>
                    <a:pt x="121" y="43"/>
                    <a:pt x="116" y="43"/>
                  </a:cubicBezTo>
                  <a:cubicBezTo>
                    <a:pt x="114" y="43"/>
                    <a:pt x="113" y="44"/>
                    <a:pt x="112" y="44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3" y="43"/>
                    <a:pt x="114" y="43"/>
                    <a:pt x="115" y="43"/>
                  </a:cubicBezTo>
                  <a:cubicBezTo>
                    <a:pt x="119" y="43"/>
                    <a:pt x="140" y="43"/>
                    <a:pt x="143" y="43"/>
                  </a:cubicBezTo>
                  <a:close/>
                  <a:moveTo>
                    <a:pt x="143" y="41"/>
                  </a:moveTo>
                  <a:cubicBezTo>
                    <a:pt x="143" y="41"/>
                    <a:pt x="143" y="41"/>
                    <a:pt x="143" y="41"/>
                  </a:cubicBezTo>
                  <a:cubicBezTo>
                    <a:pt x="143" y="41"/>
                    <a:pt x="142" y="41"/>
                    <a:pt x="140" y="41"/>
                  </a:cubicBezTo>
                  <a:cubicBezTo>
                    <a:pt x="137" y="41"/>
                    <a:pt x="133" y="41"/>
                    <a:pt x="128" y="41"/>
                  </a:cubicBezTo>
                  <a:cubicBezTo>
                    <a:pt x="124" y="41"/>
                    <a:pt x="119" y="42"/>
                    <a:pt x="112" y="42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8" y="39"/>
                    <a:pt x="123" y="39"/>
                    <a:pt x="125" y="39"/>
                  </a:cubicBezTo>
                  <a:cubicBezTo>
                    <a:pt x="129" y="39"/>
                    <a:pt x="137" y="39"/>
                    <a:pt x="139" y="39"/>
                  </a:cubicBezTo>
                  <a:cubicBezTo>
                    <a:pt x="142" y="39"/>
                    <a:pt x="143" y="39"/>
                    <a:pt x="143" y="39"/>
                  </a:cubicBezTo>
                  <a:lnTo>
                    <a:pt x="143" y="41"/>
                  </a:lnTo>
                  <a:close/>
                  <a:moveTo>
                    <a:pt x="143" y="38"/>
                  </a:moveTo>
                  <a:cubicBezTo>
                    <a:pt x="143" y="38"/>
                    <a:pt x="143" y="38"/>
                    <a:pt x="143" y="38"/>
                  </a:cubicBezTo>
                  <a:cubicBezTo>
                    <a:pt x="143" y="38"/>
                    <a:pt x="143" y="38"/>
                    <a:pt x="143" y="38"/>
                  </a:cubicBezTo>
                  <a:cubicBezTo>
                    <a:pt x="143" y="39"/>
                    <a:pt x="143" y="39"/>
                    <a:pt x="143" y="39"/>
                  </a:cubicBezTo>
                  <a:cubicBezTo>
                    <a:pt x="142" y="38"/>
                    <a:pt x="133" y="38"/>
                    <a:pt x="123" y="38"/>
                  </a:cubicBezTo>
                  <a:cubicBezTo>
                    <a:pt x="119" y="38"/>
                    <a:pt x="116" y="38"/>
                    <a:pt x="112" y="38"/>
                  </a:cubicBezTo>
                  <a:cubicBezTo>
                    <a:pt x="112" y="38"/>
                    <a:pt x="112" y="38"/>
                    <a:pt x="112" y="38"/>
                  </a:cubicBezTo>
                  <a:cubicBezTo>
                    <a:pt x="126" y="37"/>
                    <a:pt x="141" y="38"/>
                    <a:pt x="143" y="38"/>
                  </a:cubicBezTo>
                  <a:close/>
                  <a:moveTo>
                    <a:pt x="144" y="35"/>
                  </a:moveTo>
                  <a:cubicBezTo>
                    <a:pt x="144" y="35"/>
                    <a:pt x="144" y="35"/>
                    <a:pt x="144" y="35"/>
                  </a:cubicBezTo>
                  <a:cubicBezTo>
                    <a:pt x="143" y="35"/>
                    <a:pt x="143" y="35"/>
                    <a:pt x="141" y="35"/>
                  </a:cubicBezTo>
                  <a:cubicBezTo>
                    <a:pt x="138" y="36"/>
                    <a:pt x="133" y="36"/>
                    <a:pt x="126" y="36"/>
                  </a:cubicBezTo>
                  <a:cubicBezTo>
                    <a:pt x="121" y="36"/>
                    <a:pt x="117" y="36"/>
                    <a:pt x="112" y="36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3" y="34"/>
                    <a:pt x="122" y="34"/>
                    <a:pt x="124" y="34"/>
                  </a:cubicBezTo>
                  <a:cubicBezTo>
                    <a:pt x="125" y="34"/>
                    <a:pt x="137" y="34"/>
                    <a:pt x="139" y="34"/>
                  </a:cubicBezTo>
                  <a:cubicBezTo>
                    <a:pt x="140" y="34"/>
                    <a:pt x="143" y="34"/>
                    <a:pt x="144" y="34"/>
                  </a:cubicBezTo>
                  <a:lnTo>
                    <a:pt x="144" y="35"/>
                  </a:lnTo>
                  <a:close/>
                  <a:moveTo>
                    <a:pt x="144" y="30"/>
                  </a:moveTo>
                  <a:cubicBezTo>
                    <a:pt x="144" y="30"/>
                    <a:pt x="144" y="30"/>
                    <a:pt x="144" y="30"/>
                  </a:cubicBezTo>
                  <a:cubicBezTo>
                    <a:pt x="144" y="30"/>
                    <a:pt x="140" y="30"/>
                    <a:pt x="138" y="30"/>
                  </a:cubicBezTo>
                  <a:cubicBezTo>
                    <a:pt x="136" y="31"/>
                    <a:pt x="123" y="31"/>
                    <a:pt x="114" y="31"/>
                  </a:cubicBezTo>
                  <a:cubicBezTo>
                    <a:pt x="106" y="31"/>
                    <a:pt x="99" y="30"/>
                    <a:pt x="94" y="29"/>
                  </a:cubicBezTo>
                  <a:cubicBezTo>
                    <a:pt x="89" y="28"/>
                    <a:pt x="67" y="22"/>
                    <a:pt x="54" y="18"/>
                  </a:cubicBezTo>
                  <a:cubicBezTo>
                    <a:pt x="42" y="14"/>
                    <a:pt x="36" y="11"/>
                    <a:pt x="32" y="11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7" y="9"/>
                    <a:pt x="51" y="13"/>
                    <a:pt x="58" y="16"/>
                  </a:cubicBezTo>
                  <a:cubicBezTo>
                    <a:pt x="65" y="18"/>
                    <a:pt x="81" y="23"/>
                    <a:pt x="85" y="24"/>
                  </a:cubicBezTo>
                  <a:cubicBezTo>
                    <a:pt x="88" y="26"/>
                    <a:pt x="97" y="28"/>
                    <a:pt x="106" y="28"/>
                  </a:cubicBezTo>
                  <a:cubicBezTo>
                    <a:pt x="115" y="28"/>
                    <a:pt x="131" y="28"/>
                    <a:pt x="134" y="28"/>
                  </a:cubicBezTo>
                  <a:cubicBezTo>
                    <a:pt x="137" y="28"/>
                    <a:pt x="143" y="29"/>
                    <a:pt x="144" y="29"/>
                  </a:cubicBezTo>
                  <a:cubicBezTo>
                    <a:pt x="144" y="29"/>
                    <a:pt x="144" y="29"/>
                    <a:pt x="144" y="29"/>
                  </a:cubicBezTo>
                  <a:lnTo>
                    <a:pt x="144" y="30"/>
                  </a:lnTo>
                  <a:close/>
                  <a:moveTo>
                    <a:pt x="145" y="23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4" y="22"/>
                    <a:pt x="141" y="22"/>
                  </a:cubicBezTo>
                  <a:cubicBezTo>
                    <a:pt x="137" y="22"/>
                    <a:pt x="123" y="23"/>
                    <a:pt x="119" y="22"/>
                  </a:cubicBezTo>
                  <a:cubicBezTo>
                    <a:pt x="114" y="22"/>
                    <a:pt x="100" y="23"/>
                    <a:pt x="90" y="20"/>
                  </a:cubicBezTo>
                  <a:cubicBezTo>
                    <a:pt x="80" y="16"/>
                    <a:pt x="78" y="15"/>
                    <a:pt x="78" y="15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6"/>
                    <a:pt x="89" y="21"/>
                    <a:pt x="96" y="22"/>
                  </a:cubicBezTo>
                  <a:cubicBezTo>
                    <a:pt x="103" y="23"/>
                    <a:pt x="114" y="24"/>
                    <a:pt x="126" y="23"/>
                  </a:cubicBezTo>
                  <a:cubicBezTo>
                    <a:pt x="137" y="23"/>
                    <a:pt x="144" y="24"/>
                    <a:pt x="145" y="24"/>
                  </a:cubicBezTo>
                  <a:cubicBezTo>
                    <a:pt x="145" y="25"/>
                    <a:pt x="145" y="25"/>
                    <a:pt x="145" y="25"/>
                  </a:cubicBezTo>
                  <a:cubicBezTo>
                    <a:pt x="144" y="25"/>
                    <a:pt x="139" y="25"/>
                    <a:pt x="134" y="25"/>
                  </a:cubicBezTo>
                  <a:cubicBezTo>
                    <a:pt x="129" y="25"/>
                    <a:pt x="109" y="26"/>
                    <a:pt x="103" y="25"/>
                  </a:cubicBezTo>
                  <a:cubicBezTo>
                    <a:pt x="97" y="24"/>
                    <a:pt x="94" y="24"/>
                    <a:pt x="78" y="18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89" y="20"/>
                    <a:pt x="97" y="21"/>
                  </a:cubicBezTo>
                  <a:cubicBezTo>
                    <a:pt x="104" y="22"/>
                    <a:pt x="116" y="22"/>
                    <a:pt x="123" y="22"/>
                  </a:cubicBezTo>
                  <a:cubicBezTo>
                    <a:pt x="131" y="22"/>
                    <a:pt x="144" y="22"/>
                    <a:pt x="144" y="22"/>
                  </a:cubicBezTo>
                  <a:cubicBezTo>
                    <a:pt x="145" y="22"/>
                    <a:pt x="145" y="22"/>
                    <a:pt x="145" y="22"/>
                  </a:cubicBezTo>
                  <a:cubicBezTo>
                    <a:pt x="145" y="22"/>
                    <a:pt x="145" y="22"/>
                    <a:pt x="145" y="22"/>
                  </a:cubicBezTo>
                  <a:lnTo>
                    <a:pt x="145" y="23"/>
                  </a:lnTo>
                  <a:close/>
                  <a:moveTo>
                    <a:pt x="94" y="18"/>
                  </a:moveTo>
                  <a:cubicBezTo>
                    <a:pt x="94" y="18"/>
                    <a:pt x="94" y="18"/>
                    <a:pt x="94" y="18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100" y="19"/>
                    <a:pt x="100" y="19"/>
                    <a:pt x="100" y="19"/>
                  </a:cubicBezTo>
                  <a:cubicBezTo>
                    <a:pt x="98" y="19"/>
                    <a:pt x="96" y="19"/>
                    <a:pt x="94" y="18"/>
                  </a:cubicBezTo>
                  <a:close/>
                  <a:moveTo>
                    <a:pt x="145" y="20"/>
                  </a:moveTo>
                  <a:cubicBezTo>
                    <a:pt x="145" y="20"/>
                    <a:pt x="145" y="20"/>
                    <a:pt x="145" y="20"/>
                  </a:cubicBezTo>
                  <a:cubicBezTo>
                    <a:pt x="144" y="20"/>
                    <a:pt x="143" y="20"/>
                    <a:pt x="141" y="20"/>
                  </a:cubicBezTo>
                  <a:cubicBezTo>
                    <a:pt x="135" y="20"/>
                    <a:pt x="127" y="20"/>
                    <a:pt x="117" y="20"/>
                  </a:cubicBezTo>
                  <a:cubicBezTo>
                    <a:pt x="113" y="20"/>
                    <a:pt x="109" y="20"/>
                    <a:pt x="105" y="20"/>
                  </a:cubicBezTo>
                  <a:cubicBezTo>
                    <a:pt x="105" y="18"/>
                    <a:pt x="105" y="18"/>
                    <a:pt x="105" y="18"/>
                  </a:cubicBezTo>
                  <a:cubicBezTo>
                    <a:pt x="105" y="18"/>
                    <a:pt x="109" y="18"/>
                    <a:pt x="117" y="18"/>
                  </a:cubicBezTo>
                  <a:cubicBezTo>
                    <a:pt x="126" y="18"/>
                    <a:pt x="134" y="18"/>
                    <a:pt x="137" y="18"/>
                  </a:cubicBezTo>
                  <a:cubicBezTo>
                    <a:pt x="139" y="18"/>
                    <a:pt x="144" y="18"/>
                    <a:pt x="145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9"/>
                    <a:pt x="145" y="19"/>
                    <a:pt x="145" y="20"/>
                  </a:cubicBezTo>
                  <a:close/>
                  <a:moveTo>
                    <a:pt x="146" y="17"/>
                  </a:moveTo>
                  <a:cubicBezTo>
                    <a:pt x="146" y="17"/>
                    <a:pt x="146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5" y="17"/>
                    <a:pt x="144" y="17"/>
                    <a:pt x="141" y="17"/>
                  </a:cubicBezTo>
                  <a:cubicBezTo>
                    <a:pt x="137" y="17"/>
                    <a:pt x="128" y="17"/>
                    <a:pt x="125" y="17"/>
                  </a:cubicBezTo>
                  <a:cubicBezTo>
                    <a:pt x="121" y="17"/>
                    <a:pt x="106" y="17"/>
                    <a:pt x="105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7"/>
                    <a:pt x="115" y="17"/>
                    <a:pt x="120" y="17"/>
                  </a:cubicBezTo>
                  <a:cubicBezTo>
                    <a:pt x="125" y="17"/>
                    <a:pt x="134" y="17"/>
                    <a:pt x="137" y="17"/>
                  </a:cubicBezTo>
                  <a:cubicBezTo>
                    <a:pt x="140" y="17"/>
                    <a:pt x="145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lose/>
                  <a:moveTo>
                    <a:pt x="32" y="1"/>
                  </a:moveTo>
                  <a:cubicBezTo>
                    <a:pt x="32" y="1"/>
                    <a:pt x="32" y="1"/>
                    <a:pt x="32" y="1"/>
                  </a:cubicBezTo>
                  <a:cubicBezTo>
                    <a:pt x="36" y="1"/>
                    <a:pt x="54" y="5"/>
                    <a:pt x="62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6" y="7"/>
                    <a:pt x="68" y="8"/>
                    <a:pt x="70" y="8"/>
                  </a:cubicBezTo>
                  <a:cubicBezTo>
                    <a:pt x="79" y="11"/>
                    <a:pt x="91" y="13"/>
                    <a:pt x="98" y="13"/>
                  </a:cubicBezTo>
                  <a:cubicBezTo>
                    <a:pt x="107" y="13"/>
                    <a:pt x="120" y="12"/>
                    <a:pt x="126" y="12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32" y="11"/>
                    <a:pt x="145" y="10"/>
                    <a:pt x="146" y="10"/>
                  </a:cubicBezTo>
                  <a:cubicBezTo>
                    <a:pt x="146" y="11"/>
                    <a:pt x="146" y="12"/>
                    <a:pt x="146" y="12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5" y="15"/>
                    <a:pt x="144" y="15"/>
                  </a:cubicBezTo>
                  <a:cubicBezTo>
                    <a:pt x="143" y="15"/>
                    <a:pt x="132" y="15"/>
                    <a:pt x="128" y="15"/>
                  </a:cubicBezTo>
                  <a:cubicBezTo>
                    <a:pt x="124" y="15"/>
                    <a:pt x="105" y="15"/>
                    <a:pt x="105" y="15"/>
                  </a:cubicBezTo>
                  <a:cubicBezTo>
                    <a:pt x="91" y="18"/>
                    <a:pt x="91" y="18"/>
                    <a:pt x="91" y="18"/>
                  </a:cubicBezTo>
                  <a:cubicBezTo>
                    <a:pt x="91" y="18"/>
                    <a:pt x="90" y="17"/>
                    <a:pt x="90" y="17"/>
                  </a:cubicBezTo>
                  <a:cubicBezTo>
                    <a:pt x="82" y="14"/>
                    <a:pt x="78" y="12"/>
                    <a:pt x="78" y="12"/>
                  </a:cubicBezTo>
                  <a:cubicBezTo>
                    <a:pt x="68" y="15"/>
                    <a:pt x="68" y="15"/>
                    <a:pt x="68" y="15"/>
                  </a:cubicBezTo>
                  <a:cubicBezTo>
                    <a:pt x="50" y="8"/>
                    <a:pt x="37" y="3"/>
                    <a:pt x="32" y="3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lose/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1"/>
                    <a:pt x="12" y="10"/>
                  </a:cubicBezTo>
                  <a:cubicBezTo>
                    <a:pt x="13" y="10"/>
                    <a:pt x="14" y="9"/>
                    <a:pt x="15" y="9"/>
                  </a:cubicBezTo>
                  <a:cubicBezTo>
                    <a:pt x="20" y="6"/>
                    <a:pt x="28" y="1"/>
                    <a:pt x="32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1" y="3"/>
                    <a:pt x="31" y="3"/>
                  </a:cubicBezTo>
                  <a:cubicBezTo>
                    <a:pt x="27" y="3"/>
                    <a:pt x="21" y="7"/>
                    <a:pt x="17" y="9"/>
                  </a:cubicBezTo>
                  <a:cubicBezTo>
                    <a:pt x="14" y="11"/>
                    <a:pt x="11" y="13"/>
                    <a:pt x="10" y="13"/>
                  </a:cubicBezTo>
                  <a:lnTo>
                    <a:pt x="10" y="12"/>
                  </a:lnTo>
                  <a:close/>
                  <a:moveTo>
                    <a:pt x="10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1" y="15"/>
                    <a:pt x="19" y="11"/>
                    <a:pt x="21" y="10"/>
                  </a:cubicBezTo>
                  <a:cubicBezTo>
                    <a:pt x="23" y="9"/>
                    <a:pt x="28" y="6"/>
                    <a:pt x="31" y="6"/>
                  </a:cubicBezTo>
                  <a:cubicBezTo>
                    <a:pt x="35" y="6"/>
                    <a:pt x="40" y="8"/>
                    <a:pt x="45" y="9"/>
                  </a:cubicBezTo>
                  <a:cubicBezTo>
                    <a:pt x="50" y="11"/>
                    <a:pt x="73" y="19"/>
                    <a:pt x="78" y="21"/>
                  </a:cubicBezTo>
                  <a:cubicBezTo>
                    <a:pt x="83" y="23"/>
                    <a:pt x="91" y="26"/>
                    <a:pt x="102" y="27"/>
                  </a:cubicBezTo>
                  <a:cubicBezTo>
                    <a:pt x="112" y="28"/>
                    <a:pt x="121" y="27"/>
                    <a:pt x="127" y="27"/>
                  </a:cubicBezTo>
                  <a:cubicBezTo>
                    <a:pt x="133" y="27"/>
                    <a:pt x="144" y="27"/>
                    <a:pt x="144" y="27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3" y="28"/>
                    <a:pt x="139" y="28"/>
                  </a:cubicBezTo>
                  <a:cubicBezTo>
                    <a:pt x="133" y="28"/>
                    <a:pt x="115" y="28"/>
                    <a:pt x="110" y="28"/>
                  </a:cubicBezTo>
                  <a:cubicBezTo>
                    <a:pt x="105" y="28"/>
                    <a:pt x="101" y="28"/>
                    <a:pt x="91" y="26"/>
                  </a:cubicBezTo>
                  <a:cubicBezTo>
                    <a:pt x="82" y="23"/>
                    <a:pt x="65" y="17"/>
                    <a:pt x="59" y="15"/>
                  </a:cubicBezTo>
                  <a:cubicBezTo>
                    <a:pt x="53" y="13"/>
                    <a:pt x="37" y="7"/>
                    <a:pt x="33" y="7"/>
                  </a:cubicBezTo>
                  <a:cubicBezTo>
                    <a:pt x="28" y="6"/>
                    <a:pt x="22" y="10"/>
                    <a:pt x="19" y="12"/>
                  </a:cubicBezTo>
                  <a:cubicBezTo>
                    <a:pt x="16" y="13"/>
                    <a:pt x="11" y="16"/>
                    <a:pt x="10" y="17"/>
                  </a:cubicBezTo>
                  <a:lnTo>
                    <a:pt x="10" y="16"/>
                  </a:lnTo>
                  <a:close/>
                  <a:moveTo>
                    <a:pt x="10" y="18"/>
                  </a:moveTo>
                  <a:cubicBezTo>
                    <a:pt x="10" y="18"/>
                    <a:pt x="10" y="18"/>
                    <a:pt x="10" y="18"/>
                  </a:cubicBezTo>
                  <a:cubicBezTo>
                    <a:pt x="11" y="17"/>
                    <a:pt x="15" y="15"/>
                    <a:pt x="18" y="13"/>
                  </a:cubicBezTo>
                  <a:cubicBezTo>
                    <a:pt x="22" y="11"/>
                    <a:pt x="29" y="9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2" y="11"/>
                    <a:pt x="31" y="11"/>
                    <a:pt x="31" y="11"/>
                  </a:cubicBezTo>
                  <a:cubicBezTo>
                    <a:pt x="28" y="11"/>
                    <a:pt x="21" y="15"/>
                    <a:pt x="19" y="17"/>
                  </a:cubicBezTo>
                  <a:cubicBezTo>
                    <a:pt x="16" y="18"/>
                    <a:pt x="10" y="20"/>
                    <a:pt x="10" y="20"/>
                  </a:cubicBezTo>
                  <a:lnTo>
                    <a:pt x="10" y="18"/>
                  </a:lnTo>
                  <a:close/>
                  <a:moveTo>
                    <a:pt x="10" y="25"/>
                  </a:moveTo>
                  <a:cubicBezTo>
                    <a:pt x="10" y="25"/>
                    <a:pt x="10" y="25"/>
                    <a:pt x="10" y="25"/>
                  </a:cubicBezTo>
                  <a:cubicBezTo>
                    <a:pt x="11" y="25"/>
                    <a:pt x="16" y="23"/>
                    <a:pt x="19" y="21"/>
                  </a:cubicBezTo>
                  <a:cubicBezTo>
                    <a:pt x="22" y="20"/>
                    <a:pt x="28" y="19"/>
                    <a:pt x="30" y="18"/>
                  </a:cubicBezTo>
                  <a:cubicBezTo>
                    <a:pt x="30" y="18"/>
                    <a:pt x="31" y="18"/>
                    <a:pt x="32" y="18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1" y="20"/>
                    <a:pt x="31" y="20"/>
                    <a:pt x="30" y="20"/>
                  </a:cubicBezTo>
                  <a:cubicBezTo>
                    <a:pt x="25" y="22"/>
                    <a:pt x="21" y="24"/>
                    <a:pt x="19" y="25"/>
                  </a:cubicBezTo>
                  <a:cubicBezTo>
                    <a:pt x="17" y="25"/>
                    <a:pt x="11" y="27"/>
                    <a:pt x="10" y="27"/>
                  </a:cubicBezTo>
                  <a:lnTo>
                    <a:pt x="10" y="25"/>
                  </a:lnTo>
                  <a:close/>
                  <a:moveTo>
                    <a:pt x="11" y="33"/>
                  </a:moveTo>
                  <a:cubicBezTo>
                    <a:pt x="11" y="33"/>
                    <a:pt x="11" y="33"/>
                    <a:pt x="11" y="33"/>
                  </a:cubicBezTo>
                  <a:cubicBezTo>
                    <a:pt x="12" y="32"/>
                    <a:pt x="17" y="31"/>
                    <a:pt x="20" y="30"/>
                  </a:cubicBezTo>
                  <a:cubicBezTo>
                    <a:pt x="24" y="28"/>
                    <a:pt x="30" y="27"/>
                    <a:pt x="33" y="27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0" y="29"/>
                    <a:pt x="29" y="30"/>
                    <a:pt x="23" y="32"/>
                  </a:cubicBezTo>
                  <a:cubicBezTo>
                    <a:pt x="17" y="34"/>
                    <a:pt x="12" y="35"/>
                    <a:pt x="11" y="35"/>
                  </a:cubicBezTo>
                  <a:lnTo>
                    <a:pt x="11" y="33"/>
                  </a:lnTo>
                  <a:close/>
                  <a:moveTo>
                    <a:pt x="14" y="59"/>
                  </a:moveTo>
                  <a:cubicBezTo>
                    <a:pt x="14" y="59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6" y="53"/>
                    <a:pt x="29" y="51"/>
                    <a:pt x="34" y="51"/>
                  </a:cubicBezTo>
                  <a:cubicBezTo>
                    <a:pt x="35" y="59"/>
                    <a:pt x="35" y="59"/>
                    <a:pt x="35" y="59"/>
                  </a:cubicBezTo>
                  <a:lnTo>
                    <a:pt x="14" y="59"/>
                  </a:lnTo>
                  <a:close/>
                  <a:moveTo>
                    <a:pt x="85" y="59"/>
                  </a:moveTo>
                  <a:cubicBezTo>
                    <a:pt x="85" y="59"/>
                    <a:pt x="85" y="59"/>
                    <a:pt x="85" y="59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6" y="51"/>
                    <a:pt x="36" y="51"/>
                  </a:cubicBezTo>
                  <a:cubicBezTo>
                    <a:pt x="41" y="51"/>
                    <a:pt x="78" y="53"/>
                    <a:pt x="83" y="53"/>
                  </a:cubicBezTo>
                  <a:cubicBezTo>
                    <a:pt x="84" y="53"/>
                    <a:pt x="85" y="53"/>
                    <a:pt x="85" y="53"/>
                  </a:cubicBezTo>
                  <a:lnTo>
                    <a:pt x="85" y="59"/>
                  </a:lnTo>
                  <a:close/>
                  <a:moveTo>
                    <a:pt x="85" y="51"/>
                  </a:moveTo>
                  <a:cubicBezTo>
                    <a:pt x="85" y="51"/>
                    <a:pt x="85" y="51"/>
                    <a:pt x="85" y="51"/>
                  </a:cubicBezTo>
                  <a:cubicBezTo>
                    <a:pt x="76" y="51"/>
                    <a:pt x="67" y="50"/>
                    <a:pt x="58" y="49"/>
                  </a:cubicBezTo>
                  <a:cubicBezTo>
                    <a:pt x="43" y="48"/>
                    <a:pt x="37" y="48"/>
                    <a:pt x="35" y="48"/>
                  </a:cubicBezTo>
                  <a:cubicBezTo>
                    <a:pt x="35" y="48"/>
                    <a:pt x="35" y="48"/>
                    <a:pt x="34" y="48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9" y="45"/>
                    <a:pt x="74" y="48"/>
                    <a:pt x="85" y="49"/>
                  </a:cubicBezTo>
                  <a:lnTo>
                    <a:pt x="85" y="51"/>
                  </a:lnTo>
                  <a:close/>
                  <a:moveTo>
                    <a:pt x="85" y="48"/>
                  </a:moveTo>
                  <a:cubicBezTo>
                    <a:pt x="85" y="48"/>
                    <a:pt x="85" y="48"/>
                    <a:pt x="85" y="48"/>
                  </a:cubicBezTo>
                  <a:cubicBezTo>
                    <a:pt x="83" y="48"/>
                    <a:pt x="81" y="47"/>
                    <a:pt x="80" y="47"/>
                  </a:cubicBezTo>
                  <a:cubicBezTo>
                    <a:pt x="72" y="47"/>
                    <a:pt x="74" y="47"/>
                    <a:pt x="66" y="46"/>
                  </a:cubicBezTo>
                  <a:cubicBezTo>
                    <a:pt x="58" y="45"/>
                    <a:pt x="40" y="43"/>
                    <a:pt x="36" y="43"/>
                  </a:cubicBezTo>
                  <a:cubicBezTo>
                    <a:pt x="32" y="43"/>
                    <a:pt x="29" y="43"/>
                    <a:pt x="23" y="44"/>
                  </a:cubicBezTo>
                  <a:cubicBezTo>
                    <a:pt x="18" y="45"/>
                    <a:pt x="13" y="46"/>
                    <a:pt x="12" y="46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4" y="45"/>
                    <a:pt x="29" y="42"/>
                    <a:pt x="35" y="42"/>
                  </a:cubicBezTo>
                  <a:cubicBezTo>
                    <a:pt x="42" y="42"/>
                    <a:pt x="53" y="44"/>
                    <a:pt x="63" y="45"/>
                  </a:cubicBezTo>
                  <a:cubicBezTo>
                    <a:pt x="68" y="45"/>
                    <a:pt x="77" y="46"/>
                    <a:pt x="85" y="47"/>
                  </a:cubicBezTo>
                  <a:lnTo>
                    <a:pt x="85" y="48"/>
                  </a:lnTo>
                  <a:close/>
                  <a:moveTo>
                    <a:pt x="12" y="42"/>
                  </a:moveTo>
                  <a:cubicBezTo>
                    <a:pt x="12" y="42"/>
                    <a:pt x="12" y="42"/>
                    <a:pt x="12" y="42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3" y="40"/>
                    <a:pt x="18" y="38"/>
                    <a:pt x="21" y="38"/>
                  </a:cubicBezTo>
                  <a:cubicBezTo>
                    <a:pt x="24" y="37"/>
                    <a:pt x="30" y="36"/>
                    <a:pt x="34" y="36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29" y="38"/>
                    <a:pt x="24" y="40"/>
                    <a:pt x="22" y="41"/>
                  </a:cubicBezTo>
                  <a:cubicBezTo>
                    <a:pt x="20" y="41"/>
                    <a:pt x="13" y="42"/>
                    <a:pt x="12" y="42"/>
                  </a:cubicBezTo>
                  <a:close/>
                  <a:moveTo>
                    <a:pt x="85" y="45"/>
                  </a:moveTo>
                  <a:cubicBezTo>
                    <a:pt x="85" y="45"/>
                    <a:pt x="85" y="45"/>
                    <a:pt x="85" y="45"/>
                  </a:cubicBezTo>
                  <a:cubicBezTo>
                    <a:pt x="79" y="45"/>
                    <a:pt x="65" y="43"/>
                    <a:pt x="57" y="41"/>
                  </a:cubicBezTo>
                  <a:cubicBezTo>
                    <a:pt x="48" y="40"/>
                    <a:pt x="40" y="39"/>
                    <a:pt x="35" y="38"/>
                  </a:cubicBezTo>
                  <a:cubicBezTo>
                    <a:pt x="35" y="38"/>
                    <a:pt x="35" y="38"/>
                    <a:pt x="34" y="38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5" y="36"/>
                    <a:pt x="35" y="36"/>
                  </a:cubicBezTo>
                  <a:cubicBezTo>
                    <a:pt x="37" y="36"/>
                    <a:pt x="46" y="37"/>
                    <a:pt x="50" y="37"/>
                  </a:cubicBezTo>
                  <a:cubicBezTo>
                    <a:pt x="55" y="38"/>
                    <a:pt x="74" y="41"/>
                    <a:pt x="80" y="42"/>
                  </a:cubicBezTo>
                  <a:cubicBezTo>
                    <a:pt x="82" y="42"/>
                    <a:pt x="83" y="43"/>
                    <a:pt x="85" y="43"/>
                  </a:cubicBezTo>
                  <a:lnTo>
                    <a:pt x="85" y="45"/>
                  </a:lnTo>
                  <a:close/>
                  <a:moveTo>
                    <a:pt x="85" y="42"/>
                  </a:moveTo>
                  <a:cubicBezTo>
                    <a:pt x="85" y="42"/>
                    <a:pt x="85" y="42"/>
                    <a:pt x="85" y="42"/>
                  </a:cubicBezTo>
                  <a:cubicBezTo>
                    <a:pt x="84" y="42"/>
                    <a:pt x="82" y="42"/>
                    <a:pt x="80" y="41"/>
                  </a:cubicBezTo>
                  <a:cubicBezTo>
                    <a:pt x="72" y="40"/>
                    <a:pt x="59" y="37"/>
                    <a:pt x="52" y="36"/>
                  </a:cubicBezTo>
                  <a:cubicBezTo>
                    <a:pt x="45" y="35"/>
                    <a:pt x="39" y="34"/>
                    <a:pt x="35" y="34"/>
                  </a:cubicBezTo>
                  <a:cubicBezTo>
                    <a:pt x="30" y="34"/>
                    <a:pt x="24" y="36"/>
                    <a:pt x="20" y="37"/>
                  </a:cubicBezTo>
                  <a:cubicBezTo>
                    <a:pt x="16" y="38"/>
                    <a:pt x="13" y="38"/>
                    <a:pt x="12" y="39"/>
                  </a:cubicBezTo>
                  <a:cubicBezTo>
                    <a:pt x="12" y="39"/>
                    <a:pt x="12" y="39"/>
                    <a:pt x="12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2" y="38"/>
                    <a:pt x="16" y="37"/>
                    <a:pt x="21" y="36"/>
                  </a:cubicBezTo>
                  <a:cubicBezTo>
                    <a:pt x="27" y="34"/>
                    <a:pt x="30" y="33"/>
                    <a:pt x="35" y="33"/>
                  </a:cubicBezTo>
                  <a:cubicBezTo>
                    <a:pt x="39" y="34"/>
                    <a:pt x="52" y="36"/>
                    <a:pt x="59" y="37"/>
                  </a:cubicBezTo>
                  <a:cubicBezTo>
                    <a:pt x="65" y="38"/>
                    <a:pt x="77" y="40"/>
                    <a:pt x="81" y="41"/>
                  </a:cubicBezTo>
                  <a:cubicBezTo>
                    <a:pt x="82" y="41"/>
                    <a:pt x="84" y="41"/>
                    <a:pt x="85" y="42"/>
                  </a:cubicBezTo>
                  <a:close/>
                  <a:moveTo>
                    <a:pt x="85" y="40"/>
                  </a:moveTo>
                  <a:cubicBezTo>
                    <a:pt x="85" y="40"/>
                    <a:pt x="85" y="40"/>
                    <a:pt x="85" y="40"/>
                  </a:cubicBezTo>
                  <a:cubicBezTo>
                    <a:pt x="81" y="39"/>
                    <a:pt x="76" y="38"/>
                    <a:pt x="72" y="37"/>
                  </a:cubicBezTo>
                  <a:cubicBezTo>
                    <a:pt x="63" y="35"/>
                    <a:pt x="51" y="33"/>
                    <a:pt x="46" y="32"/>
                  </a:cubicBezTo>
                  <a:cubicBezTo>
                    <a:pt x="40" y="30"/>
                    <a:pt x="37" y="29"/>
                    <a:pt x="34" y="29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7" y="27"/>
                    <a:pt x="46" y="29"/>
                    <a:pt x="49" y="29"/>
                  </a:cubicBezTo>
                  <a:cubicBezTo>
                    <a:pt x="53" y="30"/>
                    <a:pt x="63" y="32"/>
                    <a:pt x="67" y="33"/>
                  </a:cubicBezTo>
                  <a:cubicBezTo>
                    <a:pt x="69" y="33"/>
                    <a:pt x="78" y="36"/>
                    <a:pt x="85" y="37"/>
                  </a:cubicBezTo>
                  <a:lnTo>
                    <a:pt x="85" y="40"/>
                  </a:lnTo>
                  <a:close/>
                  <a:moveTo>
                    <a:pt x="85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8" y="35"/>
                    <a:pt x="69" y="32"/>
                    <a:pt x="65" y="31"/>
                  </a:cubicBezTo>
                  <a:cubicBezTo>
                    <a:pt x="59" y="30"/>
                    <a:pt x="39" y="25"/>
                    <a:pt x="34" y="25"/>
                  </a:cubicBezTo>
                  <a:cubicBezTo>
                    <a:pt x="30" y="25"/>
                    <a:pt x="13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2" y="30"/>
                    <a:pt x="20" y="28"/>
                    <a:pt x="22" y="27"/>
                  </a:cubicBezTo>
                  <a:cubicBezTo>
                    <a:pt x="25" y="26"/>
                    <a:pt x="31" y="24"/>
                    <a:pt x="33" y="24"/>
                  </a:cubicBezTo>
                  <a:cubicBezTo>
                    <a:pt x="36" y="24"/>
                    <a:pt x="47" y="27"/>
                    <a:pt x="52" y="28"/>
                  </a:cubicBezTo>
                  <a:cubicBezTo>
                    <a:pt x="57" y="29"/>
                    <a:pt x="78" y="34"/>
                    <a:pt x="83" y="35"/>
                  </a:cubicBezTo>
                  <a:cubicBezTo>
                    <a:pt x="83" y="35"/>
                    <a:pt x="84" y="35"/>
                    <a:pt x="85" y="36"/>
                  </a:cubicBezTo>
                  <a:close/>
                  <a:moveTo>
                    <a:pt x="85" y="34"/>
                  </a:moveTo>
                  <a:cubicBezTo>
                    <a:pt x="85" y="34"/>
                    <a:pt x="85" y="34"/>
                    <a:pt x="85" y="34"/>
                  </a:cubicBezTo>
                  <a:cubicBezTo>
                    <a:pt x="85" y="34"/>
                    <a:pt x="79" y="32"/>
                    <a:pt x="73" y="30"/>
                  </a:cubicBezTo>
                  <a:cubicBezTo>
                    <a:pt x="48" y="24"/>
                    <a:pt x="46" y="23"/>
                    <a:pt x="42" y="22"/>
                  </a:cubicBezTo>
                  <a:cubicBezTo>
                    <a:pt x="38" y="21"/>
                    <a:pt x="36" y="20"/>
                    <a:pt x="33" y="20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5" y="18"/>
                    <a:pt x="37" y="18"/>
                    <a:pt x="40" y="19"/>
                  </a:cubicBezTo>
                  <a:cubicBezTo>
                    <a:pt x="46" y="20"/>
                    <a:pt x="51" y="22"/>
                    <a:pt x="61" y="24"/>
                  </a:cubicBezTo>
                  <a:cubicBezTo>
                    <a:pt x="71" y="27"/>
                    <a:pt x="84" y="31"/>
                    <a:pt x="85" y="31"/>
                  </a:cubicBezTo>
                  <a:lnTo>
                    <a:pt x="85" y="34"/>
                  </a:lnTo>
                  <a:close/>
                  <a:moveTo>
                    <a:pt x="85" y="30"/>
                  </a:moveTo>
                  <a:cubicBezTo>
                    <a:pt x="85" y="30"/>
                    <a:pt x="85" y="30"/>
                    <a:pt x="85" y="30"/>
                  </a:cubicBezTo>
                  <a:cubicBezTo>
                    <a:pt x="83" y="30"/>
                    <a:pt x="51" y="20"/>
                    <a:pt x="44" y="18"/>
                  </a:cubicBezTo>
                  <a:cubicBezTo>
                    <a:pt x="36" y="16"/>
                    <a:pt x="32" y="15"/>
                    <a:pt x="28" y="17"/>
                  </a:cubicBezTo>
                  <a:cubicBezTo>
                    <a:pt x="24" y="19"/>
                    <a:pt x="12" y="23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3" y="22"/>
                    <a:pt x="18" y="20"/>
                  </a:cubicBezTo>
                  <a:cubicBezTo>
                    <a:pt x="23" y="17"/>
                    <a:pt x="30" y="15"/>
                    <a:pt x="32" y="15"/>
                  </a:cubicBezTo>
                  <a:cubicBezTo>
                    <a:pt x="35" y="15"/>
                    <a:pt x="60" y="22"/>
                    <a:pt x="68" y="24"/>
                  </a:cubicBezTo>
                  <a:cubicBezTo>
                    <a:pt x="72" y="26"/>
                    <a:pt x="79" y="28"/>
                    <a:pt x="85" y="29"/>
                  </a:cubicBezTo>
                  <a:lnTo>
                    <a:pt x="85" y="30"/>
                  </a:lnTo>
                  <a:close/>
                  <a:moveTo>
                    <a:pt x="105" y="59"/>
                  </a:moveTo>
                  <a:cubicBezTo>
                    <a:pt x="105" y="59"/>
                    <a:pt x="105" y="59"/>
                    <a:pt x="105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7" y="53"/>
                    <a:pt x="87" y="53"/>
                    <a:pt x="87" y="53"/>
                  </a:cubicBezTo>
                  <a:cubicBezTo>
                    <a:pt x="105" y="53"/>
                    <a:pt x="105" y="53"/>
                    <a:pt x="105" y="53"/>
                  </a:cubicBezTo>
                  <a:lnTo>
                    <a:pt x="105" y="59"/>
                  </a:lnTo>
                  <a:close/>
                  <a:moveTo>
                    <a:pt x="110" y="59"/>
                  </a:moveTo>
                  <a:cubicBezTo>
                    <a:pt x="110" y="59"/>
                    <a:pt x="110" y="59"/>
                    <a:pt x="110" y="59"/>
                  </a:cubicBezTo>
                  <a:cubicBezTo>
                    <a:pt x="105" y="59"/>
                    <a:pt x="105" y="59"/>
                    <a:pt x="105" y="59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07" y="54"/>
                    <a:pt x="107" y="54"/>
                    <a:pt x="107" y="54"/>
                  </a:cubicBezTo>
                  <a:cubicBezTo>
                    <a:pt x="109" y="54"/>
                    <a:pt x="110" y="54"/>
                    <a:pt x="110" y="54"/>
                  </a:cubicBezTo>
                  <a:cubicBezTo>
                    <a:pt x="110" y="52"/>
                    <a:pt x="110" y="52"/>
                    <a:pt x="110" y="52"/>
                  </a:cubicBezTo>
                  <a:cubicBezTo>
                    <a:pt x="110" y="52"/>
                    <a:pt x="109" y="52"/>
                    <a:pt x="109" y="52"/>
                  </a:cubicBezTo>
                  <a:cubicBezTo>
                    <a:pt x="108" y="52"/>
                    <a:pt x="106" y="52"/>
                    <a:pt x="105" y="52"/>
                  </a:cubicBezTo>
                  <a:cubicBezTo>
                    <a:pt x="105" y="52"/>
                    <a:pt x="105" y="52"/>
                    <a:pt x="105" y="52"/>
                  </a:cubicBezTo>
                  <a:cubicBezTo>
                    <a:pt x="105" y="52"/>
                    <a:pt x="105" y="52"/>
                    <a:pt x="105" y="52"/>
                  </a:cubicBezTo>
                  <a:cubicBezTo>
                    <a:pt x="104" y="52"/>
                    <a:pt x="100" y="52"/>
                    <a:pt x="98" y="51"/>
                  </a:cubicBezTo>
                  <a:cubicBezTo>
                    <a:pt x="96" y="51"/>
                    <a:pt x="90" y="51"/>
                    <a:pt x="87" y="51"/>
                  </a:cubicBezTo>
                  <a:cubicBezTo>
                    <a:pt x="87" y="49"/>
                    <a:pt x="87" y="49"/>
                    <a:pt x="87" y="49"/>
                  </a:cubicBezTo>
                  <a:cubicBezTo>
                    <a:pt x="88" y="49"/>
                    <a:pt x="91" y="50"/>
                    <a:pt x="94" y="50"/>
                  </a:cubicBezTo>
                  <a:cubicBezTo>
                    <a:pt x="97" y="50"/>
                    <a:pt x="110" y="50"/>
                    <a:pt x="110" y="50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99" y="49"/>
                    <a:pt x="94" y="49"/>
                  </a:cubicBezTo>
                  <a:cubicBezTo>
                    <a:pt x="91" y="49"/>
                    <a:pt x="88" y="48"/>
                    <a:pt x="87" y="48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88" y="48"/>
                    <a:pt x="91" y="48"/>
                    <a:pt x="93" y="48"/>
                  </a:cubicBezTo>
                  <a:cubicBezTo>
                    <a:pt x="97" y="49"/>
                    <a:pt x="110" y="49"/>
                    <a:pt x="110" y="49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98" y="47"/>
                    <a:pt x="93" y="47"/>
                  </a:cubicBezTo>
                  <a:cubicBezTo>
                    <a:pt x="90" y="46"/>
                    <a:pt x="88" y="46"/>
                    <a:pt x="87" y="46"/>
                  </a:cubicBezTo>
                  <a:cubicBezTo>
                    <a:pt x="87" y="43"/>
                    <a:pt x="87" y="43"/>
                    <a:pt x="87" y="43"/>
                  </a:cubicBezTo>
                  <a:cubicBezTo>
                    <a:pt x="87" y="43"/>
                    <a:pt x="88" y="43"/>
                    <a:pt x="89" y="43"/>
                  </a:cubicBezTo>
                  <a:cubicBezTo>
                    <a:pt x="91" y="44"/>
                    <a:pt x="97" y="45"/>
                    <a:pt x="99" y="45"/>
                  </a:cubicBezTo>
                  <a:cubicBezTo>
                    <a:pt x="101" y="45"/>
                    <a:pt x="109" y="45"/>
                    <a:pt x="110" y="45"/>
                  </a:cubicBezTo>
                  <a:lnTo>
                    <a:pt x="110" y="59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09" y="44"/>
                    <a:pt x="106" y="44"/>
                    <a:pt x="104" y="44"/>
                  </a:cubicBezTo>
                  <a:cubicBezTo>
                    <a:pt x="102" y="44"/>
                    <a:pt x="93" y="44"/>
                    <a:pt x="91" y="43"/>
                  </a:cubicBezTo>
                  <a:cubicBezTo>
                    <a:pt x="90" y="43"/>
                    <a:pt x="88" y="42"/>
                    <a:pt x="87" y="42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90" y="42"/>
                    <a:pt x="96" y="43"/>
                    <a:pt x="98" y="43"/>
                  </a:cubicBezTo>
                  <a:cubicBezTo>
                    <a:pt x="100" y="43"/>
                    <a:pt x="109" y="44"/>
                    <a:pt x="110" y="44"/>
                  </a:cubicBezTo>
                  <a:close/>
                  <a:moveTo>
                    <a:pt x="110" y="42"/>
                  </a:moveTo>
                  <a:cubicBezTo>
                    <a:pt x="110" y="42"/>
                    <a:pt x="110" y="42"/>
                    <a:pt x="110" y="42"/>
                  </a:cubicBezTo>
                  <a:cubicBezTo>
                    <a:pt x="109" y="42"/>
                    <a:pt x="100" y="42"/>
                    <a:pt x="96" y="41"/>
                  </a:cubicBezTo>
                  <a:cubicBezTo>
                    <a:pt x="92" y="41"/>
                    <a:pt x="89" y="41"/>
                    <a:pt x="87" y="40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9" y="37"/>
                    <a:pt x="96" y="39"/>
                    <a:pt x="99" y="39"/>
                  </a:cubicBezTo>
                  <a:cubicBezTo>
                    <a:pt x="103" y="39"/>
                    <a:pt x="110" y="39"/>
                    <a:pt x="110" y="39"/>
                  </a:cubicBezTo>
                  <a:cubicBezTo>
                    <a:pt x="110" y="37"/>
                    <a:pt x="110" y="37"/>
                    <a:pt x="110" y="37"/>
                  </a:cubicBezTo>
                  <a:cubicBezTo>
                    <a:pt x="110" y="37"/>
                    <a:pt x="104" y="37"/>
                    <a:pt x="100" y="37"/>
                  </a:cubicBezTo>
                  <a:cubicBezTo>
                    <a:pt x="96" y="37"/>
                    <a:pt x="90" y="36"/>
                    <a:pt x="87" y="35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92" y="31"/>
                    <a:pt x="96" y="32"/>
                    <a:pt x="99" y="32"/>
                  </a:cubicBezTo>
                  <a:cubicBezTo>
                    <a:pt x="105" y="33"/>
                    <a:pt x="126" y="32"/>
                    <a:pt x="135" y="32"/>
                  </a:cubicBezTo>
                  <a:cubicBezTo>
                    <a:pt x="142" y="32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39" y="33"/>
                    <a:pt x="136" y="33"/>
                  </a:cubicBezTo>
                  <a:cubicBezTo>
                    <a:pt x="133" y="33"/>
                    <a:pt x="127" y="33"/>
                    <a:pt x="123" y="33"/>
                  </a:cubicBezTo>
                  <a:cubicBezTo>
                    <a:pt x="120" y="33"/>
                    <a:pt x="112" y="33"/>
                    <a:pt x="112" y="33"/>
                  </a:cubicBezTo>
                  <a:cubicBezTo>
                    <a:pt x="112" y="33"/>
                    <a:pt x="112" y="33"/>
                    <a:pt x="112" y="33"/>
                  </a:cubicBezTo>
                  <a:cubicBezTo>
                    <a:pt x="110" y="33"/>
                    <a:pt x="110" y="33"/>
                    <a:pt x="110" y="33"/>
                  </a:cubicBezTo>
                  <a:lnTo>
                    <a:pt x="110" y="42"/>
                  </a:lnTo>
                  <a:close/>
                  <a:moveTo>
                    <a:pt x="112" y="59"/>
                  </a:moveTo>
                  <a:cubicBezTo>
                    <a:pt x="112" y="59"/>
                    <a:pt x="112" y="59"/>
                    <a:pt x="112" y="59"/>
                  </a:cubicBezTo>
                  <a:cubicBezTo>
                    <a:pt x="112" y="55"/>
                    <a:pt x="112" y="55"/>
                    <a:pt x="112" y="55"/>
                  </a:cubicBezTo>
                  <a:cubicBezTo>
                    <a:pt x="141" y="55"/>
                    <a:pt x="141" y="55"/>
                    <a:pt x="141" y="55"/>
                  </a:cubicBezTo>
                  <a:cubicBezTo>
                    <a:pt x="141" y="59"/>
                    <a:pt x="141" y="59"/>
                    <a:pt x="141" y="59"/>
                  </a:cubicBezTo>
                  <a:lnTo>
                    <a:pt x="112" y="59"/>
                  </a:lnTo>
                  <a:close/>
                  <a:moveTo>
                    <a:pt x="141" y="54"/>
                  </a:moveTo>
                  <a:cubicBezTo>
                    <a:pt x="141" y="54"/>
                    <a:pt x="141" y="54"/>
                    <a:pt x="141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0" y="54"/>
                    <a:pt x="134" y="54"/>
                    <a:pt x="129" y="54"/>
                  </a:cubicBezTo>
                  <a:cubicBezTo>
                    <a:pt x="124" y="54"/>
                    <a:pt x="113" y="54"/>
                    <a:pt x="112" y="54"/>
                  </a:cubicBezTo>
                  <a:cubicBezTo>
                    <a:pt x="112" y="54"/>
                    <a:pt x="112" y="54"/>
                    <a:pt x="112" y="54"/>
                  </a:cubicBezTo>
                  <a:cubicBezTo>
                    <a:pt x="114" y="54"/>
                    <a:pt x="115" y="54"/>
                    <a:pt x="116" y="53"/>
                  </a:cubicBezTo>
                  <a:cubicBezTo>
                    <a:pt x="124" y="53"/>
                    <a:pt x="138" y="54"/>
                    <a:pt x="142" y="54"/>
                  </a:cubicBezTo>
                  <a:lnTo>
                    <a:pt x="141" y="54"/>
                  </a:lnTo>
                  <a:close/>
                  <a:moveTo>
                    <a:pt x="146" y="15"/>
                  </a:move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1"/>
                    <a:pt x="146" y="11"/>
                    <a:pt x="146" y="11"/>
                  </a:cubicBezTo>
                  <a:cubicBezTo>
                    <a:pt x="140" y="15"/>
                    <a:pt x="140" y="15"/>
                    <a:pt x="140" y="15"/>
                  </a:cubicBezTo>
                  <a:cubicBezTo>
                    <a:pt x="140" y="15"/>
                    <a:pt x="142" y="14"/>
                    <a:pt x="143" y="14"/>
                  </a:cubicBezTo>
                  <a:cubicBezTo>
                    <a:pt x="144" y="14"/>
                    <a:pt x="145" y="15"/>
                    <a:pt x="146" y="15"/>
                  </a:cubicBezTo>
                  <a:close/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lose/>
                  <a:moveTo>
                    <a:pt x="20" y="14"/>
                  </a:moveTo>
                  <a:cubicBezTo>
                    <a:pt x="20" y="14"/>
                    <a:pt x="20" y="14"/>
                    <a:pt x="20" y="14"/>
                  </a:cubicBezTo>
                  <a:cubicBezTo>
                    <a:pt x="19" y="14"/>
                    <a:pt x="18" y="14"/>
                    <a:pt x="18" y="14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5" y="18"/>
                    <a:pt x="17" y="17"/>
                  </a:cubicBezTo>
                  <a:cubicBezTo>
                    <a:pt x="19" y="16"/>
                    <a:pt x="23" y="14"/>
                    <a:pt x="23" y="14"/>
                  </a:cubicBezTo>
                  <a:cubicBezTo>
                    <a:pt x="23" y="14"/>
                    <a:pt x="22" y="14"/>
                    <a:pt x="20" y="14"/>
                  </a:cubicBezTo>
                  <a:close/>
                  <a:moveTo>
                    <a:pt x="10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2" y="15"/>
                    <a:pt x="13" y="15"/>
                  </a:cubicBezTo>
                  <a:cubicBezTo>
                    <a:pt x="13" y="15"/>
                    <a:pt x="16" y="13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lnTo>
                    <a:pt x="1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7"/>
            <p:cNvSpPr>
              <a:spLocks noEditPoints="1"/>
            </p:cNvSpPr>
            <p:nvPr/>
          </p:nvSpPr>
          <p:spPr bwMode="auto">
            <a:xfrm>
              <a:off x="559" y="4150"/>
              <a:ext cx="399" cy="149"/>
            </a:xfrm>
            <a:custGeom>
              <a:avLst/>
              <a:gdLst>
                <a:gd name="T0" fmla="*/ 140 w 154"/>
                <a:gd name="T1" fmla="*/ 42 h 56"/>
                <a:gd name="T2" fmla="*/ 80 w 154"/>
                <a:gd name="T3" fmla="*/ 11 h 56"/>
                <a:gd name="T4" fmla="*/ 101 w 154"/>
                <a:gd name="T5" fmla="*/ 30 h 56"/>
                <a:gd name="T6" fmla="*/ 80 w 154"/>
                <a:gd name="T7" fmla="*/ 17 h 56"/>
                <a:gd name="T8" fmla="*/ 106 w 154"/>
                <a:gd name="T9" fmla="*/ 29 h 56"/>
                <a:gd name="T10" fmla="*/ 109 w 154"/>
                <a:gd name="T11" fmla="*/ 1 h 56"/>
                <a:gd name="T12" fmla="*/ 78 w 154"/>
                <a:gd name="T13" fmla="*/ 25 h 56"/>
                <a:gd name="T14" fmla="*/ 11 w 154"/>
                <a:gd name="T15" fmla="*/ 53 h 56"/>
                <a:gd name="T16" fmla="*/ 2 w 154"/>
                <a:gd name="T17" fmla="*/ 50 h 56"/>
                <a:gd name="T18" fmla="*/ 5 w 154"/>
                <a:gd name="T19" fmla="*/ 45 h 56"/>
                <a:gd name="T20" fmla="*/ 6 w 154"/>
                <a:gd name="T21" fmla="*/ 44 h 56"/>
                <a:gd name="T22" fmla="*/ 8 w 154"/>
                <a:gd name="T23" fmla="*/ 44 h 56"/>
                <a:gd name="T24" fmla="*/ 10 w 154"/>
                <a:gd name="T25" fmla="*/ 50 h 56"/>
                <a:gd name="T26" fmla="*/ 12 w 154"/>
                <a:gd name="T27" fmla="*/ 43 h 56"/>
                <a:gd name="T28" fmla="*/ 13 w 154"/>
                <a:gd name="T29" fmla="*/ 43 h 56"/>
                <a:gd name="T30" fmla="*/ 77 w 154"/>
                <a:gd name="T31" fmla="*/ 19 h 56"/>
                <a:gd name="T32" fmla="*/ 79 w 154"/>
                <a:gd name="T33" fmla="*/ 27 h 56"/>
                <a:gd name="T34" fmla="*/ 83 w 154"/>
                <a:gd name="T35" fmla="*/ 40 h 56"/>
                <a:gd name="T36" fmla="*/ 83 w 154"/>
                <a:gd name="T37" fmla="*/ 39 h 56"/>
                <a:gd name="T38" fmla="*/ 71 w 154"/>
                <a:gd name="T39" fmla="*/ 44 h 56"/>
                <a:gd name="T40" fmla="*/ 98 w 154"/>
                <a:gd name="T41" fmla="*/ 36 h 56"/>
                <a:gd name="T42" fmla="*/ 98 w 154"/>
                <a:gd name="T43" fmla="*/ 42 h 56"/>
                <a:gd name="T44" fmla="*/ 88 w 154"/>
                <a:gd name="T45" fmla="*/ 39 h 56"/>
                <a:gd name="T46" fmla="*/ 98 w 154"/>
                <a:gd name="T47" fmla="*/ 36 h 56"/>
                <a:gd name="T48" fmla="*/ 60 w 154"/>
                <a:gd name="T49" fmla="*/ 40 h 56"/>
                <a:gd name="T50" fmla="*/ 65 w 154"/>
                <a:gd name="T51" fmla="*/ 47 h 56"/>
                <a:gd name="T52" fmla="*/ 122 w 154"/>
                <a:gd name="T53" fmla="*/ 47 h 56"/>
                <a:gd name="T54" fmla="*/ 113 w 154"/>
                <a:gd name="T55" fmla="*/ 35 h 56"/>
                <a:gd name="T56" fmla="*/ 126 w 154"/>
                <a:gd name="T57" fmla="*/ 45 h 56"/>
                <a:gd name="T58" fmla="*/ 77 w 154"/>
                <a:gd name="T59" fmla="*/ 12 h 56"/>
                <a:gd name="T60" fmla="*/ 92 w 154"/>
                <a:gd name="T61" fmla="*/ 10 h 56"/>
                <a:gd name="T62" fmla="*/ 83 w 154"/>
                <a:gd name="T63" fmla="*/ 13 h 56"/>
                <a:gd name="T64" fmla="*/ 83 w 154"/>
                <a:gd name="T65" fmla="*/ 32 h 56"/>
                <a:gd name="T66" fmla="*/ 75 w 154"/>
                <a:gd name="T67" fmla="*/ 22 h 56"/>
                <a:gd name="T68" fmla="*/ 106 w 154"/>
                <a:gd name="T69" fmla="*/ 32 h 56"/>
                <a:gd name="T70" fmla="*/ 83 w 154"/>
                <a:gd name="T71" fmla="*/ 16 h 56"/>
                <a:gd name="T72" fmla="*/ 91 w 154"/>
                <a:gd name="T73" fmla="*/ 19 h 56"/>
                <a:gd name="T74" fmla="*/ 91 w 154"/>
                <a:gd name="T75" fmla="*/ 24 h 56"/>
                <a:gd name="T76" fmla="*/ 91 w 154"/>
                <a:gd name="T77" fmla="*/ 28 h 56"/>
                <a:gd name="T78" fmla="*/ 99 w 154"/>
                <a:gd name="T79" fmla="*/ 32 h 56"/>
                <a:gd name="T80" fmla="*/ 70 w 154"/>
                <a:gd name="T81" fmla="*/ 47 h 56"/>
                <a:gd name="T82" fmla="*/ 45 w 154"/>
                <a:gd name="T83" fmla="*/ 48 h 56"/>
                <a:gd name="T84" fmla="*/ 59 w 154"/>
                <a:gd name="T85" fmla="*/ 48 h 56"/>
                <a:gd name="T86" fmla="*/ 79 w 154"/>
                <a:gd name="T87" fmla="*/ 47 h 56"/>
                <a:gd name="T88" fmla="*/ 94 w 154"/>
                <a:gd name="T89" fmla="*/ 48 h 56"/>
                <a:gd name="T90" fmla="*/ 111 w 154"/>
                <a:gd name="T91" fmla="*/ 47 h 56"/>
                <a:gd name="T92" fmla="*/ 112 w 154"/>
                <a:gd name="T93" fmla="*/ 43 h 56"/>
                <a:gd name="T94" fmla="*/ 115 w 154"/>
                <a:gd name="T95" fmla="*/ 12 h 56"/>
                <a:gd name="T96" fmla="*/ 115 w 154"/>
                <a:gd name="T97" fmla="*/ 21 h 56"/>
                <a:gd name="T98" fmla="*/ 115 w 154"/>
                <a:gd name="T99" fmla="*/ 30 h 56"/>
                <a:gd name="T100" fmla="*/ 114 w 154"/>
                <a:gd name="T101" fmla="*/ 11 h 56"/>
                <a:gd name="T102" fmla="*/ 115 w 154"/>
                <a:gd name="T103" fmla="*/ 20 h 56"/>
                <a:gd name="T104" fmla="*/ 114 w 154"/>
                <a:gd name="T105" fmla="*/ 29 h 56"/>
                <a:gd name="T106" fmla="*/ 151 w 154"/>
                <a:gd name="T107" fmla="*/ 45 h 56"/>
                <a:gd name="T108" fmla="*/ 47 w 154"/>
                <a:gd name="T109" fmla="*/ 39 h 56"/>
                <a:gd name="T110" fmla="*/ 47 w 154"/>
                <a:gd name="T111" fmla="*/ 45 h 56"/>
                <a:gd name="T112" fmla="*/ 103 w 154"/>
                <a:gd name="T113" fmla="*/ 29 h 56"/>
                <a:gd name="T114" fmla="*/ 100 w 154"/>
                <a:gd name="T115" fmla="*/ 18 h 56"/>
                <a:gd name="T116" fmla="*/ 104 w 154"/>
                <a:gd name="T117" fmla="*/ 29 h 56"/>
                <a:gd name="T118" fmla="*/ 103 w 154"/>
                <a:gd name="T119" fmla="*/ 5 h 56"/>
                <a:gd name="T120" fmla="*/ 71 w 154"/>
                <a:gd name="T121" fmla="*/ 39 h 56"/>
                <a:gd name="T122" fmla="*/ 60 w 154"/>
                <a:gd name="T123" fmla="*/ 45 h 56"/>
                <a:gd name="T124" fmla="*/ 64 w 154"/>
                <a:gd name="T125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4" h="56">
                  <a:moveTo>
                    <a:pt x="79" y="32"/>
                  </a:moveTo>
                  <a:cubicBezTo>
                    <a:pt x="80" y="32"/>
                    <a:pt x="80" y="32"/>
                    <a:pt x="80" y="32"/>
                  </a:cubicBezTo>
                  <a:cubicBezTo>
                    <a:pt x="80" y="31"/>
                    <a:pt x="80" y="31"/>
                    <a:pt x="80" y="31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79" y="30"/>
                    <a:pt x="79" y="30"/>
                    <a:pt x="79" y="30"/>
                  </a:cubicBezTo>
                  <a:lnTo>
                    <a:pt x="79" y="32"/>
                  </a:lnTo>
                  <a:close/>
                  <a:moveTo>
                    <a:pt x="80" y="25"/>
                  </a:moveTo>
                  <a:cubicBezTo>
                    <a:pt x="80" y="25"/>
                    <a:pt x="80" y="25"/>
                    <a:pt x="80" y="25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80" y="27"/>
                    <a:pt x="80" y="27"/>
                    <a:pt x="80" y="27"/>
                  </a:cubicBezTo>
                  <a:lnTo>
                    <a:pt x="80" y="25"/>
                  </a:lnTo>
                  <a:close/>
                  <a:moveTo>
                    <a:pt x="79" y="35"/>
                  </a:moveTo>
                  <a:cubicBezTo>
                    <a:pt x="79" y="35"/>
                    <a:pt x="79" y="35"/>
                    <a:pt x="79" y="35"/>
                  </a:cubicBezTo>
                  <a:cubicBezTo>
                    <a:pt x="80" y="35"/>
                    <a:pt x="80" y="35"/>
                    <a:pt x="80" y="35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79" y="32"/>
                    <a:pt x="79" y="32"/>
                    <a:pt x="79" y="32"/>
                  </a:cubicBezTo>
                  <a:lnTo>
                    <a:pt x="79" y="35"/>
                  </a:lnTo>
                  <a:close/>
                  <a:moveTo>
                    <a:pt x="79" y="9"/>
                  </a:moveTo>
                  <a:cubicBezTo>
                    <a:pt x="79" y="9"/>
                    <a:pt x="79" y="9"/>
                    <a:pt x="79" y="9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9"/>
                    <a:pt x="79" y="9"/>
                    <a:pt x="79" y="9"/>
                  </a:cubicBezTo>
                  <a:close/>
                  <a:moveTo>
                    <a:pt x="78" y="11"/>
                  </a:moveTo>
                  <a:cubicBezTo>
                    <a:pt x="78" y="11"/>
                    <a:pt x="78" y="11"/>
                    <a:pt x="78" y="11"/>
                  </a:cubicBezTo>
                  <a:cubicBezTo>
                    <a:pt x="78" y="10"/>
                    <a:pt x="78" y="10"/>
                    <a:pt x="78" y="10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11"/>
                    <a:pt x="79" y="11"/>
                    <a:pt x="79" y="11"/>
                  </a:cubicBezTo>
                  <a:lnTo>
                    <a:pt x="78" y="11"/>
                  </a:lnTo>
                  <a:close/>
                  <a:moveTo>
                    <a:pt x="140" y="42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41" y="42"/>
                    <a:pt x="141" y="42"/>
                    <a:pt x="141" y="42"/>
                  </a:cubicBezTo>
                  <a:cubicBezTo>
                    <a:pt x="140" y="41"/>
                    <a:pt x="140" y="41"/>
                    <a:pt x="140" y="41"/>
                  </a:cubicBezTo>
                  <a:lnTo>
                    <a:pt x="140" y="42"/>
                  </a:lnTo>
                  <a:close/>
                  <a:moveTo>
                    <a:pt x="142" y="42"/>
                  </a:moveTo>
                  <a:cubicBezTo>
                    <a:pt x="142" y="42"/>
                    <a:pt x="142" y="42"/>
                    <a:pt x="142" y="42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2"/>
                    <a:pt x="143" y="42"/>
                    <a:pt x="143" y="42"/>
                  </a:cubicBezTo>
                  <a:lnTo>
                    <a:pt x="142" y="42"/>
                  </a:lnTo>
                  <a:close/>
                  <a:moveTo>
                    <a:pt x="141" y="38"/>
                  </a:moveTo>
                  <a:cubicBezTo>
                    <a:pt x="141" y="38"/>
                    <a:pt x="141" y="38"/>
                    <a:pt x="141" y="38"/>
                  </a:cubicBezTo>
                  <a:cubicBezTo>
                    <a:pt x="141" y="38"/>
                    <a:pt x="141" y="40"/>
                    <a:pt x="141" y="40"/>
                  </a:cubicBezTo>
                  <a:cubicBezTo>
                    <a:pt x="142" y="40"/>
                    <a:pt x="142" y="40"/>
                    <a:pt x="142" y="40"/>
                  </a:cubicBezTo>
                  <a:lnTo>
                    <a:pt x="141" y="38"/>
                  </a:lnTo>
                  <a:close/>
                  <a:moveTo>
                    <a:pt x="79" y="16"/>
                  </a:moveTo>
                  <a:cubicBezTo>
                    <a:pt x="79" y="16"/>
                    <a:pt x="79" y="16"/>
                    <a:pt x="79" y="16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79" y="14"/>
                    <a:pt x="79" y="14"/>
                    <a:pt x="79" y="14"/>
                  </a:cubicBezTo>
                  <a:lnTo>
                    <a:pt x="79" y="16"/>
                  </a:lnTo>
                  <a:close/>
                  <a:moveTo>
                    <a:pt x="79" y="29"/>
                  </a:moveTo>
                  <a:cubicBezTo>
                    <a:pt x="79" y="29"/>
                    <a:pt x="79" y="29"/>
                    <a:pt x="79" y="29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0" y="28"/>
                    <a:pt x="80" y="28"/>
                    <a:pt x="80" y="28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79" y="27"/>
                    <a:pt x="79" y="27"/>
                    <a:pt x="79" y="27"/>
                  </a:cubicBezTo>
                  <a:lnTo>
                    <a:pt x="79" y="29"/>
                  </a:lnTo>
                  <a:close/>
                  <a:moveTo>
                    <a:pt x="82" y="8"/>
                  </a:move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8"/>
                    <a:pt x="82" y="8"/>
                    <a:pt x="82" y="8"/>
                  </a:cubicBezTo>
                  <a:close/>
                  <a:moveTo>
                    <a:pt x="80" y="11"/>
                  </a:moveTo>
                  <a:cubicBezTo>
                    <a:pt x="80" y="11"/>
                    <a:pt x="80" y="11"/>
                    <a:pt x="80" y="11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2" y="11"/>
                    <a:pt x="82" y="11"/>
                    <a:pt x="82" y="11"/>
                  </a:cubicBezTo>
                  <a:lnTo>
                    <a:pt x="80" y="11"/>
                  </a:lnTo>
                  <a:close/>
                  <a:moveTo>
                    <a:pt x="84" y="8"/>
                  </a:move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8"/>
                    <a:pt x="84" y="8"/>
                    <a:pt x="84" y="8"/>
                  </a:cubicBezTo>
                  <a:close/>
                  <a:moveTo>
                    <a:pt x="82" y="10"/>
                  </a:moveTo>
                  <a:cubicBezTo>
                    <a:pt x="82" y="10"/>
                    <a:pt x="82" y="10"/>
                    <a:pt x="82" y="10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10"/>
                    <a:pt x="84" y="10"/>
                    <a:pt x="84" y="10"/>
                  </a:cubicBezTo>
                  <a:lnTo>
                    <a:pt x="82" y="10"/>
                  </a:lnTo>
                  <a:close/>
                  <a:moveTo>
                    <a:pt x="91" y="6"/>
                  </a:moveTo>
                  <a:cubicBezTo>
                    <a:pt x="91" y="6"/>
                    <a:pt x="91" y="6"/>
                    <a:pt x="91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2" y="6"/>
                    <a:pt x="92" y="6"/>
                    <a:pt x="92" y="6"/>
                  </a:cubicBezTo>
                  <a:lnTo>
                    <a:pt x="91" y="6"/>
                  </a:lnTo>
                  <a:close/>
                  <a:moveTo>
                    <a:pt x="90" y="8"/>
                  </a:moveTo>
                  <a:cubicBezTo>
                    <a:pt x="90" y="8"/>
                    <a:pt x="90" y="8"/>
                    <a:pt x="90" y="8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1" y="8"/>
                    <a:pt x="91" y="8"/>
                    <a:pt x="91" y="8"/>
                  </a:cubicBezTo>
                  <a:lnTo>
                    <a:pt x="90" y="8"/>
                  </a:lnTo>
                  <a:close/>
                  <a:moveTo>
                    <a:pt x="100" y="33"/>
                  </a:moveTo>
                  <a:cubicBezTo>
                    <a:pt x="100" y="33"/>
                    <a:pt x="100" y="33"/>
                    <a:pt x="100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1" y="31"/>
                    <a:pt x="101" y="31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0" y="30"/>
                    <a:pt x="100" y="30"/>
                    <a:pt x="100" y="30"/>
                  </a:cubicBezTo>
                  <a:lnTo>
                    <a:pt x="100" y="33"/>
                  </a:lnTo>
                  <a:close/>
                  <a:moveTo>
                    <a:pt x="136" y="36"/>
                  </a:moveTo>
                  <a:cubicBezTo>
                    <a:pt x="136" y="36"/>
                    <a:pt x="136" y="36"/>
                    <a:pt x="136" y="36"/>
                  </a:cubicBezTo>
                  <a:cubicBezTo>
                    <a:pt x="134" y="36"/>
                    <a:pt x="134" y="36"/>
                    <a:pt x="134" y="36"/>
                  </a:cubicBezTo>
                  <a:cubicBezTo>
                    <a:pt x="136" y="37"/>
                    <a:pt x="136" y="37"/>
                    <a:pt x="136" y="37"/>
                  </a:cubicBezTo>
                  <a:lnTo>
                    <a:pt x="136" y="36"/>
                  </a:lnTo>
                  <a:close/>
                  <a:moveTo>
                    <a:pt x="136" y="42"/>
                  </a:moveTo>
                  <a:cubicBezTo>
                    <a:pt x="136" y="42"/>
                    <a:pt x="136" y="42"/>
                    <a:pt x="136" y="42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36" y="41"/>
                    <a:pt x="136" y="41"/>
                    <a:pt x="136" y="41"/>
                  </a:cubicBezTo>
                  <a:lnTo>
                    <a:pt x="136" y="42"/>
                  </a:lnTo>
                  <a:close/>
                  <a:moveTo>
                    <a:pt x="135" y="39"/>
                  </a:moveTo>
                  <a:cubicBezTo>
                    <a:pt x="135" y="39"/>
                    <a:pt x="135" y="39"/>
                    <a:pt x="135" y="39"/>
                  </a:cubicBezTo>
                  <a:cubicBezTo>
                    <a:pt x="135" y="39"/>
                    <a:pt x="135" y="39"/>
                    <a:pt x="135" y="39"/>
                  </a:cubicBezTo>
                  <a:cubicBezTo>
                    <a:pt x="134" y="39"/>
                    <a:pt x="134" y="39"/>
                    <a:pt x="134" y="39"/>
                  </a:cubicBezTo>
                  <a:lnTo>
                    <a:pt x="135" y="39"/>
                  </a:lnTo>
                  <a:close/>
                  <a:moveTo>
                    <a:pt x="79" y="21"/>
                  </a:moveTo>
                  <a:cubicBezTo>
                    <a:pt x="79" y="21"/>
                    <a:pt x="79" y="21"/>
                    <a:pt x="79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79" y="19"/>
                    <a:pt x="79" y="19"/>
                    <a:pt x="79" y="19"/>
                  </a:cubicBezTo>
                  <a:lnTo>
                    <a:pt x="79" y="21"/>
                  </a:lnTo>
                  <a:close/>
                  <a:moveTo>
                    <a:pt x="79" y="24"/>
                  </a:moveTo>
                  <a:cubicBezTo>
                    <a:pt x="79" y="24"/>
                    <a:pt x="79" y="24"/>
                    <a:pt x="79" y="24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79" y="22"/>
                    <a:pt x="79" y="22"/>
                    <a:pt x="79" y="22"/>
                  </a:cubicBezTo>
                  <a:lnTo>
                    <a:pt x="79" y="24"/>
                  </a:lnTo>
                  <a:close/>
                  <a:moveTo>
                    <a:pt x="139" y="41"/>
                  </a:moveTo>
                  <a:cubicBezTo>
                    <a:pt x="139" y="41"/>
                    <a:pt x="139" y="41"/>
                    <a:pt x="139" y="41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7" y="40"/>
                    <a:pt x="137" y="40"/>
                    <a:pt x="137" y="40"/>
                  </a:cubicBezTo>
                  <a:lnTo>
                    <a:pt x="139" y="41"/>
                  </a:lnTo>
                  <a:close/>
                  <a:moveTo>
                    <a:pt x="79" y="19"/>
                  </a:moveTo>
                  <a:cubicBezTo>
                    <a:pt x="79" y="19"/>
                    <a:pt x="79" y="19"/>
                    <a:pt x="79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7"/>
                    <a:pt x="80" y="17"/>
                    <a:pt x="80" y="17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79" y="16"/>
                    <a:pt x="79" y="16"/>
                    <a:pt x="79" y="16"/>
                  </a:cubicBezTo>
                  <a:lnTo>
                    <a:pt x="79" y="19"/>
                  </a:lnTo>
                  <a:close/>
                  <a:moveTo>
                    <a:pt x="144" y="42"/>
                  </a:moveTo>
                  <a:cubicBezTo>
                    <a:pt x="144" y="42"/>
                    <a:pt x="144" y="42"/>
                    <a:pt x="144" y="42"/>
                  </a:cubicBezTo>
                  <a:cubicBezTo>
                    <a:pt x="144" y="41"/>
                    <a:pt x="144" y="41"/>
                    <a:pt x="144" y="41"/>
                  </a:cubicBezTo>
                  <a:cubicBezTo>
                    <a:pt x="143" y="41"/>
                    <a:pt x="143" y="41"/>
                    <a:pt x="143" y="41"/>
                  </a:cubicBezTo>
                  <a:lnTo>
                    <a:pt x="144" y="42"/>
                  </a:lnTo>
                  <a:close/>
                  <a:moveTo>
                    <a:pt x="137" y="38"/>
                  </a:moveTo>
                  <a:cubicBezTo>
                    <a:pt x="137" y="38"/>
                    <a:pt x="137" y="38"/>
                    <a:pt x="137" y="38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37" y="36"/>
                    <a:pt x="137" y="36"/>
                    <a:pt x="137" y="36"/>
                  </a:cubicBezTo>
                  <a:lnTo>
                    <a:pt x="137" y="38"/>
                  </a:lnTo>
                  <a:close/>
                  <a:moveTo>
                    <a:pt x="107" y="19"/>
                  </a:moveTo>
                  <a:cubicBezTo>
                    <a:pt x="107" y="19"/>
                    <a:pt x="107" y="19"/>
                    <a:pt x="107" y="19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9"/>
                    <a:pt x="106" y="19"/>
                    <a:pt x="106" y="19"/>
                  </a:cubicBezTo>
                  <a:lnTo>
                    <a:pt x="107" y="19"/>
                  </a:lnTo>
                  <a:close/>
                  <a:moveTo>
                    <a:pt x="140" y="36"/>
                  </a:moveTo>
                  <a:cubicBezTo>
                    <a:pt x="140" y="36"/>
                    <a:pt x="140" y="36"/>
                    <a:pt x="140" y="36"/>
                  </a:cubicBezTo>
                  <a:cubicBezTo>
                    <a:pt x="144" y="40"/>
                    <a:pt x="144" y="40"/>
                    <a:pt x="144" y="40"/>
                  </a:cubicBezTo>
                  <a:cubicBezTo>
                    <a:pt x="144" y="35"/>
                    <a:pt x="144" y="35"/>
                    <a:pt x="144" y="35"/>
                  </a:cubicBezTo>
                  <a:lnTo>
                    <a:pt x="140" y="36"/>
                  </a:lnTo>
                  <a:close/>
                  <a:moveTo>
                    <a:pt x="107" y="22"/>
                  </a:moveTo>
                  <a:cubicBezTo>
                    <a:pt x="107" y="22"/>
                    <a:pt x="107" y="22"/>
                    <a:pt x="107" y="22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2"/>
                    <a:pt x="106" y="22"/>
                    <a:pt x="106" y="22"/>
                  </a:cubicBezTo>
                  <a:lnTo>
                    <a:pt x="107" y="22"/>
                  </a:lnTo>
                  <a:close/>
                  <a:moveTo>
                    <a:pt x="107" y="32"/>
                  </a:moveTo>
                  <a:cubicBezTo>
                    <a:pt x="107" y="32"/>
                    <a:pt x="107" y="32"/>
                    <a:pt x="107" y="32"/>
                  </a:cubicBezTo>
                  <a:cubicBezTo>
                    <a:pt x="107" y="30"/>
                    <a:pt x="107" y="30"/>
                    <a:pt x="107" y="30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32"/>
                    <a:pt x="106" y="32"/>
                    <a:pt x="106" y="32"/>
                  </a:cubicBezTo>
                  <a:lnTo>
                    <a:pt x="107" y="32"/>
                  </a:lnTo>
                  <a:close/>
                  <a:moveTo>
                    <a:pt x="107" y="29"/>
                  </a:moveTo>
                  <a:cubicBezTo>
                    <a:pt x="107" y="29"/>
                    <a:pt x="107" y="29"/>
                    <a:pt x="107" y="29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9"/>
                    <a:pt x="106" y="29"/>
                    <a:pt x="106" y="29"/>
                  </a:cubicBezTo>
                  <a:lnTo>
                    <a:pt x="107" y="29"/>
                  </a:lnTo>
                  <a:close/>
                  <a:moveTo>
                    <a:pt x="107" y="25"/>
                  </a:moveTo>
                  <a:cubicBezTo>
                    <a:pt x="107" y="25"/>
                    <a:pt x="107" y="25"/>
                    <a:pt x="107" y="25"/>
                  </a:cubicBezTo>
                  <a:cubicBezTo>
                    <a:pt x="107" y="24"/>
                    <a:pt x="107" y="24"/>
                    <a:pt x="107" y="24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6"/>
                    <a:pt x="106" y="26"/>
                    <a:pt x="106" y="26"/>
                  </a:cubicBezTo>
                  <a:lnTo>
                    <a:pt x="107" y="25"/>
                  </a:lnTo>
                  <a:close/>
                  <a:moveTo>
                    <a:pt x="100" y="29"/>
                  </a:moveTo>
                  <a:cubicBezTo>
                    <a:pt x="100" y="29"/>
                    <a:pt x="100" y="29"/>
                    <a:pt x="100" y="29"/>
                  </a:cubicBezTo>
                  <a:cubicBezTo>
                    <a:pt x="101" y="29"/>
                    <a:pt x="101" y="29"/>
                    <a:pt x="101" y="29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3" y="27"/>
                    <a:pt x="103" y="27"/>
                    <a:pt x="103" y="27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0" y="27"/>
                    <a:pt x="100" y="27"/>
                    <a:pt x="100" y="27"/>
                  </a:cubicBezTo>
                  <a:lnTo>
                    <a:pt x="100" y="29"/>
                  </a:lnTo>
                  <a:close/>
                  <a:moveTo>
                    <a:pt x="107" y="13"/>
                  </a:moveTo>
                  <a:cubicBezTo>
                    <a:pt x="107" y="13"/>
                    <a:pt x="107" y="13"/>
                    <a:pt x="107" y="13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0"/>
                    <a:pt x="107" y="10"/>
                    <a:pt x="107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6" y="13"/>
                    <a:pt x="106" y="13"/>
                    <a:pt x="106" y="13"/>
                  </a:cubicBezTo>
                  <a:lnTo>
                    <a:pt x="107" y="13"/>
                  </a:lnTo>
                  <a:close/>
                  <a:moveTo>
                    <a:pt x="107" y="7"/>
                  </a:moveTo>
                  <a:cubicBezTo>
                    <a:pt x="107" y="7"/>
                    <a:pt x="107" y="7"/>
                    <a:pt x="107" y="7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7"/>
                    <a:pt x="106" y="7"/>
                    <a:pt x="106" y="7"/>
                  </a:cubicBezTo>
                  <a:lnTo>
                    <a:pt x="107" y="7"/>
                  </a:lnTo>
                  <a:close/>
                  <a:moveTo>
                    <a:pt x="107" y="2"/>
                  </a:moveTo>
                  <a:cubicBezTo>
                    <a:pt x="107" y="2"/>
                    <a:pt x="107" y="2"/>
                    <a:pt x="107" y="2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7" y="4"/>
                    <a:pt x="107" y="4"/>
                    <a:pt x="107" y="4"/>
                  </a:cubicBezTo>
                  <a:lnTo>
                    <a:pt x="107" y="2"/>
                  </a:lnTo>
                  <a:close/>
                  <a:moveTo>
                    <a:pt x="75" y="10"/>
                  </a:moveTo>
                  <a:cubicBezTo>
                    <a:pt x="75" y="10"/>
                    <a:pt x="75" y="10"/>
                    <a:pt x="75" y="10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lnTo>
                    <a:pt x="75" y="10"/>
                  </a:lnTo>
                  <a:close/>
                  <a:moveTo>
                    <a:pt x="107" y="10"/>
                  </a:moveTo>
                  <a:cubicBezTo>
                    <a:pt x="107" y="10"/>
                    <a:pt x="107" y="10"/>
                    <a:pt x="107" y="10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6" y="10"/>
                    <a:pt x="106" y="10"/>
                    <a:pt x="106" y="10"/>
                  </a:cubicBezTo>
                  <a:lnTo>
                    <a:pt x="107" y="10"/>
                  </a:lnTo>
                  <a:close/>
                  <a:moveTo>
                    <a:pt x="107" y="16"/>
                  </a:moveTo>
                  <a:cubicBezTo>
                    <a:pt x="107" y="16"/>
                    <a:pt x="107" y="16"/>
                    <a:pt x="107" y="16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7" y="13"/>
                    <a:pt x="107" y="13"/>
                    <a:pt x="107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6" y="13"/>
                    <a:pt x="106" y="13"/>
                    <a:pt x="106" y="13"/>
                  </a:cubicBezTo>
                  <a:cubicBezTo>
                    <a:pt x="106" y="16"/>
                    <a:pt x="106" y="16"/>
                    <a:pt x="106" y="16"/>
                  </a:cubicBezTo>
                  <a:lnTo>
                    <a:pt x="107" y="16"/>
                  </a:lnTo>
                  <a:close/>
                  <a:moveTo>
                    <a:pt x="77" y="17"/>
                  </a:moveTo>
                  <a:cubicBezTo>
                    <a:pt x="77" y="17"/>
                    <a:pt x="77" y="17"/>
                    <a:pt x="77" y="17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5"/>
                    <a:pt x="78" y="15"/>
                    <a:pt x="78" y="15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7" y="14"/>
                    <a:pt x="77" y="14"/>
                    <a:pt x="77" y="14"/>
                  </a:cubicBezTo>
                  <a:lnTo>
                    <a:pt x="77" y="17"/>
                  </a:lnTo>
                  <a:close/>
                  <a:moveTo>
                    <a:pt x="78" y="25"/>
                  </a:move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7"/>
                    <a:pt x="77" y="27"/>
                    <a:pt x="77" y="27"/>
                  </a:cubicBezTo>
                  <a:cubicBezTo>
                    <a:pt x="77" y="27"/>
                    <a:pt x="77" y="27"/>
                    <a:pt x="77" y="27"/>
                  </a:cubicBezTo>
                  <a:lnTo>
                    <a:pt x="78" y="25"/>
                  </a:lnTo>
                  <a:close/>
                  <a:moveTo>
                    <a:pt x="78" y="11"/>
                  </a:moveTo>
                  <a:cubicBezTo>
                    <a:pt x="78" y="11"/>
                    <a:pt x="78" y="11"/>
                    <a:pt x="78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8" y="10"/>
                    <a:pt x="78" y="10"/>
                    <a:pt x="78" y="10"/>
                  </a:cubicBezTo>
                  <a:lnTo>
                    <a:pt x="78" y="11"/>
                  </a:lnTo>
                  <a:close/>
                  <a:moveTo>
                    <a:pt x="28" y="40"/>
                  </a:moveTo>
                  <a:cubicBezTo>
                    <a:pt x="28" y="40"/>
                    <a:pt x="28" y="40"/>
                    <a:pt x="28" y="40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28" y="53"/>
                    <a:pt x="28" y="53"/>
                    <a:pt x="28" y="53"/>
                  </a:cubicBezTo>
                  <a:lnTo>
                    <a:pt x="28" y="40"/>
                  </a:lnTo>
                  <a:close/>
                  <a:moveTo>
                    <a:pt x="5" y="53"/>
                  </a:moveTo>
                  <a:cubicBezTo>
                    <a:pt x="5" y="53"/>
                    <a:pt x="5" y="53"/>
                    <a:pt x="5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5" y="53"/>
                    <a:pt x="5" y="53"/>
                    <a:pt x="5" y="53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5" y="52"/>
                    <a:pt x="5" y="52"/>
                    <a:pt x="5" y="52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5" y="52"/>
                    <a:pt x="5" y="52"/>
                    <a:pt x="5" y="52"/>
                  </a:cubicBezTo>
                  <a:close/>
                  <a:moveTo>
                    <a:pt x="5" y="51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5" y="51"/>
                    <a:pt x="5" y="51"/>
                    <a:pt x="5" y="51"/>
                  </a:cubicBezTo>
                  <a:close/>
                  <a:moveTo>
                    <a:pt x="5" y="51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5" y="51"/>
                    <a:pt x="5" y="51"/>
                    <a:pt x="5" y="51"/>
                  </a:cubicBezTo>
                  <a:close/>
                  <a:moveTo>
                    <a:pt x="5" y="50"/>
                  </a:moveTo>
                  <a:cubicBezTo>
                    <a:pt x="5" y="50"/>
                    <a:pt x="5" y="50"/>
                    <a:pt x="5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5" y="50"/>
                    <a:pt x="5" y="50"/>
                    <a:pt x="5" y="50"/>
                  </a:cubicBezTo>
                  <a:close/>
                  <a:moveTo>
                    <a:pt x="5" y="50"/>
                  </a:moveTo>
                  <a:cubicBezTo>
                    <a:pt x="5" y="50"/>
                    <a:pt x="5" y="50"/>
                    <a:pt x="5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5" y="50"/>
                    <a:pt x="5" y="50"/>
                    <a:pt x="5" y="50"/>
                  </a:cubicBez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5" y="49"/>
                    <a:pt x="5" y="49"/>
                    <a:pt x="5" y="49"/>
                  </a:cubicBez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5" y="49"/>
                    <a:pt x="5" y="49"/>
                    <a:pt x="5" y="49"/>
                  </a:cubicBezTo>
                  <a:close/>
                  <a:moveTo>
                    <a:pt x="5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5" y="48"/>
                    <a:pt x="5" y="48"/>
                    <a:pt x="5" y="48"/>
                  </a:cubicBezTo>
                  <a:close/>
                  <a:moveTo>
                    <a:pt x="5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5" y="47"/>
                    <a:pt x="5" y="47"/>
                    <a:pt x="5" y="47"/>
                  </a:cubicBezTo>
                  <a:lnTo>
                    <a:pt x="5" y="48"/>
                  </a:lnTo>
                  <a:close/>
                  <a:moveTo>
                    <a:pt x="5" y="47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5" y="47"/>
                    <a:pt x="5" y="47"/>
                    <a:pt x="5" y="47"/>
                  </a:cubicBezTo>
                  <a:close/>
                  <a:moveTo>
                    <a:pt x="5" y="47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5" y="46"/>
                    <a:pt x="5" y="46"/>
                    <a:pt x="5" y="46"/>
                  </a:cubicBezTo>
                  <a:lnTo>
                    <a:pt x="5" y="47"/>
                  </a:lnTo>
                  <a:close/>
                  <a:moveTo>
                    <a:pt x="5" y="46"/>
                  </a:move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5" y="46"/>
                    <a:pt x="5" y="46"/>
                    <a:pt x="5" y="46"/>
                  </a:cubicBezTo>
                  <a:close/>
                  <a:moveTo>
                    <a:pt x="5" y="46"/>
                  </a:move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5" y="45"/>
                    <a:pt x="5" y="45"/>
                    <a:pt x="5" y="45"/>
                  </a:cubicBezTo>
                  <a:lnTo>
                    <a:pt x="5" y="46"/>
                  </a:lnTo>
                  <a:close/>
                  <a:moveTo>
                    <a:pt x="5" y="45"/>
                  </a:moveTo>
                  <a:cubicBezTo>
                    <a:pt x="5" y="45"/>
                    <a:pt x="5" y="45"/>
                    <a:pt x="5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5" y="45"/>
                    <a:pt x="5" y="45"/>
                    <a:pt x="5" y="45"/>
                  </a:cubicBezTo>
                  <a:close/>
                  <a:moveTo>
                    <a:pt x="5" y="45"/>
                  </a:moveTo>
                  <a:cubicBezTo>
                    <a:pt x="5" y="45"/>
                    <a:pt x="5" y="45"/>
                    <a:pt x="5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5" y="44"/>
                    <a:pt x="5" y="44"/>
                    <a:pt x="5" y="44"/>
                  </a:cubicBezTo>
                  <a:lnTo>
                    <a:pt x="5" y="45"/>
                  </a:lnTo>
                  <a:close/>
                  <a:moveTo>
                    <a:pt x="5" y="44"/>
                  </a:moveTo>
                  <a:cubicBezTo>
                    <a:pt x="5" y="44"/>
                    <a:pt x="5" y="44"/>
                    <a:pt x="5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5" y="44"/>
                    <a:pt x="5" y="44"/>
                    <a:pt x="5" y="44"/>
                  </a:cubicBezTo>
                  <a:close/>
                  <a:moveTo>
                    <a:pt x="5" y="44"/>
                  </a:moveTo>
                  <a:cubicBezTo>
                    <a:pt x="5" y="44"/>
                    <a:pt x="5" y="44"/>
                    <a:pt x="5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5" y="43"/>
                    <a:pt x="5" y="43"/>
                    <a:pt x="5" y="43"/>
                  </a:cubicBezTo>
                  <a:lnTo>
                    <a:pt x="5" y="44"/>
                  </a:lnTo>
                  <a:close/>
                  <a:moveTo>
                    <a:pt x="5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5" y="43"/>
                    <a:pt x="5" y="43"/>
                    <a:pt x="5" y="43"/>
                  </a:cubicBezTo>
                  <a:close/>
                  <a:moveTo>
                    <a:pt x="5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5" y="42"/>
                    <a:pt x="5" y="42"/>
                    <a:pt x="5" y="42"/>
                  </a:cubicBezTo>
                  <a:lnTo>
                    <a:pt x="5" y="43"/>
                  </a:lnTo>
                  <a:close/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6" y="50"/>
                    <a:pt x="6" y="50"/>
                    <a:pt x="6" y="50"/>
                  </a:cubicBezTo>
                  <a:close/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lnTo>
                    <a:pt x="6" y="50"/>
                  </a:lnTo>
                  <a:close/>
                  <a:moveTo>
                    <a:pt x="6" y="44"/>
                  </a:moveTo>
                  <a:cubicBezTo>
                    <a:pt x="6" y="44"/>
                    <a:pt x="6" y="44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close/>
                  <a:moveTo>
                    <a:pt x="6" y="44"/>
                  </a:moveTo>
                  <a:cubicBezTo>
                    <a:pt x="6" y="44"/>
                    <a:pt x="6" y="44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2"/>
                    <a:pt x="6" y="42"/>
                    <a:pt x="6" y="42"/>
                  </a:cubicBezTo>
                  <a:lnTo>
                    <a:pt x="6" y="44"/>
                  </a:lnTo>
                  <a:close/>
                  <a:moveTo>
                    <a:pt x="6" y="42"/>
                  </a:moveTo>
                  <a:cubicBezTo>
                    <a:pt x="6" y="42"/>
                    <a:pt x="6" y="42"/>
                    <a:pt x="6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lose/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50"/>
                    <a:pt x="7" y="50"/>
                    <a:pt x="7" y="50"/>
                  </a:cubicBezTo>
                  <a:close/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lnTo>
                    <a:pt x="7" y="50"/>
                  </a:lnTo>
                  <a:close/>
                  <a:moveTo>
                    <a:pt x="7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close/>
                  <a:moveTo>
                    <a:pt x="7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lnTo>
                    <a:pt x="7" y="44"/>
                  </a:lnTo>
                  <a:close/>
                  <a:moveTo>
                    <a:pt x="7" y="42"/>
                  </a:moveTo>
                  <a:cubicBezTo>
                    <a:pt x="7" y="42"/>
                    <a:pt x="7" y="42"/>
                    <a:pt x="7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close/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lose/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4"/>
                    <a:pt x="8" y="44"/>
                    <a:pt x="8" y="44"/>
                  </a:cubicBezTo>
                  <a:lnTo>
                    <a:pt x="8" y="50"/>
                  </a:lnTo>
                  <a:close/>
                  <a:moveTo>
                    <a:pt x="8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4"/>
                    <a:pt x="8" y="44"/>
                    <a:pt x="8" y="44"/>
                  </a:cubicBezTo>
                  <a:close/>
                  <a:moveTo>
                    <a:pt x="8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8" y="42"/>
                  </a:cubicBezTo>
                  <a:lnTo>
                    <a:pt x="8" y="44"/>
                  </a:lnTo>
                  <a:close/>
                  <a:moveTo>
                    <a:pt x="8" y="42"/>
                  </a:moveTo>
                  <a:cubicBezTo>
                    <a:pt x="8" y="42"/>
                    <a:pt x="8" y="42"/>
                    <a:pt x="8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8" y="42"/>
                  </a:cubicBezTo>
                  <a:close/>
                  <a:moveTo>
                    <a:pt x="9" y="50"/>
                  </a:move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50"/>
                    <a:pt x="9" y="50"/>
                    <a:pt x="9" y="50"/>
                  </a:cubicBezTo>
                  <a:close/>
                  <a:moveTo>
                    <a:pt x="9" y="50"/>
                  </a:move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lnTo>
                    <a:pt x="9" y="50"/>
                  </a:lnTo>
                  <a:close/>
                  <a:moveTo>
                    <a:pt x="9" y="44"/>
                  </a:move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close/>
                  <a:moveTo>
                    <a:pt x="9" y="44"/>
                  </a:move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9" y="42"/>
                    <a:pt x="9" y="42"/>
                  </a:cubicBezTo>
                  <a:lnTo>
                    <a:pt x="9" y="44"/>
                  </a:lnTo>
                  <a:close/>
                  <a:moveTo>
                    <a:pt x="9" y="42"/>
                  </a:moveTo>
                  <a:cubicBezTo>
                    <a:pt x="9" y="42"/>
                    <a:pt x="9" y="42"/>
                    <a:pt x="9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9" y="42"/>
                    <a:pt x="9" y="42"/>
                  </a:cubicBezTo>
                  <a:close/>
                  <a:moveTo>
                    <a:pt x="10" y="50"/>
                  </a:moveTo>
                  <a:cubicBezTo>
                    <a:pt x="10" y="50"/>
                    <a:pt x="10" y="50"/>
                    <a:pt x="10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0"/>
                    <a:pt x="10" y="50"/>
                    <a:pt x="10" y="50"/>
                  </a:cubicBezTo>
                  <a:close/>
                  <a:moveTo>
                    <a:pt x="10" y="50"/>
                  </a:moveTo>
                  <a:cubicBezTo>
                    <a:pt x="10" y="50"/>
                    <a:pt x="10" y="50"/>
                    <a:pt x="10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lnTo>
                    <a:pt x="10" y="50"/>
                  </a:lnTo>
                  <a:close/>
                  <a:moveTo>
                    <a:pt x="10" y="44"/>
                  </a:move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close/>
                  <a:moveTo>
                    <a:pt x="10" y="44"/>
                  </a:move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10" y="44"/>
                  </a:ln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0"/>
                  </a:cubicBez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1" y="44"/>
                    <a:pt x="11" y="44"/>
                  </a:cubicBezTo>
                  <a:lnTo>
                    <a:pt x="11" y="50"/>
                  </a:lnTo>
                  <a:close/>
                  <a:moveTo>
                    <a:pt x="11" y="44"/>
                  </a:moveTo>
                  <a:cubicBezTo>
                    <a:pt x="11" y="44"/>
                    <a:pt x="11" y="44"/>
                    <a:pt x="11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1" y="44"/>
                    <a:pt x="11" y="44"/>
                  </a:cubicBezTo>
                  <a:close/>
                  <a:moveTo>
                    <a:pt x="11" y="43"/>
                  </a:moveTo>
                  <a:cubicBezTo>
                    <a:pt x="11" y="43"/>
                    <a:pt x="11" y="43"/>
                    <a:pt x="11" y="43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1" y="42"/>
                    <a:pt x="11" y="42"/>
                    <a:pt x="11" y="42"/>
                  </a:cubicBezTo>
                  <a:lnTo>
                    <a:pt x="11" y="43"/>
                  </a:lnTo>
                  <a:close/>
                  <a:moveTo>
                    <a:pt x="12" y="50"/>
                  </a:move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2" y="50"/>
                    <a:pt x="12" y="50"/>
                    <a:pt x="12" y="50"/>
                  </a:cubicBezTo>
                  <a:close/>
                  <a:moveTo>
                    <a:pt x="12" y="50"/>
                  </a:move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50"/>
                  </a:lnTo>
                  <a:close/>
                  <a:moveTo>
                    <a:pt x="12" y="44"/>
                  </a:moveTo>
                  <a:cubicBezTo>
                    <a:pt x="12" y="44"/>
                    <a:pt x="12" y="44"/>
                    <a:pt x="12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3"/>
                    <a:pt x="12" y="43"/>
                    <a:pt x="12" y="43"/>
                  </a:cubicBezTo>
                  <a:lnTo>
                    <a:pt x="12" y="44"/>
                  </a:lnTo>
                  <a:close/>
                  <a:moveTo>
                    <a:pt x="12" y="43"/>
                  </a:moveTo>
                  <a:cubicBezTo>
                    <a:pt x="12" y="43"/>
                    <a:pt x="12" y="43"/>
                    <a:pt x="12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2" y="42"/>
                    <a:pt x="12" y="42"/>
                    <a:pt x="12" y="42"/>
                  </a:cubicBezTo>
                  <a:lnTo>
                    <a:pt x="12" y="43"/>
                  </a:ln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3" y="44"/>
                    <a:pt x="13" y="44"/>
                    <a:pt x="13" y="44"/>
                  </a:cubicBezTo>
                  <a:lnTo>
                    <a:pt x="13" y="50"/>
                  </a:lnTo>
                  <a:close/>
                  <a:moveTo>
                    <a:pt x="13" y="44"/>
                  </a:moveTo>
                  <a:cubicBezTo>
                    <a:pt x="13" y="44"/>
                    <a:pt x="13" y="44"/>
                    <a:pt x="13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3" y="43"/>
                    <a:pt x="13" y="43"/>
                    <a:pt x="13" y="43"/>
                  </a:cubicBezTo>
                  <a:lnTo>
                    <a:pt x="13" y="44"/>
                  </a:lnTo>
                  <a:close/>
                  <a:moveTo>
                    <a:pt x="13" y="43"/>
                  </a:moveTo>
                  <a:cubicBezTo>
                    <a:pt x="13" y="43"/>
                    <a:pt x="13" y="43"/>
                    <a:pt x="13" y="43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3" y="42"/>
                    <a:pt x="13" y="42"/>
                    <a:pt x="13" y="42"/>
                  </a:cubicBezTo>
                  <a:lnTo>
                    <a:pt x="13" y="43"/>
                  </a:ln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lnTo>
                    <a:pt x="13" y="50"/>
                  </a:lnTo>
                  <a:close/>
                  <a:moveTo>
                    <a:pt x="13" y="44"/>
                  </a:move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lnTo>
                    <a:pt x="13" y="44"/>
                  </a:lnTo>
                  <a:close/>
                  <a:moveTo>
                    <a:pt x="13" y="43"/>
                  </a:move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lnTo>
                    <a:pt x="13" y="43"/>
                  </a:lnTo>
                  <a:close/>
                  <a:moveTo>
                    <a:pt x="13" y="42"/>
                  </a:moveTo>
                  <a:cubicBezTo>
                    <a:pt x="13" y="42"/>
                    <a:pt x="13" y="42"/>
                    <a:pt x="13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3" y="42"/>
                    <a:pt x="13" y="42"/>
                    <a:pt x="13" y="42"/>
                  </a:cubicBezTo>
                  <a:close/>
                  <a:moveTo>
                    <a:pt x="13" y="42"/>
                  </a:moveTo>
                  <a:cubicBezTo>
                    <a:pt x="13" y="42"/>
                    <a:pt x="13" y="42"/>
                    <a:pt x="13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13" y="41"/>
                    <a:pt x="13" y="41"/>
                    <a:pt x="13" y="41"/>
                  </a:cubicBezTo>
                  <a:lnTo>
                    <a:pt x="13" y="42"/>
                  </a:lnTo>
                  <a:close/>
                  <a:moveTo>
                    <a:pt x="13" y="53"/>
                  </a:moveTo>
                  <a:cubicBezTo>
                    <a:pt x="13" y="53"/>
                    <a:pt x="13" y="53"/>
                    <a:pt x="13" y="5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53"/>
                    <a:pt x="15" y="53"/>
                    <a:pt x="15" y="53"/>
                  </a:cubicBezTo>
                  <a:lnTo>
                    <a:pt x="13" y="53"/>
                  </a:lnTo>
                  <a:close/>
                  <a:moveTo>
                    <a:pt x="77" y="22"/>
                  </a:moveTo>
                  <a:cubicBezTo>
                    <a:pt x="77" y="22"/>
                    <a:pt x="77" y="22"/>
                    <a:pt x="77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7" y="19"/>
                    <a:pt x="77" y="19"/>
                    <a:pt x="77" y="19"/>
                  </a:cubicBezTo>
                  <a:lnTo>
                    <a:pt x="77" y="22"/>
                  </a:lnTo>
                  <a:close/>
                  <a:moveTo>
                    <a:pt x="77" y="19"/>
                  </a:moveTo>
                  <a:cubicBezTo>
                    <a:pt x="77" y="19"/>
                    <a:pt x="77" y="19"/>
                    <a:pt x="77" y="19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7" y="17"/>
                    <a:pt x="77" y="17"/>
                    <a:pt x="77" y="17"/>
                  </a:cubicBezTo>
                  <a:lnTo>
                    <a:pt x="77" y="19"/>
                  </a:lnTo>
                  <a:close/>
                  <a:moveTo>
                    <a:pt x="77" y="35"/>
                  </a:moveTo>
                  <a:cubicBezTo>
                    <a:pt x="77" y="35"/>
                    <a:pt x="77" y="35"/>
                    <a:pt x="77" y="35"/>
                  </a:cubicBezTo>
                  <a:cubicBezTo>
                    <a:pt x="78" y="35"/>
                    <a:pt x="78" y="35"/>
                    <a:pt x="78" y="35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7" y="33"/>
                    <a:pt x="77" y="33"/>
                    <a:pt x="77" y="33"/>
                  </a:cubicBezTo>
                  <a:lnTo>
                    <a:pt x="77" y="35"/>
                  </a:lnTo>
                  <a:close/>
                  <a:moveTo>
                    <a:pt x="77" y="32"/>
                  </a:moveTo>
                  <a:cubicBezTo>
                    <a:pt x="77" y="32"/>
                    <a:pt x="77" y="32"/>
                    <a:pt x="77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7" y="30"/>
                    <a:pt x="77" y="30"/>
                    <a:pt x="77" y="30"/>
                  </a:cubicBezTo>
                  <a:lnTo>
                    <a:pt x="77" y="32"/>
                  </a:lnTo>
                  <a:close/>
                  <a:moveTo>
                    <a:pt x="77" y="24"/>
                  </a:moveTo>
                  <a:cubicBezTo>
                    <a:pt x="77" y="24"/>
                    <a:pt x="77" y="24"/>
                    <a:pt x="77" y="24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8" y="23"/>
                    <a:pt x="78" y="23"/>
                    <a:pt x="78" y="23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7" y="22"/>
                    <a:pt x="77" y="22"/>
                    <a:pt x="77" y="22"/>
                  </a:cubicBezTo>
                  <a:lnTo>
                    <a:pt x="77" y="24"/>
                  </a:lnTo>
                  <a:close/>
                  <a:moveTo>
                    <a:pt x="77" y="30"/>
                  </a:moveTo>
                  <a:cubicBezTo>
                    <a:pt x="77" y="30"/>
                    <a:pt x="77" y="30"/>
                    <a:pt x="77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8" y="27"/>
                    <a:pt x="78" y="27"/>
                    <a:pt x="78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7" y="27"/>
                    <a:pt x="77" y="27"/>
                    <a:pt x="77" y="27"/>
                  </a:cubicBezTo>
                  <a:lnTo>
                    <a:pt x="77" y="30"/>
                  </a:lnTo>
                  <a:close/>
                  <a:moveTo>
                    <a:pt x="47" y="42"/>
                  </a:moveTo>
                  <a:cubicBezTo>
                    <a:pt x="47" y="42"/>
                    <a:pt x="47" y="42"/>
                    <a:pt x="4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47" y="42"/>
                    <a:pt x="47" y="42"/>
                    <a:pt x="47" y="42"/>
                  </a:cubicBezTo>
                  <a:close/>
                  <a:moveTo>
                    <a:pt x="79" y="43"/>
                  </a:moveTo>
                  <a:cubicBezTo>
                    <a:pt x="79" y="43"/>
                    <a:pt x="79" y="43"/>
                    <a:pt x="79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79" y="42"/>
                    <a:pt x="79" y="42"/>
                    <a:pt x="79" y="42"/>
                  </a:cubicBezTo>
                  <a:lnTo>
                    <a:pt x="79" y="43"/>
                  </a:lnTo>
                  <a:close/>
                  <a:moveTo>
                    <a:pt x="79" y="39"/>
                  </a:moveTo>
                  <a:cubicBezTo>
                    <a:pt x="79" y="39"/>
                    <a:pt x="79" y="39"/>
                    <a:pt x="79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79" y="38"/>
                    <a:pt x="79" y="38"/>
                    <a:pt x="79" y="38"/>
                  </a:cubicBezTo>
                  <a:lnTo>
                    <a:pt x="79" y="39"/>
                  </a:lnTo>
                  <a:close/>
                  <a:moveTo>
                    <a:pt x="71" y="43"/>
                  </a:moveTo>
                  <a:cubicBezTo>
                    <a:pt x="71" y="43"/>
                    <a:pt x="71" y="43"/>
                    <a:pt x="71" y="43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1" y="43"/>
                  </a:lnTo>
                  <a:close/>
                  <a:moveTo>
                    <a:pt x="83" y="37"/>
                  </a:moveTo>
                  <a:cubicBezTo>
                    <a:pt x="83" y="37"/>
                    <a:pt x="83" y="37"/>
                    <a:pt x="83" y="37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3" y="37"/>
                    <a:pt x="83" y="37"/>
                    <a:pt x="83" y="37"/>
                  </a:cubicBezTo>
                  <a:close/>
                  <a:moveTo>
                    <a:pt x="83" y="43"/>
                  </a:moveTo>
                  <a:cubicBezTo>
                    <a:pt x="83" y="43"/>
                    <a:pt x="83" y="43"/>
                    <a:pt x="83" y="43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3" y="43"/>
                    <a:pt x="83" y="43"/>
                    <a:pt x="83" y="43"/>
                  </a:cubicBezTo>
                  <a:close/>
                  <a:moveTo>
                    <a:pt x="79" y="40"/>
                  </a:moveTo>
                  <a:cubicBezTo>
                    <a:pt x="79" y="40"/>
                    <a:pt x="79" y="40"/>
                    <a:pt x="79" y="40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79" y="39"/>
                    <a:pt x="79" y="39"/>
                    <a:pt x="79" y="39"/>
                  </a:cubicBezTo>
                  <a:lnTo>
                    <a:pt x="79" y="40"/>
                  </a:lnTo>
                  <a:close/>
                  <a:moveTo>
                    <a:pt x="79" y="41"/>
                  </a:moveTo>
                  <a:cubicBezTo>
                    <a:pt x="79" y="41"/>
                    <a:pt x="79" y="41"/>
                    <a:pt x="79" y="41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79" y="40"/>
                    <a:pt x="79" y="40"/>
                    <a:pt x="79" y="40"/>
                  </a:cubicBezTo>
                  <a:lnTo>
                    <a:pt x="79" y="41"/>
                  </a:lnTo>
                  <a:close/>
                  <a:moveTo>
                    <a:pt x="79" y="41"/>
                  </a:moveTo>
                  <a:cubicBezTo>
                    <a:pt x="79" y="41"/>
                    <a:pt x="79" y="41"/>
                    <a:pt x="79" y="41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79" y="41"/>
                    <a:pt x="79" y="41"/>
                    <a:pt x="79" y="41"/>
                  </a:cubicBezTo>
                  <a:close/>
                  <a:moveTo>
                    <a:pt x="79" y="42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79" y="42"/>
                    <a:pt x="79" y="42"/>
                    <a:pt x="79" y="42"/>
                  </a:cubicBezTo>
                  <a:close/>
                  <a:moveTo>
                    <a:pt x="83" y="42"/>
                  </a:moveTo>
                  <a:cubicBezTo>
                    <a:pt x="83" y="42"/>
                    <a:pt x="83" y="42"/>
                    <a:pt x="83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3" y="41"/>
                    <a:pt x="83" y="41"/>
                    <a:pt x="83" y="41"/>
                  </a:cubicBezTo>
                  <a:lnTo>
                    <a:pt x="83" y="42"/>
                  </a:lnTo>
                  <a:close/>
                  <a:moveTo>
                    <a:pt x="88" y="36"/>
                  </a:moveTo>
                  <a:cubicBezTo>
                    <a:pt x="88" y="36"/>
                    <a:pt x="88" y="36"/>
                    <a:pt x="88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8" y="36"/>
                    <a:pt x="88" y="36"/>
                    <a:pt x="88" y="36"/>
                  </a:cubicBezTo>
                  <a:close/>
                  <a:moveTo>
                    <a:pt x="83" y="41"/>
                  </a:moveTo>
                  <a:cubicBezTo>
                    <a:pt x="83" y="41"/>
                    <a:pt x="83" y="41"/>
                    <a:pt x="83" y="41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3" y="40"/>
                    <a:pt x="83" y="40"/>
                    <a:pt x="83" y="40"/>
                  </a:cubicBezTo>
                  <a:lnTo>
                    <a:pt x="83" y="41"/>
                  </a:lnTo>
                  <a:close/>
                  <a:moveTo>
                    <a:pt x="83" y="42"/>
                  </a:moveTo>
                  <a:cubicBezTo>
                    <a:pt x="83" y="42"/>
                    <a:pt x="83" y="42"/>
                    <a:pt x="83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3" y="42"/>
                    <a:pt x="83" y="42"/>
                    <a:pt x="83" y="42"/>
                  </a:cubicBezTo>
                  <a:close/>
                  <a:moveTo>
                    <a:pt x="83" y="38"/>
                  </a:moveTo>
                  <a:cubicBezTo>
                    <a:pt x="83" y="38"/>
                    <a:pt x="83" y="38"/>
                    <a:pt x="83" y="38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3" y="38"/>
                    <a:pt x="83" y="38"/>
                    <a:pt x="83" y="38"/>
                  </a:cubicBezTo>
                  <a:close/>
                  <a:moveTo>
                    <a:pt x="83" y="40"/>
                  </a:moveTo>
                  <a:cubicBezTo>
                    <a:pt x="83" y="40"/>
                    <a:pt x="83" y="40"/>
                    <a:pt x="83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3" y="40"/>
                    <a:pt x="83" y="40"/>
                    <a:pt x="83" y="40"/>
                  </a:cubicBezTo>
                  <a:close/>
                  <a:moveTo>
                    <a:pt x="83" y="39"/>
                  </a:moveTo>
                  <a:cubicBezTo>
                    <a:pt x="83" y="39"/>
                    <a:pt x="83" y="39"/>
                    <a:pt x="83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3" y="39"/>
                    <a:pt x="83" y="39"/>
                    <a:pt x="83" y="39"/>
                  </a:cubicBezTo>
                  <a:close/>
                  <a:moveTo>
                    <a:pt x="79" y="45"/>
                  </a:moveTo>
                  <a:cubicBezTo>
                    <a:pt x="79" y="45"/>
                    <a:pt x="79" y="45"/>
                    <a:pt x="79" y="45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79" y="44"/>
                    <a:pt x="79" y="44"/>
                    <a:pt x="79" y="44"/>
                  </a:cubicBezTo>
                  <a:lnTo>
                    <a:pt x="79" y="45"/>
                  </a:lnTo>
                  <a:close/>
                  <a:moveTo>
                    <a:pt x="75" y="38"/>
                  </a:moveTo>
                  <a:cubicBezTo>
                    <a:pt x="75" y="38"/>
                    <a:pt x="75" y="38"/>
                    <a:pt x="75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5" y="38"/>
                    <a:pt x="75" y="38"/>
                    <a:pt x="75" y="38"/>
                  </a:cubicBezTo>
                  <a:close/>
                  <a:moveTo>
                    <a:pt x="79" y="37"/>
                  </a:moveTo>
                  <a:cubicBezTo>
                    <a:pt x="79" y="37"/>
                    <a:pt x="79" y="37"/>
                    <a:pt x="79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9" y="37"/>
                    <a:pt x="79" y="37"/>
                    <a:pt x="79" y="37"/>
                  </a:cubicBezTo>
                  <a:close/>
                  <a:moveTo>
                    <a:pt x="75" y="39"/>
                  </a:moveTo>
                  <a:cubicBezTo>
                    <a:pt x="75" y="39"/>
                    <a:pt x="75" y="39"/>
                    <a:pt x="75" y="39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5" y="38"/>
                    <a:pt x="75" y="38"/>
                    <a:pt x="75" y="38"/>
                  </a:cubicBezTo>
                  <a:lnTo>
                    <a:pt x="75" y="39"/>
                  </a:lnTo>
                  <a:close/>
                  <a:moveTo>
                    <a:pt x="71" y="43"/>
                  </a:moveTo>
                  <a:cubicBezTo>
                    <a:pt x="71" y="43"/>
                    <a:pt x="71" y="43"/>
                    <a:pt x="71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1" y="43"/>
                    <a:pt x="71" y="43"/>
                    <a:pt x="71" y="43"/>
                  </a:cubicBezTo>
                  <a:close/>
                  <a:moveTo>
                    <a:pt x="75" y="40"/>
                  </a:moveTo>
                  <a:cubicBezTo>
                    <a:pt x="75" y="40"/>
                    <a:pt x="75" y="40"/>
                    <a:pt x="75" y="40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5" y="39"/>
                    <a:pt x="75" y="39"/>
                    <a:pt x="75" y="39"/>
                  </a:cubicBezTo>
                  <a:lnTo>
                    <a:pt x="75" y="40"/>
                  </a:lnTo>
                  <a:close/>
                  <a:moveTo>
                    <a:pt x="83" y="36"/>
                  </a:moveTo>
                  <a:cubicBezTo>
                    <a:pt x="83" y="36"/>
                    <a:pt x="83" y="36"/>
                    <a:pt x="83" y="36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83" y="37"/>
                    <a:pt x="83" y="37"/>
                    <a:pt x="83" y="37"/>
                  </a:cubicBezTo>
                  <a:lnTo>
                    <a:pt x="83" y="36"/>
                  </a:lnTo>
                  <a:close/>
                  <a:moveTo>
                    <a:pt x="71" y="45"/>
                  </a:moveTo>
                  <a:cubicBezTo>
                    <a:pt x="71" y="45"/>
                    <a:pt x="71" y="45"/>
                    <a:pt x="71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1" y="45"/>
                    <a:pt x="71" y="45"/>
                    <a:pt x="71" y="45"/>
                  </a:cubicBezTo>
                  <a:close/>
                  <a:moveTo>
                    <a:pt x="71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1" y="44"/>
                    <a:pt x="71" y="44"/>
                    <a:pt x="71" y="44"/>
                  </a:cubicBezTo>
                  <a:close/>
                  <a:moveTo>
                    <a:pt x="75" y="40"/>
                  </a:moveTo>
                  <a:cubicBezTo>
                    <a:pt x="75" y="40"/>
                    <a:pt x="75" y="40"/>
                    <a:pt x="75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5" y="40"/>
                    <a:pt x="75" y="40"/>
                    <a:pt x="75" y="40"/>
                  </a:cubicBezTo>
                  <a:close/>
                  <a:moveTo>
                    <a:pt x="75" y="44"/>
                  </a:moveTo>
                  <a:cubicBezTo>
                    <a:pt x="75" y="44"/>
                    <a:pt x="75" y="44"/>
                    <a:pt x="75" y="44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5" y="43"/>
                    <a:pt x="75" y="43"/>
                    <a:pt x="75" y="43"/>
                  </a:cubicBezTo>
                  <a:lnTo>
                    <a:pt x="75" y="44"/>
                  </a:lnTo>
                  <a:close/>
                  <a:moveTo>
                    <a:pt x="79" y="38"/>
                  </a:moveTo>
                  <a:cubicBezTo>
                    <a:pt x="79" y="38"/>
                    <a:pt x="79" y="38"/>
                    <a:pt x="79" y="38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79" y="37"/>
                    <a:pt x="79" y="37"/>
                    <a:pt x="79" y="37"/>
                  </a:cubicBezTo>
                  <a:lnTo>
                    <a:pt x="79" y="38"/>
                  </a:lnTo>
                  <a:close/>
                  <a:moveTo>
                    <a:pt x="75" y="45"/>
                  </a:moveTo>
                  <a:cubicBezTo>
                    <a:pt x="75" y="45"/>
                    <a:pt x="75" y="45"/>
                    <a:pt x="75" y="45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5" y="44"/>
                    <a:pt x="75" y="44"/>
                    <a:pt x="75" y="44"/>
                  </a:cubicBezTo>
                  <a:lnTo>
                    <a:pt x="75" y="45"/>
                  </a:lnTo>
                  <a:close/>
                  <a:moveTo>
                    <a:pt x="75" y="41"/>
                  </a:moveTo>
                  <a:cubicBezTo>
                    <a:pt x="75" y="41"/>
                    <a:pt x="75" y="41"/>
                    <a:pt x="75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5" y="41"/>
                    <a:pt x="75" y="41"/>
                    <a:pt x="75" y="41"/>
                  </a:cubicBezTo>
                  <a:close/>
                  <a:moveTo>
                    <a:pt x="75" y="42"/>
                  </a:moveTo>
                  <a:cubicBezTo>
                    <a:pt x="75" y="42"/>
                    <a:pt x="75" y="42"/>
                    <a:pt x="75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5" y="42"/>
                    <a:pt x="75" y="42"/>
                    <a:pt x="75" y="42"/>
                  </a:cubicBezTo>
                  <a:close/>
                  <a:moveTo>
                    <a:pt x="75" y="43"/>
                  </a:moveTo>
                  <a:cubicBezTo>
                    <a:pt x="75" y="43"/>
                    <a:pt x="75" y="43"/>
                    <a:pt x="75" y="43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5" y="43"/>
                    <a:pt x="75" y="43"/>
                    <a:pt x="75" y="43"/>
                  </a:cubicBezTo>
                  <a:close/>
                  <a:moveTo>
                    <a:pt x="79" y="44"/>
                  </a:moveTo>
                  <a:cubicBezTo>
                    <a:pt x="79" y="44"/>
                    <a:pt x="79" y="44"/>
                    <a:pt x="79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79" y="43"/>
                    <a:pt x="79" y="43"/>
                    <a:pt x="79" y="43"/>
                  </a:cubicBezTo>
                  <a:lnTo>
                    <a:pt x="79" y="44"/>
                  </a:lnTo>
                  <a:close/>
                  <a:moveTo>
                    <a:pt x="98" y="36"/>
                  </a:moveTo>
                  <a:cubicBezTo>
                    <a:pt x="98" y="36"/>
                    <a:pt x="98" y="36"/>
                    <a:pt x="98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98" y="36"/>
                    <a:pt x="98" y="36"/>
                    <a:pt x="98" y="36"/>
                  </a:cubicBezTo>
                  <a:close/>
                  <a:moveTo>
                    <a:pt x="103" y="34"/>
                  </a:moveTo>
                  <a:cubicBezTo>
                    <a:pt x="103" y="34"/>
                    <a:pt x="103" y="34"/>
                    <a:pt x="103" y="34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103" y="35"/>
                    <a:pt x="103" y="35"/>
                    <a:pt x="103" y="35"/>
                  </a:cubicBezTo>
                  <a:lnTo>
                    <a:pt x="103" y="34"/>
                  </a:lnTo>
                  <a:close/>
                  <a:moveTo>
                    <a:pt x="98" y="37"/>
                  </a:moveTo>
                  <a:cubicBezTo>
                    <a:pt x="98" y="37"/>
                    <a:pt x="98" y="37"/>
                    <a:pt x="98" y="37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98" y="37"/>
                    <a:pt x="98" y="37"/>
                    <a:pt x="98" y="37"/>
                  </a:cubicBezTo>
                  <a:close/>
                  <a:moveTo>
                    <a:pt x="93" y="44"/>
                  </a:moveTo>
                  <a:cubicBezTo>
                    <a:pt x="93" y="44"/>
                    <a:pt x="93" y="44"/>
                    <a:pt x="93" y="44"/>
                  </a:cubicBezTo>
                  <a:cubicBezTo>
                    <a:pt x="98" y="44"/>
                    <a:pt x="98" y="44"/>
                    <a:pt x="98" y="44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93" y="44"/>
                    <a:pt x="93" y="44"/>
                    <a:pt x="93" y="44"/>
                  </a:cubicBezTo>
                  <a:close/>
                  <a:moveTo>
                    <a:pt x="93" y="41"/>
                  </a:moveTo>
                  <a:cubicBezTo>
                    <a:pt x="93" y="41"/>
                    <a:pt x="93" y="41"/>
                    <a:pt x="93" y="41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3" y="41"/>
                    <a:pt x="93" y="41"/>
                    <a:pt x="93" y="41"/>
                  </a:cubicBezTo>
                  <a:close/>
                  <a:moveTo>
                    <a:pt x="93" y="43"/>
                  </a:moveTo>
                  <a:cubicBezTo>
                    <a:pt x="93" y="43"/>
                    <a:pt x="93" y="43"/>
                    <a:pt x="93" y="43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93" y="43"/>
                    <a:pt x="93" y="43"/>
                    <a:pt x="93" y="43"/>
                  </a:cubicBezTo>
                  <a:close/>
                  <a:moveTo>
                    <a:pt x="93" y="42"/>
                  </a:moveTo>
                  <a:cubicBezTo>
                    <a:pt x="93" y="42"/>
                    <a:pt x="93" y="42"/>
                    <a:pt x="93" y="42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3" y="42"/>
                    <a:pt x="93" y="42"/>
                    <a:pt x="93" y="42"/>
                  </a:cubicBezTo>
                  <a:close/>
                  <a:moveTo>
                    <a:pt x="98" y="40"/>
                  </a:moveTo>
                  <a:cubicBezTo>
                    <a:pt x="98" y="40"/>
                    <a:pt x="98" y="40"/>
                    <a:pt x="98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98" y="40"/>
                    <a:pt x="98" y="40"/>
                    <a:pt x="98" y="40"/>
                  </a:cubicBezTo>
                  <a:close/>
                  <a:moveTo>
                    <a:pt x="98" y="38"/>
                  </a:moveTo>
                  <a:cubicBezTo>
                    <a:pt x="98" y="38"/>
                    <a:pt x="98" y="38"/>
                    <a:pt x="98" y="38"/>
                  </a:cubicBezTo>
                  <a:cubicBezTo>
                    <a:pt x="103" y="38"/>
                    <a:pt x="103" y="38"/>
                    <a:pt x="103" y="38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98" y="38"/>
                    <a:pt x="98" y="38"/>
                    <a:pt x="98" y="38"/>
                  </a:cubicBezTo>
                  <a:close/>
                  <a:moveTo>
                    <a:pt x="98" y="44"/>
                  </a:moveTo>
                  <a:cubicBezTo>
                    <a:pt x="98" y="44"/>
                    <a:pt x="98" y="44"/>
                    <a:pt x="98" y="44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98" y="43"/>
                    <a:pt x="98" y="43"/>
                    <a:pt x="98" y="43"/>
                  </a:cubicBezTo>
                  <a:lnTo>
                    <a:pt x="98" y="44"/>
                  </a:lnTo>
                  <a:close/>
                  <a:moveTo>
                    <a:pt x="98" y="42"/>
                  </a:moveTo>
                  <a:cubicBezTo>
                    <a:pt x="98" y="42"/>
                    <a:pt x="98" y="42"/>
                    <a:pt x="98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98" y="41"/>
                    <a:pt x="98" y="41"/>
                    <a:pt x="98" y="41"/>
                  </a:cubicBezTo>
                  <a:lnTo>
                    <a:pt x="98" y="42"/>
                  </a:lnTo>
                  <a:close/>
                  <a:moveTo>
                    <a:pt x="98" y="43"/>
                  </a:moveTo>
                  <a:cubicBezTo>
                    <a:pt x="98" y="43"/>
                    <a:pt x="98" y="43"/>
                    <a:pt x="9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8" y="42"/>
                    <a:pt x="98" y="42"/>
                    <a:pt x="98" y="42"/>
                  </a:cubicBezTo>
                  <a:lnTo>
                    <a:pt x="98" y="43"/>
                  </a:lnTo>
                  <a:close/>
                  <a:moveTo>
                    <a:pt x="98" y="39"/>
                  </a:moveTo>
                  <a:cubicBezTo>
                    <a:pt x="98" y="39"/>
                    <a:pt x="98" y="39"/>
                    <a:pt x="98" y="39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103" y="38"/>
                    <a:pt x="103" y="38"/>
                    <a:pt x="103" y="38"/>
                  </a:cubicBezTo>
                  <a:cubicBezTo>
                    <a:pt x="98" y="39"/>
                    <a:pt x="98" y="39"/>
                    <a:pt x="98" y="39"/>
                  </a:cubicBezTo>
                  <a:close/>
                  <a:moveTo>
                    <a:pt x="93" y="40"/>
                  </a:moveTo>
                  <a:cubicBezTo>
                    <a:pt x="93" y="40"/>
                    <a:pt x="93" y="40"/>
                    <a:pt x="93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3" y="40"/>
                    <a:pt x="93" y="40"/>
                    <a:pt x="93" y="40"/>
                  </a:cubicBezTo>
                  <a:close/>
                  <a:moveTo>
                    <a:pt x="83" y="45"/>
                  </a:moveTo>
                  <a:cubicBezTo>
                    <a:pt x="83" y="45"/>
                    <a:pt x="83" y="45"/>
                    <a:pt x="83" y="45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3" y="44"/>
                    <a:pt x="83" y="44"/>
                    <a:pt x="83" y="44"/>
                  </a:cubicBezTo>
                  <a:lnTo>
                    <a:pt x="83" y="45"/>
                  </a:lnTo>
                  <a:close/>
                  <a:moveTo>
                    <a:pt x="98" y="41"/>
                  </a:moveTo>
                  <a:cubicBezTo>
                    <a:pt x="98" y="41"/>
                    <a:pt x="98" y="41"/>
                    <a:pt x="98" y="41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98" y="40"/>
                    <a:pt x="98" y="40"/>
                    <a:pt x="98" y="40"/>
                  </a:cubicBezTo>
                  <a:lnTo>
                    <a:pt x="98" y="41"/>
                  </a:lnTo>
                  <a:close/>
                  <a:moveTo>
                    <a:pt x="88" y="40"/>
                  </a:moveTo>
                  <a:cubicBezTo>
                    <a:pt x="88" y="40"/>
                    <a:pt x="88" y="40"/>
                    <a:pt x="88" y="40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88" y="39"/>
                    <a:pt x="88" y="39"/>
                    <a:pt x="88" y="39"/>
                  </a:cubicBezTo>
                  <a:lnTo>
                    <a:pt x="88" y="40"/>
                  </a:lnTo>
                  <a:close/>
                  <a:moveTo>
                    <a:pt x="88" y="41"/>
                  </a:moveTo>
                  <a:cubicBezTo>
                    <a:pt x="88" y="41"/>
                    <a:pt x="88" y="41"/>
                    <a:pt x="88" y="41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88" y="40"/>
                    <a:pt x="88" y="40"/>
                    <a:pt x="88" y="40"/>
                  </a:cubicBezTo>
                  <a:lnTo>
                    <a:pt x="88" y="41"/>
                  </a:lnTo>
                  <a:close/>
                  <a:moveTo>
                    <a:pt x="88" y="39"/>
                  </a:moveTo>
                  <a:cubicBezTo>
                    <a:pt x="88" y="39"/>
                    <a:pt x="88" y="39"/>
                    <a:pt x="88" y="39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88" y="39"/>
                    <a:pt x="88" y="39"/>
                    <a:pt x="88" y="39"/>
                  </a:cubicBezTo>
                  <a:close/>
                  <a:moveTo>
                    <a:pt x="100" y="26"/>
                  </a:moveTo>
                  <a:cubicBezTo>
                    <a:pt x="100" y="26"/>
                    <a:pt x="100" y="26"/>
                    <a:pt x="100" y="26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0" y="24"/>
                    <a:pt x="100" y="24"/>
                    <a:pt x="100" y="24"/>
                  </a:cubicBezTo>
                  <a:lnTo>
                    <a:pt x="100" y="26"/>
                  </a:lnTo>
                  <a:close/>
                  <a:moveTo>
                    <a:pt x="88" y="38"/>
                  </a:moveTo>
                  <a:cubicBezTo>
                    <a:pt x="88" y="38"/>
                    <a:pt x="88" y="38"/>
                    <a:pt x="88" y="38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88" y="38"/>
                    <a:pt x="88" y="38"/>
                    <a:pt x="88" y="38"/>
                  </a:cubicBezTo>
                  <a:close/>
                  <a:moveTo>
                    <a:pt x="88" y="37"/>
                  </a:moveTo>
                  <a:cubicBezTo>
                    <a:pt x="88" y="37"/>
                    <a:pt x="88" y="37"/>
                    <a:pt x="88" y="37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88" y="37"/>
                    <a:pt x="88" y="37"/>
                    <a:pt x="88" y="37"/>
                  </a:cubicBezTo>
                  <a:close/>
                  <a:moveTo>
                    <a:pt x="92" y="35"/>
                  </a:moveTo>
                  <a:cubicBezTo>
                    <a:pt x="92" y="35"/>
                    <a:pt x="92" y="35"/>
                    <a:pt x="92" y="35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92" y="36"/>
                    <a:pt x="92" y="36"/>
                    <a:pt x="92" y="36"/>
                  </a:cubicBezTo>
                  <a:lnTo>
                    <a:pt x="92" y="35"/>
                  </a:lnTo>
                  <a:close/>
                  <a:moveTo>
                    <a:pt x="98" y="35"/>
                  </a:moveTo>
                  <a:cubicBezTo>
                    <a:pt x="98" y="35"/>
                    <a:pt x="98" y="35"/>
                    <a:pt x="98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8" y="35"/>
                    <a:pt x="98" y="35"/>
                    <a:pt x="98" y="35"/>
                  </a:cubicBezTo>
                  <a:close/>
                  <a:moveTo>
                    <a:pt x="93" y="37"/>
                  </a:moveTo>
                  <a:cubicBezTo>
                    <a:pt x="93" y="37"/>
                    <a:pt x="93" y="37"/>
                    <a:pt x="93" y="37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3" y="37"/>
                    <a:pt x="93" y="37"/>
                    <a:pt x="93" y="37"/>
                  </a:cubicBezTo>
                  <a:close/>
                  <a:moveTo>
                    <a:pt x="93" y="39"/>
                  </a:moveTo>
                  <a:cubicBezTo>
                    <a:pt x="93" y="39"/>
                    <a:pt x="93" y="39"/>
                    <a:pt x="93" y="39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93" y="39"/>
                    <a:pt x="93" y="39"/>
                    <a:pt x="93" y="39"/>
                  </a:cubicBezTo>
                  <a:close/>
                  <a:moveTo>
                    <a:pt x="93" y="38"/>
                  </a:moveTo>
                  <a:cubicBezTo>
                    <a:pt x="93" y="38"/>
                    <a:pt x="93" y="38"/>
                    <a:pt x="93" y="38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3" y="38"/>
                    <a:pt x="93" y="38"/>
                    <a:pt x="93" y="38"/>
                  </a:cubicBezTo>
                  <a:close/>
                  <a:moveTo>
                    <a:pt x="93" y="36"/>
                  </a:moveTo>
                  <a:cubicBezTo>
                    <a:pt x="93" y="36"/>
                    <a:pt x="93" y="36"/>
                    <a:pt x="93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3" y="36"/>
                    <a:pt x="93" y="36"/>
                    <a:pt x="93" y="36"/>
                  </a:cubicBezTo>
                  <a:close/>
                  <a:moveTo>
                    <a:pt x="88" y="44"/>
                  </a:moveTo>
                  <a:cubicBezTo>
                    <a:pt x="88" y="44"/>
                    <a:pt x="88" y="44"/>
                    <a:pt x="88" y="44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88" y="43"/>
                    <a:pt x="88" y="43"/>
                    <a:pt x="88" y="43"/>
                  </a:cubicBezTo>
                  <a:lnTo>
                    <a:pt x="88" y="44"/>
                  </a:lnTo>
                  <a:close/>
                  <a:moveTo>
                    <a:pt x="88" y="44"/>
                  </a:moveTo>
                  <a:cubicBezTo>
                    <a:pt x="88" y="44"/>
                    <a:pt x="88" y="44"/>
                    <a:pt x="88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88" y="44"/>
                    <a:pt x="88" y="44"/>
                    <a:pt x="88" y="44"/>
                  </a:cubicBezTo>
                  <a:close/>
                  <a:moveTo>
                    <a:pt x="88" y="43"/>
                  </a:moveTo>
                  <a:cubicBezTo>
                    <a:pt x="88" y="43"/>
                    <a:pt x="88" y="43"/>
                    <a:pt x="88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88" y="42"/>
                    <a:pt x="88" y="42"/>
                    <a:pt x="88" y="42"/>
                  </a:cubicBezTo>
                  <a:lnTo>
                    <a:pt x="88" y="43"/>
                  </a:lnTo>
                  <a:close/>
                  <a:moveTo>
                    <a:pt x="88" y="42"/>
                  </a:moveTo>
                  <a:cubicBezTo>
                    <a:pt x="88" y="42"/>
                    <a:pt x="88" y="42"/>
                    <a:pt x="88" y="42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88" y="41"/>
                    <a:pt x="88" y="41"/>
                    <a:pt x="88" y="41"/>
                  </a:cubicBezTo>
                  <a:lnTo>
                    <a:pt x="88" y="42"/>
                  </a:lnTo>
                  <a:close/>
                  <a:moveTo>
                    <a:pt x="47" y="41"/>
                  </a:moveTo>
                  <a:cubicBezTo>
                    <a:pt x="47" y="41"/>
                    <a:pt x="47" y="41"/>
                    <a:pt x="47" y="41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47" y="41"/>
                    <a:pt x="47" y="41"/>
                    <a:pt x="47" y="41"/>
                  </a:cubicBezTo>
                  <a:close/>
                  <a:moveTo>
                    <a:pt x="47" y="42"/>
                  </a:moveTo>
                  <a:cubicBezTo>
                    <a:pt x="47" y="42"/>
                    <a:pt x="47" y="42"/>
                    <a:pt x="47" y="42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47" y="41"/>
                    <a:pt x="47" y="41"/>
                    <a:pt x="47" y="41"/>
                  </a:cubicBezTo>
                  <a:lnTo>
                    <a:pt x="47" y="42"/>
                  </a:lnTo>
                  <a:close/>
                  <a:moveTo>
                    <a:pt x="47" y="40"/>
                  </a:moveTo>
                  <a:cubicBezTo>
                    <a:pt x="47" y="40"/>
                    <a:pt x="47" y="40"/>
                    <a:pt x="4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47" y="40"/>
                    <a:pt x="47" y="40"/>
                    <a:pt x="47" y="40"/>
                  </a:cubicBezTo>
                  <a:close/>
                  <a:moveTo>
                    <a:pt x="108" y="37"/>
                  </a:moveTo>
                  <a:cubicBezTo>
                    <a:pt x="108" y="37"/>
                    <a:pt x="108" y="37"/>
                    <a:pt x="108" y="37"/>
                  </a:cubicBezTo>
                  <a:cubicBezTo>
                    <a:pt x="112" y="37"/>
                    <a:pt x="112" y="37"/>
                    <a:pt x="112" y="37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7"/>
                    <a:pt x="106" y="37"/>
                    <a:pt x="106" y="37"/>
                  </a:cubicBezTo>
                  <a:lnTo>
                    <a:pt x="108" y="37"/>
                  </a:lnTo>
                  <a:close/>
                  <a:moveTo>
                    <a:pt x="154" y="41"/>
                  </a:moveTo>
                  <a:cubicBezTo>
                    <a:pt x="154" y="41"/>
                    <a:pt x="154" y="41"/>
                    <a:pt x="154" y="41"/>
                  </a:cubicBezTo>
                  <a:cubicBezTo>
                    <a:pt x="148" y="41"/>
                    <a:pt x="148" y="41"/>
                    <a:pt x="148" y="41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20" y="34"/>
                    <a:pt x="120" y="34"/>
                    <a:pt x="120" y="34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9" y="5"/>
                    <a:pt x="119" y="5"/>
                    <a:pt x="119" y="5"/>
                  </a:cubicBezTo>
                  <a:cubicBezTo>
                    <a:pt x="116" y="3"/>
                    <a:pt x="116" y="3"/>
                    <a:pt x="116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67" y="36"/>
                    <a:pt x="58" y="37"/>
                    <a:pt x="52" y="38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8" y="39"/>
                    <a:pt x="47" y="39"/>
                    <a:pt x="47" y="39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79" y="56"/>
                    <a:pt x="94" y="56"/>
                  </a:cubicBezTo>
                  <a:cubicBezTo>
                    <a:pt x="100" y="56"/>
                    <a:pt x="129" y="55"/>
                    <a:pt x="131" y="55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40" y="55"/>
                    <a:pt x="146" y="55"/>
                    <a:pt x="146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26" y="54"/>
                    <a:pt x="126" y="54"/>
                    <a:pt x="126" y="54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54"/>
                    <a:pt x="125" y="54"/>
                    <a:pt x="125" y="54"/>
                  </a:cubicBezTo>
                  <a:cubicBezTo>
                    <a:pt x="121" y="54"/>
                    <a:pt x="121" y="54"/>
                    <a:pt x="121" y="54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2" y="47"/>
                    <a:pt x="122" y="47"/>
                    <a:pt x="122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8" y="47"/>
                    <a:pt x="128" y="47"/>
                    <a:pt x="128" y="47"/>
                  </a:cubicBezTo>
                  <a:cubicBezTo>
                    <a:pt x="134" y="47"/>
                    <a:pt x="134" y="47"/>
                    <a:pt x="134" y="47"/>
                  </a:cubicBezTo>
                  <a:cubicBezTo>
                    <a:pt x="128" y="46"/>
                    <a:pt x="128" y="46"/>
                    <a:pt x="128" y="46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13" y="36"/>
                    <a:pt x="113" y="36"/>
                    <a:pt x="113" y="36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3" y="35"/>
                    <a:pt x="113" y="35"/>
                    <a:pt x="113" y="35"/>
                  </a:cubicBezTo>
                  <a:cubicBezTo>
                    <a:pt x="114" y="35"/>
                    <a:pt x="114" y="35"/>
                    <a:pt x="114" y="35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20" y="35"/>
                    <a:pt x="120" y="35"/>
                    <a:pt x="120" y="35"/>
                  </a:cubicBezTo>
                  <a:cubicBezTo>
                    <a:pt x="120" y="36"/>
                    <a:pt x="120" y="36"/>
                    <a:pt x="120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54" y="55"/>
                    <a:pt x="154" y="55"/>
                    <a:pt x="154" y="55"/>
                  </a:cubicBezTo>
                  <a:cubicBezTo>
                    <a:pt x="154" y="43"/>
                    <a:pt x="154" y="43"/>
                    <a:pt x="154" y="43"/>
                  </a:cubicBezTo>
                  <a:lnTo>
                    <a:pt x="154" y="41"/>
                  </a:lnTo>
                  <a:close/>
                  <a:moveTo>
                    <a:pt x="128" y="37"/>
                  </a:moveTo>
                  <a:cubicBezTo>
                    <a:pt x="128" y="37"/>
                    <a:pt x="128" y="37"/>
                    <a:pt x="128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28" y="37"/>
                    <a:pt x="128" y="37"/>
                    <a:pt x="128" y="37"/>
                  </a:cubicBezTo>
                  <a:close/>
                  <a:moveTo>
                    <a:pt x="128" y="37"/>
                  </a:moveTo>
                  <a:cubicBezTo>
                    <a:pt x="128" y="37"/>
                    <a:pt x="128" y="37"/>
                    <a:pt x="128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28" y="44"/>
                    <a:pt x="128" y="44"/>
                    <a:pt x="128" y="44"/>
                  </a:cubicBezTo>
                  <a:lnTo>
                    <a:pt x="128" y="37"/>
                  </a:lnTo>
                  <a:close/>
                  <a:moveTo>
                    <a:pt x="128" y="44"/>
                  </a:moveTo>
                  <a:cubicBezTo>
                    <a:pt x="128" y="44"/>
                    <a:pt x="128" y="44"/>
                    <a:pt x="128" y="44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28" y="45"/>
                    <a:pt x="128" y="45"/>
                    <a:pt x="128" y="45"/>
                  </a:cubicBezTo>
                  <a:lnTo>
                    <a:pt x="128" y="44"/>
                  </a:lnTo>
                  <a:close/>
                  <a:moveTo>
                    <a:pt x="124" y="37"/>
                  </a:moveTo>
                  <a:cubicBezTo>
                    <a:pt x="124" y="37"/>
                    <a:pt x="124" y="37"/>
                    <a:pt x="124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4" y="37"/>
                    <a:pt x="124" y="37"/>
                    <a:pt x="124" y="37"/>
                  </a:cubicBezTo>
                  <a:close/>
                  <a:moveTo>
                    <a:pt x="124" y="37"/>
                  </a:moveTo>
                  <a:cubicBezTo>
                    <a:pt x="124" y="37"/>
                    <a:pt x="124" y="37"/>
                    <a:pt x="124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4" y="44"/>
                    <a:pt x="124" y="44"/>
                    <a:pt x="124" y="44"/>
                  </a:cubicBezTo>
                  <a:lnTo>
                    <a:pt x="124" y="37"/>
                  </a:lnTo>
                  <a:close/>
                  <a:moveTo>
                    <a:pt x="124" y="44"/>
                  </a:moveTo>
                  <a:cubicBezTo>
                    <a:pt x="124" y="44"/>
                    <a:pt x="124" y="44"/>
                    <a:pt x="124" y="44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4" y="45"/>
                    <a:pt x="124" y="45"/>
                    <a:pt x="124" y="45"/>
                  </a:cubicBezTo>
                  <a:lnTo>
                    <a:pt x="124" y="44"/>
                  </a:lnTo>
                  <a:close/>
                  <a:moveTo>
                    <a:pt x="124" y="45"/>
                  </a:moveTo>
                  <a:cubicBezTo>
                    <a:pt x="124" y="45"/>
                    <a:pt x="124" y="45"/>
                    <a:pt x="124" y="45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4" y="44"/>
                    <a:pt x="124" y="44"/>
                    <a:pt x="124" y="44"/>
                  </a:cubicBezTo>
                  <a:lnTo>
                    <a:pt x="124" y="45"/>
                  </a:lnTo>
                  <a:close/>
                  <a:moveTo>
                    <a:pt x="121" y="37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1" y="37"/>
                    <a:pt x="121" y="37"/>
                    <a:pt x="121" y="37"/>
                  </a:cubicBezTo>
                  <a:close/>
                  <a:moveTo>
                    <a:pt x="121" y="37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44"/>
                    <a:pt x="124" y="44"/>
                    <a:pt x="124" y="44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21" y="43"/>
                    <a:pt x="121" y="43"/>
                    <a:pt x="121" y="43"/>
                  </a:cubicBezTo>
                  <a:lnTo>
                    <a:pt x="121" y="37"/>
                  </a:lnTo>
                  <a:close/>
                  <a:moveTo>
                    <a:pt x="118" y="37"/>
                  </a:moveTo>
                  <a:cubicBezTo>
                    <a:pt x="118" y="37"/>
                    <a:pt x="118" y="37"/>
                    <a:pt x="118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18" y="37"/>
                    <a:pt x="118" y="37"/>
                    <a:pt x="118" y="37"/>
                  </a:cubicBezTo>
                  <a:close/>
                  <a:moveTo>
                    <a:pt x="118" y="38"/>
                  </a:moveTo>
                  <a:cubicBezTo>
                    <a:pt x="118" y="38"/>
                    <a:pt x="118" y="38"/>
                    <a:pt x="118" y="38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18" y="43"/>
                    <a:pt x="118" y="43"/>
                    <a:pt x="118" y="43"/>
                  </a:cubicBezTo>
                  <a:lnTo>
                    <a:pt x="118" y="38"/>
                  </a:lnTo>
                  <a:close/>
                  <a:moveTo>
                    <a:pt x="118" y="44"/>
                  </a:moveTo>
                  <a:cubicBezTo>
                    <a:pt x="118" y="44"/>
                    <a:pt x="118" y="44"/>
                    <a:pt x="118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18" y="38"/>
                    <a:pt x="118" y="38"/>
                    <a:pt x="118" y="38"/>
                  </a:cubicBezTo>
                  <a:lnTo>
                    <a:pt x="118" y="44"/>
                  </a:lnTo>
                  <a:close/>
                  <a:moveTo>
                    <a:pt x="118" y="37"/>
                  </a:move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13" y="37"/>
                    <a:pt x="113" y="37"/>
                    <a:pt x="113" y="37"/>
                  </a:cubicBezTo>
                  <a:lnTo>
                    <a:pt x="118" y="37"/>
                  </a:lnTo>
                  <a:close/>
                  <a:moveTo>
                    <a:pt x="75" y="10"/>
                  </a:moveTo>
                  <a:cubicBezTo>
                    <a:pt x="75" y="10"/>
                    <a:pt x="75" y="10"/>
                    <a:pt x="75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5" y="12"/>
                    <a:pt x="75" y="12"/>
                    <a:pt x="75" y="12"/>
                  </a:cubicBezTo>
                  <a:lnTo>
                    <a:pt x="75" y="10"/>
                  </a:lnTo>
                  <a:close/>
                  <a:moveTo>
                    <a:pt x="103" y="33"/>
                  </a:moveTo>
                  <a:cubicBezTo>
                    <a:pt x="103" y="33"/>
                    <a:pt x="103" y="33"/>
                    <a:pt x="103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96" y="34"/>
                    <a:pt x="96" y="34"/>
                    <a:pt x="96" y="34"/>
                  </a:cubicBezTo>
                  <a:cubicBezTo>
                    <a:pt x="96" y="34"/>
                    <a:pt x="93" y="34"/>
                    <a:pt x="88" y="34"/>
                  </a:cubicBezTo>
                  <a:cubicBezTo>
                    <a:pt x="87" y="34"/>
                    <a:pt x="85" y="34"/>
                    <a:pt x="83" y="35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4" y="34"/>
                    <a:pt x="88" y="34"/>
                    <a:pt x="91" y="34"/>
                  </a:cubicBezTo>
                  <a:cubicBezTo>
                    <a:pt x="96" y="33"/>
                    <a:pt x="98" y="33"/>
                    <a:pt x="99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8" y="8"/>
                    <a:pt x="98" y="8"/>
                  </a:cubicBezTo>
                  <a:cubicBezTo>
                    <a:pt x="98" y="7"/>
                    <a:pt x="98" y="7"/>
                    <a:pt x="98" y="7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7" y="8"/>
                    <a:pt x="96" y="9"/>
                    <a:pt x="95" y="9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4" y="9"/>
                    <a:pt x="93" y="10"/>
                    <a:pt x="92" y="10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0" y="11"/>
                    <a:pt x="88" y="11"/>
                    <a:pt x="87" y="11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6" y="11"/>
                    <a:pt x="85" y="11"/>
                    <a:pt x="84" y="12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2" y="14"/>
                    <a:pt x="82" y="14"/>
                    <a:pt x="82" y="14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25"/>
                    <a:pt x="82" y="25"/>
                    <a:pt x="82" y="25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3" y="35"/>
                    <a:pt x="83" y="35"/>
                    <a:pt x="83" y="35"/>
                  </a:cubicBezTo>
                  <a:cubicBezTo>
                    <a:pt x="81" y="35"/>
                    <a:pt x="78" y="35"/>
                    <a:pt x="75" y="35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4"/>
                    <a:pt x="75" y="34"/>
                    <a:pt x="75" y="34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1"/>
                    <a:pt x="75" y="31"/>
                    <a:pt x="75" y="31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6" y="25"/>
                    <a:pt x="76" y="25"/>
                    <a:pt x="76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6" y="20"/>
                    <a:pt x="76" y="20"/>
                    <a:pt x="76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7" y="33"/>
                    <a:pt x="107" y="33"/>
                    <a:pt x="107" y="33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3" y="33"/>
                    <a:pt x="103" y="33"/>
                    <a:pt x="103" y="33"/>
                  </a:cubicBezTo>
                  <a:close/>
                  <a:moveTo>
                    <a:pt x="91" y="11"/>
                  </a:moveTo>
                  <a:cubicBezTo>
                    <a:pt x="91" y="11"/>
                    <a:pt x="91" y="11"/>
                    <a:pt x="91" y="11"/>
                  </a:cubicBezTo>
                  <a:cubicBezTo>
                    <a:pt x="94" y="10"/>
                    <a:pt x="98" y="9"/>
                    <a:pt x="99" y="9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99" y="10"/>
                    <a:pt x="94" y="12"/>
                    <a:pt x="91" y="13"/>
                  </a:cubicBezTo>
                  <a:cubicBezTo>
                    <a:pt x="88" y="13"/>
                    <a:pt x="84" y="14"/>
                    <a:pt x="83" y="14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4" y="12"/>
                    <a:pt x="88" y="12"/>
                    <a:pt x="91" y="11"/>
                  </a:cubicBezTo>
                  <a:close/>
                  <a:moveTo>
                    <a:pt x="83" y="12"/>
                  </a:move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4" y="12"/>
                    <a:pt x="88" y="11"/>
                    <a:pt x="91" y="10"/>
                  </a:cubicBezTo>
                  <a:cubicBezTo>
                    <a:pt x="94" y="10"/>
                    <a:pt x="99" y="8"/>
                    <a:pt x="99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4" y="10"/>
                    <a:pt x="91" y="11"/>
                  </a:cubicBezTo>
                  <a:cubicBezTo>
                    <a:pt x="88" y="11"/>
                    <a:pt x="84" y="12"/>
                    <a:pt x="83" y="12"/>
                  </a:cubicBezTo>
                  <a:close/>
                  <a:moveTo>
                    <a:pt x="91" y="13"/>
                  </a:moveTo>
                  <a:cubicBezTo>
                    <a:pt x="91" y="13"/>
                    <a:pt x="91" y="13"/>
                    <a:pt x="91" y="13"/>
                  </a:cubicBezTo>
                  <a:cubicBezTo>
                    <a:pt x="94" y="12"/>
                    <a:pt x="98" y="11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1"/>
                    <a:pt x="94" y="13"/>
                    <a:pt x="91" y="13"/>
                  </a:cubicBezTo>
                  <a:cubicBezTo>
                    <a:pt x="88" y="14"/>
                    <a:pt x="84" y="15"/>
                    <a:pt x="83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4" y="14"/>
                    <a:pt x="88" y="13"/>
                    <a:pt x="91" y="13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3"/>
                    <a:pt x="98" y="11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2"/>
                    <a:pt x="94" y="13"/>
                    <a:pt x="91" y="14"/>
                  </a:cubicBezTo>
                  <a:cubicBezTo>
                    <a:pt x="88" y="14"/>
                    <a:pt x="84" y="15"/>
                    <a:pt x="83" y="15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5"/>
                    <a:pt x="88" y="14"/>
                    <a:pt x="91" y="14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3"/>
                    <a:pt x="98" y="12"/>
                    <a:pt x="99" y="12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99" y="12"/>
                    <a:pt x="94" y="14"/>
                    <a:pt x="91" y="14"/>
                  </a:cubicBezTo>
                  <a:cubicBezTo>
                    <a:pt x="88" y="15"/>
                    <a:pt x="84" y="16"/>
                    <a:pt x="83" y="16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5"/>
                    <a:pt x="88" y="15"/>
                    <a:pt x="91" y="14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4"/>
                    <a:pt x="98" y="12"/>
                    <a:pt x="99" y="12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99" y="14"/>
                    <a:pt x="97" y="14"/>
                    <a:pt x="91" y="16"/>
                  </a:cubicBezTo>
                  <a:cubicBezTo>
                    <a:pt x="88" y="16"/>
                    <a:pt x="84" y="17"/>
                    <a:pt x="83" y="17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4" y="16"/>
                    <a:pt x="88" y="15"/>
                    <a:pt x="91" y="14"/>
                  </a:cubicBezTo>
                  <a:close/>
                  <a:moveTo>
                    <a:pt x="91" y="16"/>
                  </a:moveTo>
                  <a:cubicBezTo>
                    <a:pt x="91" y="16"/>
                    <a:pt x="91" y="16"/>
                    <a:pt x="91" y="16"/>
                  </a:cubicBezTo>
                  <a:cubicBezTo>
                    <a:pt x="96" y="14"/>
                    <a:pt x="98" y="14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4"/>
                    <a:pt x="95" y="16"/>
                    <a:pt x="91" y="16"/>
                  </a:cubicBezTo>
                  <a:cubicBezTo>
                    <a:pt x="88" y="17"/>
                    <a:pt x="84" y="17"/>
                    <a:pt x="83" y="18"/>
                  </a:cubicBezTo>
                  <a:cubicBezTo>
                    <a:pt x="83" y="17"/>
                    <a:pt x="83" y="17"/>
                    <a:pt x="83" y="17"/>
                  </a:cubicBezTo>
                  <a:cubicBezTo>
                    <a:pt x="84" y="17"/>
                    <a:pt x="88" y="16"/>
                    <a:pt x="91" y="16"/>
                  </a:cubicBezTo>
                  <a:close/>
                  <a:moveTo>
                    <a:pt x="91" y="16"/>
                  </a:moveTo>
                  <a:cubicBezTo>
                    <a:pt x="91" y="16"/>
                    <a:pt x="91" y="16"/>
                    <a:pt x="91" y="16"/>
                  </a:cubicBezTo>
                  <a:cubicBezTo>
                    <a:pt x="95" y="16"/>
                    <a:pt x="98" y="15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5"/>
                    <a:pt x="95" y="16"/>
                    <a:pt x="91" y="17"/>
                  </a:cubicBezTo>
                  <a:cubicBezTo>
                    <a:pt x="88" y="17"/>
                    <a:pt x="84" y="18"/>
                    <a:pt x="83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8" y="17"/>
                    <a:pt x="91" y="16"/>
                  </a:cubicBezTo>
                  <a:close/>
                  <a:moveTo>
                    <a:pt x="91" y="17"/>
                  </a:moveTo>
                  <a:cubicBezTo>
                    <a:pt x="91" y="17"/>
                    <a:pt x="91" y="17"/>
                    <a:pt x="91" y="17"/>
                  </a:cubicBezTo>
                  <a:cubicBezTo>
                    <a:pt x="95" y="16"/>
                    <a:pt x="98" y="15"/>
                    <a:pt x="99" y="15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9" y="15"/>
                    <a:pt x="95" y="16"/>
                    <a:pt x="91" y="17"/>
                  </a:cubicBezTo>
                  <a:cubicBezTo>
                    <a:pt x="88" y="18"/>
                    <a:pt x="84" y="18"/>
                    <a:pt x="83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8" y="17"/>
                    <a:pt x="91" y="17"/>
                  </a:cubicBezTo>
                  <a:close/>
                  <a:moveTo>
                    <a:pt x="91" y="17"/>
                  </a:moveTo>
                  <a:cubicBezTo>
                    <a:pt x="91" y="17"/>
                    <a:pt x="91" y="17"/>
                    <a:pt x="91" y="17"/>
                  </a:cubicBezTo>
                  <a:cubicBezTo>
                    <a:pt x="95" y="17"/>
                    <a:pt x="98" y="15"/>
                    <a:pt x="99" y="15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7"/>
                    <a:pt x="95" y="18"/>
                    <a:pt x="91" y="19"/>
                  </a:cubicBezTo>
                  <a:cubicBezTo>
                    <a:pt x="88" y="19"/>
                    <a:pt x="84" y="20"/>
                    <a:pt x="83" y="20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4" y="18"/>
                    <a:pt x="88" y="18"/>
                    <a:pt x="91" y="17"/>
                  </a:cubicBezTo>
                  <a:close/>
                  <a:moveTo>
                    <a:pt x="91" y="19"/>
                  </a:moveTo>
                  <a:cubicBezTo>
                    <a:pt x="91" y="19"/>
                    <a:pt x="91" y="19"/>
                    <a:pt x="91" y="19"/>
                  </a:cubicBezTo>
                  <a:cubicBezTo>
                    <a:pt x="95" y="18"/>
                    <a:pt x="98" y="17"/>
                    <a:pt x="99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7"/>
                    <a:pt x="95" y="18"/>
                    <a:pt x="91" y="19"/>
                  </a:cubicBezTo>
                  <a:cubicBezTo>
                    <a:pt x="88" y="20"/>
                    <a:pt x="84" y="20"/>
                    <a:pt x="8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4" y="20"/>
                    <a:pt x="88" y="19"/>
                    <a:pt x="91" y="19"/>
                  </a:cubicBezTo>
                  <a:close/>
                  <a:moveTo>
                    <a:pt x="91" y="19"/>
                  </a:moveTo>
                  <a:cubicBezTo>
                    <a:pt x="91" y="19"/>
                    <a:pt x="91" y="19"/>
                    <a:pt x="91" y="19"/>
                  </a:cubicBezTo>
                  <a:cubicBezTo>
                    <a:pt x="95" y="19"/>
                    <a:pt x="98" y="17"/>
                    <a:pt x="99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8"/>
                    <a:pt x="95" y="19"/>
                    <a:pt x="91" y="19"/>
                  </a:cubicBezTo>
                  <a:cubicBezTo>
                    <a:pt x="88" y="20"/>
                    <a:pt x="84" y="20"/>
                    <a:pt x="83" y="21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4" y="20"/>
                    <a:pt x="88" y="20"/>
                    <a:pt x="91" y="19"/>
                  </a:cubicBezTo>
                  <a:close/>
                  <a:moveTo>
                    <a:pt x="91" y="20"/>
                  </a:moveTo>
                  <a:cubicBezTo>
                    <a:pt x="91" y="20"/>
                    <a:pt x="91" y="20"/>
                    <a:pt x="91" y="20"/>
                  </a:cubicBezTo>
                  <a:cubicBezTo>
                    <a:pt x="95" y="19"/>
                    <a:pt x="98" y="18"/>
                    <a:pt x="99" y="18"/>
                  </a:cubicBezTo>
                  <a:cubicBezTo>
                    <a:pt x="99" y="18"/>
                    <a:pt x="99" y="18"/>
                    <a:pt x="99" y="18"/>
                  </a:cubicBezTo>
                  <a:cubicBezTo>
                    <a:pt x="99" y="18"/>
                    <a:pt x="95" y="19"/>
                    <a:pt x="91" y="20"/>
                  </a:cubicBezTo>
                  <a:cubicBezTo>
                    <a:pt x="88" y="20"/>
                    <a:pt x="84" y="21"/>
                    <a:pt x="83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4" y="21"/>
                    <a:pt x="88" y="20"/>
                    <a:pt x="91" y="20"/>
                  </a:cubicBezTo>
                  <a:close/>
                  <a:moveTo>
                    <a:pt x="91" y="20"/>
                  </a:moveTo>
                  <a:cubicBezTo>
                    <a:pt x="91" y="20"/>
                    <a:pt x="91" y="20"/>
                    <a:pt x="91" y="20"/>
                  </a:cubicBezTo>
                  <a:cubicBezTo>
                    <a:pt x="95" y="19"/>
                    <a:pt x="98" y="18"/>
                    <a:pt x="99" y="18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0"/>
                    <a:pt x="97" y="20"/>
                    <a:pt x="91" y="21"/>
                  </a:cubicBezTo>
                  <a:cubicBezTo>
                    <a:pt x="88" y="22"/>
                    <a:pt x="84" y="22"/>
                    <a:pt x="83" y="23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4" y="21"/>
                    <a:pt x="88" y="21"/>
                    <a:pt x="91" y="20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1"/>
                    <a:pt x="98" y="20"/>
                    <a:pt x="99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0"/>
                    <a:pt x="97" y="21"/>
                    <a:pt x="91" y="22"/>
                  </a:cubicBezTo>
                  <a:cubicBezTo>
                    <a:pt x="88" y="22"/>
                    <a:pt x="84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8" y="22"/>
                    <a:pt x="91" y="22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1"/>
                    <a:pt x="98" y="21"/>
                    <a:pt x="99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1"/>
                    <a:pt x="97" y="21"/>
                    <a:pt x="91" y="22"/>
                  </a:cubicBezTo>
                  <a:cubicBezTo>
                    <a:pt x="88" y="23"/>
                    <a:pt x="84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8" y="23"/>
                    <a:pt x="91" y="22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2"/>
                    <a:pt x="98" y="21"/>
                    <a:pt x="99" y="21"/>
                  </a:cubicBezTo>
                  <a:cubicBezTo>
                    <a:pt x="99" y="21"/>
                    <a:pt x="99" y="21"/>
                    <a:pt x="99" y="21"/>
                  </a:cubicBezTo>
                  <a:cubicBezTo>
                    <a:pt x="99" y="21"/>
                    <a:pt x="97" y="22"/>
                    <a:pt x="91" y="23"/>
                  </a:cubicBezTo>
                  <a:cubicBezTo>
                    <a:pt x="88" y="23"/>
                    <a:pt x="84" y="24"/>
                    <a:pt x="83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3"/>
                    <a:pt x="88" y="23"/>
                    <a:pt x="91" y="22"/>
                  </a:cubicBezTo>
                  <a:close/>
                  <a:moveTo>
                    <a:pt x="91" y="23"/>
                  </a:moveTo>
                  <a:cubicBezTo>
                    <a:pt x="91" y="23"/>
                    <a:pt x="91" y="23"/>
                    <a:pt x="91" y="23"/>
                  </a:cubicBezTo>
                  <a:cubicBezTo>
                    <a:pt x="96" y="22"/>
                    <a:pt x="98" y="21"/>
                    <a:pt x="99" y="21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7" y="23"/>
                    <a:pt x="91" y="24"/>
                  </a:cubicBezTo>
                  <a:cubicBezTo>
                    <a:pt x="88" y="25"/>
                    <a:pt x="84" y="25"/>
                    <a:pt x="83" y="25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4"/>
                    <a:pt x="88" y="23"/>
                    <a:pt x="91" y="23"/>
                  </a:cubicBezTo>
                  <a:close/>
                  <a:moveTo>
                    <a:pt x="91" y="24"/>
                  </a:moveTo>
                  <a:cubicBezTo>
                    <a:pt x="91" y="24"/>
                    <a:pt x="91" y="24"/>
                    <a:pt x="91" y="24"/>
                  </a:cubicBezTo>
                  <a:cubicBezTo>
                    <a:pt x="96" y="23"/>
                    <a:pt x="98" y="23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7" y="24"/>
                    <a:pt x="91" y="25"/>
                  </a:cubicBezTo>
                  <a:cubicBezTo>
                    <a:pt x="88" y="25"/>
                    <a:pt x="84" y="26"/>
                    <a:pt x="83" y="26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4" y="25"/>
                    <a:pt x="88" y="25"/>
                    <a:pt x="91" y="24"/>
                  </a:cubicBez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6" y="24"/>
                    <a:pt x="98" y="24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4"/>
                    <a:pt x="97" y="24"/>
                    <a:pt x="91" y="25"/>
                  </a:cubicBezTo>
                  <a:cubicBezTo>
                    <a:pt x="88" y="26"/>
                    <a:pt x="84" y="26"/>
                    <a:pt x="83" y="26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4" y="26"/>
                    <a:pt x="88" y="25"/>
                    <a:pt x="91" y="25"/>
                  </a:cubicBez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6" y="24"/>
                    <a:pt x="98" y="24"/>
                    <a:pt x="99" y="24"/>
                  </a:cubicBezTo>
                  <a:cubicBezTo>
                    <a:pt x="99" y="24"/>
                    <a:pt x="99" y="24"/>
                    <a:pt x="99" y="24"/>
                  </a:cubicBezTo>
                  <a:cubicBezTo>
                    <a:pt x="99" y="24"/>
                    <a:pt x="97" y="25"/>
                    <a:pt x="91" y="26"/>
                  </a:cubicBezTo>
                  <a:cubicBezTo>
                    <a:pt x="88" y="26"/>
                    <a:pt x="84" y="27"/>
                    <a:pt x="83" y="27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4" y="26"/>
                    <a:pt x="88" y="26"/>
                    <a:pt x="91" y="25"/>
                  </a:cubicBezTo>
                  <a:close/>
                  <a:moveTo>
                    <a:pt x="91" y="26"/>
                  </a:moveTo>
                  <a:cubicBezTo>
                    <a:pt x="91" y="26"/>
                    <a:pt x="91" y="26"/>
                    <a:pt x="91" y="26"/>
                  </a:cubicBezTo>
                  <a:cubicBezTo>
                    <a:pt x="96" y="25"/>
                    <a:pt x="98" y="24"/>
                    <a:pt x="99" y="24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8" y="26"/>
                    <a:pt x="96" y="26"/>
                    <a:pt x="91" y="27"/>
                  </a:cubicBezTo>
                  <a:cubicBezTo>
                    <a:pt x="88" y="27"/>
                    <a:pt x="84" y="28"/>
                    <a:pt x="83" y="28"/>
                  </a:cubicBezTo>
                  <a:cubicBezTo>
                    <a:pt x="83" y="27"/>
                    <a:pt x="83" y="27"/>
                    <a:pt x="83" y="27"/>
                  </a:cubicBezTo>
                  <a:cubicBezTo>
                    <a:pt x="84" y="27"/>
                    <a:pt x="88" y="26"/>
                    <a:pt x="91" y="26"/>
                  </a:cubicBezTo>
                  <a:close/>
                  <a:moveTo>
                    <a:pt x="91" y="27"/>
                  </a:moveTo>
                  <a:cubicBezTo>
                    <a:pt x="91" y="27"/>
                    <a:pt x="91" y="27"/>
                    <a:pt x="91" y="27"/>
                  </a:cubicBezTo>
                  <a:cubicBezTo>
                    <a:pt x="96" y="26"/>
                    <a:pt x="98" y="26"/>
                    <a:pt x="99" y="26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8" y="27"/>
                    <a:pt x="96" y="27"/>
                    <a:pt x="91" y="28"/>
                  </a:cubicBezTo>
                  <a:cubicBezTo>
                    <a:pt x="88" y="28"/>
                    <a:pt x="84" y="29"/>
                    <a:pt x="83" y="29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4" y="28"/>
                    <a:pt x="88" y="28"/>
                    <a:pt x="91" y="27"/>
                  </a:cubicBezTo>
                  <a:close/>
                  <a:moveTo>
                    <a:pt x="91" y="28"/>
                  </a:moveTo>
                  <a:cubicBezTo>
                    <a:pt x="91" y="28"/>
                    <a:pt x="91" y="28"/>
                    <a:pt x="91" y="28"/>
                  </a:cubicBezTo>
                  <a:cubicBezTo>
                    <a:pt x="96" y="27"/>
                    <a:pt x="98" y="27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7"/>
                    <a:pt x="96" y="27"/>
                    <a:pt x="91" y="28"/>
                  </a:cubicBezTo>
                  <a:cubicBezTo>
                    <a:pt x="88" y="28"/>
                    <a:pt x="84" y="29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4" y="29"/>
                    <a:pt x="88" y="28"/>
                    <a:pt x="91" y="28"/>
                  </a:cubicBezTo>
                  <a:close/>
                  <a:moveTo>
                    <a:pt x="91" y="28"/>
                  </a:moveTo>
                  <a:cubicBezTo>
                    <a:pt x="91" y="28"/>
                    <a:pt x="91" y="28"/>
                    <a:pt x="91" y="28"/>
                  </a:cubicBezTo>
                  <a:cubicBezTo>
                    <a:pt x="96" y="28"/>
                    <a:pt x="98" y="27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7"/>
                    <a:pt x="96" y="28"/>
                    <a:pt x="91" y="29"/>
                  </a:cubicBezTo>
                  <a:cubicBezTo>
                    <a:pt x="88" y="29"/>
                    <a:pt x="84" y="29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4" y="29"/>
                    <a:pt x="88" y="29"/>
                    <a:pt x="91" y="28"/>
                  </a:cubicBezTo>
                  <a:close/>
                  <a:moveTo>
                    <a:pt x="91" y="29"/>
                  </a:moveTo>
                  <a:cubicBezTo>
                    <a:pt x="91" y="29"/>
                    <a:pt x="91" y="29"/>
                    <a:pt x="91" y="29"/>
                  </a:cubicBezTo>
                  <a:cubicBezTo>
                    <a:pt x="96" y="28"/>
                    <a:pt x="98" y="28"/>
                    <a:pt x="99" y="27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8" y="29"/>
                    <a:pt x="96" y="29"/>
                    <a:pt x="91" y="30"/>
                  </a:cubicBezTo>
                  <a:cubicBezTo>
                    <a:pt x="88" y="30"/>
                    <a:pt x="84" y="31"/>
                    <a:pt x="83" y="31"/>
                  </a:cubicBezTo>
                  <a:cubicBezTo>
                    <a:pt x="83" y="30"/>
                    <a:pt x="83" y="30"/>
                    <a:pt x="83" y="30"/>
                  </a:cubicBezTo>
                  <a:cubicBezTo>
                    <a:pt x="84" y="30"/>
                    <a:pt x="88" y="29"/>
                    <a:pt x="91" y="29"/>
                  </a:cubicBezTo>
                  <a:close/>
                  <a:moveTo>
                    <a:pt x="91" y="30"/>
                  </a:moveTo>
                  <a:cubicBezTo>
                    <a:pt x="91" y="30"/>
                    <a:pt x="91" y="30"/>
                    <a:pt x="91" y="30"/>
                  </a:cubicBezTo>
                  <a:cubicBezTo>
                    <a:pt x="95" y="30"/>
                    <a:pt x="98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8" y="29"/>
                    <a:pt x="96" y="30"/>
                    <a:pt x="91" y="31"/>
                  </a:cubicBezTo>
                  <a:cubicBezTo>
                    <a:pt x="88" y="31"/>
                    <a:pt x="84" y="31"/>
                    <a:pt x="83" y="31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4" y="31"/>
                    <a:pt x="88" y="30"/>
                    <a:pt x="91" y="30"/>
                  </a:cubicBezTo>
                  <a:close/>
                  <a:moveTo>
                    <a:pt x="91" y="31"/>
                  </a:moveTo>
                  <a:cubicBezTo>
                    <a:pt x="91" y="31"/>
                    <a:pt x="91" y="31"/>
                    <a:pt x="91" y="31"/>
                  </a:cubicBezTo>
                  <a:cubicBezTo>
                    <a:pt x="95" y="30"/>
                    <a:pt x="98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8" y="30"/>
                    <a:pt x="96" y="30"/>
                    <a:pt x="91" y="31"/>
                  </a:cubicBezTo>
                  <a:cubicBezTo>
                    <a:pt x="88" y="31"/>
                    <a:pt x="84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1"/>
                    <a:pt x="88" y="31"/>
                    <a:pt x="91" y="31"/>
                  </a:cubicBezTo>
                  <a:close/>
                  <a:moveTo>
                    <a:pt x="91" y="31"/>
                  </a:moveTo>
                  <a:cubicBezTo>
                    <a:pt x="91" y="31"/>
                    <a:pt x="91" y="31"/>
                    <a:pt x="91" y="31"/>
                  </a:cubicBezTo>
                  <a:cubicBezTo>
                    <a:pt x="95" y="30"/>
                    <a:pt x="98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8" y="30"/>
                    <a:pt x="96" y="31"/>
                    <a:pt x="91" y="31"/>
                  </a:cubicBezTo>
                  <a:cubicBezTo>
                    <a:pt x="88" y="32"/>
                    <a:pt x="84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2"/>
                    <a:pt x="88" y="31"/>
                    <a:pt x="91" y="31"/>
                  </a:cubicBezTo>
                  <a:close/>
                  <a:moveTo>
                    <a:pt x="91" y="32"/>
                  </a:moveTo>
                  <a:cubicBezTo>
                    <a:pt x="91" y="32"/>
                    <a:pt x="91" y="32"/>
                    <a:pt x="91" y="32"/>
                  </a:cubicBezTo>
                  <a:cubicBezTo>
                    <a:pt x="95" y="31"/>
                    <a:pt x="98" y="31"/>
                    <a:pt x="99" y="30"/>
                  </a:cubicBezTo>
                  <a:cubicBezTo>
                    <a:pt x="99" y="31"/>
                    <a:pt x="99" y="31"/>
                    <a:pt x="99" y="31"/>
                  </a:cubicBezTo>
                  <a:cubicBezTo>
                    <a:pt x="98" y="32"/>
                    <a:pt x="96" y="32"/>
                    <a:pt x="91" y="33"/>
                  </a:cubicBezTo>
                  <a:cubicBezTo>
                    <a:pt x="88" y="33"/>
                    <a:pt x="84" y="34"/>
                    <a:pt x="83" y="34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2"/>
                    <a:pt x="88" y="32"/>
                    <a:pt x="91" y="32"/>
                  </a:cubicBezTo>
                  <a:close/>
                  <a:moveTo>
                    <a:pt x="91" y="33"/>
                  </a:moveTo>
                  <a:cubicBezTo>
                    <a:pt x="91" y="33"/>
                    <a:pt x="91" y="33"/>
                    <a:pt x="91" y="33"/>
                  </a:cubicBezTo>
                  <a:cubicBezTo>
                    <a:pt x="95" y="32"/>
                    <a:pt x="98" y="32"/>
                    <a:pt x="99" y="32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98" y="33"/>
                    <a:pt x="96" y="33"/>
                    <a:pt x="91" y="33"/>
                  </a:cubicBezTo>
                  <a:cubicBezTo>
                    <a:pt x="88" y="34"/>
                    <a:pt x="84" y="34"/>
                    <a:pt x="83" y="34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4" y="34"/>
                    <a:pt x="88" y="33"/>
                    <a:pt x="91" y="33"/>
                  </a:cubicBezTo>
                  <a:close/>
                  <a:moveTo>
                    <a:pt x="98" y="4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98" y="6"/>
                    <a:pt x="98" y="6"/>
                    <a:pt x="98" y="6"/>
                  </a:cubicBezTo>
                  <a:lnTo>
                    <a:pt x="98" y="4"/>
                  </a:lnTo>
                  <a:close/>
                  <a:moveTo>
                    <a:pt x="95" y="7"/>
                  </a:moveTo>
                  <a:cubicBezTo>
                    <a:pt x="95" y="7"/>
                    <a:pt x="95" y="7"/>
                    <a:pt x="95" y="7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97" y="7"/>
                    <a:pt x="97" y="7"/>
                    <a:pt x="97" y="7"/>
                  </a:cubicBezTo>
                  <a:lnTo>
                    <a:pt x="95" y="7"/>
                  </a:lnTo>
                  <a:close/>
                  <a:moveTo>
                    <a:pt x="92" y="8"/>
                  </a:moveTo>
                  <a:cubicBezTo>
                    <a:pt x="92" y="8"/>
                    <a:pt x="92" y="8"/>
                    <a:pt x="92" y="8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7"/>
                    <a:pt x="94" y="7"/>
                    <a:pt x="94" y="7"/>
                  </a:cubicBezTo>
                  <a:lnTo>
                    <a:pt x="92" y="8"/>
                  </a:lnTo>
                  <a:close/>
                  <a:moveTo>
                    <a:pt x="87" y="9"/>
                  </a:moveTo>
                  <a:cubicBezTo>
                    <a:pt x="87" y="9"/>
                    <a:pt x="87" y="9"/>
                    <a:pt x="87" y="9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9"/>
                    <a:pt x="89" y="9"/>
                    <a:pt x="89" y="9"/>
                  </a:cubicBezTo>
                  <a:lnTo>
                    <a:pt x="87" y="9"/>
                  </a:lnTo>
                  <a:close/>
                  <a:moveTo>
                    <a:pt x="105" y="43"/>
                  </a:moveTo>
                  <a:cubicBezTo>
                    <a:pt x="105" y="43"/>
                    <a:pt x="105" y="43"/>
                    <a:pt x="105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5" y="44"/>
                    <a:pt x="105" y="44"/>
                    <a:pt x="105" y="44"/>
                  </a:cubicBezTo>
                  <a:lnTo>
                    <a:pt x="105" y="43"/>
                  </a:lnTo>
                  <a:close/>
                  <a:moveTo>
                    <a:pt x="102" y="45"/>
                  </a:moveTo>
                  <a:cubicBezTo>
                    <a:pt x="102" y="45"/>
                    <a:pt x="102" y="45"/>
                    <a:pt x="102" y="45"/>
                  </a:cubicBezTo>
                  <a:cubicBezTo>
                    <a:pt x="101" y="46"/>
                    <a:pt x="101" y="46"/>
                    <a:pt x="101" y="46"/>
                  </a:cubicBezTo>
                  <a:cubicBezTo>
                    <a:pt x="99" y="45"/>
                    <a:pt x="99" y="45"/>
                    <a:pt x="99" y="45"/>
                  </a:cubicBezTo>
                  <a:lnTo>
                    <a:pt x="102" y="45"/>
                  </a:lnTo>
                  <a:close/>
                  <a:moveTo>
                    <a:pt x="78" y="47"/>
                  </a:moveTo>
                  <a:cubicBezTo>
                    <a:pt x="78" y="47"/>
                    <a:pt x="78" y="47"/>
                    <a:pt x="78" y="47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4" y="47"/>
                    <a:pt x="74" y="47"/>
                    <a:pt x="74" y="47"/>
                  </a:cubicBezTo>
                  <a:lnTo>
                    <a:pt x="78" y="47"/>
                  </a:lnTo>
                  <a:close/>
                  <a:moveTo>
                    <a:pt x="70" y="47"/>
                  </a:moveTo>
                  <a:cubicBezTo>
                    <a:pt x="70" y="47"/>
                    <a:pt x="70" y="47"/>
                    <a:pt x="70" y="47"/>
                  </a:cubicBezTo>
                  <a:cubicBezTo>
                    <a:pt x="70" y="47"/>
                    <a:pt x="70" y="47"/>
                    <a:pt x="70" y="47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66" y="47"/>
                    <a:pt x="66" y="47"/>
                    <a:pt x="66" y="47"/>
                  </a:cubicBezTo>
                  <a:lnTo>
                    <a:pt x="70" y="47"/>
                  </a:lnTo>
                  <a:close/>
                  <a:moveTo>
                    <a:pt x="62" y="47"/>
                  </a:moveTo>
                  <a:cubicBezTo>
                    <a:pt x="62" y="47"/>
                    <a:pt x="62" y="47"/>
                    <a:pt x="62" y="47"/>
                  </a:cubicBezTo>
                  <a:cubicBezTo>
                    <a:pt x="65" y="48"/>
                    <a:pt x="65" y="48"/>
                    <a:pt x="65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58" y="47"/>
                    <a:pt x="58" y="47"/>
                    <a:pt x="58" y="47"/>
                  </a:cubicBezTo>
                  <a:lnTo>
                    <a:pt x="62" y="47"/>
                  </a:lnTo>
                  <a:close/>
                  <a:moveTo>
                    <a:pt x="60" y="48"/>
                  </a:move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lose/>
                  <a:moveTo>
                    <a:pt x="41" y="48"/>
                  </a:moveTo>
                  <a:cubicBezTo>
                    <a:pt x="41" y="48"/>
                    <a:pt x="41" y="48"/>
                    <a:pt x="41" y="48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38" y="48"/>
                    <a:pt x="38" y="48"/>
                    <a:pt x="38" y="48"/>
                  </a:cubicBezTo>
                  <a:lnTo>
                    <a:pt x="41" y="48"/>
                  </a:lnTo>
                  <a:close/>
                  <a:moveTo>
                    <a:pt x="39" y="53"/>
                  </a:moveTo>
                  <a:cubicBezTo>
                    <a:pt x="39" y="53"/>
                    <a:pt x="39" y="53"/>
                    <a:pt x="39" y="53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9"/>
                    <a:pt x="39" y="49"/>
                    <a:pt x="39" y="49"/>
                  </a:cubicBezTo>
                  <a:lnTo>
                    <a:pt x="39" y="53"/>
                  </a:lnTo>
                  <a:close/>
                  <a:moveTo>
                    <a:pt x="45" y="53"/>
                  </a:moveTo>
                  <a:cubicBezTo>
                    <a:pt x="45" y="53"/>
                    <a:pt x="45" y="53"/>
                    <a:pt x="45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45" y="49"/>
                    <a:pt x="45" y="49"/>
                    <a:pt x="45" y="49"/>
                  </a:cubicBezTo>
                  <a:lnTo>
                    <a:pt x="45" y="53"/>
                  </a:lnTo>
                  <a:close/>
                  <a:moveTo>
                    <a:pt x="45" y="49"/>
                  </a:moveTo>
                  <a:cubicBezTo>
                    <a:pt x="45" y="49"/>
                    <a:pt x="45" y="49"/>
                    <a:pt x="45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5" y="48"/>
                    <a:pt x="45" y="48"/>
                    <a:pt x="45" y="48"/>
                  </a:cubicBezTo>
                  <a:lnTo>
                    <a:pt x="45" y="49"/>
                  </a:lnTo>
                  <a:close/>
                  <a:moveTo>
                    <a:pt x="48" y="48"/>
                  </a:moveTo>
                  <a:cubicBezTo>
                    <a:pt x="48" y="48"/>
                    <a:pt x="48" y="48"/>
                    <a:pt x="48" y="48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5" y="48"/>
                    <a:pt x="45" y="48"/>
                    <a:pt x="45" y="48"/>
                  </a:cubicBezTo>
                  <a:lnTo>
                    <a:pt x="48" y="48"/>
                  </a:lnTo>
                  <a:close/>
                  <a:moveTo>
                    <a:pt x="47" y="49"/>
                  </a:moveTo>
                  <a:cubicBezTo>
                    <a:pt x="47" y="49"/>
                    <a:pt x="47" y="49"/>
                    <a:pt x="47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8"/>
                    <a:pt x="46" y="48"/>
                    <a:pt x="46" y="48"/>
                  </a:cubicBezTo>
                  <a:lnTo>
                    <a:pt x="47" y="49"/>
                  </a:lnTo>
                  <a:close/>
                  <a:moveTo>
                    <a:pt x="52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52" y="49"/>
                    <a:pt x="52" y="49"/>
                    <a:pt x="52" y="49"/>
                  </a:cubicBezTo>
                  <a:lnTo>
                    <a:pt x="52" y="53"/>
                  </a:lnTo>
                  <a:close/>
                  <a:moveTo>
                    <a:pt x="52" y="49"/>
                  </a:moveTo>
                  <a:cubicBezTo>
                    <a:pt x="52" y="49"/>
                    <a:pt x="52" y="49"/>
                    <a:pt x="52" y="49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2" y="48"/>
                    <a:pt x="52" y="48"/>
                    <a:pt x="52" y="48"/>
                  </a:cubicBezTo>
                  <a:lnTo>
                    <a:pt x="52" y="49"/>
                  </a:lnTo>
                  <a:close/>
                  <a:moveTo>
                    <a:pt x="52" y="48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8"/>
                    <a:pt x="53" y="48"/>
                    <a:pt x="53" y="48"/>
                  </a:cubicBezTo>
                  <a:lnTo>
                    <a:pt x="52" y="48"/>
                  </a:lnTo>
                  <a:close/>
                  <a:moveTo>
                    <a:pt x="54" y="49"/>
                  </a:moveTo>
                  <a:cubicBezTo>
                    <a:pt x="54" y="49"/>
                    <a:pt x="54" y="49"/>
                    <a:pt x="54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8"/>
                    <a:pt x="53" y="48"/>
                    <a:pt x="53" y="48"/>
                  </a:cubicBezTo>
                  <a:lnTo>
                    <a:pt x="54" y="49"/>
                  </a:lnTo>
                  <a:close/>
                  <a:moveTo>
                    <a:pt x="59" y="53"/>
                  </a:moveTo>
                  <a:cubicBezTo>
                    <a:pt x="59" y="53"/>
                    <a:pt x="59" y="53"/>
                    <a:pt x="59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9" y="49"/>
                    <a:pt x="59" y="49"/>
                    <a:pt x="59" y="49"/>
                  </a:cubicBezTo>
                  <a:lnTo>
                    <a:pt x="59" y="53"/>
                  </a:lnTo>
                  <a:close/>
                  <a:moveTo>
                    <a:pt x="59" y="48"/>
                  </a:moveTo>
                  <a:cubicBezTo>
                    <a:pt x="59" y="48"/>
                    <a:pt x="59" y="48"/>
                    <a:pt x="59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9" y="48"/>
                    <a:pt x="59" y="48"/>
                    <a:pt x="59" y="48"/>
                  </a:cubicBezTo>
                  <a:close/>
                  <a:moveTo>
                    <a:pt x="67" y="54"/>
                  </a:moveTo>
                  <a:cubicBezTo>
                    <a:pt x="67" y="54"/>
                    <a:pt x="67" y="54"/>
                    <a:pt x="67" y="54"/>
                  </a:cubicBezTo>
                  <a:cubicBezTo>
                    <a:pt x="60" y="53"/>
                    <a:pt x="60" y="53"/>
                    <a:pt x="60" y="53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7" y="49"/>
                    <a:pt x="67" y="49"/>
                    <a:pt x="67" y="49"/>
                  </a:cubicBezTo>
                  <a:lnTo>
                    <a:pt x="67" y="54"/>
                  </a:lnTo>
                  <a:close/>
                  <a:moveTo>
                    <a:pt x="67" y="48"/>
                  </a:moveTo>
                  <a:cubicBezTo>
                    <a:pt x="67" y="48"/>
                    <a:pt x="67" y="48"/>
                    <a:pt x="67" y="48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6" y="47"/>
                    <a:pt x="66" y="47"/>
                    <a:pt x="66" y="47"/>
                  </a:cubicBezTo>
                  <a:cubicBezTo>
                    <a:pt x="69" y="48"/>
                    <a:pt x="69" y="48"/>
                    <a:pt x="69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lose/>
                  <a:moveTo>
                    <a:pt x="75" y="54"/>
                  </a:moveTo>
                  <a:cubicBezTo>
                    <a:pt x="75" y="54"/>
                    <a:pt x="75" y="54"/>
                    <a:pt x="75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5" y="49"/>
                    <a:pt x="75" y="49"/>
                    <a:pt x="75" y="49"/>
                  </a:cubicBezTo>
                  <a:lnTo>
                    <a:pt x="75" y="54"/>
                  </a:lnTo>
                  <a:close/>
                  <a:moveTo>
                    <a:pt x="75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lose/>
                  <a:moveTo>
                    <a:pt x="83" y="54"/>
                  </a:moveTo>
                  <a:cubicBezTo>
                    <a:pt x="83" y="54"/>
                    <a:pt x="83" y="54"/>
                    <a:pt x="83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83" y="48"/>
                    <a:pt x="83" y="48"/>
                    <a:pt x="83" y="48"/>
                  </a:cubicBezTo>
                  <a:lnTo>
                    <a:pt x="83" y="54"/>
                  </a:lnTo>
                  <a:close/>
                  <a:moveTo>
                    <a:pt x="83" y="48"/>
                  </a:moveTo>
                  <a:cubicBezTo>
                    <a:pt x="83" y="48"/>
                    <a:pt x="83" y="48"/>
                    <a:pt x="83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79" y="47"/>
                    <a:pt x="79" y="47"/>
                    <a:pt x="79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6" y="48"/>
                    <a:pt x="86" y="48"/>
                    <a:pt x="86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3" y="48"/>
                    <a:pt x="83" y="48"/>
                    <a:pt x="83" y="48"/>
                  </a:cubicBezTo>
                  <a:close/>
                  <a:moveTo>
                    <a:pt x="90" y="54"/>
                  </a:moveTo>
                  <a:cubicBezTo>
                    <a:pt x="90" y="54"/>
                    <a:pt x="90" y="54"/>
                    <a:pt x="90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90" y="48"/>
                    <a:pt x="90" y="48"/>
                    <a:pt x="90" y="48"/>
                  </a:cubicBezTo>
                  <a:lnTo>
                    <a:pt x="90" y="54"/>
                  </a:lnTo>
                  <a:close/>
                  <a:moveTo>
                    <a:pt x="90" y="48"/>
                  </a:moveTo>
                  <a:cubicBezTo>
                    <a:pt x="90" y="48"/>
                    <a:pt x="90" y="48"/>
                    <a:pt x="90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3" y="47"/>
                    <a:pt x="83" y="47"/>
                    <a:pt x="83" y="47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90" y="48"/>
                    <a:pt x="90" y="48"/>
                    <a:pt x="90" y="48"/>
                  </a:cubicBezTo>
                  <a:close/>
                  <a:moveTo>
                    <a:pt x="94" y="54"/>
                  </a:moveTo>
                  <a:cubicBezTo>
                    <a:pt x="94" y="54"/>
                    <a:pt x="94" y="54"/>
                    <a:pt x="94" y="54"/>
                  </a:cubicBezTo>
                  <a:cubicBezTo>
                    <a:pt x="91" y="54"/>
                    <a:pt x="91" y="54"/>
                    <a:pt x="91" y="54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4" y="48"/>
                    <a:pt x="94" y="48"/>
                    <a:pt x="94" y="48"/>
                  </a:cubicBezTo>
                  <a:lnTo>
                    <a:pt x="94" y="54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4" y="47"/>
                    <a:pt x="94" y="47"/>
                    <a:pt x="94" y="47"/>
                  </a:cubicBezTo>
                  <a:lnTo>
                    <a:pt x="94" y="48"/>
                  </a:lnTo>
                  <a:close/>
                  <a:moveTo>
                    <a:pt x="101" y="54"/>
                  </a:moveTo>
                  <a:cubicBezTo>
                    <a:pt x="101" y="54"/>
                    <a:pt x="101" y="54"/>
                    <a:pt x="101" y="54"/>
                  </a:cubicBezTo>
                  <a:cubicBezTo>
                    <a:pt x="94" y="54"/>
                    <a:pt x="94" y="54"/>
                    <a:pt x="94" y="54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101" y="48"/>
                    <a:pt x="101" y="48"/>
                    <a:pt x="101" y="48"/>
                  </a:cubicBezTo>
                  <a:lnTo>
                    <a:pt x="101" y="54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5" y="48"/>
                    <a:pt x="95" y="48"/>
                    <a:pt x="95" y="48"/>
                  </a:cubicBezTo>
                  <a:lnTo>
                    <a:pt x="94" y="48"/>
                  </a:lnTo>
                  <a:close/>
                  <a:moveTo>
                    <a:pt x="101" y="48"/>
                  </a:moveTo>
                  <a:cubicBezTo>
                    <a:pt x="101" y="48"/>
                    <a:pt x="101" y="48"/>
                    <a:pt x="101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101" y="46"/>
                    <a:pt x="101" y="46"/>
                    <a:pt x="101" y="46"/>
                  </a:cubicBezTo>
                  <a:lnTo>
                    <a:pt x="101" y="48"/>
                  </a:lnTo>
                  <a:close/>
                  <a:moveTo>
                    <a:pt x="103" y="54"/>
                  </a:moveTo>
                  <a:cubicBezTo>
                    <a:pt x="103" y="54"/>
                    <a:pt x="103" y="54"/>
                    <a:pt x="103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3" y="48"/>
                    <a:pt x="103" y="48"/>
                    <a:pt x="103" y="48"/>
                  </a:cubicBezTo>
                  <a:lnTo>
                    <a:pt x="103" y="54"/>
                  </a:lnTo>
                  <a:close/>
                  <a:moveTo>
                    <a:pt x="103" y="48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03" y="47"/>
                    <a:pt x="103" y="47"/>
                    <a:pt x="103" y="47"/>
                  </a:cubicBezTo>
                  <a:lnTo>
                    <a:pt x="103" y="48"/>
                  </a:lnTo>
                  <a:close/>
                  <a:moveTo>
                    <a:pt x="104" y="46"/>
                  </a:moveTo>
                  <a:cubicBezTo>
                    <a:pt x="104" y="46"/>
                    <a:pt x="104" y="46"/>
                    <a:pt x="104" y="46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4" y="44"/>
                    <a:pt x="104" y="44"/>
                    <a:pt x="104" y="44"/>
                  </a:cubicBezTo>
                  <a:lnTo>
                    <a:pt x="104" y="46"/>
                  </a:lnTo>
                  <a:close/>
                  <a:moveTo>
                    <a:pt x="110" y="54"/>
                  </a:moveTo>
                  <a:cubicBezTo>
                    <a:pt x="110" y="54"/>
                    <a:pt x="110" y="54"/>
                    <a:pt x="110" y="54"/>
                  </a:cubicBezTo>
                  <a:cubicBezTo>
                    <a:pt x="104" y="54"/>
                    <a:pt x="104" y="54"/>
                    <a:pt x="104" y="54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6" y="48"/>
                    <a:pt x="106" y="48"/>
                    <a:pt x="106" y="48"/>
                  </a:cubicBezTo>
                  <a:cubicBezTo>
                    <a:pt x="110" y="48"/>
                    <a:pt x="110" y="48"/>
                    <a:pt x="110" y="48"/>
                  </a:cubicBezTo>
                  <a:lnTo>
                    <a:pt x="110" y="54"/>
                  </a:lnTo>
                  <a:close/>
                  <a:moveTo>
                    <a:pt x="111" y="47"/>
                  </a:moveTo>
                  <a:cubicBezTo>
                    <a:pt x="111" y="47"/>
                    <a:pt x="111" y="47"/>
                    <a:pt x="111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06" y="47"/>
                    <a:pt x="106" y="47"/>
                    <a:pt x="106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11" y="45"/>
                    <a:pt x="111" y="45"/>
                    <a:pt x="111" y="45"/>
                  </a:cubicBezTo>
                  <a:lnTo>
                    <a:pt x="111" y="47"/>
                  </a:lnTo>
                  <a:close/>
                  <a:moveTo>
                    <a:pt x="106" y="44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08" y="44"/>
                    <a:pt x="108" y="44"/>
                    <a:pt x="108" y="44"/>
                  </a:cubicBezTo>
                  <a:lnTo>
                    <a:pt x="106" y="44"/>
                  </a:lnTo>
                  <a:close/>
                  <a:moveTo>
                    <a:pt x="111" y="44"/>
                  </a:moveTo>
                  <a:cubicBezTo>
                    <a:pt x="111" y="44"/>
                    <a:pt x="111" y="44"/>
                    <a:pt x="111" y="44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09" y="44"/>
                    <a:pt x="109" y="44"/>
                    <a:pt x="109" y="44"/>
                  </a:cubicBezTo>
                  <a:lnTo>
                    <a:pt x="111" y="44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10" y="43"/>
                    <a:pt x="110" y="43"/>
                    <a:pt x="110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4"/>
                    <a:pt x="111" y="44"/>
                    <a:pt x="111" y="44"/>
                  </a:cubicBezTo>
                  <a:lnTo>
                    <a:pt x="110" y="44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10" y="43"/>
                    <a:pt x="110" y="43"/>
                    <a:pt x="110" y="43"/>
                  </a:cubicBezTo>
                  <a:lnTo>
                    <a:pt x="110" y="44"/>
                  </a:lnTo>
                  <a:close/>
                  <a:moveTo>
                    <a:pt x="114" y="47"/>
                  </a:moveTo>
                  <a:cubicBezTo>
                    <a:pt x="114" y="47"/>
                    <a:pt x="114" y="47"/>
                    <a:pt x="114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54"/>
                    <a:pt x="120" y="54"/>
                    <a:pt x="120" y="54"/>
                  </a:cubicBezTo>
                  <a:cubicBezTo>
                    <a:pt x="114" y="54"/>
                    <a:pt x="114" y="54"/>
                    <a:pt x="114" y="54"/>
                  </a:cubicBezTo>
                  <a:lnTo>
                    <a:pt x="114" y="47"/>
                  </a:lnTo>
                  <a:close/>
                  <a:moveTo>
                    <a:pt x="114" y="47"/>
                  </a:moveTo>
                  <a:cubicBezTo>
                    <a:pt x="114" y="47"/>
                    <a:pt x="114" y="47"/>
                    <a:pt x="114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54"/>
                    <a:pt x="113" y="54"/>
                    <a:pt x="113" y="54"/>
                  </a:cubicBezTo>
                  <a:cubicBezTo>
                    <a:pt x="111" y="54"/>
                    <a:pt x="111" y="54"/>
                    <a:pt x="111" y="54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6"/>
                    <a:pt x="111" y="46"/>
                    <a:pt x="111" y="46"/>
                  </a:cubicBezTo>
                  <a:lnTo>
                    <a:pt x="114" y="47"/>
                  </a:lnTo>
                  <a:close/>
                  <a:moveTo>
                    <a:pt x="112" y="44"/>
                  </a:moveTo>
                  <a:cubicBezTo>
                    <a:pt x="112" y="44"/>
                    <a:pt x="112" y="44"/>
                    <a:pt x="112" y="44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2" y="37"/>
                    <a:pt x="112" y="37"/>
                    <a:pt x="112" y="37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12" y="37"/>
                    <a:pt x="112" y="37"/>
                    <a:pt x="112" y="37"/>
                  </a:cubicBezTo>
                  <a:lnTo>
                    <a:pt x="112" y="44"/>
                  </a:lnTo>
                  <a:close/>
                  <a:moveTo>
                    <a:pt x="115" y="5"/>
                  </a:moveTo>
                  <a:cubicBezTo>
                    <a:pt x="115" y="5"/>
                    <a:pt x="115" y="5"/>
                    <a:pt x="115" y="5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5" y="7"/>
                    <a:pt x="115" y="7"/>
                    <a:pt x="115" y="7"/>
                  </a:cubicBezTo>
                  <a:lnTo>
                    <a:pt x="115" y="5"/>
                  </a:lnTo>
                  <a:close/>
                  <a:moveTo>
                    <a:pt x="115" y="7"/>
                  </a:moveTo>
                  <a:cubicBezTo>
                    <a:pt x="115" y="7"/>
                    <a:pt x="115" y="7"/>
                    <a:pt x="115" y="7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5" y="8"/>
                    <a:pt x="115" y="8"/>
                    <a:pt x="115" y="8"/>
                  </a:cubicBezTo>
                  <a:lnTo>
                    <a:pt x="115" y="7"/>
                  </a:lnTo>
                  <a:close/>
                  <a:moveTo>
                    <a:pt x="115" y="8"/>
                  </a:moveTo>
                  <a:cubicBezTo>
                    <a:pt x="115" y="8"/>
                    <a:pt x="115" y="8"/>
                    <a:pt x="115" y="8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5" y="8"/>
                    <a:pt x="115" y="8"/>
                    <a:pt x="115" y="8"/>
                  </a:cubicBezTo>
                  <a:close/>
                  <a:moveTo>
                    <a:pt x="115" y="9"/>
                  </a:moveTo>
                  <a:cubicBezTo>
                    <a:pt x="115" y="9"/>
                    <a:pt x="115" y="9"/>
                    <a:pt x="115" y="9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15" y="10"/>
                    <a:pt x="115" y="10"/>
                    <a:pt x="115" y="10"/>
                  </a:cubicBezTo>
                  <a:lnTo>
                    <a:pt x="115" y="9"/>
                  </a:lnTo>
                  <a:close/>
                  <a:moveTo>
                    <a:pt x="115" y="10"/>
                  </a:moveTo>
                  <a:cubicBezTo>
                    <a:pt x="115" y="10"/>
                    <a:pt x="115" y="10"/>
                    <a:pt x="115" y="10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5" y="11"/>
                    <a:pt x="115" y="11"/>
                    <a:pt x="115" y="11"/>
                  </a:cubicBezTo>
                  <a:lnTo>
                    <a:pt x="115" y="10"/>
                  </a:lnTo>
                  <a:close/>
                  <a:moveTo>
                    <a:pt x="115" y="11"/>
                  </a:moveTo>
                  <a:cubicBezTo>
                    <a:pt x="115" y="11"/>
                    <a:pt x="115" y="11"/>
                    <a:pt x="115" y="11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5" y="12"/>
                    <a:pt x="115" y="12"/>
                    <a:pt x="115" y="12"/>
                  </a:cubicBezTo>
                  <a:lnTo>
                    <a:pt x="115" y="11"/>
                  </a:lnTo>
                  <a:close/>
                  <a:moveTo>
                    <a:pt x="115" y="12"/>
                  </a:moveTo>
                  <a:cubicBezTo>
                    <a:pt x="115" y="12"/>
                    <a:pt x="115" y="12"/>
                    <a:pt x="115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5" y="13"/>
                    <a:pt x="115" y="13"/>
                    <a:pt x="115" y="13"/>
                  </a:cubicBezTo>
                  <a:lnTo>
                    <a:pt x="115" y="12"/>
                  </a:lnTo>
                  <a:close/>
                  <a:moveTo>
                    <a:pt x="115" y="13"/>
                  </a:moveTo>
                  <a:cubicBezTo>
                    <a:pt x="115" y="13"/>
                    <a:pt x="115" y="13"/>
                    <a:pt x="115" y="13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5" y="14"/>
                    <a:pt x="115" y="14"/>
                    <a:pt x="115" y="14"/>
                  </a:cubicBezTo>
                  <a:lnTo>
                    <a:pt x="115" y="13"/>
                  </a:lnTo>
                  <a:close/>
                  <a:moveTo>
                    <a:pt x="115" y="14"/>
                  </a:moveTo>
                  <a:cubicBezTo>
                    <a:pt x="115" y="14"/>
                    <a:pt x="115" y="14"/>
                    <a:pt x="115" y="14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5" y="15"/>
                    <a:pt x="115" y="15"/>
                    <a:pt x="115" y="15"/>
                  </a:cubicBezTo>
                  <a:lnTo>
                    <a:pt x="115" y="14"/>
                  </a:lnTo>
                  <a:close/>
                  <a:moveTo>
                    <a:pt x="115" y="15"/>
                  </a:moveTo>
                  <a:cubicBezTo>
                    <a:pt x="115" y="15"/>
                    <a:pt x="115" y="15"/>
                    <a:pt x="115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5" y="16"/>
                    <a:pt x="115" y="16"/>
                    <a:pt x="115" y="16"/>
                  </a:cubicBezTo>
                  <a:lnTo>
                    <a:pt x="115" y="15"/>
                  </a:lnTo>
                  <a:close/>
                  <a:moveTo>
                    <a:pt x="115" y="17"/>
                  </a:moveTo>
                  <a:cubicBezTo>
                    <a:pt x="115" y="17"/>
                    <a:pt x="115" y="17"/>
                    <a:pt x="115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5" y="17"/>
                    <a:pt x="115" y="17"/>
                    <a:pt x="115" y="17"/>
                  </a:cubicBezTo>
                  <a:close/>
                  <a:moveTo>
                    <a:pt x="115" y="17"/>
                  </a:moveTo>
                  <a:cubicBezTo>
                    <a:pt x="115" y="17"/>
                    <a:pt x="115" y="17"/>
                    <a:pt x="115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5" y="18"/>
                    <a:pt x="115" y="18"/>
                    <a:pt x="115" y="18"/>
                  </a:cubicBezTo>
                  <a:lnTo>
                    <a:pt x="115" y="17"/>
                  </a:lnTo>
                  <a:close/>
                  <a:moveTo>
                    <a:pt x="115" y="18"/>
                  </a:moveTo>
                  <a:cubicBezTo>
                    <a:pt x="115" y="18"/>
                    <a:pt x="115" y="18"/>
                    <a:pt x="115" y="18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5" y="19"/>
                    <a:pt x="115" y="19"/>
                    <a:pt x="115" y="19"/>
                  </a:cubicBezTo>
                  <a:lnTo>
                    <a:pt x="115" y="18"/>
                  </a:lnTo>
                  <a:close/>
                  <a:moveTo>
                    <a:pt x="115" y="19"/>
                  </a:moveTo>
                  <a:cubicBezTo>
                    <a:pt x="115" y="19"/>
                    <a:pt x="115" y="19"/>
                    <a:pt x="115" y="19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5" y="20"/>
                    <a:pt x="115" y="20"/>
                    <a:pt x="115" y="20"/>
                  </a:cubicBezTo>
                  <a:lnTo>
                    <a:pt x="115" y="19"/>
                  </a:lnTo>
                  <a:close/>
                  <a:moveTo>
                    <a:pt x="115" y="20"/>
                  </a:moveTo>
                  <a:cubicBezTo>
                    <a:pt x="115" y="20"/>
                    <a:pt x="115" y="20"/>
                    <a:pt x="115" y="20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5" y="21"/>
                    <a:pt x="115" y="21"/>
                    <a:pt x="115" y="21"/>
                  </a:cubicBezTo>
                  <a:lnTo>
                    <a:pt x="115" y="20"/>
                  </a:lnTo>
                  <a:close/>
                  <a:moveTo>
                    <a:pt x="115" y="21"/>
                  </a:moveTo>
                  <a:cubicBezTo>
                    <a:pt x="115" y="21"/>
                    <a:pt x="115" y="21"/>
                    <a:pt x="115" y="21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5" y="22"/>
                    <a:pt x="115" y="22"/>
                    <a:pt x="115" y="22"/>
                  </a:cubicBezTo>
                  <a:lnTo>
                    <a:pt x="115" y="21"/>
                  </a:lnTo>
                  <a:close/>
                  <a:moveTo>
                    <a:pt x="115" y="23"/>
                  </a:moveTo>
                  <a:cubicBezTo>
                    <a:pt x="115" y="23"/>
                    <a:pt x="115" y="23"/>
                    <a:pt x="115" y="23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5" y="23"/>
                    <a:pt x="115" y="23"/>
                    <a:pt x="115" y="23"/>
                  </a:cubicBezTo>
                  <a:close/>
                  <a:moveTo>
                    <a:pt x="115" y="23"/>
                  </a:moveTo>
                  <a:cubicBezTo>
                    <a:pt x="115" y="23"/>
                    <a:pt x="115" y="23"/>
                    <a:pt x="115" y="23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5" y="24"/>
                    <a:pt x="115" y="24"/>
                    <a:pt x="115" y="24"/>
                  </a:cubicBezTo>
                  <a:lnTo>
                    <a:pt x="115" y="23"/>
                  </a:lnTo>
                  <a:close/>
                  <a:moveTo>
                    <a:pt x="115" y="24"/>
                  </a:moveTo>
                  <a:cubicBezTo>
                    <a:pt x="115" y="24"/>
                    <a:pt x="115" y="24"/>
                    <a:pt x="115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5" y="25"/>
                    <a:pt x="115" y="25"/>
                    <a:pt x="115" y="25"/>
                  </a:cubicBezTo>
                  <a:lnTo>
                    <a:pt x="115" y="24"/>
                  </a:lnTo>
                  <a:close/>
                  <a:moveTo>
                    <a:pt x="115" y="25"/>
                  </a:moveTo>
                  <a:cubicBezTo>
                    <a:pt x="115" y="25"/>
                    <a:pt x="115" y="25"/>
                    <a:pt x="115" y="25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5" y="26"/>
                    <a:pt x="115" y="26"/>
                    <a:pt x="115" y="26"/>
                  </a:cubicBezTo>
                  <a:lnTo>
                    <a:pt x="115" y="25"/>
                  </a:lnTo>
                  <a:close/>
                  <a:moveTo>
                    <a:pt x="115" y="26"/>
                  </a:moveTo>
                  <a:cubicBezTo>
                    <a:pt x="115" y="26"/>
                    <a:pt x="115" y="26"/>
                    <a:pt x="115" y="26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5" y="27"/>
                    <a:pt x="115" y="27"/>
                    <a:pt x="115" y="27"/>
                  </a:cubicBezTo>
                  <a:lnTo>
                    <a:pt x="115" y="26"/>
                  </a:lnTo>
                  <a:close/>
                  <a:moveTo>
                    <a:pt x="115" y="27"/>
                  </a:moveTo>
                  <a:cubicBezTo>
                    <a:pt x="115" y="27"/>
                    <a:pt x="115" y="27"/>
                    <a:pt x="11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28"/>
                    <a:pt x="115" y="28"/>
                    <a:pt x="115" y="28"/>
                  </a:cubicBezTo>
                  <a:lnTo>
                    <a:pt x="115" y="27"/>
                  </a:ln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29"/>
                    <a:pt x="115" y="29"/>
                    <a:pt x="115" y="29"/>
                  </a:cubicBez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5" y="30"/>
                    <a:pt x="115" y="30"/>
                    <a:pt x="115" y="30"/>
                  </a:cubicBezTo>
                  <a:lnTo>
                    <a:pt x="115" y="29"/>
                  </a:lnTo>
                  <a:close/>
                  <a:moveTo>
                    <a:pt x="115" y="30"/>
                  </a:moveTo>
                  <a:cubicBezTo>
                    <a:pt x="115" y="30"/>
                    <a:pt x="115" y="30"/>
                    <a:pt x="115" y="30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5" y="31"/>
                    <a:pt x="115" y="31"/>
                    <a:pt x="115" y="31"/>
                  </a:cubicBezTo>
                  <a:lnTo>
                    <a:pt x="115" y="30"/>
                  </a:lnTo>
                  <a:close/>
                  <a:moveTo>
                    <a:pt x="115" y="32"/>
                  </a:moveTo>
                  <a:cubicBezTo>
                    <a:pt x="115" y="32"/>
                    <a:pt x="115" y="32"/>
                    <a:pt x="115" y="32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5" y="32"/>
                    <a:pt x="115" y="32"/>
                    <a:pt x="115" y="32"/>
                  </a:cubicBezTo>
                  <a:close/>
                  <a:moveTo>
                    <a:pt x="115" y="32"/>
                  </a:moveTo>
                  <a:cubicBezTo>
                    <a:pt x="115" y="32"/>
                    <a:pt x="115" y="32"/>
                    <a:pt x="115" y="32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5" y="33"/>
                    <a:pt x="115" y="33"/>
                    <a:pt x="115" y="33"/>
                  </a:cubicBezTo>
                  <a:lnTo>
                    <a:pt x="115" y="32"/>
                  </a:lnTo>
                  <a:close/>
                  <a:moveTo>
                    <a:pt x="114" y="6"/>
                  </a:moveTo>
                  <a:cubicBezTo>
                    <a:pt x="114" y="6"/>
                    <a:pt x="114" y="6"/>
                    <a:pt x="114" y="6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lnTo>
                    <a:pt x="114" y="6"/>
                  </a:lnTo>
                  <a:close/>
                  <a:moveTo>
                    <a:pt x="114" y="7"/>
                  </a:moveTo>
                  <a:cubicBezTo>
                    <a:pt x="114" y="7"/>
                    <a:pt x="114" y="7"/>
                    <a:pt x="114" y="7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4" y="8"/>
                    <a:pt x="114" y="8"/>
                    <a:pt x="114" y="8"/>
                  </a:cubicBezTo>
                  <a:lnTo>
                    <a:pt x="114" y="7"/>
                  </a:lnTo>
                  <a:close/>
                  <a:moveTo>
                    <a:pt x="114" y="8"/>
                  </a:moveTo>
                  <a:cubicBezTo>
                    <a:pt x="114" y="8"/>
                    <a:pt x="114" y="8"/>
                    <a:pt x="114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4" y="9"/>
                    <a:pt x="114" y="9"/>
                    <a:pt x="114" y="9"/>
                  </a:cubicBezTo>
                  <a:lnTo>
                    <a:pt x="114" y="8"/>
                  </a:lnTo>
                  <a:close/>
                  <a:moveTo>
                    <a:pt x="114" y="9"/>
                  </a:moveTo>
                  <a:cubicBezTo>
                    <a:pt x="114" y="9"/>
                    <a:pt x="114" y="9"/>
                    <a:pt x="114" y="9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4" y="9"/>
                  </a:lnTo>
                  <a:close/>
                  <a:moveTo>
                    <a:pt x="114" y="11"/>
                  </a:moveTo>
                  <a:cubicBezTo>
                    <a:pt x="114" y="11"/>
                    <a:pt x="114" y="11"/>
                    <a:pt x="114" y="11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4" y="11"/>
                    <a:pt x="114" y="11"/>
                    <a:pt x="114" y="11"/>
                  </a:cubicBezTo>
                  <a:close/>
                  <a:moveTo>
                    <a:pt x="114" y="11"/>
                  </a:moveTo>
                  <a:cubicBezTo>
                    <a:pt x="114" y="11"/>
                    <a:pt x="114" y="11"/>
                    <a:pt x="114" y="11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4" y="12"/>
                    <a:pt x="114" y="12"/>
                    <a:pt x="114" y="12"/>
                  </a:cubicBezTo>
                  <a:lnTo>
                    <a:pt x="114" y="11"/>
                  </a:lnTo>
                  <a:close/>
                  <a:moveTo>
                    <a:pt x="114" y="12"/>
                  </a:moveTo>
                  <a:cubicBezTo>
                    <a:pt x="114" y="12"/>
                    <a:pt x="114" y="12"/>
                    <a:pt x="114" y="12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4" y="13"/>
                    <a:pt x="114" y="13"/>
                    <a:pt x="114" y="13"/>
                  </a:cubicBezTo>
                  <a:lnTo>
                    <a:pt x="114" y="12"/>
                  </a:lnTo>
                  <a:close/>
                  <a:moveTo>
                    <a:pt x="114" y="13"/>
                  </a:moveTo>
                  <a:cubicBezTo>
                    <a:pt x="114" y="13"/>
                    <a:pt x="114" y="13"/>
                    <a:pt x="114" y="13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4" y="14"/>
                    <a:pt x="114" y="14"/>
                    <a:pt x="114" y="14"/>
                  </a:cubicBezTo>
                  <a:lnTo>
                    <a:pt x="114" y="13"/>
                  </a:lnTo>
                  <a:close/>
                  <a:moveTo>
                    <a:pt x="114" y="14"/>
                  </a:moveTo>
                  <a:cubicBezTo>
                    <a:pt x="114" y="14"/>
                    <a:pt x="114" y="14"/>
                    <a:pt x="114" y="14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4" y="15"/>
                    <a:pt x="114" y="15"/>
                    <a:pt x="114" y="15"/>
                  </a:cubicBezTo>
                  <a:lnTo>
                    <a:pt x="114" y="14"/>
                  </a:lnTo>
                  <a:close/>
                  <a:moveTo>
                    <a:pt x="114" y="15"/>
                  </a:moveTo>
                  <a:cubicBezTo>
                    <a:pt x="114" y="15"/>
                    <a:pt x="114" y="15"/>
                    <a:pt x="114" y="15"/>
                  </a:cubicBezTo>
                  <a:cubicBezTo>
                    <a:pt x="115" y="15"/>
                    <a:pt x="115" y="15"/>
                    <a:pt x="115" y="15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4" y="17"/>
                    <a:pt x="114" y="17"/>
                    <a:pt x="114" y="17"/>
                  </a:cubicBezTo>
                  <a:lnTo>
                    <a:pt x="114" y="15"/>
                  </a:lnTo>
                  <a:close/>
                  <a:moveTo>
                    <a:pt x="114" y="17"/>
                  </a:moveTo>
                  <a:cubicBezTo>
                    <a:pt x="114" y="17"/>
                    <a:pt x="114" y="17"/>
                    <a:pt x="114" y="17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4" y="17"/>
                    <a:pt x="114" y="17"/>
                    <a:pt x="114" y="17"/>
                  </a:cubicBezTo>
                  <a:close/>
                  <a:moveTo>
                    <a:pt x="114" y="17"/>
                  </a:moveTo>
                  <a:cubicBezTo>
                    <a:pt x="114" y="17"/>
                    <a:pt x="114" y="17"/>
                    <a:pt x="114" y="17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4" y="18"/>
                    <a:pt x="114" y="18"/>
                    <a:pt x="114" y="18"/>
                  </a:cubicBezTo>
                  <a:lnTo>
                    <a:pt x="114" y="17"/>
                  </a:lnTo>
                  <a:close/>
                  <a:moveTo>
                    <a:pt x="114" y="18"/>
                  </a:moveTo>
                  <a:cubicBezTo>
                    <a:pt x="114" y="18"/>
                    <a:pt x="114" y="18"/>
                    <a:pt x="114" y="18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4" y="19"/>
                    <a:pt x="114" y="19"/>
                    <a:pt x="114" y="19"/>
                  </a:cubicBezTo>
                  <a:lnTo>
                    <a:pt x="114" y="18"/>
                  </a:ln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4" y="20"/>
                    <a:pt x="114" y="20"/>
                    <a:pt x="114" y="20"/>
                  </a:cubicBez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4" y="21"/>
                  </a:cubicBezTo>
                  <a:lnTo>
                    <a:pt x="114" y="20"/>
                  </a:lnTo>
                  <a:close/>
                  <a:moveTo>
                    <a:pt x="114" y="21"/>
                  </a:moveTo>
                  <a:cubicBezTo>
                    <a:pt x="114" y="21"/>
                    <a:pt x="114" y="21"/>
                    <a:pt x="114" y="21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3"/>
                    <a:pt x="114" y="23"/>
                    <a:pt x="114" y="23"/>
                  </a:cubicBezTo>
                  <a:lnTo>
                    <a:pt x="114" y="21"/>
                  </a:lnTo>
                  <a:close/>
                  <a:moveTo>
                    <a:pt x="114" y="23"/>
                  </a:moveTo>
                  <a:cubicBezTo>
                    <a:pt x="114" y="23"/>
                    <a:pt x="114" y="23"/>
                    <a:pt x="114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4" y="23"/>
                    <a:pt x="114" y="23"/>
                    <a:pt x="114" y="23"/>
                  </a:cubicBezTo>
                  <a:close/>
                  <a:moveTo>
                    <a:pt x="114" y="23"/>
                  </a:moveTo>
                  <a:cubicBezTo>
                    <a:pt x="114" y="23"/>
                    <a:pt x="114" y="23"/>
                    <a:pt x="114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4" y="24"/>
                    <a:pt x="114" y="24"/>
                    <a:pt x="114" y="24"/>
                  </a:cubicBezTo>
                  <a:lnTo>
                    <a:pt x="114" y="23"/>
                  </a:lnTo>
                  <a:close/>
                  <a:moveTo>
                    <a:pt x="114" y="24"/>
                  </a:moveTo>
                  <a:cubicBezTo>
                    <a:pt x="114" y="24"/>
                    <a:pt x="114" y="24"/>
                    <a:pt x="114" y="24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4" y="25"/>
                    <a:pt x="114" y="25"/>
                    <a:pt x="114" y="25"/>
                  </a:cubicBezTo>
                  <a:lnTo>
                    <a:pt x="114" y="24"/>
                  </a:lnTo>
                  <a:close/>
                  <a:moveTo>
                    <a:pt x="114" y="26"/>
                  </a:moveTo>
                  <a:cubicBezTo>
                    <a:pt x="114" y="26"/>
                    <a:pt x="114" y="26"/>
                    <a:pt x="114" y="26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4" y="26"/>
                    <a:pt x="114" y="26"/>
                    <a:pt x="114" y="26"/>
                  </a:cubicBezTo>
                  <a:close/>
                  <a:moveTo>
                    <a:pt x="114" y="26"/>
                  </a:moveTo>
                  <a:cubicBezTo>
                    <a:pt x="114" y="26"/>
                    <a:pt x="114" y="26"/>
                    <a:pt x="114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4" y="27"/>
                    <a:pt x="114" y="27"/>
                    <a:pt x="114" y="27"/>
                  </a:cubicBezTo>
                  <a:lnTo>
                    <a:pt x="114" y="26"/>
                  </a:lnTo>
                  <a:close/>
                  <a:moveTo>
                    <a:pt x="114" y="27"/>
                  </a:moveTo>
                  <a:cubicBezTo>
                    <a:pt x="114" y="27"/>
                    <a:pt x="114" y="27"/>
                    <a:pt x="114" y="27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4" y="28"/>
                    <a:pt x="114" y="28"/>
                    <a:pt x="114" y="28"/>
                  </a:cubicBezTo>
                  <a:lnTo>
                    <a:pt x="114" y="27"/>
                  </a:lnTo>
                  <a:close/>
                  <a:moveTo>
                    <a:pt x="114" y="29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4" y="29"/>
                    <a:pt x="114" y="29"/>
                    <a:pt x="114" y="29"/>
                  </a:cubicBezTo>
                  <a:close/>
                  <a:moveTo>
                    <a:pt x="114" y="29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4" y="30"/>
                    <a:pt x="114" y="30"/>
                    <a:pt x="114" y="30"/>
                  </a:cubicBezTo>
                  <a:lnTo>
                    <a:pt x="114" y="29"/>
                  </a:lnTo>
                  <a:close/>
                  <a:moveTo>
                    <a:pt x="114" y="30"/>
                  </a:moveTo>
                  <a:cubicBezTo>
                    <a:pt x="114" y="30"/>
                    <a:pt x="114" y="30"/>
                    <a:pt x="114" y="30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4" y="31"/>
                    <a:pt x="114" y="31"/>
                    <a:pt x="114" y="31"/>
                  </a:cubicBezTo>
                  <a:lnTo>
                    <a:pt x="114" y="30"/>
                  </a:ln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4" y="32"/>
                    <a:pt x="114" y="32"/>
                    <a:pt x="114" y="32"/>
                  </a:cubicBez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4" y="33"/>
                    <a:pt x="114" y="33"/>
                    <a:pt x="114" y="33"/>
                  </a:cubicBezTo>
                  <a:lnTo>
                    <a:pt x="114" y="32"/>
                  </a:lnTo>
                  <a:close/>
                  <a:moveTo>
                    <a:pt x="114" y="34"/>
                  </a:moveTo>
                  <a:cubicBezTo>
                    <a:pt x="114" y="34"/>
                    <a:pt x="114" y="34"/>
                    <a:pt x="114" y="34"/>
                  </a:cubicBezTo>
                  <a:cubicBezTo>
                    <a:pt x="114" y="33"/>
                    <a:pt x="114" y="33"/>
                    <a:pt x="114" y="33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5" y="34"/>
                    <a:pt x="115" y="34"/>
                    <a:pt x="115" y="34"/>
                  </a:cubicBezTo>
                  <a:cubicBezTo>
                    <a:pt x="115" y="34"/>
                    <a:pt x="115" y="34"/>
                    <a:pt x="115" y="34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7" y="34"/>
                    <a:pt x="117" y="34"/>
                    <a:pt x="117" y="34"/>
                  </a:cubicBezTo>
                  <a:lnTo>
                    <a:pt x="114" y="34"/>
                  </a:lnTo>
                  <a:close/>
                  <a:moveTo>
                    <a:pt x="146" y="43"/>
                  </a:moveTo>
                  <a:cubicBezTo>
                    <a:pt x="146" y="43"/>
                    <a:pt x="146" y="43"/>
                    <a:pt x="146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46" y="43"/>
                    <a:pt x="146" y="43"/>
                    <a:pt x="146" y="43"/>
                  </a:cubicBezTo>
                  <a:close/>
                  <a:moveTo>
                    <a:pt x="146" y="44"/>
                  </a:moveTo>
                  <a:cubicBezTo>
                    <a:pt x="146" y="44"/>
                    <a:pt x="146" y="44"/>
                    <a:pt x="146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46" y="44"/>
                    <a:pt x="146" y="44"/>
                    <a:pt x="146" y="44"/>
                  </a:cubicBezTo>
                  <a:close/>
                  <a:moveTo>
                    <a:pt x="146" y="45"/>
                  </a:moveTo>
                  <a:cubicBezTo>
                    <a:pt x="146" y="45"/>
                    <a:pt x="146" y="45"/>
                    <a:pt x="146" y="45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46" y="45"/>
                    <a:pt x="146" y="45"/>
                    <a:pt x="146" y="45"/>
                  </a:cubicBezTo>
                  <a:close/>
                  <a:moveTo>
                    <a:pt x="146" y="46"/>
                  </a:moveTo>
                  <a:cubicBezTo>
                    <a:pt x="146" y="46"/>
                    <a:pt x="146" y="46"/>
                    <a:pt x="146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46" y="46"/>
                    <a:pt x="146" y="46"/>
                    <a:pt x="146" y="46"/>
                  </a:cubicBezTo>
                  <a:close/>
                  <a:moveTo>
                    <a:pt x="146" y="47"/>
                  </a:moveTo>
                  <a:cubicBezTo>
                    <a:pt x="146" y="47"/>
                    <a:pt x="146" y="47"/>
                    <a:pt x="146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46" y="47"/>
                    <a:pt x="146" y="47"/>
                    <a:pt x="146" y="47"/>
                  </a:cubicBezTo>
                  <a:close/>
                  <a:moveTo>
                    <a:pt x="146" y="48"/>
                  </a:moveTo>
                  <a:cubicBezTo>
                    <a:pt x="146" y="48"/>
                    <a:pt x="146" y="48"/>
                    <a:pt x="146" y="48"/>
                  </a:cubicBezTo>
                  <a:cubicBezTo>
                    <a:pt x="151" y="48"/>
                    <a:pt x="151" y="48"/>
                    <a:pt x="151" y="48"/>
                  </a:cubicBezTo>
                  <a:cubicBezTo>
                    <a:pt x="151" y="48"/>
                    <a:pt x="151" y="48"/>
                    <a:pt x="151" y="48"/>
                  </a:cubicBezTo>
                  <a:cubicBezTo>
                    <a:pt x="146" y="48"/>
                    <a:pt x="146" y="48"/>
                    <a:pt x="146" y="48"/>
                  </a:cubicBezTo>
                  <a:close/>
                  <a:moveTo>
                    <a:pt x="146" y="49"/>
                  </a:moveTo>
                  <a:cubicBezTo>
                    <a:pt x="146" y="49"/>
                    <a:pt x="146" y="49"/>
                    <a:pt x="146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46" y="49"/>
                    <a:pt x="146" y="49"/>
                    <a:pt x="146" y="49"/>
                  </a:cubicBezTo>
                  <a:close/>
                  <a:moveTo>
                    <a:pt x="146" y="50"/>
                  </a:moveTo>
                  <a:cubicBezTo>
                    <a:pt x="146" y="50"/>
                    <a:pt x="146" y="50"/>
                    <a:pt x="146" y="50"/>
                  </a:cubicBezTo>
                  <a:cubicBezTo>
                    <a:pt x="151" y="50"/>
                    <a:pt x="151" y="50"/>
                    <a:pt x="151" y="50"/>
                  </a:cubicBezTo>
                  <a:cubicBezTo>
                    <a:pt x="151" y="50"/>
                    <a:pt x="151" y="50"/>
                    <a:pt x="151" y="50"/>
                  </a:cubicBezTo>
                  <a:cubicBezTo>
                    <a:pt x="146" y="50"/>
                    <a:pt x="146" y="50"/>
                    <a:pt x="146" y="50"/>
                  </a:cubicBezTo>
                  <a:close/>
                  <a:moveTo>
                    <a:pt x="146" y="51"/>
                  </a:moveTo>
                  <a:cubicBezTo>
                    <a:pt x="146" y="51"/>
                    <a:pt x="146" y="51"/>
                    <a:pt x="146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46" y="51"/>
                    <a:pt x="146" y="51"/>
                    <a:pt x="146" y="51"/>
                  </a:cubicBezTo>
                  <a:close/>
                  <a:moveTo>
                    <a:pt x="146" y="52"/>
                  </a:moveTo>
                  <a:cubicBezTo>
                    <a:pt x="146" y="52"/>
                    <a:pt x="146" y="52"/>
                    <a:pt x="146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46" y="52"/>
                    <a:pt x="146" y="52"/>
                    <a:pt x="146" y="52"/>
                  </a:cubicBezTo>
                  <a:close/>
                  <a:moveTo>
                    <a:pt x="146" y="52"/>
                  </a:moveTo>
                  <a:cubicBezTo>
                    <a:pt x="146" y="52"/>
                    <a:pt x="146" y="52"/>
                    <a:pt x="146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51" y="53"/>
                    <a:pt x="151" y="53"/>
                    <a:pt x="151" y="53"/>
                  </a:cubicBezTo>
                  <a:cubicBezTo>
                    <a:pt x="146" y="53"/>
                    <a:pt x="146" y="53"/>
                    <a:pt x="146" y="53"/>
                  </a:cubicBezTo>
                  <a:lnTo>
                    <a:pt x="146" y="52"/>
                  </a:lnTo>
                  <a:close/>
                  <a:moveTo>
                    <a:pt x="151" y="54"/>
                  </a:moveTo>
                  <a:cubicBezTo>
                    <a:pt x="151" y="54"/>
                    <a:pt x="151" y="54"/>
                    <a:pt x="151" y="54"/>
                  </a:cubicBezTo>
                  <a:cubicBezTo>
                    <a:pt x="146" y="54"/>
                    <a:pt x="146" y="54"/>
                    <a:pt x="146" y="54"/>
                  </a:cubicBezTo>
                  <a:cubicBezTo>
                    <a:pt x="146" y="54"/>
                    <a:pt x="146" y="54"/>
                    <a:pt x="146" y="54"/>
                  </a:cubicBezTo>
                  <a:cubicBezTo>
                    <a:pt x="151" y="54"/>
                    <a:pt x="151" y="54"/>
                    <a:pt x="151" y="54"/>
                  </a:cubicBezTo>
                  <a:close/>
                  <a:moveTo>
                    <a:pt x="47" y="39"/>
                  </a:moveTo>
                  <a:cubicBezTo>
                    <a:pt x="47" y="39"/>
                    <a:pt x="47" y="39"/>
                    <a:pt x="47" y="39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lnTo>
                    <a:pt x="47" y="39"/>
                  </a:lnTo>
                  <a:close/>
                  <a:moveTo>
                    <a:pt x="38" y="40"/>
                  </a:moveTo>
                  <a:cubicBezTo>
                    <a:pt x="38" y="40"/>
                    <a:pt x="38" y="40"/>
                    <a:pt x="38" y="40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39"/>
                    <a:pt x="47" y="39"/>
                    <a:pt x="47" y="39"/>
                  </a:cubicBezTo>
                  <a:lnTo>
                    <a:pt x="38" y="40"/>
                  </a:lnTo>
                  <a:close/>
                  <a:moveTo>
                    <a:pt x="47" y="43"/>
                  </a:moveTo>
                  <a:cubicBezTo>
                    <a:pt x="47" y="43"/>
                    <a:pt x="47" y="43"/>
                    <a:pt x="47" y="43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47" y="43"/>
                    <a:pt x="47" y="43"/>
                    <a:pt x="47" y="43"/>
                  </a:cubicBezTo>
                  <a:close/>
                  <a:moveTo>
                    <a:pt x="60" y="39"/>
                  </a:moveTo>
                  <a:cubicBezTo>
                    <a:pt x="60" y="39"/>
                    <a:pt x="60" y="39"/>
                    <a:pt x="60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0" y="39"/>
                    <a:pt x="60" y="39"/>
                    <a:pt x="60" y="39"/>
                  </a:cubicBezTo>
                  <a:close/>
                  <a:moveTo>
                    <a:pt x="47" y="44"/>
                  </a:moveTo>
                  <a:cubicBezTo>
                    <a:pt x="47" y="44"/>
                    <a:pt x="47" y="44"/>
                    <a:pt x="47" y="44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47" y="44"/>
                    <a:pt x="47" y="44"/>
                    <a:pt x="47" y="44"/>
                  </a:cubicBezTo>
                  <a:close/>
                  <a:moveTo>
                    <a:pt x="60" y="40"/>
                  </a:moveTo>
                  <a:cubicBezTo>
                    <a:pt x="60" y="40"/>
                    <a:pt x="60" y="40"/>
                    <a:pt x="60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0" y="40"/>
                    <a:pt x="60" y="40"/>
                    <a:pt x="60" y="40"/>
                  </a:cubicBezTo>
                  <a:close/>
                  <a:moveTo>
                    <a:pt x="63" y="38"/>
                  </a:moveTo>
                  <a:cubicBezTo>
                    <a:pt x="63" y="38"/>
                    <a:pt x="63" y="38"/>
                    <a:pt x="63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3" y="38"/>
                    <a:pt x="63" y="38"/>
                    <a:pt x="63" y="38"/>
                  </a:cubicBezTo>
                  <a:close/>
                  <a:moveTo>
                    <a:pt x="47" y="45"/>
                  </a:moveTo>
                  <a:cubicBezTo>
                    <a:pt x="47" y="45"/>
                    <a:pt x="47" y="45"/>
                    <a:pt x="47" y="45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47" y="44"/>
                    <a:pt x="47" y="44"/>
                    <a:pt x="47" y="44"/>
                  </a:cubicBezTo>
                  <a:lnTo>
                    <a:pt x="47" y="45"/>
                  </a:lnTo>
                  <a:close/>
                  <a:moveTo>
                    <a:pt x="47" y="46"/>
                  </a:moveTo>
                  <a:cubicBezTo>
                    <a:pt x="47" y="46"/>
                    <a:pt x="47" y="46"/>
                    <a:pt x="4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47" y="46"/>
                    <a:pt x="47" y="46"/>
                    <a:pt x="47" y="46"/>
                  </a:cubicBezTo>
                  <a:close/>
                  <a:moveTo>
                    <a:pt x="47" y="46"/>
                  </a:moveTo>
                  <a:cubicBezTo>
                    <a:pt x="47" y="46"/>
                    <a:pt x="47" y="46"/>
                    <a:pt x="47" y="46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47" y="45"/>
                    <a:pt x="47" y="45"/>
                    <a:pt x="47" y="45"/>
                  </a:cubicBezTo>
                  <a:lnTo>
                    <a:pt x="47" y="46"/>
                  </a:lnTo>
                  <a:close/>
                  <a:moveTo>
                    <a:pt x="100" y="14"/>
                  </a:moveTo>
                  <a:cubicBezTo>
                    <a:pt x="100" y="14"/>
                    <a:pt x="100" y="14"/>
                    <a:pt x="100" y="14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0" y="12"/>
                    <a:pt x="100" y="12"/>
                    <a:pt x="100" y="12"/>
                  </a:cubicBezTo>
                  <a:lnTo>
                    <a:pt x="100" y="14"/>
                  </a:lnTo>
                  <a:close/>
                  <a:moveTo>
                    <a:pt x="100" y="11"/>
                  </a:moveTo>
                  <a:cubicBezTo>
                    <a:pt x="100" y="11"/>
                    <a:pt x="100" y="11"/>
                    <a:pt x="100" y="11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8"/>
                    <a:pt x="101" y="8"/>
                    <a:pt x="101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0" y="8"/>
                    <a:pt x="100" y="8"/>
                    <a:pt x="100" y="8"/>
                  </a:cubicBezTo>
                  <a:lnTo>
                    <a:pt x="100" y="11"/>
                  </a:lnTo>
                  <a:close/>
                  <a:moveTo>
                    <a:pt x="103" y="29"/>
                  </a:moveTo>
                  <a:cubicBezTo>
                    <a:pt x="103" y="29"/>
                    <a:pt x="103" y="29"/>
                    <a:pt x="103" y="29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4" y="29"/>
                    <a:pt x="104" y="29"/>
                    <a:pt x="104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29"/>
                    <a:pt x="106" y="29"/>
                    <a:pt x="106" y="29"/>
                  </a:cubicBezTo>
                  <a:lnTo>
                    <a:pt x="103" y="29"/>
                  </a:lnTo>
                  <a:close/>
                  <a:moveTo>
                    <a:pt x="104" y="8"/>
                  </a:moveTo>
                  <a:cubicBezTo>
                    <a:pt x="104" y="8"/>
                    <a:pt x="104" y="8"/>
                    <a:pt x="104" y="8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8"/>
                    <a:pt x="103" y="8"/>
                    <a:pt x="103" y="8"/>
                  </a:cubicBezTo>
                  <a:lnTo>
                    <a:pt x="104" y="8"/>
                  </a:lnTo>
                  <a:close/>
                  <a:moveTo>
                    <a:pt x="104" y="3"/>
                  </a:moveTo>
                  <a:cubicBezTo>
                    <a:pt x="104" y="3"/>
                    <a:pt x="104" y="3"/>
                    <a:pt x="104" y="3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04" y="5"/>
                    <a:pt x="104" y="5"/>
                    <a:pt x="104" y="5"/>
                  </a:cubicBezTo>
                  <a:lnTo>
                    <a:pt x="104" y="3"/>
                  </a:lnTo>
                  <a:close/>
                  <a:moveTo>
                    <a:pt x="60" y="41"/>
                  </a:moveTo>
                  <a:cubicBezTo>
                    <a:pt x="60" y="41"/>
                    <a:pt x="60" y="41"/>
                    <a:pt x="60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0" y="41"/>
                    <a:pt x="60" y="41"/>
                    <a:pt x="60" y="41"/>
                  </a:cubicBezTo>
                  <a:close/>
                  <a:moveTo>
                    <a:pt x="100" y="23"/>
                  </a:moveTo>
                  <a:cubicBezTo>
                    <a:pt x="100" y="23"/>
                    <a:pt x="100" y="23"/>
                    <a:pt x="100" y="23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2"/>
                    <a:pt x="101" y="22"/>
                    <a:pt x="101" y="22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0" y="21"/>
                    <a:pt x="100" y="21"/>
                    <a:pt x="100" y="21"/>
                  </a:cubicBezTo>
                  <a:lnTo>
                    <a:pt x="100" y="23"/>
                  </a:lnTo>
                  <a:close/>
                  <a:moveTo>
                    <a:pt x="100" y="20"/>
                  </a:moveTo>
                  <a:cubicBezTo>
                    <a:pt x="100" y="20"/>
                    <a:pt x="100" y="20"/>
                    <a:pt x="100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0" y="18"/>
                    <a:pt x="100" y="18"/>
                    <a:pt x="100" y="18"/>
                  </a:cubicBezTo>
                  <a:lnTo>
                    <a:pt x="100" y="20"/>
                  </a:lnTo>
                  <a:close/>
                  <a:moveTo>
                    <a:pt x="100" y="17"/>
                  </a:moveTo>
                  <a:cubicBezTo>
                    <a:pt x="100" y="17"/>
                    <a:pt x="100" y="17"/>
                    <a:pt x="100" y="17"/>
                  </a:cubicBezTo>
                  <a:cubicBezTo>
                    <a:pt x="101" y="17"/>
                    <a:pt x="101" y="17"/>
                    <a:pt x="101" y="17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0" y="15"/>
                    <a:pt x="100" y="15"/>
                    <a:pt x="100" y="15"/>
                  </a:cubicBezTo>
                  <a:lnTo>
                    <a:pt x="100" y="17"/>
                  </a:lnTo>
                  <a:close/>
                  <a:moveTo>
                    <a:pt x="71" y="42"/>
                  </a:moveTo>
                  <a:cubicBezTo>
                    <a:pt x="71" y="42"/>
                    <a:pt x="71" y="42"/>
                    <a:pt x="71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1" y="41"/>
                    <a:pt x="71" y="41"/>
                    <a:pt x="71" y="41"/>
                  </a:cubicBezTo>
                  <a:lnTo>
                    <a:pt x="71" y="42"/>
                  </a:lnTo>
                  <a:close/>
                  <a:moveTo>
                    <a:pt x="104" y="26"/>
                  </a:moveTo>
                  <a:cubicBezTo>
                    <a:pt x="104" y="26"/>
                    <a:pt x="104" y="26"/>
                    <a:pt x="104" y="26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3" y="26"/>
                    <a:pt x="103" y="26"/>
                    <a:pt x="103" y="26"/>
                  </a:cubicBezTo>
                  <a:lnTo>
                    <a:pt x="104" y="26"/>
                  </a:lnTo>
                  <a:close/>
                  <a:moveTo>
                    <a:pt x="104" y="11"/>
                  </a:moveTo>
                  <a:cubicBezTo>
                    <a:pt x="104" y="11"/>
                    <a:pt x="104" y="11"/>
                    <a:pt x="104" y="11"/>
                  </a:cubicBezTo>
                  <a:cubicBezTo>
                    <a:pt x="104" y="9"/>
                    <a:pt x="104" y="9"/>
                    <a:pt x="104" y="9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6" y="8"/>
                    <a:pt x="106" y="8"/>
                    <a:pt x="106" y="8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11"/>
                    <a:pt x="103" y="11"/>
                    <a:pt x="103" y="11"/>
                  </a:cubicBezTo>
                  <a:lnTo>
                    <a:pt x="104" y="11"/>
                  </a:lnTo>
                  <a:close/>
                  <a:moveTo>
                    <a:pt x="104" y="23"/>
                  </a:moveTo>
                  <a:cubicBezTo>
                    <a:pt x="104" y="23"/>
                    <a:pt x="104" y="23"/>
                    <a:pt x="104" y="23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3"/>
                    <a:pt x="103" y="23"/>
                    <a:pt x="103" y="23"/>
                  </a:cubicBezTo>
                  <a:lnTo>
                    <a:pt x="104" y="23"/>
                  </a:lnTo>
                  <a:close/>
                  <a:moveTo>
                    <a:pt x="104" y="29"/>
                  </a:moveTo>
                  <a:cubicBezTo>
                    <a:pt x="104" y="29"/>
                    <a:pt x="104" y="29"/>
                    <a:pt x="104" y="29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9"/>
                    <a:pt x="103" y="29"/>
                    <a:pt x="103" y="29"/>
                  </a:cubicBezTo>
                  <a:lnTo>
                    <a:pt x="104" y="29"/>
                  </a:lnTo>
                  <a:close/>
                  <a:moveTo>
                    <a:pt x="104" y="14"/>
                  </a:moveTo>
                  <a:cubicBezTo>
                    <a:pt x="104" y="14"/>
                    <a:pt x="104" y="14"/>
                    <a:pt x="104" y="14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3" y="14"/>
                    <a:pt x="103" y="14"/>
                    <a:pt x="103" y="14"/>
                  </a:cubicBezTo>
                  <a:lnTo>
                    <a:pt x="104" y="14"/>
                  </a:lnTo>
                  <a:close/>
                  <a:moveTo>
                    <a:pt x="104" y="20"/>
                  </a:moveTo>
                  <a:cubicBezTo>
                    <a:pt x="104" y="20"/>
                    <a:pt x="104" y="20"/>
                    <a:pt x="104" y="20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20"/>
                    <a:pt x="103" y="20"/>
                    <a:pt x="103" y="20"/>
                  </a:cubicBezTo>
                  <a:lnTo>
                    <a:pt x="104" y="20"/>
                  </a:lnTo>
                  <a:close/>
                  <a:moveTo>
                    <a:pt x="104" y="17"/>
                  </a:moveTo>
                  <a:cubicBezTo>
                    <a:pt x="104" y="17"/>
                    <a:pt x="104" y="17"/>
                    <a:pt x="104" y="17"/>
                  </a:cubicBezTo>
                  <a:cubicBezTo>
                    <a:pt x="104" y="15"/>
                    <a:pt x="104" y="15"/>
                    <a:pt x="104" y="15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7"/>
                    <a:pt x="103" y="17"/>
                    <a:pt x="103" y="17"/>
                  </a:cubicBezTo>
                  <a:lnTo>
                    <a:pt x="104" y="17"/>
                  </a:lnTo>
                  <a:close/>
                  <a:moveTo>
                    <a:pt x="103" y="3"/>
                  </a:moveTo>
                  <a:cubicBezTo>
                    <a:pt x="103" y="3"/>
                    <a:pt x="103" y="3"/>
                    <a:pt x="103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3"/>
                    <a:pt x="103" y="3"/>
                    <a:pt x="103" y="3"/>
                  </a:cubicBezTo>
                  <a:close/>
                  <a:moveTo>
                    <a:pt x="103" y="5"/>
                  </a:moveTo>
                  <a:cubicBezTo>
                    <a:pt x="103" y="5"/>
                    <a:pt x="103" y="5"/>
                    <a:pt x="103" y="5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103" y="3"/>
                    <a:pt x="103" y="3"/>
                    <a:pt x="103" y="3"/>
                  </a:cubicBezTo>
                  <a:lnTo>
                    <a:pt x="103" y="5"/>
                  </a:lnTo>
                  <a:close/>
                  <a:moveTo>
                    <a:pt x="67" y="42"/>
                  </a:moveTo>
                  <a:cubicBezTo>
                    <a:pt x="67" y="42"/>
                    <a:pt x="67" y="42"/>
                    <a:pt x="67" y="42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67" y="41"/>
                    <a:pt x="67" y="41"/>
                    <a:pt x="67" y="41"/>
                  </a:cubicBezTo>
                  <a:lnTo>
                    <a:pt x="67" y="42"/>
                  </a:lnTo>
                  <a:close/>
                  <a:moveTo>
                    <a:pt x="67" y="43"/>
                  </a:moveTo>
                  <a:cubicBezTo>
                    <a:pt x="67" y="43"/>
                    <a:pt x="67" y="43"/>
                    <a:pt x="67" y="43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67" y="42"/>
                    <a:pt x="67" y="42"/>
                    <a:pt x="67" y="42"/>
                  </a:cubicBezTo>
                  <a:lnTo>
                    <a:pt x="67" y="43"/>
                  </a:lnTo>
                  <a:close/>
                  <a:moveTo>
                    <a:pt x="67" y="43"/>
                  </a:moveTo>
                  <a:cubicBezTo>
                    <a:pt x="67" y="43"/>
                    <a:pt x="67" y="43"/>
                    <a:pt x="67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67" y="43"/>
                    <a:pt x="67" y="43"/>
                    <a:pt x="67" y="43"/>
                  </a:cubicBezTo>
                  <a:close/>
                  <a:moveTo>
                    <a:pt x="67" y="41"/>
                  </a:moveTo>
                  <a:cubicBezTo>
                    <a:pt x="67" y="41"/>
                    <a:pt x="67" y="41"/>
                    <a:pt x="67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67" y="41"/>
                    <a:pt x="67" y="41"/>
                    <a:pt x="67" y="41"/>
                  </a:cubicBezTo>
                  <a:close/>
                  <a:moveTo>
                    <a:pt x="71" y="37"/>
                  </a:moveTo>
                  <a:cubicBezTo>
                    <a:pt x="71" y="37"/>
                    <a:pt x="71" y="37"/>
                    <a:pt x="71" y="37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71" y="37"/>
                    <a:pt x="71" y="37"/>
                    <a:pt x="71" y="37"/>
                  </a:cubicBezTo>
                  <a:close/>
                  <a:moveTo>
                    <a:pt x="67" y="40"/>
                  </a:moveTo>
                  <a:cubicBezTo>
                    <a:pt x="67" y="40"/>
                    <a:pt x="67" y="40"/>
                    <a:pt x="67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67" y="40"/>
                    <a:pt x="67" y="40"/>
                    <a:pt x="67" y="40"/>
                  </a:cubicBezTo>
                  <a:close/>
                  <a:moveTo>
                    <a:pt x="6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0" y="41"/>
                    <a:pt x="60" y="41"/>
                    <a:pt x="60" y="41"/>
                  </a:cubicBezTo>
                  <a:lnTo>
                    <a:pt x="60" y="42"/>
                  </a:lnTo>
                  <a:close/>
                  <a:moveTo>
                    <a:pt x="67" y="39"/>
                  </a:moveTo>
                  <a:cubicBezTo>
                    <a:pt x="67" y="39"/>
                    <a:pt x="67" y="39"/>
                    <a:pt x="67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67" y="39"/>
                    <a:pt x="67" y="39"/>
                    <a:pt x="67" y="39"/>
                  </a:cubicBez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1" y="39"/>
                    <a:pt x="71" y="39"/>
                    <a:pt x="71" y="39"/>
                  </a:cubicBezTo>
                  <a:close/>
                  <a:moveTo>
                    <a:pt x="71" y="40"/>
                  </a:moveTo>
                  <a:cubicBezTo>
                    <a:pt x="71" y="40"/>
                    <a:pt x="71" y="40"/>
                    <a:pt x="71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1" y="40"/>
                    <a:pt x="71" y="40"/>
                    <a:pt x="71" y="40"/>
                  </a:cubicBezTo>
                  <a:close/>
                  <a:moveTo>
                    <a:pt x="71" y="41"/>
                  </a:moveTo>
                  <a:cubicBezTo>
                    <a:pt x="71" y="41"/>
                    <a:pt x="71" y="41"/>
                    <a:pt x="71" y="41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1" y="41"/>
                    <a:pt x="71" y="41"/>
                    <a:pt x="71" y="41"/>
                  </a:cubicBez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1" y="38"/>
                    <a:pt x="71" y="38"/>
                    <a:pt x="71" y="38"/>
                  </a:cubicBezTo>
                  <a:lnTo>
                    <a:pt x="71" y="39"/>
                  </a:lnTo>
                  <a:close/>
                  <a:moveTo>
                    <a:pt x="67" y="45"/>
                  </a:moveTo>
                  <a:cubicBezTo>
                    <a:pt x="67" y="45"/>
                    <a:pt x="67" y="45"/>
                    <a:pt x="67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67" y="45"/>
                    <a:pt x="67" y="45"/>
                    <a:pt x="67" y="45"/>
                  </a:cubicBezTo>
                  <a:close/>
                  <a:moveTo>
                    <a:pt x="74" y="37"/>
                  </a:moveTo>
                  <a:cubicBezTo>
                    <a:pt x="74" y="37"/>
                    <a:pt x="74" y="37"/>
                    <a:pt x="74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4" y="37"/>
                    <a:pt x="74" y="37"/>
                    <a:pt x="74" y="37"/>
                  </a:cubicBezTo>
                  <a:close/>
                  <a:moveTo>
                    <a:pt x="67" y="44"/>
                  </a:moveTo>
                  <a:cubicBezTo>
                    <a:pt x="67" y="44"/>
                    <a:pt x="67" y="44"/>
                    <a:pt x="67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67" y="44"/>
                    <a:pt x="67" y="44"/>
                    <a:pt x="67" y="44"/>
                  </a:cubicBezTo>
                  <a:close/>
                  <a:moveTo>
                    <a:pt x="67" y="39"/>
                  </a:moveTo>
                  <a:cubicBezTo>
                    <a:pt x="67" y="39"/>
                    <a:pt x="67" y="39"/>
                    <a:pt x="67" y="39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67" y="38"/>
                    <a:pt x="67" y="38"/>
                    <a:pt x="67" y="38"/>
                  </a:cubicBezTo>
                  <a:lnTo>
                    <a:pt x="67" y="39"/>
                  </a:lnTo>
                  <a:close/>
                  <a:moveTo>
                    <a:pt x="60" y="46"/>
                  </a:moveTo>
                  <a:cubicBezTo>
                    <a:pt x="60" y="46"/>
                    <a:pt x="60" y="46"/>
                    <a:pt x="60" y="46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0" y="45"/>
                    <a:pt x="60" y="45"/>
                    <a:pt x="60" y="45"/>
                  </a:cubicBezTo>
                  <a:lnTo>
                    <a:pt x="60" y="46"/>
                  </a:lnTo>
                  <a:close/>
                  <a:moveTo>
                    <a:pt x="60" y="45"/>
                  </a:moveTo>
                  <a:cubicBezTo>
                    <a:pt x="60" y="45"/>
                    <a:pt x="60" y="45"/>
                    <a:pt x="60" y="45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0" y="44"/>
                    <a:pt x="60" y="44"/>
                    <a:pt x="60" y="44"/>
                  </a:cubicBezTo>
                  <a:lnTo>
                    <a:pt x="60" y="45"/>
                  </a:lnTo>
                  <a:close/>
                  <a:moveTo>
                    <a:pt x="67" y="38"/>
                  </a:moveTo>
                  <a:cubicBezTo>
                    <a:pt x="67" y="38"/>
                    <a:pt x="67" y="38"/>
                    <a:pt x="67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7" y="38"/>
                    <a:pt x="67" y="38"/>
                    <a:pt x="67" y="38"/>
                  </a:cubicBezTo>
                  <a:close/>
                  <a:moveTo>
                    <a:pt x="64" y="39"/>
                  </a:moveTo>
                  <a:cubicBezTo>
                    <a:pt x="64" y="39"/>
                    <a:pt x="64" y="39"/>
                    <a:pt x="64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4" y="39"/>
                    <a:pt x="64" y="39"/>
                    <a:pt x="64" y="39"/>
                  </a:cubicBezTo>
                  <a:close/>
                  <a:moveTo>
                    <a:pt x="6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0" y="42"/>
                    <a:pt x="60" y="42"/>
                    <a:pt x="60" y="42"/>
                  </a:cubicBezTo>
                  <a:close/>
                  <a:moveTo>
                    <a:pt x="60" y="44"/>
                  </a:moveTo>
                  <a:cubicBezTo>
                    <a:pt x="60" y="44"/>
                    <a:pt x="60" y="44"/>
                    <a:pt x="60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0" y="44"/>
                    <a:pt x="60" y="44"/>
                    <a:pt x="60" y="44"/>
                  </a:cubicBezTo>
                  <a:close/>
                  <a:moveTo>
                    <a:pt x="60" y="43"/>
                  </a:moveTo>
                  <a:cubicBezTo>
                    <a:pt x="60" y="43"/>
                    <a:pt x="60" y="43"/>
                    <a:pt x="60" y="43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0" y="43"/>
                    <a:pt x="60" y="43"/>
                    <a:pt x="60" y="43"/>
                  </a:cubicBezTo>
                  <a:close/>
                  <a:moveTo>
                    <a:pt x="64" y="43"/>
                  </a:moveTo>
                  <a:cubicBezTo>
                    <a:pt x="64" y="43"/>
                    <a:pt x="64" y="43"/>
                    <a:pt x="64" y="43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4" y="43"/>
                    <a:pt x="64" y="43"/>
                    <a:pt x="64" y="43"/>
                  </a:cubicBezTo>
                  <a:close/>
                  <a:moveTo>
                    <a:pt x="64" y="45"/>
                  </a:moveTo>
                  <a:cubicBezTo>
                    <a:pt x="64" y="45"/>
                    <a:pt x="64" y="45"/>
                    <a:pt x="64" y="4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4" y="45"/>
                    <a:pt x="64" y="45"/>
                    <a:pt x="64" y="45"/>
                  </a:cubicBezTo>
                  <a:close/>
                  <a:moveTo>
                    <a:pt x="64" y="40"/>
                  </a:moveTo>
                  <a:cubicBezTo>
                    <a:pt x="64" y="40"/>
                    <a:pt x="64" y="40"/>
                    <a:pt x="64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4" y="40"/>
                    <a:pt x="64" y="40"/>
                    <a:pt x="64" y="40"/>
                  </a:cubicBezTo>
                  <a:close/>
                  <a:moveTo>
                    <a:pt x="64" y="45"/>
                  </a:moveTo>
                  <a:cubicBezTo>
                    <a:pt x="64" y="45"/>
                    <a:pt x="64" y="45"/>
                    <a:pt x="64" y="45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4" y="44"/>
                    <a:pt x="64" y="44"/>
                    <a:pt x="64" y="44"/>
                  </a:cubicBezTo>
                  <a:lnTo>
                    <a:pt x="64" y="45"/>
                  </a:lnTo>
                  <a:close/>
                  <a:moveTo>
                    <a:pt x="64" y="44"/>
                  </a:moveTo>
                  <a:cubicBezTo>
                    <a:pt x="64" y="44"/>
                    <a:pt x="64" y="44"/>
                    <a:pt x="64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4" y="43"/>
                    <a:pt x="64" y="43"/>
                    <a:pt x="64" y="43"/>
                  </a:cubicBezTo>
                  <a:lnTo>
                    <a:pt x="64" y="44"/>
                  </a:lnTo>
                  <a:close/>
                  <a:moveTo>
                    <a:pt x="64" y="41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4" y="40"/>
                    <a:pt x="64" y="40"/>
                    <a:pt x="64" y="40"/>
                  </a:cubicBezTo>
                  <a:lnTo>
                    <a:pt x="64" y="41"/>
                  </a:lnTo>
                  <a:close/>
                  <a:moveTo>
                    <a:pt x="64" y="42"/>
                  </a:moveTo>
                  <a:cubicBezTo>
                    <a:pt x="64" y="42"/>
                    <a:pt x="64" y="42"/>
                    <a:pt x="64" y="42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4" y="41"/>
                    <a:pt x="64" y="41"/>
                    <a:pt x="64" y="41"/>
                  </a:cubicBezTo>
                  <a:lnTo>
                    <a:pt x="64" y="42"/>
                  </a:lnTo>
                  <a:close/>
                  <a:moveTo>
                    <a:pt x="64" y="42"/>
                  </a:moveTo>
                  <a:cubicBezTo>
                    <a:pt x="64" y="42"/>
                    <a:pt x="64" y="42"/>
                    <a:pt x="64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4" y="42"/>
                    <a:pt x="64" y="42"/>
                    <a:pt x="64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1193" y="4158"/>
              <a:ext cx="482" cy="141"/>
            </a:xfrm>
            <a:custGeom>
              <a:avLst/>
              <a:gdLst>
                <a:gd name="T0" fmla="*/ 0 w 186"/>
                <a:gd name="T1" fmla="*/ 53 h 53"/>
                <a:gd name="T2" fmla="*/ 81 w 186"/>
                <a:gd name="T3" fmla="*/ 11 h 53"/>
                <a:gd name="T4" fmla="*/ 155 w 186"/>
                <a:gd name="T5" fmla="*/ 31 h 53"/>
                <a:gd name="T6" fmla="*/ 76 w 186"/>
                <a:gd name="T7" fmla="*/ 4 h 53"/>
                <a:gd name="T8" fmla="*/ 96 w 186"/>
                <a:gd name="T9" fmla="*/ 49 h 53"/>
                <a:gd name="T10" fmla="*/ 95 w 186"/>
                <a:gd name="T11" fmla="*/ 52 h 53"/>
                <a:gd name="T12" fmla="*/ 154 w 186"/>
                <a:gd name="T13" fmla="*/ 15 h 53"/>
                <a:gd name="T14" fmla="*/ 99 w 186"/>
                <a:gd name="T15" fmla="*/ 17 h 53"/>
                <a:gd name="T16" fmla="*/ 18 w 186"/>
                <a:gd name="T17" fmla="*/ 19 h 53"/>
                <a:gd name="T18" fmla="*/ 15 w 186"/>
                <a:gd name="T19" fmla="*/ 21 h 53"/>
                <a:gd name="T20" fmla="*/ 19 w 186"/>
                <a:gd name="T21" fmla="*/ 20 h 53"/>
                <a:gd name="T22" fmla="*/ 23 w 186"/>
                <a:gd name="T23" fmla="*/ 32 h 53"/>
                <a:gd name="T24" fmla="*/ 25 w 186"/>
                <a:gd name="T25" fmla="*/ 32 h 53"/>
                <a:gd name="T26" fmla="*/ 29 w 186"/>
                <a:gd name="T27" fmla="*/ 17 h 53"/>
                <a:gd name="T28" fmla="*/ 49 w 186"/>
                <a:gd name="T29" fmla="*/ 18 h 53"/>
                <a:gd name="T30" fmla="*/ 59 w 186"/>
                <a:gd name="T31" fmla="*/ 4 h 53"/>
                <a:gd name="T32" fmla="*/ 31 w 186"/>
                <a:gd name="T33" fmla="*/ 2 h 53"/>
                <a:gd name="T34" fmla="*/ 22 w 186"/>
                <a:gd name="T35" fmla="*/ 5 h 53"/>
                <a:gd name="T36" fmla="*/ 67 w 186"/>
                <a:gd name="T37" fmla="*/ 31 h 53"/>
                <a:gd name="T38" fmla="*/ 75 w 186"/>
                <a:gd name="T39" fmla="*/ 31 h 53"/>
                <a:gd name="T40" fmla="*/ 78 w 186"/>
                <a:gd name="T41" fmla="*/ 29 h 53"/>
                <a:gd name="T42" fmla="*/ 83 w 186"/>
                <a:gd name="T43" fmla="*/ 26 h 53"/>
                <a:gd name="T44" fmla="*/ 93 w 186"/>
                <a:gd name="T45" fmla="*/ 19 h 53"/>
                <a:gd name="T46" fmla="*/ 103 w 186"/>
                <a:gd name="T47" fmla="*/ 17 h 53"/>
                <a:gd name="T48" fmla="*/ 107 w 186"/>
                <a:gd name="T49" fmla="*/ 21 h 53"/>
                <a:gd name="T50" fmla="*/ 117 w 186"/>
                <a:gd name="T51" fmla="*/ 21 h 53"/>
                <a:gd name="T52" fmla="*/ 20 w 186"/>
                <a:gd name="T53" fmla="*/ 35 h 53"/>
                <a:gd name="T54" fmla="*/ 28 w 186"/>
                <a:gd name="T55" fmla="*/ 41 h 53"/>
                <a:gd name="T56" fmla="*/ 31 w 186"/>
                <a:gd name="T57" fmla="*/ 41 h 53"/>
                <a:gd name="T58" fmla="*/ 33 w 186"/>
                <a:gd name="T59" fmla="*/ 35 h 53"/>
                <a:gd name="T60" fmla="*/ 36 w 186"/>
                <a:gd name="T61" fmla="*/ 47 h 53"/>
                <a:gd name="T62" fmla="*/ 40 w 186"/>
                <a:gd name="T63" fmla="*/ 47 h 53"/>
                <a:gd name="T64" fmla="*/ 41 w 186"/>
                <a:gd name="T65" fmla="*/ 41 h 53"/>
                <a:gd name="T66" fmla="*/ 43 w 186"/>
                <a:gd name="T67" fmla="*/ 48 h 53"/>
                <a:gd name="T68" fmla="*/ 46 w 186"/>
                <a:gd name="T69" fmla="*/ 48 h 53"/>
                <a:gd name="T70" fmla="*/ 49 w 186"/>
                <a:gd name="T71" fmla="*/ 48 h 53"/>
                <a:gd name="T72" fmla="*/ 52 w 186"/>
                <a:gd name="T73" fmla="*/ 41 h 53"/>
                <a:gd name="T74" fmla="*/ 55 w 186"/>
                <a:gd name="T75" fmla="*/ 48 h 53"/>
                <a:gd name="T76" fmla="*/ 57 w 186"/>
                <a:gd name="T77" fmla="*/ 41 h 53"/>
                <a:gd name="T78" fmla="*/ 61 w 186"/>
                <a:gd name="T79" fmla="*/ 48 h 53"/>
                <a:gd name="T80" fmla="*/ 64 w 186"/>
                <a:gd name="T81" fmla="*/ 41 h 53"/>
                <a:gd name="T82" fmla="*/ 71 w 186"/>
                <a:gd name="T83" fmla="*/ 41 h 53"/>
                <a:gd name="T84" fmla="*/ 77 w 186"/>
                <a:gd name="T85" fmla="*/ 33 h 53"/>
                <a:gd name="T86" fmla="*/ 84 w 186"/>
                <a:gd name="T87" fmla="*/ 48 h 53"/>
                <a:gd name="T88" fmla="*/ 89 w 186"/>
                <a:gd name="T89" fmla="*/ 33 h 53"/>
                <a:gd name="T90" fmla="*/ 99 w 186"/>
                <a:gd name="T91" fmla="*/ 41 h 53"/>
                <a:gd name="T92" fmla="*/ 105 w 186"/>
                <a:gd name="T93" fmla="*/ 34 h 53"/>
                <a:gd name="T94" fmla="*/ 112 w 186"/>
                <a:gd name="T95" fmla="*/ 48 h 53"/>
                <a:gd name="T96" fmla="*/ 114 w 186"/>
                <a:gd name="T97" fmla="*/ 48 h 53"/>
                <a:gd name="T98" fmla="*/ 117 w 186"/>
                <a:gd name="T99" fmla="*/ 34 h 53"/>
                <a:gd name="T100" fmla="*/ 143 w 186"/>
                <a:gd name="T101" fmla="*/ 18 h 53"/>
                <a:gd name="T102" fmla="*/ 141 w 186"/>
                <a:gd name="T103" fmla="*/ 17 h 53"/>
                <a:gd name="T104" fmla="*/ 134 w 186"/>
                <a:gd name="T105" fmla="*/ 33 h 53"/>
                <a:gd name="T106" fmla="*/ 127 w 186"/>
                <a:gd name="T107" fmla="*/ 32 h 53"/>
                <a:gd name="T108" fmla="*/ 123 w 186"/>
                <a:gd name="T109" fmla="*/ 22 h 53"/>
                <a:gd name="T110" fmla="*/ 120 w 186"/>
                <a:gd name="T111" fmla="*/ 18 h 53"/>
                <a:gd name="T112" fmla="*/ 122 w 186"/>
                <a:gd name="T113" fmla="*/ 41 h 53"/>
                <a:gd name="T114" fmla="*/ 125 w 186"/>
                <a:gd name="T115" fmla="*/ 33 h 53"/>
                <a:gd name="T116" fmla="*/ 155 w 186"/>
                <a:gd name="T117" fmla="*/ 49 h 53"/>
                <a:gd name="T118" fmla="*/ 162 w 186"/>
                <a:gd name="T119" fmla="*/ 40 h 53"/>
                <a:gd name="T120" fmla="*/ 162 w 186"/>
                <a:gd name="T121" fmla="*/ 40 h 53"/>
                <a:gd name="T122" fmla="*/ 177 w 186"/>
                <a:gd name="T123" fmla="*/ 49 h 53"/>
                <a:gd name="T124" fmla="*/ 181 w 186"/>
                <a:gd name="T125" fmla="*/ 4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6" h="53">
                  <a:moveTo>
                    <a:pt x="3" y="53"/>
                  </a:moveTo>
                  <a:cubicBezTo>
                    <a:pt x="94" y="51"/>
                    <a:pt x="94" y="51"/>
                    <a:pt x="94" y="5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3" y="52"/>
                    <a:pt x="3" y="52"/>
                    <a:pt x="3" y="52"/>
                  </a:cubicBezTo>
                  <a:lnTo>
                    <a:pt x="3" y="53"/>
                  </a:lnTo>
                  <a:close/>
                  <a:moveTo>
                    <a:pt x="4" y="50"/>
                  </a:moveTo>
                  <a:cubicBezTo>
                    <a:pt x="4" y="50"/>
                    <a:pt x="4" y="50"/>
                    <a:pt x="4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3" y="51"/>
                    <a:pt x="3" y="51"/>
                    <a:pt x="3" y="51"/>
                  </a:cubicBezTo>
                  <a:lnTo>
                    <a:pt x="4" y="50"/>
                  </a:lnTo>
                  <a:close/>
                  <a:moveTo>
                    <a:pt x="3" y="50"/>
                  </a:moveTo>
                  <a:cubicBezTo>
                    <a:pt x="3" y="50"/>
                    <a:pt x="3" y="50"/>
                    <a:pt x="3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0"/>
                    <a:pt x="2" y="50"/>
                    <a:pt x="2" y="50"/>
                  </a:cubicBezTo>
                  <a:lnTo>
                    <a:pt x="3" y="50"/>
                  </a:ln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6" y="49"/>
                    <a:pt x="5" y="49"/>
                    <a:pt x="5" y="49"/>
                  </a:cubicBezTo>
                  <a:cubicBezTo>
                    <a:pt x="5" y="51"/>
                    <a:pt x="5" y="51"/>
                    <a:pt x="5" y="51"/>
                  </a:cubicBezTo>
                  <a:lnTo>
                    <a:pt x="5" y="49"/>
                  </a:lnTo>
                  <a:close/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9" y="47"/>
                    <a:pt x="9" y="47"/>
                    <a:pt x="9" y="47"/>
                  </a:cubicBezTo>
                  <a:lnTo>
                    <a:pt x="10" y="47"/>
                  </a:lnTo>
                  <a:close/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0" y="53"/>
                    <a:pt x="0" y="53"/>
                    <a:pt x="0" y="53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5" y="51"/>
                    <a:pt x="5" y="51"/>
                    <a:pt x="5" y="51"/>
                  </a:cubicBezTo>
                  <a:lnTo>
                    <a:pt x="5" y="52"/>
                  </a:lnTo>
                  <a:close/>
                  <a:moveTo>
                    <a:pt x="76" y="7"/>
                  </a:moveTo>
                  <a:cubicBezTo>
                    <a:pt x="76" y="7"/>
                    <a:pt x="76" y="7"/>
                    <a:pt x="76" y="7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9"/>
                    <a:pt x="78" y="8"/>
                    <a:pt x="77" y="8"/>
                  </a:cubicBezTo>
                  <a:cubicBezTo>
                    <a:pt x="76" y="7"/>
                    <a:pt x="76" y="7"/>
                    <a:pt x="76" y="7"/>
                  </a:cubicBezTo>
                  <a:close/>
                  <a:moveTo>
                    <a:pt x="99" y="13"/>
                  </a:moveTo>
                  <a:cubicBezTo>
                    <a:pt x="99" y="13"/>
                    <a:pt x="99" y="13"/>
                    <a:pt x="99" y="13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102" y="13"/>
                    <a:pt x="102" y="13"/>
                    <a:pt x="102" y="13"/>
                  </a:cubicBezTo>
                  <a:lnTo>
                    <a:pt x="99" y="13"/>
                  </a:lnTo>
                  <a:close/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8" y="48"/>
                    <a:pt x="8" y="48"/>
                    <a:pt x="8" y="48"/>
                  </a:cubicBezTo>
                  <a:lnTo>
                    <a:pt x="10" y="48"/>
                  </a:lnTo>
                  <a:close/>
                  <a:moveTo>
                    <a:pt x="87" y="12"/>
                  </a:moveTo>
                  <a:cubicBezTo>
                    <a:pt x="87" y="12"/>
                    <a:pt x="87" y="12"/>
                    <a:pt x="87" y="12"/>
                  </a:cubicBezTo>
                  <a:cubicBezTo>
                    <a:pt x="87" y="12"/>
                    <a:pt x="85" y="11"/>
                    <a:pt x="84" y="11"/>
                  </a:cubicBezTo>
                  <a:cubicBezTo>
                    <a:pt x="83" y="11"/>
                    <a:pt x="81" y="10"/>
                    <a:pt x="81" y="10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1" y="11"/>
                    <a:pt x="82" y="12"/>
                    <a:pt x="83" y="12"/>
                  </a:cubicBezTo>
                  <a:cubicBezTo>
                    <a:pt x="85" y="13"/>
                    <a:pt x="87" y="13"/>
                    <a:pt x="87" y="13"/>
                  </a:cubicBezTo>
                  <a:lnTo>
                    <a:pt x="87" y="12"/>
                  </a:lnTo>
                  <a:close/>
                  <a:moveTo>
                    <a:pt x="92" y="13"/>
                  </a:moveTo>
                  <a:cubicBezTo>
                    <a:pt x="92" y="13"/>
                    <a:pt x="92" y="13"/>
                    <a:pt x="92" y="13"/>
                  </a:cubicBezTo>
                  <a:cubicBezTo>
                    <a:pt x="91" y="12"/>
                    <a:pt x="88" y="12"/>
                    <a:pt x="88" y="12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3" y="13"/>
                    <a:pt x="92" y="13"/>
                  </a:cubicBez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11" y="50"/>
                    <a:pt x="11" y="50"/>
                  </a:cubicBezTo>
                  <a:close/>
                  <a:moveTo>
                    <a:pt x="181" y="49"/>
                  </a:moveTo>
                  <a:cubicBezTo>
                    <a:pt x="181" y="49"/>
                    <a:pt x="181" y="49"/>
                    <a:pt x="181" y="49"/>
                  </a:cubicBezTo>
                  <a:cubicBezTo>
                    <a:pt x="181" y="40"/>
                    <a:pt x="181" y="40"/>
                    <a:pt x="181" y="40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83" y="49"/>
                    <a:pt x="183" y="49"/>
                    <a:pt x="183" y="49"/>
                  </a:cubicBezTo>
                  <a:cubicBezTo>
                    <a:pt x="183" y="49"/>
                    <a:pt x="183" y="49"/>
                    <a:pt x="183" y="49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6" y="32"/>
                    <a:pt x="155" y="32"/>
                    <a:pt x="155" y="32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4" y="40"/>
                    <a:pt x="154" y="40"/>
                    <a:pt x="154" y="40"/>
                  </a:cubicBezTo>
                  <a:cubicBezTo>
                    <a:pt x="154" y="40"/>
                    <a:pt x="154" y="40"/>
                    <a:pt x="154" y="39"/>
                  </a:cubicBezTo>
                  <a:cubicBezTo>
                    <a:pt x="154" y="37"/>
                    <a:pt x="154" y="32"/>
                    <a:pt x="154" y="32"/>
                  </a:cubicBezTo>
                  <a:cubicBezTo>
                    <a:pt x="154" y="32"/>
                    <a:pt x="151" y="32"/>
                    <a:pt x="148" y="31"/>
                  </a:cubicBezTo>
                  <a:cubicBezTo>
                    <a:pt x="145" y="31"/>
                    <a:pt x="143" y="31"/>
                    <a:pt x="143" y="31"/>
                  </a:cubicBezTo>
                  <a:cubicBezTo>
                    <a:pt x="143" y="31"/>
                    <a:pt x="143" y="38"/>
                    <a:pt x="143" y="40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86" y="30"/>
                    <a:pt x="186" y="30"/>
                    <a:pt x="186" y="30"/>
                  </a:cubicBezTo>
                  <a:cubicBezTo>
                    <a:pt x="173" y="30"/>
                    <a:pt x="173" y="30"/>
                    <a:pt x="173" y="30"/>
                  </a:cubicBezTo>
                  <a:cubicBezTo>
                    <a:pt x="170" y="10"/>
                    <a:pt x="170" y="10"/>
                    <a:pt x="170" y="10"/>
                  </a:cubicBezTo>
                  <a:cubicBezTo>
                    <a:pt x="170" y="10"/>
                    <a:pt x="167" y="10"/>
                    <a:pt x="165" y="10"/>
                  </a:cubicBezTo>
                  <a:cubicBezTo>
                    <a:pt x="163" y="10"/>
                    <a:pt x="159" y="10"/>
                    <a:pt x="159" y="10"/>
                  </a:cubicBezTo>
                  <a:cubicBezTo>
                    <a:pt x="159" y="10"/>
                    <a:pt x="159" y="10"/>
                    <a:pt x="159" y="10"/>
                  </a:cubicBezTo>
                  <a:cubicBezTo>
                    <a:pt x="159" y="13"/>
                    <a:pt x="159" y="13"/>
                    <a:pt x="159" y="13"/>
                  </a:cubicBezTo>
                  <a:cubicBezTo>
                    <a:pt x="158" y="13"/>
                    <a:pt x="158" y="13"/>
                    <a:pt x="156" y="14"/>
                  </a:cubicBezTo>
                  <a:cubicBezTo>
                    <a:pt x="154" y="14"/>
                    <a:pt x="154" y="15"/>
                    <a:pt x="154" y="15"/>
                  </a:cubicBezTo>
                  <a:cubicBezTo>
                    <a:pt x="154" y="21"/>
                    <a:pt x="154" y="21"/>
                    <a:pt x="154" y="21"/>
                  </a:cubicBezTo>
                  <a:cubicBezTo>
                    <a:pt x="153" y="22"/>
                    <a:pt x="153" y="22"/>
                    <a:pt x="153" y="22"/>
                  </a:cubicBezTo>
                  <a:cubicBezTo>
                    <a:pt x="153" y="22"/>
                    <a:pt x="153" y="21"/>
                    <a:pt x="153" y="21"/>
                  </a:cubicBezTo>
                  <a:cubicBezTo>
                    <a:pt x="153" y="20"/>
                    <a:pt x="152" y="20"/>
                    <a:pt x="150" y="20"/>
                  </a:cubicBezTo>
                  <a:cubicBezTo>
                    <a:pt x="150" y="19"/>
                    <a:pt x="149" y="19"/>
                    <a:pt x="149" y="19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48" y="13"/>
                    <a:pt x="129" y="13"/>
                    <a:pt x="117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89" y="11"/>
                    <a:pt x="85" y="10"/>
                  </a:cubicBezTo>
                  <a:cubicBezTo>
                    <a:pt x="82" y="9"/>
                    <a:pt x="78" y="7"/>
                    <a:pt x="77" y="6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9" y="48"/>
                    <a:pt x="109" y="48"/>
                    <a:pt x="109" y="48"/>
                  </a:cubicBezTo>
                  <a:cubicBezTo>
                    <a:pt x="109" y="48"/>
                    <a:pt x="109" y="48"/>
                    <a:pt x="109" y="48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123" y="51"/>
                    <a:pt x="123" y="51"/>
                    <a:pt x="123" y="51"/>
                  </a:cubicBezTo>
                  <a:cubicBezTo>
                    <a:pt x="148" y="53"/>
                    <a:pt x="148" y="53"/>
                    <a:pt x="148" y="53"/>
                  </a:cubicBezTo>
                  <a:cubicBezTo>
                    <a:pt x="186" y="53"/>
                    <a:pt x="186" y="53"/>
                    <a:pt x="186" y="53"/>
                  </a:cubicBezTo>
                  <a:cubicBezTo>
                    <a:pt x="186" y="49"/>
                    <a:pt x="186" y="49"/>
                    <a:pt x="186" y="49"/>
                  </a:cubicBezTo>
                  <a:lnTo>
                    <a:pt x="181" y="49"/>
                  </a:lnTo>
                  <a:close/>
                  <a:moveTo>
                    <a:pt x="181" y="32"/>
                  </a:moveTo>
                  <a:cubicBezTo>
                    <a:pt x="181" y="32"/>
                    <a:pt x="181" y="32"/>
                    <a:pt x="181" y="32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81" y="40"/>
                    <a:pt x="181" y="40"/>
                    <a:pt x="181" y="40"/>
                  </a:cubicBezTo>
                  <a:lnTo>
                    <a:pt x="181" y="32"/>
                  </a:lnTo>
                  <a:close/>
                  <a:moveTo>
                    <a:pt x="160" y="10"/>
                  </a:moveTo>
                  <a:cubicBezTo>
                    <a:pt x="160" y="10"/>
                    <a:pt x="160" y="10"/>
                    <a:pt x="160" y="10"/>
                  </a:cubicBezTo>
                  <a:cubicBezTo>
                    <a:pt x="160" y="10"/>
                    <a:pt x="161" y="10"/>
                    <a:pt x="163" y="10"/>
                  </a:cubicBezTo>
                  <a:cubicBezTo>
                    <a:pt x="165" y="10"/>
                    <a:pt x="170" y="11"/>
                    <a:pt x="170" y="11"/>
                  </a:cubicBezTo>
                  <a:cubicBezTo>
                    <a:pt x="170" y="11"/>
                    <a:pt x="166" y="11"/>
                    <a:pt x="164" y="11"/>
                  </a:cubicBezTo>
                  <a:cubicBezTo>
                    <a:pt x="162" y="11"/>
                    <a:pt x="160" y="10"/>
                    <a:pt x="160" y="10"/>
                  </a:cubicBezTo>
                  <a:cubicBezTo>
                    <a:pt x="160" y="13"/>
                    <a:pt x="160" y="13"/>
                    <a:pt x="160" y="13"/>
                  </a:cubicBezTo>
                  <a:cubicBezTo>
                    <a:pt x="159" y="13"/>
                    <a:pt x="159" y="13"/>
                    <a:pt x="159" y="13"/>
                  </a:cubicBezTo>
                  <a:cubicBezTo>
                    <a:pt x="159" y="10"/>
                    <a:pt x="159" y="10"/>
                    <a:pt x="159" y="10"/>
                  </a:cubicBezTo>
                  <a:lnTo>
                    <a:pt x="160" y="10"/>
                  </a:lnTo>
                  <a:close/>
                  <a:moveTo>
                    <a:pt x="159" y="13"/>
                  </a:moveTo>
                  <a:cubicBezTo>
                    <a:pt x="159" y="13"/>
                    <a:pt x="159" y="13"/>
                    <a:pt x="159" y="13"/>
                  </a:cubicBezTo>
                  <a:cubicBezTo>
                    <a:pt x="164" y="12"/>
                    <a:pt x="170" y="11"/>
                    <a:pt x="170" y="11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69" y="11"/>
                    <a:pt x="169" y="11"/>
                    <a:pt x="169" y="11"/>
                  </a:cubicBezTo>
                  <a:cubicBezTo>
                    <a:pt x="169" y="11"/>
                    <a:pt x="162" y="13"/>
                    <a:pt x="159" y="14"/>
                  </a:cubicBezTo>
                  <a:cubicBezTo>
                    <a:pt x="156" y="15"/>
                    <a:pt x="155" y="16"/>
                    <a:pt x="155" y="16"/>
                  </a:cubicBezTo>
                  <a:cubicBezTo>
                    <a:pt x="155" y="29"/>
                    <a:pt x="155" y="29"/>
                    <a:pt x="155" y="29"/>
                  </a:cubicBezTo>
                  <a:cubicBezTo>
                    <a:pt x="154" y="15"/>
                    <a:pt x="154" y="15"/>
                    <a:pt x="154" y="15"/>
                  </a:cubicBezTo>
                  <a:cubicBezTo>
                    <a:pt x="154" y="15"/>
                    <a:pt x="154" y="14"/>
                    <a:pt x="159" y="13"/>
                  </a:cubicBez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4" y="21"/>
                  </a:cubicBezTo>
                  <a:lnTo>
                    <a:pt x="114" y="20"/>
                  </a:lnTo>
                  <a:close/>
                  <a:moveTo>
                    <a:pt x="112" y="17"/>
                  </a:moveTo>
                  <a:cubicBezTo>
                    <a:pt x="112" y="17"/>
                    <a:pt x="112" y="17"/>
                    <a:pt x="112" y="17"/>
                  </a:cubicBezTo>
                  <a:cubicBezTo>
                    <a:pt x="114" y="17"/>
                    <a:pt x="114" y="17"/>
                    <a:pt x="114" y="17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2" y="19"/>
                    <a:pt x="112" y="19"/>
                    <a:pt x="112" y="19"/>
                  </a:cubicBezTo>
                  <a:lnTo>
                    <a:pt x="112" y="17"/>
                  </a:lnTo>
                  <a:close/>
                  <a:moveTo>
                    <a:pt x="111" y="22"/>
                  </a:moveTo>
                  <a:cubicBezTo>
                    <a:pt x="111" y="22"/>
                    <a:pt x="111" y="22"/>
                    <a:pt x="111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1" y="23"/>
                    <a:pt x="111" y="23"/>
                    <a:pt x="111" y="23"/>
                  </a:cubicBezTo>
                  <a:lnTo>
                    <a:pt x="111" y="22"/>
                  </a:lnTo>
                  <a:close/>
                  <a:moveTo>
                    <a:pt x="109" y="19"/>
                  </a:moveTo>
                  <a:cubicBezTo>
                    <a:pt x="109" y="19"/>
                    <a:pt x="109" y="19"/>
                    <a:pt x="109" y="19"/>
                  </a:cubicBezTo>
                  <a:cubicBezTo>
                    <a:pt x="111" y="19"/>
                    <a:pt x="111" y="19"/>
                    <a:pt x="111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09" y="21"/>
                    <a:pt x="109" y="21"/>
                    <a:pt x="109" y="21"/>
                  </a:cubicBezTo>
                  <a:lnTo>
                    <a:pt x="109" y="19"/>
                  </a:lnTo>
                  <a:close/>
                  <a:moveTo>
                    <a:pt x="98" y="13"/>
                  </a:moveTo>
                  <a:cubicBezTo>
                    <a:pt x="98" y="13"/>
                    <a:pt x="98" y="13"/>
                    <a:pt x="98" y="13"/>
                  </a:cubicBezTo>
                  <a:cubicBezTo>
                    <a:pt x="100" y="13"/>
                    <a:pt x="103" y="13"/>
                    <a:pt x="105" y="13"/>
                  </a:cubicBezTo>
                  <a:cubicBezTo>
                    <a:pt x="103" y="13"/>
                    <a:pt x="101" y="13"/>
                    <a:pt x="98" y="13"/>
                  </a:cubicBezTo>
                  <a:close/>
                  <a:moveTo>
                    <a:pt x="99" y="17"/>
                  </a:moveTo>
                  <a:cubicBezTo>
                    <a:pt x="99" y="17"/>
                    <a:pt x="99" y="17"/>
                    <a:pt x="99" y="17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97" y="17"/>
                    <a:pt x="97" y="17"/>
                    <a:pt x="97" y="17"/>
                  </a:cubicBezTo>
                  <a:lnTo>
                    <a:pt x="99" y="17"/>
                  </a:lnTo>
                  <a:close/>
                  <a:moveTo>
                    <a:pt x="88" y="12"/>
                  </a:moveTo>
                  <a:cubicBezTo>
                    <a:pt x="88" y="12"/>
                    <a:pt x="88" y="12"/>
                    <a:pt x="88" y="12"/>
                  </a:cubicBezTo>
                  <a:cubicBezTo>
                    <a:pt x="91" y="12"/>
                    <a:pt x="94" y="12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4" y="13"/>
                    <a:pt x="90" y="13"/>
                    <a:pt x="88" y="13"/>
                  </a:cubicBezTo>
                  <a:lnTo>
                    <a:pt x="88" y="12"/>
                  </a:lnTo>
                  <a:close/>
                  <a:moveTo>
                    <a:pt x="80" y="9"/>
                  </a:moveTo>
                  <a:cubicBezTo>
                    <a:pt x="80" y="9"/>
                    <a:pt x="80" y="9"/>
                    <a:pt x="80" y="9"/>
                  </a:cubicBezTo>
                  <a:cubicBezTo>
                    <a:pt x="82" y="10"/>
                    <a:pt x="83" y="11"/>
                    <a:pt x="85" y="11"/>
                  </a:cubicBezTo>
                  <a:cubicBezTo>
                    <a:pt x="85" y="11"/>
                    <a:pt x="86" y="12"/>
                    <a:pt x="87" y="12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0" y="13"/>
                    <a:pt x="80" y="13"/>
                    <a:pt x="80" y="13"/>
                  </a:cubicBezTo>
                  <a:lnTo>
                    <a:pt x="80" y="9"/>
                  </a:lnTo>
                  <a:close/>
                  <a:moveTo>
                    <a:pt x="86" y="25"/>
                  </a:moveTo>
                  <a:cubicBezTo>
                    <a:pt x="86" y="25"/>
                    <a:pt x="86" y="25"/>
                    <a:pt x="86" y="25"/>
                  </a:cubicBezTo>
                  <a:cubicBezTo>
                    <a:pt x="86" y="27"/>
                    <a:pt x="86" y="27"/>
                    <a:pt x="86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5" y="25"/>
                    <a:pt x="85" y="25"/>
                    <a:pt x="85" y="25"/>
                  </a:cubicBezTo>
                  <a:lnTo>
                    <a:pt x="86" y="25"/>
                  </a:lnTo>
                  <a:close/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1"/>
                    <a:pt x="14" y="11"/>
                    <a:pt x="14" y="11"/>
                  </a:cubicBezTo>
                  <a:lnTo>
                    <a:pt x="18" y="8"/>
                  </a:lnTo>
                  <a:close/>
                  <a:moveTo>
                    <a:pt x="18" y="20"/>
                  </a:moveTo>
                  <a:cubicBezTo>
                    <a:pt x="18" y="20"/>
                    <a:pt x="18" y="20"/>
                    <a:pt x="18" y="20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20"/>
                    <a:pt x="18" y="20"/>
                    <a:pt x="18" y="20"/>
                  </a:cubicBezTo>
                  <a:close/>
                  <a:moveTo>
                    <a:pt x="1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21"/>
                    <a:pt x="16" y="21"/>
                    <a:pt x="16" y="21"/>
                  </a:cubicBezTo>
                  <a:lnTo>
                    <a:pt x="18" y="21"/>
                  </a:lnTo>
                  <a:close/>
                  <a:moveTo>
                    <a:pt x="16" y="21"/>
                  </a:moveTo>
                  <a:cubicBezTo>
                    <a:pt x="16" y="21"/>
                    <a:pt x="16" y="21"/>
                    <a:pt x="16" y="21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21"/>
                    <a:pt x="15" y="21"/>
                    <a:pt x="15" y="21"/>
                  </a:cubicBezTo>
                  <a:lnTo>
                    <a:pt x="16" y="21"/>
                  </a:lnTo>
                  <a:close/>
                  <a:moveTo>
                    <a:pt x="15" y="21"/>
                  </a:moveTo>
                  <a:cubicBezTo>
                    <a:pt x="15" y="21"/>
                    <a:pt x="15" y="21"/>
                    <a:pt x="15" y="21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21"/>
                    <a:pt x="15" y="21"/>
                    <a:pt x="15" y="21"/>
                  </a:cubicBezTo>
                  <a:close/>
                  <a:moveTo>
                    <a:pt x="14" y="12"/>
                  </a:moveTo>
                  <a:cubicBezTo>
                    <a:pt x="14" y="12"/>
                    <a:pt x="14" y="12"/>
                    <a:pt x="14" y="12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lnTo>
                    <a:pt x="14" y="12"/>
                  </a:lnTo>
                  <a:close/>
                  <a:moveTo>
                    <a:pt x="19" y="33"/>
                  </a:moveTo>
                  <a:cubicBezTo>
                    <a:pt x="19" y="33"/>
                    <a:pt x="19" y="33"/>
                    <a:pt x="19" y="33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9" y="33"/>
                    <a:pt x="19" y="33"/>
                    <a:pt x="19" y="33"/>
                  </a:cubicBezTo>
                  <a:close/>
                  <a:moveTo>
                    <a:pt x="20" y="33"/>
                  </a:moveTo>
                  <a:cubicBezTo>
                    <a:pt x="20" y="33"/>
                    <a:pt x="20" y="33"/>
                    <a:pt x="20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20" y="33"/>
                    <a:pt x="20" y="33"/>
                    <a:pt x="20" y="33"/>
                  </a:cubicBezTo>
                  <a:close/>
                  <a:moveTo>
                    <a:pt x="19" y="32"/>
                  </a:moveTo>
                  <a:cubicBezTo>
                    <a:pt x="19" y="32"/>
                    <a:pt x="19" y="32"/>
                    <a:pt x="19" y="32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32"/>
                    <a:pt x="19" y="32"/>
                    <a:pt x="19" y="32"/>
                  </a:cubicBezTo>
                  <a:close/>
                  <a:moveTo>
                    <a:pt x="20" y="33"/>
                  </a:move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2"/>
                    <a:pt x="20" y="32"/>
                    <a:pt x="20" y="32"/>
                  </a:cubicBezTo>
                  <a:lnTo>
                    <a:pt x="20" y="33"/>
                  </a:lnTo>
                  <a:close/>
                  <a:moveTo>
                    <a:pt x="22" y="32"/>
                  </a:moveTo>
                  <a:cubicBezTo>
                    <a:pt x="22" y="32"/>
                    <a:pt x="22" y="32"/>
                    <a:pt x="22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32"/>
                    <a:pt x="22" y="32"/>
                    <a:pt x="22" y="32"/>
                  </a:cubicBezTo>
                  <a:close/>
                  <a:moveTo>
                    <a:pt x="21" y="33"/>
                  </a:moveTo>
                  <a:cubicBezTo>
                    <a:pt x="21" y="33"/>
                    <a:pt x="21" y="33"/>
                    <a:pt x="21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21" y="33"/>
                  </a:lnTo>
                  <a:close/>
                  <a:moveTo>
                    <a:pt x="22" y="33"/>
                  </a:moveTo>
                  <a:cubicBezTo>
                    <a:pt x="22" y="33"/>
                    <a:pt x="22" y="33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2" y="32"/>
                    <a:pt x="22" y="32"/>
                    <a:pt x="22" y="32"/>
                  </a:cubicBezTo>
                  <a:lnTo>
                    <a:pt x="22" y="33"/>
                  </a:lnTo>
                  <a:close/>
                  <a:moveTo>
                    <a:pt x="23" y="3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33"/>
                  </a:lnTo>
                  <a:close/>
                  <a:moveTo>
                    <a:pt x="22" y="32"/>
                  </a:moveTo>
                  <a:cubicBezTo>
                    <a:pt x="22" y="32"/>
                    <a:pt x="22" y="32"/>
                    <a:pt x="22" y="32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32"/>
                    <a:pt x="22" y="32"/>
                    <a:pt x="22" y="32"/>
                  </a:cubicBezTo>
                  <a:close/>
                  <a:moveTo>
                    <a:pt x="23" y="3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33"/>
                  </a:lnTo>
                  <a:close/>
                  <a:moveTo>
                    <a:pt x="23" y="32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32"/>
                    <a:pt x="23" y="32"/>
                    <a:pt x="23" y="32"/>
                  </a:cubicBezTo>
                  <a:close/>
                  <a:moveTo>
                    <a:pt x="25" y="33"/>
                  </a:moveTo>
                  <a:cubicBezTo>
                    <a:pt x="25" y="33"/>
                    <a:pt x="25" y="33"/>
                    <a:pt x="25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lnTo>
                    <a:pt x="25" y="33"/>
                  </a:lnTo>
                  <a:close/>
                  <a:moveTo>
                    <a:pt x="24" y="32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32"/>
                    <a:pt x="24" y="32"/>
                    <a:pt x="24" y="32"/>
                  </a:cubicBezTo>
                  <a:close/>
                  <a:moveTo>
                    <a:pt x="25" y="32"/>
                  </a:moveTo>
                  <a:cubicBezTo>
                    <a:pt x="25" y="32"/>
                    <a:pt x="25" y="32"/>
                    <a:pt x="25" y="32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32"/>
                    <a:pt x="25" y="32"/>
                    <a:pt x="25" y="32"/>
                  </a:cubicBezTo>
                  <a:close/>
                  <a:moveTo>
                    <a:pt x="26" y="31"/>
                  </a:moveTo>
                  <a:cubicBezTo>
                    <a:pt x="26" y="31"/>
                    <a:pt x="26" y="31"/>
                    <a:pt x="26" y="31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31"/>
                    <a:pt x="26" y="31"/>
                    <a:pt x="26" y="31"/>
                  </a:cubicBezTo>
                  <a:close/>
                  <a:moveTo>
                    <a:pt x="28" y="31"/>
                  </a:moveTo>
                  <a:cubicBezTo>
                    <a:pt x="28" y="31"/>
                    <a:pt x="28" y="31"/>
                    <a:pt x="28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8" y="17"/>
                    <a:pt x="28" y="17"/>
                    <a:pt x="28" y="17"/>
                  </a:cubicBezTo>
                  <a:lnTo>
                    <a:pt x="28" y="31"/>
                  </a:lnTo>
                  <a:close/>
                  <a:moveTo>
                    <a:pt x="30" y="31"/>
                  </a:moveTo>
                  <a:cubicBezTo>
                    <a:pt x="30" y="31"/>
                    <a:pt x="30" y="31"/>
                    <a:pt x="30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8"/>
                    <a:pt x="30" y="18"/>
                    <a:pt x="30" y="18"/>
                  </a:cubicBezTo>
                  <a:lnTo>
                    <a:pt x="30" y="31"/>
                  </a:lnTo>
                  <a:close/>
                  <a:moveTo>
                    <a:pt x="37" y="30"/>
                  </a:moveTo>
                  <a:cubicBezTo>
                    <a:pt x="37" y="30"/>
                    <a:pt x="37" y="30"/>
                    <a:pt x="37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30"/>
                  </a:lnTo>
                  <a:close/>
                  <a:moveTo>
                    <a:pt x="39" y="31"/>
                  </a:moveTo>
                  <a:cubicBezTo>
                    <a:pt x="39" y="31"/>
                    <a:pt x="39" y="31"/>
                    <a:pt x="39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lnTo>
                    <a:pt x="39" y="31"/>
                  </a:lnTo>
                  <a:close/>
                  <a:moveTo>
                    <a:pt x="42" y="31"/>
                  </a:moveTo>
                  <a:cubicBezTo>
                    <a:pt x="42" y="31"/>
                    <a:pt x="42" y="31"/>
                    <a:pt x="42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2" y="18"/>
                    <a:pt x="42" y="18"/>
                    <a:pt x="42" y="18"/>
                  </a:cubicBezTo>
                  <a:lnTo>
                    <a:pt x="42" y="31"/>
                  </a:lnTo>
                  <a:close/>
                  <a:moveTo>
                    <a:pt x="48" y="31"/>
                  </a:moveTo>
                  <a:cubicBezTo>
                    <a:pt x="48" y="31"/>
                    <a:pt x="48" y="31"/>
                    <a:pt x="48" y="31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8" y="18"/>
                    <a:pt x="48" y="18"/>
                    <a:pt x="48" y="18"/>
                  </a:cubicBezTo>
                  <a:lnTo>
                    <a:pt x="48" y="31"/>
                  </a:lnTo>
                  <a:close/>
                  <a:moveTo>
                    <a:pt x="50" y="31"/>
                  </a:move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9"/>
                    <a:pt x="50" y="19"/>
                    <a:pt x="50" y="19"/>
                  </a:cubicBezTo>
                  <a:lnTo>
                    <a:pt x="50" y="31"/>
                  </a:lnTo>
                  <a:close/>
                  <a:moveTo>
                    <a:pt x="52" y="31"/>
                  </a:moveTo>
                  <a:cubicBezTo>
                    <a:pt x="52" y="31"/>
                    <a:pt x="52" y="31"/>
                    <a:pt x="52" y="31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2" y="19"/>
                    <a:pt x="52" y="19"/>
                    <a:pt x="52" y="19"/>
                  </a:cubicBezTo>
                  <a:lnTo>
                    <a:pt x="52" y="31"/>
                  </a:lnTo>
                  <a:close/>
                  <a:moveTo>
                    <a:pt x="57" y="31"/>
                  </a:moveTo>
                  <a:cubicBezTo>
                    <a:pt x="57" y="31"/>
                    <a:pt x="57" y="31"/>
                    <a:pt x="57" y="31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7" y="19"/>
                    <a:pt x="57" y="19"/>
                    <a:pt x="57" y="19"/>
                  </a:cubicBezTo>
                  <a:lnTo>
                    <a:pt x="57" y="31"/>
                  </a:lnTo>
                  <a:close/>
                  <a:moveTo>
                    <a:pt x="59" y="31"/>
                  </a:moveTo>
                  <a:cubicBezTo>
                    <a:pt x="59" y="31"/>
                    <a:pt x="59" y="31"/>
                    <a:pt x="59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19"/>
                  </a:cubicBezTo>
                  <a:lnTo>
                    <a:pt x="59" y="31"/>
                  </a:lnTo>
                  <a:close/>
                  <a:moveTo>
                    <a:pt x="63" y="31"/>
                  </a:moveTo>
                  <a:cubicBezTo>
                    <a:pt x="63" y="31"/>
                    <a:pt x="63" y="31"/>
                    <a:pt x="63" y="31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3" y="19"/>
                    <a:pt x="63" y="19"/>
                    <a:pt x="63" y="19"/>
                  </a:cubicBezTo>
                  <a:lnTo>
                    <a:pt x="63" y="31"/>
                  </a:lnTo>
                  <a:close/>
                  <a:moveTo>
                    <a:pt x="63" y="18"/>
                  </a:moveTo>
                  <a:cubicBezTo>
                    <a:pt x="63" y="18"/>
                    <a:pt x="63" y="18"/>
                    <a:pt x="63" y="18"/>
                  </a:cubicBezTo>
                  <a:cubicBezTo>
                    <a:pt x="60" y="17"/>
                    <a:pt x="60" y="17"/>
                    <a:pt x="60" y="17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63" y="4"/>
                    <a:pt x="63" y="4"/>
                    <a:pt x="63" y="4"/>
                  </a:cubicBezTo>
                  <a:lnTo>
                    <a:pt x="63" y="18"/>
                  </a:lnTo>
                  <a:close/>
                  <a:moveTo>
                    <a:pt x="65" y="31"/>
                  </a:moveTo>
                  <a:cubicBezTo>
                    <a:pt x="65" y="31"/>
                    <a:pt x="65" y="31"/>
                    <a:pt x="65" y="31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5" y="19"/>
                    <a:pt x="65" y="19"/>
                    <a:pt x="65" y="19"/>
                  </a:cubicBezTo>
                  <a:lnTo>
                    <a:pt x="65" y="31"/>
                  </a:lnTo>
                  <a:close/>
                  <a:moveTo>
                    <a:pt x="65" y="5"/>
                  </a:moveTo>
                  <a:cubicBezTo>
                    <a:pt x="65" y="5"/>
                    <a:pt x="65" y="5"/>
                    <a:pt x="65" y="5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6" y="4"/>
                    <a:pt x="66" y="4"/>
                    <a:pt x="66" y="4"/>
                  </a:cubicBezTo>
                  <a:lnTo>
                    <a:pt x="65" y="5"/>
                  </a:lnTo>
                  <a:close/>
                  <a:moveTo>
                    <a:pt x="67" y="31"/>
                  </a:moveTo>
                  <a:cubicBezTo>
                    <a:pt x="67" y="31"/>
                    <a:pt x="67" y="31"/>
                    <a:pt x="67" y="31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7" y="19"/>
                    <a:pt x="67" y="19"/>
                    <a:pt x="67" y="19"/>
                  </a:cubicBezTo>
                  <a:lnTo>
                    <a:pt x="67" y="31"/>
                  </a:lnTo>
                  <a:close/>
                  <a:moveTo>
                    <a:pt x="71" y="31"/>
                  </a:moveTo>
                  <a:cubicBezTo>
                    <a:pt x="71" y="31"/>
                    <a:pt x="71" y="31"/>
                    <a:pt x="71" y="31"/>
                  </a:cubicBezTo>
                  <a:cubicBezTo>
                    <a:pt x="68" y="31"/>
                    <a:pt x="68" y="31"/>
                    <a:pt x="68" y="31"/>
                  </a:cubicBezTo>
                  <a:cubicBezTo>
                    <a:pt x="68" y="19"/>
                    <a:pt x="68" y="19"/>
                    <a:pt x="68" y="19"/>
                  </a:cubicBezTo>
                  <a:cubicBezTo>
                    <a:pt x="71" y="19"/>
                    <a:pt x="71" y="19"/>
                    <a:pt x="71" y="19"/>
                  </a:cubicBezTo>
                  <a:lnTo>
                    <a:pt x="71" y="31"/>
                  </a:lnTo>
                  <a:close/>
                  <a:moveTo>
                    <a:pt x="71" y="5"/>
                  </a:moveTo>
                  <a:cubicBezTo>
                    <a:pt x="71" y="5"/>
                    <a:pt x="71" y="5"/>
                    <a:pt x="71" y="5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7" y="5"/>
                    <a:pt x="67" y="5"/>
                    <a:pt x="67" y="5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72" y="5"/>
                    <a:pt x="72" y="5"/>
                    <a:pt x="72" y="5"/>
                  </a:cubicBezTo>
                  <a:lnTo>
                    <a:pt x="71" y="5"/>
                  </a:lnTo>
                  <a:close/>
                  <a:moveTo>
                    <a:pt x="73" y="31"/>
                  </a:moveTo>
                  <a:cubicBezTo>
                    <a:pt x="73" y="31"/>
                    <a:pt x="73" y="31"/>
                    <a:pt x="73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9"/>
                    <a:pt x="73" y="19"/>
                    <a:pt x="73" y="19"/>
                  </a:cubicBezTo>
                  <a:lnTo>
                    <a:pt x="73" y="31"/>
                  </a:lnTo>
                  <a:close/>
                  <a:moveTo>
                    <a:pt x="73" y="5"/>
                  </a:moveTo>
                  <a:cubicBezTo>
                    <a:pt x="73" y="5"/>
                    <a:pt x="73" y="5"/>
                    <a:pt x="73" y="5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4" y="5"/>
                    <a:pt x="74" y="5"/>
                    <a:pt x="74" y="5"/>
                  </a:cubicBezTo>
                  <a:lnTo>
                    <a:pt x="73" y="5"/>
                  </a:lnTo>
                  <a:close/>
                  <a:moveTo>
                    <a:pt x="75" y="31"/>
                  </a:moveTo>
                  <a:cubicBezTo>
                    <a:pt x="75" y="31"/>
                    <a:pt x="75" y="31"/>
                    <a:pt x="75" y="31"/>
                  </a:cubicBezTo>
                  <a:cubicBezTo>
                    <a:pt x="74" y="31"/>
                    <a:pt x="74" y="31"/>
                    <a:pt x="74" y="31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8" y="8"/>
                    <a:pt x="80" y="9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76" y="13"/>
                    <a:pt x="76" y="13"/>
                    <a:pt x="76" y="13"/>
                  </a:cubicBezTo>
                  <a:lnTo>
                    <a:pt x="75" y="31"/>
                  </a:lnTo>
                  <a:close/>
                  <a:moveTo>
                    <a:pt x="77" y="16"/>
                  </a:moveTo>
                  <a:cubicBezTo>
                    <a:pt x="77" y="16"/>
                    <a:pt x="77" y="16"/>
                    <a:pt x="77" y="16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6" y="16"/>
                    <a:pt x="76" y="16"/>
                    <a:pt x="76" y="16"/>
                  </a:cubicBezTo>
                  <a:lnTo>
                    <a:pt x="77" y="16"/>
                  </a:lnTo>
                  <a:close/>
                  <a:moveTo>
                    <a:pt x="76" y="25"/>
                  </a:moveTo>
                  <a:cubicBezTo>
                    <a:pt x="76" y="25"/>
                    <a:pt x="76" y="25"/>
                    <a:pt x="76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6"/>
                    <a:pt x="77" y="26"/>
                    <a:pt x="77" y="26"/>
                  </a:cubicBezTo>
                  <a:cubicBezTo>
                    <a:pt x="76" y="26"/>
                    <a:pt x="76" y="26"/>
                    <a:pt x="76" y="26"/>
                  </a:cubicBezTo>
                  <a:lnTo>
                    <a:pt x="76" y="25"/>
                  </a:lnTo>
                  <a:close/>
                  <a:moveTo>
                    <a:pt x="78" y="30"/>
                  </a:moveTo>
                  <a:cubicBezTo>
                    <a:pt x="78" y="30"/>
                    <a:pt x="78" y="30"/>
                    <a:pt x="78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7" y="29"/>
                    <a:pt x="77" y="29"/>
                    <a:pt x="77" y="29"/>
                  </a:cubicBezTo>
                  <a:cubicBezTo>
                    <a:pt x="78" y="29"/>
                    <a:pt x="78" y="29"/>
                    <a:pt x="78" y="29"/>
                  </a:cubicBezTo>
                  <a:lnTo>
                    <a:pt x="78" y="30"/>
                  </a:lnTo>
                  <a:close/>
                  <a:moveTo>
                    <a:pt x="79" y="21"/>
                  </a:moveTo>
                  <a:cubicBezTo>
                    <a:pt x="79" y="21"/>
                    <a:pt x="79" y="21"/>
                    <a:pt x="79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79" y="23"/>
                    <a:pt x="79" y="23"/>
                    <a:pt x="79" y="23"/>
                  </a:cubicBezTo>
                  <a:lnTo>
                    <a:pt x="79" y="21"/>
                  </a:lnTo>
                  <a:close/>
                  <a:moveTo>
                    <a:pt x="81" y="31"/>
                  </a:moveTo>
                  <a:cubicBezTo>
                    <a:pt x="81" y="31"/>
                    <a:pt x="81" y="31"/>
                    <a:pt x="81" y="31"/>
                  </a:cubicBezTo>
                  <a:cubicBezTo>
                    <a:pt x="80" y="31"/>
                    <a:pt x="80" y="31"/>
                    <a:pt x="80" y="31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1" y="29"/>
                    <a:pt x="81" y="29"/>
                    <a:pt x="81" y="29"/>
                  </a:cubicBezTo>
                  <a:lnTo>
                    <a:pt x="81" y="31"/>
                  </a:lnTo>
                  <a:close/>
                  <a:moveTo>
                    <a:pt x="81" y="18"/>
                  </a:moveTo>
                  <a:cubicBezTo>
                    <a:pt x="81" y="18"/>
                    <a:pt x="81" y="18"/>
                    <a:pt x="81" y="18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81" y="16"/>
                    <a:pt x="81" y="16"/>
                    <a:pt x="81" y="16"/>
                  </a:cubicBezTo>
                  <a:lnTo>
                    <a:pt x="81" y="18"/>
                  </a:lnTo>
                  <a:close/>
                  <a:moveTo>
                    <a:pt x="83" y="30"/>
                  </a:moveTo>
                  <a:cubicBezTo>
                    <a:pt x="83" y="30"/>
                    <a:pt x="83" y="30"/>
                    <a:pt x="83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28"/>
                    <a:pt x="82" y="28"/>
                    <a:pt x="82" y="28"/>
                  </a:cubicBezTo>
                  <a:cubicBezTo>
                    <a:pt x="83" y="28"/>
                    <a:pt x="83" y="28"/>
                    <a:pt x="83" y="28"/>
                  </a:cubicBezTo>
                  <a:lnTo>
                    <a:pt x="83" y="30"/>
                  </a:lnTo>
                  <a:close/>
                  <a:moveTo>
                    <a:pt x="83" y="26"/>
                  </a:moveTo>
                  <a:cubicBezTo>
                    <a:pt x="83" y="26"/>
                    <a:pt x="83" y="26"/>
                    <a:pt x="83" y="26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3" y="24"/>
                    <a:pt x="83" y="24"/>
                    <a:pt x="83" y="24"/>
                  </a:cubicBezTo>
                  <a:lnTo>
                    <a:pt x="83" y="26"/>
                  </a:lnTo>
                  <a:close/>
                  <a:moveTo>
                    <a:pt x="86" y="31"/>
                  </a:moveTo>
                  <a:cubicBezTo>
                    <a:pt x="86" y="31"/>
                    <a:pt x="86" y="31"/>
                    <a:pt x="86" y="3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4" y="28"/>
                    <a:pt x="84" y="28"/>
                    <a:pt x="84" y="28"/>
                  </a:cubicBezTo>
                  <a:cubicBezTo>
                    <a:pt x="86" y="28"/>
                    <a:pt x="86" y="28"/>
                    <a:pt x="86" y="28"/>
                  </a:cubicBezTo>
                  <a:lnTo>
                    <a:pt x="86" y="31"/>
                  </a:lnTo>
                  <a:close/>
                  <a:moveTo>
                    <a:pt x="87" y="19"/>
                  </a:moveTo>
                  <a:cubicBezTo>
                    <a:pt x="87" y="19"/>
                    <a:pt x="87" y="19"/>
                    <a:pt x="87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20"/>
                    <a:pt x="87" y="20"/>
                    <a:pt x="87" y="20"/>
                  </a:cubicBezTo>
                  <a:lnTo>
                    <a:pt x="87" y="19"/>
                  </a:lnTo>
                  <a:close/>
                  <a:moveTo>
                    <a:pt x="87" y="23"/>
                  </a:moveTo>
                  <a:cubicBezTo>
                    <a:pt x="87" y="23"/>
                    <a:pt x="87" y="23"/>
                    <a:pt x="87" y="23"/>
                  </a:cubicBezTo>
                  <a:cubicBezTo>
                    <a:pt x="89" y="23"/>
                    <a:pt x="89" y="23"/>
                    <a:pt x="89" y="23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87" y="25"/>
                    <a:pt x="87" y="25"/>
                    <a:pt x="87" y="25"/>
                  </a:cubicBezTo>
                  <a:lnTo>
                    <a:pt x="87" y="23"/>
                  </a:lnTo>
                  <a:close/>
                  <a:moveTo>
                    <a:pt x="90" y="30"/>
                  </a:moveTo>
                  <a:cubicBezTo>
                    <a:pt x="90" y="30"/>
                    <a:pt x="90" y="30"/>
                    <a:pt x="90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90" y="28"/>
                    <a:pt x="90" y="28"/>
                    <a:pt x="90" y="28"/>
                  </a:cubicBezTo>
                  <a:lnTo>
                    <a:pt x="90" y="30"/>
                  </a:ln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0" y="25"/>
                    <a:pt x="90" y="25"/>
                    <a:pt x="90" y="25"/>
                  </a:cubicBezTo>
                  <a:cubicBezTo>
                    <a:pt x="90" y="24"/>
                    <a:pt x="90" y="24"/>
                    <a:pt x="90" y="24"/>
                  </a:cubicBezTo>
                  <a:cubicBezTo>
                    <a:pt x="91" y="24"/>
                    <a:pt x="91" y="24"/>
                    <a:pt x="91" y="24"/>
                  </a:cubicBezTo>
                  <a:lnTo>
                    <a:pt x="91" y="25"/>
                  </a:lnTo>
                  <a:close/>
                  <a:moveTo>
                    <a:pt x="93" y="19"/>
                  </a:moveTo>
                  <a:cubicBezTo>
                    <a:pt x="93" y="19"/>
                    <a:pt x="93" y="19"/>
                    <a:pt x="93" y="19"/>
                  </a:cubicBezTo>
                  <a:cubicBezTo>
                    <a:pt x="92" y="19"/>
                    <a:pt x="92" y="19"/>
                    <a:pt x="92" y="19"/>
                  </a:cubicBezTo>
                  <a:cubicBezTo>
                    <a:pt x="92" y="18"/>
                    <a:pt x="92" y="18"/>
                    <a:pt x="92" y="18"/>
                  </a:cubicBezTo>
                  <a:cubicBezTo>
                    <a:pt x="93" y="18"/>
                    <a:pt x="93" y="18"/>
                    <a:pt x="93" y="18"/>
                  </a:cubicBezTo>
                  <a:lnTo>
                    <a:pt x="93" y="19"/>
                  </a:lnTo>
                  <a:close/>
                  <a:moveTo>
                    <a:pt x="97" y="31"/>
                  </a:moveTo>
                  <a:cubicBezTo>
                    <a:pt x="97" y="31"/>
                    <a:pt x="97" y="31"/>
                    <a:pt x="97" y="31"/>
                  </a:cubicBezTo>
                  <a:cubicBezTo>
                    <a:pt x="95" y="31"/>
                    <a:pt x="95" y="31"/>
                    <a:pt x="95" y="31"/>
                  </a:cubicBezTo>
                  <a:cubicBezTo>
                    <a:pt x="95" y="29"/>
                    <a:pt x="95" y="29"/>
                    <a:pt x="95" y="29"/>
                  </a:cubicBezTo>
                  <a:cubicBezTo>
                    <a:pt x="97" y="29"/>
                    <a:pt x="97" y="29"/>
                    <a:pt x="97" y="29"/>
                  </a:cubicBezTo>
                  <a:lnTo>
                    <a:pt x="97" y="31"/>
                  </a:lnTo>
                  <a:close/>
                  <a:moveTo>
                    <a:pt x="99" y="25"/>
                  </a:moveTo>
                  <a:cubicBezTo>
                    <a:pt x="99" y="25"/>
                    <a:pt x="99" y="25"/>
                    <a:pt x="99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9" y="24"/>
                    <a:pt x="99" y="24"/>
                    <a:pt x="99" y="24"/>
                  </a:cubicBezTo>
                  <a:lnTo>
                    <a:pt x="99" y="25"/>
                  </a:lnTo>
                  <a:close/>
                  <a:moveTo>
                    <a:pt x="100" y="19"/>
                  </a:moveTo>
                  <a:cubicBezTo>
                    <a:pt x="100" y="19"/>
                    <a:pt x="100" y="19"/>
                    <a:pt x="100" y="19"/>
                  </a:cubicBezTo>
                  <a:cubicBezTo>
                    <a:pt x="102" y="19"/>
                    <a:pt x="102" y="19"/>
                    <a:pt x="102" y="19"/>
                  </a:cubicBezTo>
                  <a:cubicBezTo>
                    <a:pt x="102" y="21"/>
                    <a:pt x="102" y="21"/>
                    <a:pt x="102" y="21"/>
                  </a:cubicBezTo>
                  <a:cubicBezTo>
                    <a:pt x="100" y="21"/>
                    <a:pt x="100" y="21"/>
                    <a:pt x="100" y="21"/>
                  </a:cubicBezTo>
                  <a:lnTo>
                    <a:pt x="100" y="19"/>
                  </a:lnTo>
                  <a:close/>
                  <a:moveTo>
                    <a:pt x="102" y="31"/>
                  </a:moveTo>
                  <a:cubicBezTo>
                    <a:pt x="102" y="31"/>
                    <a:pt x="102" y="31"/>
                    <a:pt x="102" y="31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2" y="29"/>
                    <a:pt x="102" y="29"/>
                    <a:pt x="102" y="29"/>
                  </a:cubicBezTo>
                  <a:lnTo>
                    <a:pt x="102" y="31"/>
                  </a:lnTo>
                  <a:close/>
                  <a:moveTo>
                    <a:pt x="103" y="17"/>
                  </a:moveTo>
                  <a:cubicBezTo>
                    <a:pt x="103" y="17"/>
                    <a:pt x="103" y="17"/>
                    <a:pt x="103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3" y="18"/>
                    <a:pt x="103" y="18"/>
                    <a:pt x="103" y="18"/>
                  </a:cubicBezTo>
                  <a:lnTo>
                    <a:pt x="103" y="17"/>
                  </a:lnTo>
                  <a:close/>
                  <a:moveTo>
                    <a:pt x="104" y="31"/>
                  </a:moveTo>
                  <a:cubicBezTo>
                    <a:pt x="104" y="31"/>
                    <a:pt x="104" y="31"/>
                    <a:pt x="104" y="31"/>
                  </a:cubicBezTo>
                  <a:cubicBezTo>
                    <a:pt x="103" y="31"/>
                    <a:pt x="103" y="31"/>
                    <a:pt x="103" y="31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4" y="30"/>
                    <a:pt x="104" y="30"/>
                    <a:pt x="104" y="30"/>
                  </a:cubicBezTo>
                  <a:lnTo>
                    <a:pt x="104" y="31"/>
                  </a:lnTo>
                  <a:close/>
                  <a:moveTo>
                    <a:pt x="104" y="26"/>
                  </a:moveTo>
                  <a:cubicBezTo>
                    <a:pt x="104" y="26"/>
                    <a:pt x="104" y="26"/>
                    <a:pt x="104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4" y="24"/>
                    <a:pt x="104" y="24"/>
                    <a:pt x="104" y="24"/>
                  </a:cubicBezTo>
                  <a:lnTo>
                    <a:pt x="104" y="26"/>
                  </a:lnTo>
                  <a:close/>
                  <a:moveTo>
                    <a:pt x="104" y="18"/>
                  </a:moveTo>
                  <a:cubicBezTo>
                    <a:pt x="104" y="18"/>
                    <a:pt x="104" y="18"/>
                    <a:pt x="104" y="18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4" y="20"/>
                    <a:pt x="104" y="20"/>
                    <a:pt x="104" y="20"/>
                  </a:cubicBezTo>
                  <a:lnTo>
                    <a:pt x="104" y="18"/>
                  </a:lnTo>
                  <a:close/>
                  <a:moveTo>
                    <a:pt x="107" y="23"/>
                  </a:moveTo>
                  <a:cubicBezTo>
                    <a:pt x="107" y="23"/>
                    <a:pt x="107" y="23"/>
                    <a:pt x="107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lnTo>
                    <a:pt x="107" y="23"/>
                  </a:lnTo>
                  <a:close/>
                  <a:moveTo>
                    <a:pt x="108" y="21"/>
                  </a:moveTo>
                  <a:cubicBezTo>
                    <a:pt x="108" y="21"/>
                    <a:pt x="108" y="21"/>
                    <a:pt x="108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8" y="20"/>
                    <a:pt x="108" y="20"/>
                    <a:pt x="108" y="20"/>
                  </a:cubicBezTo>
                  <a:lnTo>
                    <a:pt x="108" y="21"/>
                  </a:lnTo>
                  <a:close/>
                  <a:moveTo>
                    <a:pt x="111" y="25"/>
                  </a:moveTo>
                  <a:cubicBezTo>
                    <a:pt x="111" y="25"/>
                    <a:pt x="111" y="25"/>
                    <a:pt x="111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1" y="23"/>
                    <a:pt x="111" y="23"/>
                    <a:pt x="111" y="23"/>
                  </a:cubicBezTo>
                  <a:lnTo>
                    <a:pt x="111" y="25"/>
                  </a:lnTo>
                  <a:close/>
                  <a:moveTo>
                    <a:pt x="112" y="27"/>
                  </a:moveTo>
                  <a:cubicBezTo>
                    <a:pt x="112" y="27"/>
                    <a:pt x="112" y="27"/>
                    <a:pt x="112" y="27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11" y="26"/>
                    <a:pt x="111" y="26"/>
                    <a:pt x="111" y="26"/>
                  </a:cubicBezTo>
                  <a:cubicBezTo>
                    <a:pt x="112" y="26"/>
                    <a:pt x="112" y="26"/>
                    <a:pt x="112" y="26"/>
                  </a:cubicBezTo>
                  <a:lnTo>
                    <a:pt x="112" y="27"/>
                  </a:ln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2" y="31"/>
                    <a:pt x="112" y="31"/>
                    <a:pt x="112" y="31"/>
                  </a:cubicBezTo>
                  <a:cubicBezTo>
                    <a:pt x="112" y="30"/>
                    <a:pt x="112" y="30"/>
                    <a:pt x="112" y="30"/>
                  </a:cubicBezTo>
                  <a:cubicBezTo>
                    <a:pt x="114" y="30"/>
                    <a:pt x="114" y="30"/>
                    <a:pt x="114" y="30"/>
                  </a:cubicBezTo>
                  <a:lnTo>
                    <a:pt x="114" y="32"/>
                  </a:lnTo>
                  <a:close/>
                  <a:moveTo>
                    <a:pt x="116" y="25"/>
                  </a:moveTo>
                  <a:cubicBezTo>
                    <a:pt x="116" y="25"/>
                    <a:pt x="116" y="25"/>
                    <a:pt x="116" y="25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6" y="22"/>
                    <a:pt x="116" y="22"/>
                    <a:pt x="116" y="22"/>
                  </a:cubicBezTo>
                  <a:lnTo>
                    <a:pt x="116" y="25"/>
                  </a:lnTo>
                  <a:close/>
                  <a:moveTo>
                    <a:pt x="116" y="19"/>
                  </a:moveTo>
                  <a:cubicBezTo>
                    <a:pt x="116" y="19"/>
                    <a:pt x="116" y="19"/>
                    <a:pt x="116" y="19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6" y="21"/>
                    <a:pt x="116" y="21"/>
                    <a:pt x="116" y="21"/>
                  </a:cubicBezTo>
                  <a:lnTo>
                    <a:pt x="116" y="19"/>
                  </a:lnTo>
                  <a:close/>
                  <a:moveTo>
                    <a:pt x="117" y="25"/>
                  </a:moveTo>
                  <a:cubicBezTo>
                    <a:pt x="117" y="25"/>
                    <a:pt x="117" y="25"/>
                    <a:pt x="117" y="25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7" y="24"/>
                    <a:pt x="117" y="24"/>
                    <a:pt x="117" y="24"/>
                  </a:cubicBezTo>
                  <a:lnTo>
                    <a:pt x="117" y="25"/>
                  </a:lnTo>
                  <a:close/>
                  <a:moveTo>
                    <a:pt x="85" y="33"/>
                  </a:moveTo>
                  <a:cubicBezTo>
                    <a:pt x="85" y="33"/>
                    <a:pt x="85" y="33"/>
                    <a:pt x="85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5" y="41"/>
                    <a:pt x="85" y="41"/>
                    <a:pt x="85" y="41"/>
                  </a:cubicBezTo>
                  <a:lnTo>
                    <a:pt x="85" y="33"/>
                  </a:lnTo>
                  <a:close/>
                  <a:moveTo>
                    <a:pt x="44" y="34"/>
                  </a:move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lnTo>
                    <a:pt x="44" y="34"/>
                  </a:lnTo>
                  <a:close/>
                  <a:moveTo>
                    <a:pt x="15" y="47"/>
                  </a:move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lnTo>
                    <a:pt x="15" y="47"/>
                  </a:lnTo>
                  <a:close/>
                  <a:moveTo>
                    <a:pt x="20" y="46"/>
                  </a:moveTo>
                  <a:cubicBezTo>
                    <a:pt x="20" y="46"/>
                    <a:pt x="20" y="46"/>
                    <a:pt x="20" y="46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20" y="35"/>
                    <a:pt x="20" y="35"/>
                    <a:pt x="20" y="35"/>
                  </a:cubicBezTo>
                  <a:lnTo>
                    <a:pt x="20" y="46"/>
                  </a:lnTo>
                  <a:close/>
                  <a:moveTo>
                    <a:pt x="25" y="46"/>
                  </a:moveTo>
                  <a:cubicBezTo>
                    <a:pt x="25" y="46"/>
                    <a:pt x="25" y="46"/>
                    <a:pt x="25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5" y="36"/>
                    <a:pt x="25" y="36"/>
                    <a:pt x="25" y="36"/>
                  </a:cubicBezTo>
                  <a:lnTo>
                    <a:pt x="25" y="46"/>
                  </a:lnTo>
                  <a:close/>
                  <a:moveTo>
                    <a:pt x="26" y="46"/>
                  </a:moveTo>
                  <a:cubicBezTo>
                    <a:pt x="26" y="46"/>
                    <a:pt x="26" y="46"/>
                    <a:pt x="26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6" y="42"/>
                    <a:pt x="26" y="42"/>
                    <a:pt x="26" y="42"/>
                  </a:cubicBezTo>
                  <a:lnTo>
                    <a:pt x="26" y="46"/>
                  </a:lnTo>
                  <a:close/>
                  <a:moveTo>
                    <a:pt x="26" y="41"/>
                  </a:moveTo>
                  <a:cubicBezTo>
                    <a:pt x="26" y="41"/>
                    <a:pt x="26" y="41"/>
                    <a:pt x="26" y="41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lnTo>
                    <a:pt x="26" y="41"/>
                  </a:lnTo>
                  <a:close/>
                  <a:moveTo>
                    <a:pt x="28" y="47"/>
                  </a:moveTo>
                  <a:cubicBezTo>
                    <a:pt x="28" y="47"/>
                    <a:pt x="28" y="47"/>
                    <a:pt x="28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8" y="42"/>
                    <a:pt x="28" y="42"/>
                  </a:cubicBezTo>
                  <a:lnTo>
                    <a:pt x="28" y="47"/>
                  </a:lnTo>
                  <a:close/>
                  <a:moveTo>
                    <a:pt x="28" y="41"/>
                  </a:move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lnTo>
                    <a:pt x="28" y="41"/>
                  </a:lnTo>
                  <a:close/>
                  <a:moveTo>
                    <a:pt x="29" y="47"/>
                  </a:moveTo>
                  <a:cubicBezTo>
                    <a:pt x="29" y="47"/>
                    <a:pt x="29" y="47"/>
                    <a:pt x="29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9" y="42"/>
                    <a:pt x="29" y="42"/>
                    <a:pt x="29" y="42"/>
                  </a:cubicBezTo>
                  <a:lnTo>
                    <a:pt x="29" y="47"/>
                  </a:lnTo>
                  <a:close/>
                  <a:moveTo>
                    <a:pt x="29" y="41"/>
                  </a:moveTo>
                  <a:cubicBezTo>
                    <a:pt x="29" y="41"/>
                    <a:pt x="29" y="41"/>
                    <a:pt x="29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9" y="36"/>
                    <a:pt x="29" y="36"/>
                    <a:pt x="29" y="36"/>
                  </a:cubicBezTo>
                  <a:lnTo>
                    <a:pt x="29" y="41"/>
                  </a:lnTo>
                  <a:close/>
                  <a:moveTo>
                    <a:pt x="30" y="47"/>
                  </a:moveTo>
                  <a:cubicBezTo>
                    <a:pt x="30" y="47"/>
                    <a:pt x="30" y="47"/>
                    <a:pt x="30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30" y="41"/>
                    <a:pt x="30" y="41"/>
                    <a:pt x="30" y="41"/>
                  </a:cubicBezTo>
                  <a:lnTo>
                    <a:pt x="30" y="47"/>
                  </a:lnTo>
                  <a:close/>
                  <a:moveTo>
                    <a:pt x="30" y="41"/>
                  </a:moveTo>
                  <a:cubicBezTo>
                    <a:pt x="30" y="41"/>
                    <a:pt x="30" y="41"/>
                    <a:pt x="30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30" y="36"/>
                    <a:pt x="30" y="36"/>
                    <a:pt x="30" y="36"/>
                  </a:cubicBezTo>
                  <a:lnTo>
                    <a:pt x="30" y="41"/>
                  </a:lnTo>
                  <a:close/>
                  <a:moveTo>
                    <a:pt x="32" y="47"/>
                  </a:move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2" y="41"/>
                    <a:pt x="32" y="41"/>
                    <a:pt x="32" y="41"/>
                  </a:cubicBezTo>
                  <a:lnTo>
                    <a:pt x="32" y="47"/>
                  </a:lnTo>
                  <a:close/>
                  <a:moveTo>
                    <a:pt x="32" y="41"/>
                  </a:moveTo>
                  <a:cubicBezTo>
                    <a:pt x="32" y="41"/>
                    <a:pt x="32" y="41"/>
                    <a:pt x="32" y="41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2" y="35"/>
                    <a:pt x="32" y="35"/>
                    <a:pt x="32" y="35"/>
                  </a:cubicBezTo>
                  <a:lnTo>
                    <a:pt x="32" y="41"/>
                  </a:lnTo>
                  <a:close/>
                  <a:moveTo>
                    <a:pt x="33" y="47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3" y="41"/>
                    <a:pt x="33" y="41"/>
                    <a:pt x="33" y="41"/>
                  </a:cubicBezTo>
                  <a:lnTo>
                    <a:pt x="33" y="47"/>
                  </a:lnTo>
                  <a:close/>
                  <a:moveTo>
                    <a:pt x="33" y="41"/>
                  </a:moveTo>
                  <a:cubicBezTo>
                    <a:pt x="33" y="41"/>
                    <a:pt x="33" y="41"/>
                    <a:pt x="33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5"/>
                  </a:cubicBezTo>
                  <a:lnTo>
                    <a:pt x="33" y="41"/>
                  </a:lnTo>
                  <a:close/>
                  <a:moveTo>
                    <a:pt x="33" y="47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lnTo>
                    <a:pt x="33" y="47"/>
                  </a:lnTo>
                  <a:close/>
                  <a:moveTo>
                    <a:pt x="33" y="41"/>
                  </a:move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5"/>
                    <a:pt x="33" y="35"/>
                    <a:pt x="33" y="35"/>
                  </a:cubicBezTo>
                  <a:lnTo>
                    <a:pt x="33" y="41"/>
                  </a:lnTo>
                  <a:close/>
                  <a:moveTo>
                    <a:pt x="34" y="47"/>
                  </a:moveTo>
                  <a:cubicBezTo>
                    <a:pt x="34" y="47"/>
                    <a:pt x="34" y="47"/>
                    <a:pt x="34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4" y="41"/>
                    <a:pt x="34" y="41"/>
                    <a:pt x="34" y="41"/>
                  </a:cubicBezTo>
                  <a:lnTo>
                    <a:pt x="34" y="47"/>
                  </a:ln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4" y="35"/>
                    <a:pt x="34" y="35"/>
                    <a:pt x="34" y="35"/>
                  </a:cubicBezTo>
                  <a:lnTo>
                    <a:pt x="34" y="41"/>
                  </a:lnTo>
                  <a:close/>
                  <a:moveTo>
                    <a:pt x="34" y="47"/>
                  </a:moveTo>
                  <a:cubicBezTo>
                    <a:pt x="34" y="47"/>
                    <a:pt x="34" y="47"/>
                    <a:pt x="34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lnTo>
                    <a:pt x="34" y="47"/>
                  </a:ln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lnTo>
                    <a:pt x="34" y="41"/>
                  </a:lnTo>
                  <a:close/>
                  <a:moveTo>
                    <a:pt x="36" y="47"/>
                  </a:moveTo>
                  <a:cubicBezTo>
                    <a:pt x="36" y="47"/>
                    <a:pt x="36" y="47"/>
                    <a:pt x="36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lnTo>
                    <a:pt x="36" y="47"/>
                  </a:lnTo>
                  <a:close/>
                  <a:moveTo>
                    <a:pt x="36" y="41"/>
                  </a:move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lnTo>
                    <a:pt x="36" y="41"/>
                  </a:lnTo>
                  <a:close/>
                  <a:moveTo>
                    <a:pt x="37" y="47"/>
                  </a:moveTo>
                  <a:cubicBezTo>
                    <a:pt x="37" y="47"/>
                    <a:pt x="37" y="47"/>
                    <a:pt x="37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lnTo>
                    <a:pt x="37" y="47"/>
                  </a:lnTo>
                  <a:close/>
                  <a:moveTo>
                    <a:pt x="37" y="41"/>
                  </a:move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lnTo>
                    <a:pt x="37" y="41"/>
                  </a:lnTo>
                  <a:close/>
                  <a:moveTo>
                    <a:pt x="38" y="47"/>
                  </a:moveTo>
                  <a:cubicBezTo>
                    <a:pt x="38" y="47"/>
                    <a:pt x="38" y="47"/>
                    <a:pt x="38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8" y="41"/>
                    <a:pt x="38" y="41"/>
                    <a:pt x="38" y="41"/>
                  </a:cubicBezTo>
                  <a:lnTo>
                    <a:pt x="38" y="47"/>
                  </a:lnTo>
                  <a:close/>
                  <a:moveTo>
                    <a:pt x="38" y="41"/>
                  </a:moveTo>
                  <a:cubicBezTo>
                    <a:pt x="38" y="41"/>
                    <a:pt x="38" y="41"/>
                    <a:pt x="38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lnTo>
                    <a:pt x="38" y="41"/>
                  </a:lnTo>
                  <a:close/>
                  <a:moveTo>
                    <a:pt x="40" y="47"/>
                  </a:moveTo>
                  <a:cubicBezTo>
                    <a:pt x="40" y="47"/>
                    <a:pt x="40" y="47"/>
                    <a:pt x="40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0" y="41"/>
                    <a:pt x="40" y="41"/>
                    <a:pt x="40" y="41"/>
                  </a:cubicBezTo>
                  <a:lnTo>
                    <a:pt x="40" y="47"/>
                  </a:lnTo>
                  <a:close/>
                  <a:moveTo>
                    <a:pt x="40" y="41"/>
                  </a:moveTo>
                  <a:cubicBezTo>
                    <a:pt x="40" y="41"/>
                    <a:pt x="40" y="41"/>
                    <a:pt x="40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40" y="35"/>
                    <a:pt x="40" y="35"/>
                    <a:pt x="40" y="35"/>
                  </a:cubicBezTo>
                  <a:lnTo>
                    <a:pt x="40" y="41"/>
                  </a:lnTo>
                  <a:close/>
                  <a:moveTo>
                    <a:pt x="41" y="47"/>
                  </a:moveTo>
                  <a:cubicBezTo>
                    <a:pt x="41" y="47"/>
                    <a:pt x="41" y="47"/>
                    <a:pt x="41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1" y="41"/>
                    <a:pt x="41" y="41"/>
                    <a:pt x="41" y="41"/>
                  </a:cubicBezTo>
                  <a:lnTo>
                    <a:pt x="41" y="47"/>
                  </a:lnTo>
                  <a:close/>
                  <a:moveTo>
                    <a:pt x="41" y="41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1" y="35"/>
                    <a:pt x="41" y="35"/>
                    <a:pt x="41" y="35"/>
                  </a:cubicBezTo>
                  <a:lnTo>
                    <a:pt x="41" y="41"/>
                  </a:lnTo>
                  <a:close/>
                  <a:moveTo>
                    <a:pt x="41" y="47"/>
                  </a:moveTo>
                  <a:cubicBezTo>
                    <a:pt x="41" y="47"/>
                    <a:pt x="41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lnTo>
                    <a:pt x="41" y="47"/>
                  </a:lnTo>
                  <a:close/>
                  <a:moveTo>
                    <a:pt x="41" y="41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lnTo>
                    <a:pt x="41" y="41"/>
                  </a:lnTo>
                  <a:close/>
                  <a:moveTo>
                    <a:pt x="42" y="47"/>
                  </a:moveTo>
                  <a:cubicBezTo>
                    <a:pt x="42" y="47"/>
                    <a:pt x="42" y="47"/>
                    <a:pt x="42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2" y="41"/>
                    <a:pt x="42" y="41"/>
                    <a:pt x="42" y="41"/>
                  </a:cubicBezTo>
                  <a:lnTo>
                    <a:pt x="42" y="47"/>
                  </a:lnTo>
                  <a:close/>
                  <a:moveTo>
                    <a:pt x="42" y="41"/>
                  </a:moveTo>
                  <a:cubicBezTo>
                    <a:pt x="42" y="41"/>
                    <a:pt x="42" y="41"/>
                    <a:pt x="42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2" y="34"/>
                    <a:pt x="42" y="34"/>
                    <a:pt x="42" y="34"/>
                  </a:cubicBezTo>
                  <a:lnTo>
                    <a:pt x="42" y="41"/>
                  </a:lnTo>
                  <a:close/>
                  <a:moveTo>
                    <a:pt x="43" y="48"/>
                  </a:moveTo>
                  <a:cubicBezTo>
                    <a:pt x="43" y="48"/>
                    <a:pt x="43" y="48"/>
                    <a:pt x="43" y="48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3" y="41"/>
                    <a:pt x="43" y="41"/>
                    <a:pt x="43" y="41"/>
                  </a:cubicBezTo>
                  <a:lnTo>
                    <a:pt x="43" y="48"/>
                  </a:lnTo>
                  <a:close/>
                  <a:moveTo>
                    <a:pt x="43" y="41"/>
                  </a:moveTo>
                  <a:cubicBezTo>
                    <a:pt x="43" y="41"/>
                    <a:pt x="43" y="41"/>
                    <a:pt x="43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3" y="34"/>
                    <a:pt x="43" y="34"/>
                    <a:pt x="43" y="34"/>
                  </a:cubicBezTo>
                  <a:lnTo>
                    <a:pt x="43" y="41"/>
                  </a:lnTo>
                  <a:close/>
                  <a:moveTo>
                    <a:pt x="44" y="48"/>
                  </a:moveTo>
                  <a:cubicBezTo>
                    <a:pt x="44" y="48"/>
                    <a:pt x="44" y="48"/>
                    <a:pt x="44" y="48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1"/>
                  </a:cubicBezTo>
                  <a:lnTo>
                    <a:pt x="44" y="48"/>
                  </a:lnTo>
                  <a:close/>
                  <a:moveTo>
                    <a:pt x="44" y="41"/>
                  </a:moveTo>
                  <a:cubicBezTo>
                    <a:pt x="44" y="41"/>
                    <a:pt x="44" y="41"/>
                    <a:pt x="44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4" y="34"/>
                    <a:pt x="44" y="34"/>
                    <a:pt x="44" y="34"/>
                  </a:cubicBezTo>
                  <a:lnTo>
                    <a:pt x="44" y="41"/>
                  </a:lnTo>
                  <a:close/>
                  <a:moveTo>
                    <a:pt x="45" y="48"/>
                  </a:moveTo>
                  <a:cubicBezTo>
                    <a:pt x="45" y="48"/>
                    <a:pt x="45" y="48"/>
                    <a:pt x="45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41"/>
                    <a:pt x="45" y="41"/>
                    <a:pt x="45" y="41"/>
                  </a:cubicBezTo>
                  <a:lnTo>
                    <a:pt x="45" y="48"/>
                  </a:lnTo>
                  <a:close/>
                  <a:moveTo>
                    <a:pt x="45" y="41"/>
                  </a:moveTo>
                  <a:cubicBezTo>
                    <a:pt x="45" y="41"/>
                    <a:pt x="45" y="41"/>
                    <a:pt x="45" y="41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lnTo>
                    <a:pt x="45" y="41"/>
                  </a:lnTo>
                  <a:close/>
                  <a:moveTo>
                    <a:pt x="46" y="48"/>
                  </a:moveTo>
                  <a:cubicBezTo>
                    <a:pt x="46" y="48"/>
                    <a:pt x="46" y="48"/>
                    <a:pt x="46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6" y="41"/>
                    <a:pt x="46" y="41"/>
                    <a:pt x="46" y="41"/>
                  </a:cubicBezTo>
                  <a:lnTo>
                    <a:pt x="46" y="48"/>
                  </a:lnTo>
                  <a:close/>
                  <a:moveTo>
                    <a:pt x="46" y="41"/>
                  </a:moveTo>
                  <a:cubicBezTo>
                    <a:pt x="46" y="41"/>
                    <a:pt x="46" y="41"/>
                    <a:pt x="46" y="41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6" y="34"/>
                    <a:pt x="46" y="34"/>
                    <a:pt x="46" y="34"/>
                  </a:cubicBezTo>
                  <a:lnTo>
                    <a:pt x="46" y="41"/>
                  </a:lnTo>
                  <a:close/>
                  <a:moveTo>
                    <a:pt x="47" y="4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7" y="41"/>
                    <a:pt x="47" y="41"/>
                    <a:pt x="47" y="41"/>
                  </a:cubicBezTo>
                  <a:lnTo>
                    <a:pt x="47" y="48"/>
                  </a:lnTo>
                  <a:close/>
                  <a:moveTo>
                    <a:pt x="47" y="41"/>
                  </a:moveTo>
                  <a:cubicBezTo>
                    <a:pt x="47" y="41"/>
                    <a:pt x="47" y="41"/>
                    <a:pt x="47" y="41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7" y="34"/>
                    <a:pt x="47" y="34"/>
                    <a:pt x="47" y="34"/>
                  </a:cubicBezTo>
                  <a:lnTo>
                    <a:pt x="47" y="41"/>
                  </a:lnTo>
                  <a:close/>
                  <a:moveTo>
                    <a:pt x="48" y="48"/>
                  </a:moveTo>
                  <a:cubicBezTo>
                    <a:pt x="48" y="48"/>
                    <a:pt x="48" y="48"/>
                    <a:pt x="48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8" y="41"/>
                    <a:pt x="48" y="41"/>
                    <a:pt x="48" y="41"/>
                  </a:cubicBezTo>
                  <a:lnTo>
                    <a:pt x="48" y="48"/>
                  </a:lnTo>
                  <a:close/>
                  <a:moveTo>
                    <a:pt x="48" y="41"/>
                  </a:moveTo>
                  <a:cubicBezTo>
                    <a:pt x="48" y="41"/>
                    <a:pt x="48" y="41"/>
                    <a:pt x="48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8" y="34"/>
                    <a:pt x="48" y="34"/>
                    <a:pt x="48" y="34"/>
                  </a:cubicBezTo>
                  <a:lnTo>
                    <a:pt x="48" y="41"/>
                  </a:lnTo>
                  <a:close/>
                  <a:moveTo>
                    <a:pt x="49" y="48"/>
                  </a:move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lnTo>
                    <a:pt x="49" y="48"/>
                  </a:lnTo>
                  <a:close/>
                  <a:moveTo>
                    <a:pt x="49" y="41"/>
                  </a:move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lnTo>
                    <a:pt x="49" y="41"/>
                  </a:lnTo>
                  <a:close/>
                  <a:moveTo>
                    <a:pt x="50" y="48"/>
                  </a:moveTo>
                  <a:cubicBezTo>
                    <a:pt x="50" y="48"/>
                    <a:pt x="50" y="48"/>
                    <a:pt x="50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50" y="41"/>
                    <a:pt x="50" y="41"/>
                    <a:pt x="50" y="41"/>
                  </a:cubicBezTo>
                  <a:lnTo>
                    <a:pt x="50" y="48"/>
                  </a:lnTo>
                  <a:close/>
                  <a:moveTo>
                    <a:pt x="50" y="41"/>
                  </a:moveTo>
                  <a:cubicBezTo>
                    <a:pt x="50" y="41"/>
                    <a:pt x="50" y="41"/>
                    <a:pt x="50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50" y="34"/>
                    <a:pt x="50" y="34"/>
                    <a:pt x="50" y="34"/>
                  </a:cubicBezTo>
                  <a:lnTo>
                    <a:pt x="50" y="41"/>
                  </a:lnTo>
                  <a:close/>
                  <a:moveTo>
                    <a:pt x="52" y="48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2" y="41"/>
                    <a:pt x="52" y="41"/>
                    <a:pt x="52" y="41"/>
                  </a:cubicBezTo>
                  <a:lnTo>
                    <a:pt x="52" y="48"/>
                  </a:lnTo>
                  <a:close/>
                  <a:moveTo>
                    <a:pt x="52" y="41"/>
                  </a:move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2" y="34"/>
                    <a:pt x="52" y="34"/>
                    <a:pt x="52" y="34"/>
                  </a:cubicBezTo>
                  <a:lnTo>
                    <a:pt x="52" y="41"/>
                  </a:lnTo>
                  <a:close/>
                  <a:moveTo>
                    <a:pt x="53" y="48"/>
                  </a:moveTo>
                  <a:cubicBezTo>
                    <a:pt x="53" y="48"/>
                    <a:pt x="53" y="48"/>
                    <a:pt x="53" y="48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3" y="41"/>
                    <a:pt x="53" y="41"/>
                    <a:pt x="53" y="41"/>
                  </a:cubicBezTo>
                  <a:lnTo>
                    <a:pt x="53" y="48"/>
                  </a:lnTo>
                  <a:close/>
                  <a:moveTo>
                    <a:pt x="53" y="41"/>
                  </a:moveTo>
                  <a:cubicBezTo>
                    <a:pt x="53" y="41"/>
                    <a:pt x="53" y="41"/>
                    <a:pt x="53" y="41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2" y="34"/>
                    <a:pt x="52" y="34"/>
                    <a:pt x="52" y="34"/>
                  </a:cubicBezTo>
                  <a:cubicBezTo>
                    <a:pt x="53" y="34"/>
                    <a:pt x="53" y="34"/>
                    <a:pt x="53" y="34"/>
                  </a:cubicBezTo>
                  <a:lnTo>
                    <a:pt x="53" y="41"/>
                  </a:lnTo>
                  <a:close/>
                  <a:moveTo>
                    <a:pt x="54" y="48"/>
                  </a:moveTo>
                  <a:cubicBezTo>
                    <a:pt x="54" y="48"/>
                    <a:pt x="54" y="48"/>
                    <a:pt x="54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4" y="41"/>
                    <a:pt x="54" y="41"/>
                    <a:pt x="54" y="41"/>
                  </a:cubicBezTo>
                  <a:lnTo>
                    <a:pt x="54" y="48"/>
                  </a:lnTo>
                  <a:close/>
                  <a:moveTo>
                    <a:pt x="54" y="41"/>
                  </a:moveTo>
                  <a:cubicBezTo>
                    <a:pt x="54" y="41"/>
                    <a:pt x="54" y="41"/>
                    <a:pt x="54" y="41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4" y="33"/>
                    <a:pt x="54" y="33"/>
                    <a:pt x="54" y="33"/>
                  </a:cubicBezTo>
                  <a:lnTo>
                    <a:pt x="54" y="41"/>
                  </a:lnTo>
                  <a:close/>
                  <a:moveTo>
                    <a:pt x="55" y="48"/>
                  </a:moveTo>
                  <a:cubicBezTo>
                    <a:pt x="55" y="48"/>
                    <a:pt x="55" y="48"/>
                    <a:pt x="55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5" y="41"/>
                    <a:pt x="55" y="41"/>
                    <a:pt x="55" y="41"/>
                  </a:cubicBezTo>
                  <a:lnTo>
                    <a:pt x="55" y="48"/>
                  </a:lnTo>
                  <a:close/>
                  <a:moveTo>
                    <a:pt x="55" y="41"/>
                  </a:moveTo>
                  <a:cubicBezTo>
                    <a:pt x="55" y="41"/>
                    <a:pt x="55" y="41"/>
                    <a:pt x="55" y="41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5" y="33"/>
                    <a:pt x="55" y="33"/>
                    <a:pt x="55" y="33"/>
                  </a:cubicBezTo>
                  <a:lnTo>
                    <a:pt x="55" y="41"/>
                  </a:lnTo>
                  <a:close/>
                  <a:moveTo>
                    <a:pt x="57" y="48"/>
                  </a:moveTo>
                  <a:cubicBezTo>
                    <a:pt x="57" y="48"/>
                    <a:pt x="57" y="48"/>
                    <a:pt x="57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7" y="41"/>
                    <a:pt x="57" y="41"/>
                    <a:pt x="57" y="41"/>
                  </a:cubicBezTo>
                  <a:lnTo>
                    <a:pt x="57" y="48"/>
                  </a:lnTo>
                  <a:close/>
                  <a:moveTo>
                    <a:pt x="57" y="41"/>
                  </a:moveTo>
                  <a:cubicBezTo>
                    <a:pt x="57" y="41"/>
                    <a:pt x="57" y="41"/>
                    <a:pt x="57" y="41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57" y="33"/>
                    <a:pt x="57" y="33"/>
                    <a:pt x="57" y="33"/>
                  </a:cubicBezTo>
                  <a:lnTo>
                    <a:pt x="57" y="41"/>
                  </a:lnTo>
                  <a:close/>
                  <a:moveTo>
                    <a:pt x="57" y="48"/>
                  </a:move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lnTo>
                    <a:pt x="57" y="48"/>
                  </a:lnTo>
                  <a:close/>
                  <a:moveTo>
                    <a:pt x="57" y="41"/>
                  </a:move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7" y="33"/>
                    <a:pt x="57" y="33"/>
                    <a:pt x="57" y="33"/>
                  </a:cubicBezTo>
                  <a:lnTo>
                    <a:pt x="57" y="41"/>
                  </a:lnTo>
                  <a:close/>
                  <a:moveTo>
                    <a:pt x="58" y="48"/>
                  </a:moveTo>
                  <a:cubicBezTo>
                    <a:pt x="58" y="48"/>
                    <a:pt x="58" y="48"/>
                    <a:pt x="58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lnTo>
                    <a:pt x="58" y="48"/>
                  </a:lnTo>
                  <a:close/>
                  <a:moveTo>
                    <a:pt x="58" y="41"/>
                  </a:move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lnTo>
                    <a:pt x="58" y="41"/>
                  </a:lnTo>
                  <a:close/>
                  <a:moveTo>
                    <a:pt x="59" y="48"/>
                  </a:moveTo>
                  <a:cubicBezTo>
                    <a:pt x="59" y="48"/>
                    <a:pt x="59" y="48"/>
                    <a:pt x="59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lnTo>
                    <a:pt x="59" y="48"/>
                  </a:lnTo>
                  <a:close/>
                  <a:moveTo>
                    <a:pt x="59" y="41"/>
                  </a:move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lnTo>
                    <a:pt x="59" y="41"/>
                  </a:lnTo>
                  <a:close/>
                  <a:moveTo>
                    <a:pt x="61" y="48"/>
                  </a:moveTo>
                  <a:cubicBezTo>
                    <a:pt x="61" y="48"/>
                    <a:pt x="61" y="48"/>
                    <a:pt x="61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1" y="41"/>
                    <a:pt x="61" y="41"/>
                    <a:pt x="61" y="41"/>
                  </a:cubicBezTo>
                  <a:lnTo>
                    <a:pt x="61" y="48"/>
                  </a:lnTo>
                  <a:close/>
                  <a:moveTo>
                    <a:pt x="61" y="41"/>
                  </a:moveTo>
                  <a:cubicBezTo>
                    <a:pt x="61" y="41"/>
                    <a:pt x="61" y="41"/>
                    <a:pt x="61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1" y="33"/>
                    <a:pt x="61" y="33"/>
                    <a:pt x="61" y="33"/>
                  </a:cubicBezTo>
                  <a:lnTo>
                    <a:pt x="61" y="41"/>
                  </a:lnTo>
                  <a:close/>
                  <a:moveTo>
                    <a:pt x="64" y="48"/>
                  </a:moveTo>
                  <a:cubicBezTo>
                    <a:pt x="64" y="48"/>
                    <a:pt x="64" y="48"/>
                    <a:pt x="64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4" y="41"/>
                    <a:pt x="64" y="41"/>
                    <a:pt x="64" y="41"/>
                  </a:cubicBezTo>
                  <a:lnTo>
                    <a:pt x="64" y="48"/>
                  </a:lnTo>
                  <a:close/>
                  <a:moveTo>
                    <a:pt x="64" y="41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4" y="33"/>
                    <a:pt x="64" y="33"/>
                    <a:pt x="64" y="33"/>
                  </a:cubicBezTo>
                  <a:lnTo>
                    <a:pt x="64" y="41"/>
                  </a:lnTo>
                  <a:close/>
                  <a:moveTo>
                    <a:pt x="66" y="48"/>
                  </a:moveTo>
                  <a:cubicBezTo>
                    <a:pt x="66" y="48"/>
                    <a:pt x="66" y="48"/>
                    <a:pt x="66" y="48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6" y="41"/>
                    <a:pt x="66" y="41"/>
                    <a:pt x="66" y="41"/>
                  </a:cubicBezTo>
                  <a:lnTo>
                    <a:pt x="66" y="48"/>
                  </a:lnTo>
                  <a:close/>
                  <a:moveTo>
                    <a:pt x="66" y="41"/>
                  </a:moveTo>
                  <a:cubicBezTo>
                    <a:pt x="66" y="41"/>
                    <a:pt x="66" y="41"/>
                    <a:pt x="6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6" y="33"/>
                    <a:pt x="66" y="33"/>
                    <a:pt x="66" y="33"/>
                  </a:cubicBezTo>
                  <a:lnTo>
                    <a:pt x="66" y="41"/>
                  </a:lnTo>
                  <a:close/>
                  <a:moveTo>
                    <a:pt x="68" y="48"/>
                  </a:moveTo>
                  <a:cubicBezTo>
                    <a:pt x="68" y="48"/>
                    <a:pt x="68" y="48"/>
                    <a:pt x="68" y="48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8" y="41"/>
                    <a:pt x="68" y="41"/>
                    <a:pt x="68" y="41"/>
                  </a:cubicBezTo>
                  <a:lnTo>
                    <a:pt x="68" y="48"/>
                  </a:lnTo>
                  <a:close/>
                  <a:moveTo>
                    <a:pt x="68" y="41"/>
                  </a:moveTo>
                  <a:cubicBezTo>
                    <a:pt x="68" y="41"/>
                    <a:pt x="68" y="41"/>
                    <a:pt x="68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8" y="33"/>
                    <a:pt x="68" y="33"/>
                    <a:pt x="68" y="33"/>
                  </a:cubicBezTo>
                  <a:lnTo>
                    <a:pt x="68" y="41"/>
                  </a:lnTo>
                  <a:close/>
                  <a:moveTo>
                    <a:pt x="71" y="48"/>
                  </a:moveTo>
                  <a:cubicBezTo>
                    <a:pt x="71" y="48"/>
                    <a:pt x="71" y="48"/>
                    <a:pt x="71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71" y="41"/>
                    <a:pt x="71" y="41"/>
                    <a:pt x="71" y="41"/>
                  </a:cubicBezTo>
                  <a:lnTo>
                    <a:pt x="71" y="48"/>
                  </a:lnTo>
                  <a:close/>
                  <a:moveTo>
                    <a:pt x="71" y="41"/>
                  </a:moveTo>
                  <a:cubicBezTo>
                    <a:pt x="71" y="41"/>
                    <a:pt x="71" y="41"/>
                    <a:pt x="71" y="41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71" y="33"/>
                    <a:pt x="71" y="33"/>
                    <a:pt x="71" y="33"/>
                  </a:cubicBezTo>
                  <a:lnTo>
                    <a:pt x="71" y="41"/>
                  </a:lnTo>
                  <a:close/>
                  <a:moveTo>
                    <a:pt x="73" y="48"/>
                  </a:moveTo>
                  <a:cubicBezTo>
                    <a:pt x="73" y="48"/>
                    <a:pt x="73" y="48"/>
                    <a:pt x="73" y="48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3" y="41"/>
                    <a:pt x="73" y="41"/>
                    <a:pt x="73" y="41"/>
                  </a:cubicBezTo>
                  <a:lnTo>
                    <a:pt x="73" y="48"/>
                  </a:lnTo>
                  <a:close/>
                  <a:moveTo>
                    <a:pt x="73" y="41"/>
                  </a:moveTo>
                  <a:cubicBezTo>
                    <a:pt x="73" y="41"/>
                    <a:pt x="73" y="41"/>
                    <a:pt x="73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3" y="33"/>
                    <a:pt x="73" y="33"/>
                    <a:pt x="73" y="33"/>
                  </a:cubicBezTo>
                  <a:lnTo>
                    <a:pt x="73" y="41"/>
                  </a:lnTo>
                  <a:close/>
                  <a:moveTo>
                    <a:pt x="75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5" y="41"/>
                    <a:pt x="75" y="41"/>
                    <a:pt x="75" y="41"/>
                  </a:cubicBezTo>
                  <a:lnTo>
                    <a:pt x="75" y="48"/>
                  </a:lnTo>
                  <a:close/>
                  <a:moveTo>
                    <a:pt x="75" y="41"/>
                  </a:moveTo>
                  <a:cubicBezTo>
                    <a:pt x="75" y="41"/>
                    <a:pt x="75" y="41"/>
                    <a:pt x="75" y="41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5" y="33"/>
                    <a:pt x="75" y="33"/>
                    <a:pt x="75" y="33"/>
                  </a:cubicBezTo>
                  <a:lnTo>
                    <a:pt x="75" y="41"/>
                  </a:lnTo>
                  <a:close/>
                  <a:moveTo>
                    <a:pt x="77" y="48"/>
                  </a:moveTo>
                  <a:cubicBezTo>
                    <a:pt x="77" y="48"/>
                    <a:pt x="77" y="48"/>
                    <a:pt x="77" y="48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7" y="41"/>
                    <a:pt x="77" y="41"/>
                    <a:pt x="77" y="41"/>
                  </a:cubicBezTo>
                  <a:lnTo>
                    <a:pt x="77" y="48"/>
                  </a:lnTo>
                  <a:close/>
                  <a:moveTo>
                    <a:pt x="77" y="41"/>
                  </a:moveTo>
                  <a:cubicBezTo>
                    <a:pt x="77" y="41"/>
                    <a:pt x="77" y="41"/>
                    <a:pt x="77" y="41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7" y="33"/>
                    <a:pt x="77" y="33"/>
                    <a:pt x="77" y="33"/>
                  </a:cubicBezTo>
                  <a:lnTo>
                    <a:pt x="77" y="41"/>
                  </a:lnTo>
                  <a:close/>
                  <a:moveTo>
                    <a:pt x="80" y="48"/>
                  </a:moveTo>
                  <a:cubicBezTo>
                    <a:pt x="80" y="48"/>
                    <a:pt x="80" y="48"/>
                    <a:pt x="80" y="48"/>
                  </a:cubicBezTo>
                  <a:cubicBezTo>
                    <a:pt x="78" y="48"/>
                    <a:pt x="78" y="48"/>
                    <a:pt x="78" y="48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80" y="41"/>
                    <a:pt x="80" y="41"/>
                    <a:pt x="80" y="41"/>
                  </a:cubicBezTo>
                  <a:lnTo>
                    <a:pt x="80" y="48"/>
                  </a:lnTo>
                  <a:close/>
                  <a:moveTo>
                    <a:pt x="80" y="41"/>
                  </a:moveTo>
                  <a:cubicBezTo>
                    <a:pt x="80" y="41"/>
                    <a:pt x="80" y="41"/>
                    <a:pt x="80" y="41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80" y="33"/>
                    <a:pt x="80" y="33"/>
                    <a:pt x="80" y="33"/>
                  </a:cubicBezTo>
                  <a:lnTo>
                    <a:pt x="80" y="41"/>
                  </a:lnTo>
                  <a:close/>
                  <a:moveTo>
                    <a:pt x="82" y="48"/>
                  </a:moveTo>
                  <a:cubicBezTo>
                    <a:pt x="82" y="48"/>
                    <a:pt x="82" y="48"/>
                    <a:pt x="82" y="48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2" y="41"/>
                    <a:pt x="82" y="41"/>
                    <a:pt x="82" y="41"/>
                  </a:cubicBezTo>
                  <a:lnTo>
                    <a:pt x="82" y="48"/>
                  </a:lnTo>
                  <a:close/>
                  <a:moveTo>
                    <a:pt x="82" y="41"/>
                  </a:moveTo>
                  <a:cubicBezTo>
                    <a:pt x="82" y="41"/>
                    <a:pt x="82" y="41"/>
                    <a:pt x="82" y="41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2" y="33"/>
                    <a:pt x="82" y="33"/>
                    <a:pt x="82" y="33"/>
                  </a:cubicBezTo>
                  <a:lnTo>
                    <a:pt x="82" y="41"/>
                  </a:lnTo>
                  <a:close/>
                  <a:moveTo>
                    <a:pt x="84" y="48"/>
                  </a:moveTo>
                  <a:cubicBezTo>
                    <a:pt x="84" y="48"/>
                    <a:pt x="84" y="48"/>
                    <a:pt x="84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4" y="41"/>
                    <a:pt x="84" y="41"/>
                    <a:pt x="84" y="41"/>
                  </a:cubicBezTo>
                  <a:lnTo>
                    <a:pt x="84" y="48"/>
                  </a:lnTo>
                  <a:close/>
                  <a:moveTo>
                    <a:pt x="84" y="41"/>
                  </a:moveTo>
                  <a:cubicBezTo>
                    <a:pt x="84" y="41"/>
                    <a:pt x="84" y="41"/>
                    <a:pt x="84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4" y="33"/>
                    <a:pt x="84" y="33"/>
                    <a:pt x="84" y="33"/>
                  </a:cubicBezTo>
                  <a:lnTo>
                    <a:pt x="84" y="41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85" y="48"/>
                    <a:pt x="85" y="48"/>
                    <a:pt x="85" y="48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4" y="41"/>
                    <a:pt x="94" y="41"/>
                    <a:pt x="94" y="41"/>
                  </a:cubicBezTo>
                  <a:lnTo>
                    <a:pt x="94" y="48"/>
                  </a:lnTo>
                  <a:close/>
                  <a:moveTo>
                    <a:pt x="90" y="48"/>
                  </a:moveTo>
                  <a:cubicBezTo>
                    <a:pt x="90" y="48"/>
                    <a:pt x="90" y="48"/>
                    <a:pt x="90" y="48"/>
                  </a:cubicBezTo>
                  <a:cubicBezTo>
                    <a:pt x="90" y="45"/>
                    <a:pt x="90" y="45"/>
                    <a:pt x="90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8"/>
                    <a:pt x="91" y="48"/>
                    <a:pt x="91" y="48"/>
                  </a:cubicBezTo>
                  <a:lnTo>
                    <a:pt x="90" y="48"/>
                  </a:lnTo>
                  <a:close/>
                  <a:moveTo>
                    <a:pt x="94" y="41"/>
                  </a:moveTo>
                  <a:cubicBezTo>
                    <a:pt x="94" y="41"/>
                    <a:pt x="94" y="41"/>
                    <a:pt x="94" y="41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89" y="33"/>
                    <a:pt x="89" y="33"/>
                    <a:pt x="89" y="33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94" y="33"/>
                    <a:pt x="94" y="33"/>
                    <a:pt x="94" y="33"/>
                  </a:cubicBezTo>
                  <a:lnTo>
                    <a:pt x="94" y="41"/>
                  </a:lnTo>
                  <a:close/>
                  <a:moveTo>
                    <a:pt x="96" y="48"/>
                  </a:moveTo>
                  <a:cubicBezTo>
                    <a:pt x="96" y="48"/>
                    <a:pt x="96" y="48"/>
                    <a:pt x="96" y="48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6" y="41"/>
                    <a:pt x="96" y="41"/>
                    <a:pt x="96" y="41"/>
                  </a:cubicBezTo>
                  <a:lnTo>
                    <a:pt x="96" y="48"/>
                  </a:lnTo>
                  <a:close/>
                  <a:moveTo>
                    <a:pt x="96" y="41"/>
                  </a:moveTo>
                  <a:cubicBezTo>
                    <a:pt x="96" y="41"/>
                    <a:pt x="96" y="41"/>
                    <a:pt x="96" y="41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4" y="33"/>
                    <a:pt x="94" y="33"/>
                    <a:pt x="94" y="33"/>
                  </a:cubicBezTo>
                  <a:cubicBezTo>
                    <a:pt x="96" y="33"/>
                    <a:pt x="96" y="33"/>
                    <a:pt x="96" y="33"/>
                  </a:cubicBezTo>
                  <a:lnTo>
                    <a:pt x="96" y="41"/>
                  </a:lnTo>
                  <a:close/>
                  <a:moveTo>
                    <a:pt x="96" y="33"/>
                  </a:moveTo>
                  <a:cubicBezTo>
                    <a:pt x="96" y="33"/>
                    <a:pt x="96" y="33"/>
                    <a:pt x="96" y="33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6" y="41"/>
                    <a:pt x="96" y="41"/>
                    <a:pt x="96" y="41"/>
                  </a:cubicBezTo>
                  <a:lnTo>
                    <a:pt x="96" y="33"/>
                  </a:lnTo>
                  <a:close/>
                  <a:moveTo>
                    <a:pt x="101" y="48"/>
                  </a:moveTo>
                  <a:cubicBezTo>
                    <a:pt x="101" y="48"/>
                    <a:pt x="101" y="48"/>
                    <a:pt x="101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9" y="48"/>
                    <a:pt x="99" y="48"/>
                    <a:pt x="99" y="48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101" y="41"/>
                    <a:pt x="101" y="41"/>
                    <a:pt x="101" y="41"/>
                  </a:cubicBezTo>
                  <a:lnTo>
                    <a:pt x="101" y="48"/>
                  </a:lnTo>
                  <a:close/>
                  <a:moveTo>
                    <a:pt x="101" y="41"/>
                  </a:moveTo>
                  <a:cubicBezTo>
                    <a:pt x="101" y="41"/>
                    <a:pt x="101" y="41"/>
                    <a:pt x="101" y="41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101" y="34"/>
                    <a:pt x="101" y="34"/>
                    <a:pt x="101" y="34"/>
                  </a:cubicBezTo>
                  <a:lnTo>
                    <a:pt x="101" y="41"/>
                  </a:lnTo>
                  <a:close/>
                  <a:moveTo>
                    <a:pt x="103" y="48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3" y="41"/>
                    <a:pt x="103" y="41"/>
                    <a:pt x="103" y="41"/>
                  </a:cubicBezTo>
                  <a:lnTo>
                    <a:pt x="103" y="48"/>
                  </a:lnTo>
                  <a:close/>
                  <a:moveTo>
                    <a:pt x="103" y="41"/>
                  </a:moveTo>
                  <a:cubicBezTo>
                    <a:pt x="103" y="41"/>
                    <a:pt x="103" y="41"/>
                    <a:pt x="103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3" y="34"/>
                    <a:pt x="103" y="34"/>
                    <a:pt x="103" y="34"/>
                  </a:cubicBezTo>
                  <a:lnTo>
                    <a:pt x="103" y="41"/>
                  </a:lnTo>
                  <a:close/>
                  <a:moveTo>
                    <a:pt x="105" y="48"/>
                  </a:moveTo>
                  <a:cubicBezTo>
                    <a:pt x="105" y="48"/>
                    <a:pt x="105" y="48"/>
                    <a:pt x="105" y="48"/>
                  </a:cubicBezTo>
                  <a:cubicBezTo>
                    <a:pt x="103" y="48"/>
                    <a:pt x="103" y="48"/>
                    <a:pt x="103" y="48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5" y="41"/>
                    <a:pt x="105" y="41"/>
                    <a:pt x="105" y="41"/>
                  </a:cubicBezTo>
                  <a:lnTo>
                    <a:pt x="105" y="48"/>
                  </a:lnTo>
                  <a:close/>
                  <a:moveTo>
                    <a:pt x="105" y="41"/>
                  </a:moveTo>
                  <a:cubicBezTo>
                    <a:pt x="105" y="41"/>
                    <a:pt x="105" y="41"/>
                    <a:pt x="105" y="41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5" y="34"/>
                    <a:pt x="105" y="34"/>
                    <a:pt x="105" y="34"/>
                  </a:cubicBezTo>
                  <a:lnTo>
                    <a:pt x="105" y="41"/>
                  </a:lnTo>
                  <a:close/>
                  <a:moveTo>
                    <a:pt x="107" y="48"/>
                  </a:moveTo>
                  <a:cubicBezTo>
                    <a:pt x="107" y="48"/>
                    <a:pt x="107" y="48"/>
                    <a:pt x="107" y="48"/>
                  </a:cubicBezTo>
                  <a:cubicBezTo>
                    <a:pt x="105" y="48"/>
                    <a:pt x="105" y="48"/>
                    <a:pt x="105" y="48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7" y="41"/>
                    <a:pt x="107" y="41"/>
                    <a:pt x="107" y="41"/>
                  </a:cubicBezTo>
                  <a:lnTo>
                    <a:pt x="107" y="48"/>
                  </a:lnTo>
                  <a:close/>
                  <a:moveTo>
                    <a:pt x="107" y="41"/>
                  </a:moveTo>
                  <a:cubicBezTo>
                    <a:pt x="107" y="41"/>
                    <a:pt x="107" y="41"/>
                    <a:pt x="107" y="41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7" y="34"/>
                    <a:pt x="107" y="34"/>
                    <a:pt x="107" y="34"/>
                  </a:cubicBezTo>
                  <a:lnTo>
                    <a:pt x="107" y="41"/>
                  </a:lnTo>
                  <a:close/>
                  <a:moveTo>
                    <a:pt x="109" y="48"/>
                  </a:moveTo>
                  <a:cubicBezTo>
                    <a:pt x="109" y="48"/>
                    <a:pt x="109" y="48"/>
                    <a:pt x="109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9" y="41"/>
                    <a:pt x="109" y="41"/>
                    <a:pt x="109" y="41"/>
                  </a:cubicBezTo>
                  <a:lnTo>
                    <a:pt x="109" y="48"/>
                  </a:lnTo>
                  <a:close/>
                  <a:moveTo>
                    <a:pt x="109" y="41"/>
                  </a:moveTo>
                  <a:cubicBezTo>
                    <a:pt x="109" y="41"/>
                    <a:pt x="109" y="41"/>
                    <a:pt x="109" y="41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9" y="34"/>
                    <a:pt x="109" y="34"/>
                    <a:pt x="109" y="34"/>
                  </a:cubicBezTo>
                  <a:lnTo>
                    <a:pt x="109" y="41"/>
                  </a:lnTo>
                  <a:close/>
                  <a:moveTo>
                    <a:pt x="112" y="48"/>
                  </a:moveTo>
                  <a:cubicBezTo>
                    <a:pt x="112" y="48"/>
                    <a:pt x="112" y="48"/>
                    <a:pt x="112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2" y="48"/>
                    <a:pt x="112" y="48"/>
                    <a:pt x="112" y="48"/>
                  </a:cubicBezTo>
                  <a:close/>
                  <a:moveTo>
                    <a:pt x="112" y="48"/>
                  </a:moveTo>
                  <a:cubicBezTo>
                    <a:pt x="112" y="48"/>
                    <a:pt x="112" y="48"/>
                    <a:pt x="112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12" y="41"/>
                    <a:pt x="112" y="41"/>
                    <a:pt x="112" y="41"/>
                  </a:cubicBezTo>
                  <a:lnTo>
                    <a:pt x="112" y="48"/>
                  </a:lnTo>
                  <a:close/>
                  <a:moveTo>
                    <a:pt x="112" y="41"/>
                  </a:moveTo>
                  <a:cubicBezTo>
                    <a:pt x="112" y="41"/>
                    <a:pt x="112" y="41"/>
                    <a:pt x="112" y="41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12" y="34"/>
                    <a:pt x="112" y="34"/>
                    <a:pt x="112" y="34"/>
                  </a:cubicBezTo>
                  <a:lnTo>
                    <a:pt x="112" y="41"/>
                  </a:lnTo>
                  <a:close/>
                  <a:moveTo>
                    <a:pt x="114" y="48"/>
                  </a:moveTo>
                  <a:cubicBezTo>
                    <a:pt x="114" y="48"/>
                    <a:pt x="114" y="48"/>
                    <a:pt x="114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4" y="48"/>
                    <a:pt x="114" y="48"/>
                    <a:pt x="114" y="48"/>
                  </a:cubicBezTo>
                  <a:close/>
                  <a:moveTo>
                    <a:pt x="114" y="48"/>
                  </a:moveTo>
                  <a:cubicBezTo>
                    <a:pt x="114" y="48"/>
                    <a:pt x="114" y="48"/>
                    <a:pt x="114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4" y="41"/>
                    <a:pt x="114" y="41"/>
                    <a:pt x="114" y="41"/>
                  </a:cubicBezTo>
                  <a:lnTo>
                    <a:pt x="114" y="48"/>
                  </a:lnTo>
                  <a:close/>
                  <a:moveTo>
                    <a:pt x="114" y="41"/>
                  </a:moveTo>
                  <a:cubicBezTo>
                    <a:pt x="114" y="41"/>
                    <a:pt x="114" y="41"/>
                    <a:pt x="114" y="41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4" y="34"/>
                    <a:pt x="114" y="34"/>
                    <a:pt x="114" y="34"/>
                  </a:cubicBezTo>
                  <a:lnTo>
                    <a:pt x="114" y="41"/>
                  </a:lnTo>
                  <a:close/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6" y="48"/>
                    <a:pt x="116" y="48"/>
                    <a:pt x="116" y="48"/>
                  </a:cubicBezTo>
                  <a:close/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6" y="41"/>
                    <a:pt x="116" y="41"/>
                    <a:pt x="116" y="41"/>
                  </a:cubicBezTo>
                  <a:lnTo>
                    <a:pt x="116" y="48"/>
                  </a:lnTo>
                  <a:close/>
                  <a:moveTo>
                    <a:pt x="116" y="41"/>
                  </a:moveTo>
                  <a:cubicBezTo>
                    <a:pt x="116" y="41"/>
                    <a:pt x="116" y="41"/>
                    <a:pt x="116" y="41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16" y="34"/>
                    <a:pt x="116" y="34"/>
                    <a:pt x="116" y="34"/>
                  </a:cubicBezTo>
                  <a:lnTo>
                    <a:pt x="116" y="41"/>
                  </a:lnTo>
                  <a:close/>
                  <a:moveTo>
                    <a:pt x="117" y="48"/>
                  </a:moveTo>
                  <a:cubicBezTo>
                    <a:pt x="117" y="48"/>
                    <a:pt x="117" y="48"/>
                    <a:pt x="117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7" y="48"/>
                    <a:pt x="117" y="48"/>
                    <a:pt x="117" y="48"/>
                  </a:cubicBezTo>
                  <a:close/>
                  <a:moveTo>
                    <a:pt x="117" y="48"/>
                  </a:moveTo>
                  <a:cubicBezTo>
                    <a:pt x="117" y="48"/>
                    <a:pt x="117" y="48"/>
                    <a:pt x="117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17" y="41"/>
                    <a:pt x="117" y="41"/>
                    <a:pt x="117" y="41"/>
                  </a:cubicBezTo>
                  <a:lnTo>
                    <a:pt x="117" y="48"/>
                  </a:lnTo>
                  <a:close/>
                  <a:moveTo>
                    <a:pt x="117" y="34"/>
                  </a:moveTo>
                  <a:cubicBezTo>
                    <a:pt x="117" y="34"/>
                    <a:pt x="117" y="34"/>
                    <a:pt x="117" y="34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16" y="34"/>
                    <a:pt x="116" y="34"/>
                    <a:pt x="116" y="34"/>
                  </a:cubicBezTo>
                  <a:cubicBezTo>
                    <a:pt x="117" y="34"/>
                    <a:pt x="117" y="34"/>
                    <a:pt x="117" y="34"/>
                  </a:cubicBezTo>
                  <a:close/>
                  <a:moveTo>
                    <a:pt x="119" y="48"/>
                  </a:moveTo>
                  <a:cubicBezTo>
                    <a:pt x="119" y="48"/>
                    <a:pt x="119" y="48"/>
                    <a:pt x="119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9" y="48"/>
                    <a:pt x="119" y="48"/>
                    <a:pt x="119" y="48"/>
                  </a:cubicBezTo>
                  <a:close/>
                  <a:moveTo>
                    <a:pt x="119" y="48"/>
                  </a:moveTo>
                  <a:cubicBezTo>
                    <a:pt x="119" y="48"/>
                    <a:pt x="119" y="48"/>
                    <a:pt x="119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9" y="41"/>
                    <a:pt x="119" y="41"/>
                    <a:pt x="119" y="41"/>
                  </a:cubicBezTo>
                  <a:lnTo>
                    <a:pt x="119" y="48"/>
                  </a:lnTo>
                  <a:close/>
                  <a:moveTo>
                    <a:pt x="119" y="41"/>
                  </a:moveTo>
                  <a:cubicBezTo>
                    <a:pt x="119" y="41"/>
                    <a:pt x="119" y="41"/>
                    <a:pt x="119" y="41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9" y="34"/>
                    <a:pt x="119" y="34"/>
                    <a:pt x="119" y="34"/>
                  </a:cubicBezTo>
                  <a:cubicBezTo>
                    <a:pt x="119" y="34"/>
                    <a:pt x="119" y="34"/>
                    <a:pt x="119" y="34"/>
                  </a:cubicBezTo>
                  <a:lnTo>
                    <a:pt x="119" y="41"/>
                  </a:ln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20" y="48"/>
                    <a:pt x="120" y="48"/>
                    <a:pt x="120" y="48"/>
                  </a:cubicBez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20" y="41"/>
                    <a:pt x="120" y="41"/>
                    <a:pt x="120" y="41"/>
                  </a:cubicBezTo>
                  <a:lnTo>
                    <a:pt x="120" y="48"/>
                  </a:lnTo>
                  <a:close/>
                  <a:moveTo>
                    <a:pt x="143" y="18"/>
                  </a:moveTo>
                  <a:cubicBezTo>
                    <a:pt x="143" y="18"/>
                    <a:pt x="143" y="18"/>
                    <a:pt x="143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9"/>
                    <a:pt x="145" y="19"/>
                    <a:pt x="145" y="19"/>
                  </a:cubicBezTo>
                  <a:cubicBezTo>
                    <a:pt x="145" y="19"/>
                    <a:pt x="146" y="19"/>
                    <a:pt x="146" y="19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47" y="19"/>
                    <a:pt x="147" y="19"/>
                    <a:pt x="147" y="19"/>
                  </a:cubicBezTo>
                  <a:cubicBezTo>
                    <a:pt x="147" y="19"/>
                    <a:pt x="147" y="19"/>
                    <a:pt x="147" y="19"/>
                  </a:cubicBezTo>
                  <a:cubicBezTo>
                    <a:pt x="152" y="20"/>
                    <a:pt x="153" y="21"/>
                    <a:pt x="153" y="21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3" y="21"/>
                    <a:pt x="153" y="21"/>
                    <a:pt x="153" y="21"/>
                  </a:cubicBezTo>
                  <a:cubicBezTo>
                    <a:pt x="153" y="21"/>
                    <a:pt x="150" y="20"/>
                    <a:pt x="146" y="20"/>
                  </a:cubicBezTo>
                  <a:cubicBezTo>
                    <a:pt x="143" y="20"/>
                    <a:pt x="140" y="21"/>
                    <a:pt x="140" y="21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1"/>
                    <a:pt x="140" y="21"/>
                    <a:pt x="140" y="21"/>
                  </a:cubicBezTo>
                  <a:cubicBezTo>
                    <a:pt x="140" y="21"/>
                    <a:pt x="141" y="20"/>
                    <a:pt x="143" y="20"/>
                  </a:cubicBezTo>
                  <a:lnTo>
                    <a:pt x="143" y="18"/>
                  </a:lnTo>
                  <a:close/>
                  <a:moveTo>
                    <a:pt x="142" y="31"/>
                  </a:moveTo>
                  <a:cubicBezTo>
                    <a:pt x="142" y="31"/>
                    <a:pt x="142" y="31"/>
                    <a:pt x="142" y="31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40" y="31"/>
                    <a:pt x="140" y="31"/>
                    <a:pt x="140" y="31"/>
                  </a:cubicBezTo>
                  <a:lnTo>
                    <a:pt x="142" y="31"/>
                  </a:lnTo>
                  <a:close/>
                  <a:moveTo>
                    <a:pt x="141" y="20"/>
                  </a:moveTo>
                  <a:cubicBezTo>
                    <a:pt x="141" y="20"/>
                    <a:pt x="141" y="20"/>
                    <a:pt x="141" y="20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20"/>
                    <a:pt x="141" y="20"/>
                    <a:pt x="141" y="20"/>
                  </a:cubicBezTo>
                  <a:close/>
                  <a:moveTo>
                    <a:pt x="140" y="15"/>
                  </a:moveTo>
                  <a:cubicBezTo>
                    <a:pt x="140" y="15"/>
                    <a:pt x="140" y="15"/>
                    <a:pt x="140" y="15"/>
                  </a:cubicBezTo>
                  <a:cubicBezTo>
                    <a:pt x="141" y="15"/>
                    <a:pt x="141" y="15"/>
                    <a:pt x="141" y="15"/>
                  </a:cubicBezTo>
                  <a:cubicBezTo>
                    <a:pt x="141" y="17"/>
                    <a:pt x="141" y="17"/>
                    <a:pt x="141" y="17"/>
                  </a:cubicBezTo>
                  <a:cubicBezTo>
                    <a:pt x="140" y="17"/>
                    <a:pt x="140" y="17"/>
                    <a:pt x="140" y="17"/>
                  </a:cubicBezTo>
                  <a:lnTo>
                    <a:pt x="140" y="15"/>
                  </a:lnTo>
                  <a:close/>
                  <a:moveTo>
                    <a:pt x="129" y="21"/>
                  </a:moveTo>
                  <a:cubicBezTo>
                    <a:pt x="129" y="21"/>
                    <a:pt x="129" y="21"/>
                    <a:pt x="129" y="21"/>
                  </a:cubicBezTo>
                  <a:cubicBezTo>
                    <a:pt x="129" y="19"/>
                    <a:pt x="129" y="19"/>
                    <a:pt x="129" y="19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31" y="20"/>
                    <a:pt x="131" y="20"/>
                    <a:pt x="131" y="20"/>
                  </a:cubicBezTo>
                  <a:cubicBezTo>
                    <a:pt x="132" y="19"/>
                    <a:pt x="133" y="19"/>
                    <a:pt x="134" y="19"/>
                  </a:cubicBezTo>
                  <a:cubicBezTo>
                    <a:pt x="134" y="17"/>
                    <a:pt x="134" y="17"/>
                    <a:pt x="134" y="17"/>
                  </a:cubicBezTo>
                  <a:cubicBezTo>
                    <a:pt x="135" y="17"/>
                    <a:pt x="135" y="17"/>
                    <a:pt x="135" y="17"/>
                  </a:cubicBezTo>
                  <a:cubicBezTo>
                    <a:pt x="135" y="18"/>
                    <a:pt x="135" y="18"/>
                    <a:pt x="135" y="18"/>
                  </a:cubicBezTo>
                  <a:cubicBezTo>
                    <a:pt x="139" y="18"/>
                    <a:pt x="141" y="18"/>
                    <a:pt x="141" y="18"/>
                  </a:cubicBezTo>
                  <a:cubicBezTo>
                    <a:pt x="141" y="18"/>
                    <a:pt x="137" y="18"/>
                    <a:pt x="133" y="19"/>
                  </a:cubicBezTo>
                  <a:cubicBezTo>
                    <a:pt x="129" y="21"/>
                    <a:pt x="129" y="22"/>
                    <a:pt x="129" y="22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7" y="22"/>
                    <a:pt x="127" y="22"/>
                    <a:pt x="127" y="22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8" y="20"/>
                    <a:pt x="128" y="20"/>
                    <a:pt x="128" y="20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8" y="21"/>
                    <a:pt x="129" y="21"/>
                    <a:pt x="129" y="21"/>
                  </a:cubicBezTo>
                  <a:close/>
                  <a:moveTo>
                    <a:pt x="137" y="31"/>
                  </a:moveTo>
                  <a:cubicBezTo>
                    <a:pt x="137" y="31"/>
                    <a:pt x="137" y="31"/>
                    <a:pt x="137" y="31"/>
                  </a:cubicBezTo>
                  <a:cubicBezTo>
                    <a:pt x="137" y="32"/>
                    <a:pt x="137" y="32"/>
                    <a:pt x="137" y="32"/>
                  </a:cubicBezTo>
                  <a:cubicBezTo>
                    <a:pt x="136" y="32"/>
                    <a:pt x="136" y="32"/>
                    <a:pt x="135" y="32"/>
                  </a:cubicBezTo>
                  <a:cubicBezTo>
                    <a:pt x="135" y="32"/>
                    <a:pt x="135" y="32"/>
                    <a:pt x="135" y="32"/>
                  </a:cubicBezTo>
                  <a:lnTo>
                    <a:pt x="137" y="31"/>
                  </a:lnTo>
                  <a:close/>
                  <a:moveTo>
                    <a:pt x="135" y="32"/>
                  </a:moveTo>
                  <a:cubicBezTo>
                    <a:pt x="135" y="32"/>
                    <a:pt x="135" y="32"/>
                    <a:pt x="135" y="32"/>
                  </a:cubicBezTo>
                  <a:cubicBezTo>
                    <a:pt x="135" y="32"/>
                    <a:pt x="135" y="32"/>
                    <a:pt x="135" y="32"/>
                  </a:cubicBezTo>
                  <a:cubicBezTo>
                    <a:pt x="135" y="33"/>
                    <a:pt x="134" y="33"/>
                    <a:pt x="134" y="33"/>
                  </a:cubicBezTo>
                  <a:cubicBezTo>
                    <a:pt x="134" y="32"/>
                    <a:pt x="134" y="32"/>
                    <a:pt x="134" y="32"/>
                  </a:cubicBezTo>
                  <a:lnTo>
                    <a:pt x="135" y="32"/>
                  </a:lnTo>
                  <a:close/>
                  <a:moveTo>
                    <a:pt x="134" y="32"/>
                  </a:moveTo>
                  <a:cubicBezTo>
                    <a:pt x="134" y="32"/>
                    <a:pt x="134" y="32"/>
                    <a:pt x="134" y="32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3" y="33"/>
                    <a:pt x="133" y="33"/>
                    <a:pt x="132" y="33"/>
                  </a:cubicBezTo>
                  <a:cubicBezTo>
                    <a:pt x="132" y="32"/>
                    <a:pt x="132" y="32"/>
                    <a:pt x="132" y="32"/>
                  </a:cubicBezTo>
                  <a:lnTo>
                    <a:pt x="134" y="32"/>
                  </a:lnTo>
                  <a:close/>
                  <a:moveTo>
                    <a:pt x="131" y="32"/>
                  </a:moveTo>
                  <a:cubicBezTo>
                    <a:pt x="131" y="32"/>
                    <a:pt x="131" y="32"/>
                    <a:pt x="131" y="32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30" y="33"/>
                    <a:pt x="130" y="33"/>
                    <a:pt x="129" y="33"/>
                  </a:cubicBezTo>
                  <a:cubicBezTo>
                    <a:pt x="129" y="32"/>
                    <a:pt x="129" y="32"/>
                    <a:pt x="129" y="32"/>
                  </a:cubicBezTo>
                  <a:cubicBezTo>
                    <a:pt x="132" y="32"/>
                    <a:pt x="132" y="32"/>
                    <a:pt x="132" y="32"/>
                  </a:cubicBezTo>
                  <a:cubicBezTo>
                    <a:pt x="132" y="33"/>
                    <a:pt x="132" y="33"/>
                    <a:pt x="132" y="33"/>
                  </a:cubicBezTo>
                  <a:cubicBezTo>
                    <a:pt x="132" y="33"/>
                    <a:pt x="131" y="33"/>
                    <a:pt x="131" y="33"/>
                  </a:cubicBezTo>
                  <a:cubicBezTo>
                    <a:pt x="131" y="32"/>
                    <a:pt x="131" y="32"/>
                    <a:pt x="131" y="32"/>
                  </a:cubicBezTo>
                  <a:close/>
                  <a:moveTo>
                    <a:pt x="129" y="32"/>
                  </a:moveTo>
                  <a:cubicBezTo>
                    <a:pt x="129" y="32"/>
                    <a:pt x="129" y="32"/>
                    <a:pt x="129" y="32"/>
                  </a:cubicBezTo>
                  <a:cubicBezTo>
                    <a:pt x="129" y="33"/>
                    <a:pt x="129" y="33"/>
                    <a:pt x="129" y="33"/>
                  </a:cubicBezTo>
                  <a:cubicBezTo>
                    <a:pt x="129" y="33"/>
                    <a:pt x="128" y="33"/>
                    <a:pt x="128" y="33"/>
                  </a:cubicBezTo>
                  <a:cubicBezTo>
                    <a:pt x="128" y="32"/>
                    <a:pt x="128" y="32"/>
                    <a:pt x="128" y="32"/>
                  </a:cubicBezTo>
                  <a:lnTo>
                    <a:pt x="129" y="32"/>
                  </a:lnTo>
                  <a:close/>
                  <a:moveTo>
                    <a:pt x="125" y="31"/>
                  </a:moveTo>
                  <a:cubicBezTo>
                    <a:pt x="125" y="31"/>
                    <a:pt x="125" y="31"/>
                    <a:pt x="125" y="31"/>
                  </a:cubicBezTo>
                  <a:cubicBezTo>
                    <a:pt x="125" y="30"/>
                    <a:pt x="125" y="30"/>
                    <a:pt x="125" y="30"/>
                  </a:cubicBezTo>
                  <a:cubicBezTo>
                    <a:pt x="127" y="30"/>
                    <a:pt x="127" y="30"/>
                    <a:pt x="127" y="30"/>
                  </a:cubicBezTo>
                  <a:cubicBezTo>
                    <a:pt x="127" y="31"/>
                    <a:pt x="127" y="31"/>
                    <a:pt x="127" y="31"/>
                  </a:cubicBezTo>
                  <a:lnTo>
                    <a:pt x="125" y="31"/>
                  </a:lnTo>
                  <a:close/>
                  <a:moveTo>
                    <a:pt x="127" y="32"/>
                  </a:moveTo>
                  <a:cubicBezTo>
                    <a:pt x="127" y="32"/>
                    <a:pt x="127" y="32"/>
                    <a:pt x="127" y="32"/>
                  </a:cubicBezTo>
                  <a:cubicBezTo>
                    <a:pt x="127" y="36"/>
                    <a:pt x="127" y="36"/>
                    <a:pt x="127" y="36"/>
                  </a:cubicBezTo>
                  <a:cubicBezTo>
                    <a:pt x="127" y="37"/>
                    <a:pt x="126" y="38"/>
                    <a:pt x="126" y="40"/>
                  </a:cubicBezTo>
                  <a:cubicBezTo>
                    <a:pt x="126" y="40"/>
                    <a:pt x="126" y="40"/>
                    <a:pt x="126" y="41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5" y="33"/>
                    <a:pt x="125" y="33"/>
                    <a:pt x="125" y="33"/>
                  </a:cubicBezTo>
                  <a:lnTo>
                    <a:pt x="127" y="32"/>
                  </a:lnTo>
                  <a:close/>
                  <a:moveTo>
                    <a:pt x="127" y="32"/>
                  </a:moveTo>
                  <a:cubicBezTo>
                    <a:pt x="127" y="32"/>
                    <a:pt x="127" y="32"/>
                    <a:pt x="127" y="32"/>
                  </a:cubicBezTo>
                  <a:cubicBezTo>
                    <a:pt x="128" y="32"/>
                    <a:pt x="128" y="32"/>
                    <a:pt x="128" y="32"/>
                  </a:cubicBezTo>
                  <a:cubicBezTo>
                    <a:pt x="128" y="33"/>
                    <a:pt x="128" y="33"/>
                    <a:pt x="128" y="33"/>
                  </a:cubicBezTo>
                  <a:cubicBezTo>
                    <a:pt x="127" y="33"/>
                    <a:pt x="127" y="33"/>
                    <a:pt x="127" y="33"/>
                  </a:cubicBezTo>
                  <a:cubicBezTo>
                    <a:pt x="127" y="33"/>
                    <a:pt x="127" y="34"/>
                    <a:pt x="127" y="35"/>
                  </a:cubicBezTo>
                  <a:lnTo>
                    <a:pt x="127" y="32"/>
                  </a:lnTo>
                  <a:close/>
                  <a:moveTo>
                    <a:pt x="126" y="15"/>
                  </a:moveTo>
                  <a:cubicBezTo>
                    <a:pt x="126" y="15"/>
                    <a:pt x="126" y="15"/>
                    <a:pt x="126" y="15"/>
                  </a:cubicBezTo>
                  <a:cubicBezTo>
                    <a:pt x="128" y="15"/>
                    <a:pt x="128" y="15"/>
                    <a:pt x="128" y="15"/>
                  </a:cubicBezTo>
                  <a:cubicBezTo>
                    <a:pt x="128" y="17"/>
                    <a:pt x="128" y="17"/>
                    <a:pt x="128" y="17"/>
                  </a:cubicBezTo>
                  <a:cubicBezTo>
                    <a:pt x="126" y="17"/>
                    <a:pt x="126" y="17"/>
                    <a:pt x="126" y="17"/>
                  </a:cubicBezTo>
                  <a:lnTo>
                    <a:pt x="126" y="15"/>
                  </a:lnTo>
                  <a:close/>
                  <a:moveTo>
                    <a:pt x="124" y="16"/>
                  </a:moveTo>
                  <a:cubicBezTo>
                    <a:pt x="124" y="16"/>
                    <a:pt x="124" y="16"/>
                    <a:pt x="124" y="16"/>
                  </a:cubicBezTo>
                  <a:cubicBezTo>
                    <a:pt x="125" y="16"/>
                    <a:pt x="125" y="16"/>
                    <a:pt x="125" y="16"/>
                  </a:cubicBezTo>
                  <a:cubicBezTo>
                    <a:pt x="125" y="18"/>
                    <a:pt x="125" y="18"/>
                    <a:pt x="125" y="18"/>
                  </a:cubicBezTo>
                  <a:cubicBezTo>
                    <a:pt x="124" y="18"/>
                    <a:pt x="124" y="18"/>
                    <a:pt x="124" y="18"/>
                  </a:cubicBezTo>
                  <a:lnTo>
                    <a:pt x="124" y="16"/>
                  </a:lnTo>
                  <a:close/>
                  <a:moveTo>
                    <a:pt x="123" y="20"/>
                  </a:moveTo>
                  <a:cubicBezTo>
                    <a:pt x="123" y="20"/>
                    <a:pt x="123" y="20"/>
                    <a:pt x="123" y="20"/>
                  </a:cubicBezTo>
                  <a:cubicBezTo>
                    <a:pt x="124" y="20"/>
                    <a:pt x="124" y="20"/>
                    <a:pt x="124" y="20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23" y="22"/>
                    <a:pt x="123" y="22"/>
                    <a:pt x="123" y="22"/>
                  </a:cubicBezTo>
                  <a:lnTo>
                    <a:pt x="123" y="20"/>
                  </a:lnTo>
                  <a:close/>
                  <a:moveTo>
                    <a:pt x="124" y="23"/>
                  </a:moveTo>
                  <a:cubicBezTo>
                    <a:pt x="124" y="23"/>
                    <a:pt x="124" y="23"/>
                    <a:pt x="124" y="23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24"/>
                    <a:pt x="123" y="24"/>
                    <a:pt x="123" y="24"/>
                  </a:cubicBezTo>
                  <a:cubicBezTo>
                    <a:pt x="123" y="23"/>
                    <a:pt x="123" y="23"/>
                    <a:pt x="123" y="23"/>
                  </a:cubicBezTo>
                  <a:lnTo>
                    <a:pt x="124" y="23"/>
                  </a:lnTo>
                  <a:close/>
                  <a:moveTo>
                    <a:pt x="122" y="28"/>
                  </a:moveTo>
                  <a:cubicBezTo>
                    <a:pt x="122" y="28"/>
                    <a:pt x="122" y="28"/>
                    <a:pt x="122" y="28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28"/>
                    <a:pt x="123" y="28"/>
                    <a:pt x="123" y="28"/>
                  </a:cubicBezTo>
                  <a:lnTo>
                    <a:pt x="122" y="28"/>
                  </a:lnTo>
                  <a:close/>
                  <a:moveTo>
                    <a:pt x="122" y="29"/>
                  </a:moveTo>
                  <a:cubicBezTo>
                    <a:pt x="122" y="29"/>
                    <a:pt x="122" y="29"/>
                    <a:pt x="122" y="29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1" y="29"/>
                    <a:pt x="121" y="29"/>
                    <a:pt x="121" y="29"/>
                  </a:cubicBezTo>
                  <a:lnTo>
                    <a:pt x="122" y="29"/>
                  </a:lnTo>
                  <a:close/>
                  <a:moveTo>
                    <a:pt x="121" y="19"/>
                  </a:moveTo>
                  <a:cubicBezTo>
                    <a:pt x="121" y="19"/>
                    <a:pt x="121" y="19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1" y="21"/>
                    <a:pt x="121" y="21"/>
                    <a:pt x="121" y="21"/>
                  </a:cubicBezTo>
                  <a:lnTo>
                    <a:pt x="121" y="19"/>
                  </a:lnTo>
                  <a:close/>
                  <a:moveTo>
                    <a:pt x="120" y="18"/>
                  </a:moveTo>
                  <a:cubicBezTo>
                    <a:pt x="120" y="18"/>
                    <a:pt x="120" y="18"/>
                    <a:pt x="120" y="18"/>
                  </a:cubicBezTo>
                  <a:cubicBezTo>
                    <a:pt x="119" y="18"/>
                    <a:pt x="119" y="18"/>
                    <a:pt x="119" y="18"/>
                  </a:cubicBezTo>
                  <a:cubicBezTo>
                    <a:pt x="119" y="17"/>
                    <a:pt x="119" y="17"/>
                    <a:pt x="119" y="17"/>
                  </a:cubicBezTo>
                  <a:cubicBezTo>
                    <a:pt x="120" y="17"/>
                    <a:pt x="120" y="17"/>
                    <a:pt x="120" y="17"/>
                  </a:cubicBezTo>
                  <a:lnTo>
                    <a:pt x="120" y="18"/>
                  </a:lnTo>
                  <a:close/>
                  <a:moveTo>
                    <a:pt x="120" y="26"/>
                  </a:moveTo>
                  <a:cubicBezTo>
                    <a:pt x="120" y="26"/>
                    <a:pt x="120" y="26"/>
                    <a:pt x="120" y="26"/>
                  </a:cubicBezTo>
                  <a:cubicBezTo>
                    <a:pt x="120" y="25"/>
                    <a:pt x="120" y="25"/>
                    <a:pt x="120" y="25"/>
                  </a:cubicBezTo>
                  <a:cubicBezTo>
                    <a:pt x="121" y="25"/>
                    <a:pt x="121" y="25"/>
                    <a:pt x="121" y="25"/>
                  </a:cubicBezTo>
                  <a:cubicBezTo>
                    <a:pt x="121" y="26"/>
                    <a:pt x="121" y="26"/>
                    <a:pt x="121" y="26"/>
                  </a:cubicBezTo>
                  <a:lnTo>
                    <a:pt x="120" y="26"/>
                  </a:ln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2" y="48"/>
                    <a:pt x="122" y="48"/>
                    <a:pt x="122" y="48"/>
                  </a:cubicBezTo>
                  <a:lnTo>
                    <a:pt x="120" y="48"/>
                  </a:lnTo>
                  <a:close/>
                  <a:moveTo>
                    <a:pt x="122" y="48"/>
                  </a:moveTo>
                  <a:cubicBezTo>
                    <a:pt x="122" y="48"/>
                    <a:pt x="122" y="48"/>
                    <a:pt x="122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2" y="41"/>
                    <a:pt x="122" y="41"/>
                    <a:pt x="122" y="41"/>
                  </a:cubicBezTo>
                  <a:lnTo>
                    <a:pt x="122" y="48"/>
                  </a:lnTo>
                  <a:close/>
                  <a:moveTo>
                    <a:pt x="122" y="41"/>
                  </a:moveTo>
                  <a:cubicBezTo>
                    <a:pt x="122" y="41"/>
                    <a:pt x="122" y="41"/>
                    <a:pt x="122" y="41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2" y="33"/>
                    <a:pt x="122" y="33"/>
                    <a:pt x="122" y="33"/>
                  </a:cubicBezTo>
                  <a:lnTo>
                    <a:pt x="122" y="41"/>
                  </a:lnTo>
                  <a:close/>
                  <a:moveTo>
                    <a:pt x="123" y="48"/>
                  </a:moveTo>
                  <a:cubicBezTo>
                    <a:pt x="123" y="48"/>
                    <a:pt x="123" y="48"/>
                    <a:pt x="123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3" y="41"/>
                    <a:pt x="123" y="41"/>
                    <a:pt x="123" y="41"/>
                  </a:cubicBezTo>
                  <a:lnTo>
                    <a:pt x="123" y="48"/>
                  </a:lnTo>
                  <a:close/>
                  <a:moveTo>
                    <a:pt x="123" y="41"/>
                  </a:moveTo>
                  <a:cubicBezTo>
                    <a:pt x="123" y="41"/>
                    <a:pt x="123" y="41"/>
                    <a:pt x="123" y="41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2" y="33"/>
                    <a:pt x="122" y="33"/>
                    <a:pt x="122" y="33"/>
                  </a:cubicBezTo>
                  <a:cubicBezTo>
                    <a:pt x="123" y="33"/>
                    <a:pt x="123" y="33"/>
                    <a:pt x="123" y="33"/>
                  </a:cubicBezTo>
                  <a:lnTo>
                    <a:pt x="123" y="41"/>
                  </a:lnTo>
                  <a:close/>
                  <a:moveTo>
                    <a:pt x="124" y="48"/>
                  </a:moveTo>
                  <a:cubicBezTo>
                    <a:pt x="124" y="48"/>
                    <a:pt x="124" y="48"/>
                    <a:pt x="124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4" y="41"/>
                    <a:pt x="124" y="41"/>
                    <a:pt x="124" y="41"/>
                  </a:cubicBezTo>
                  <a:lnTo>
                    <a:pt x="124" y="48"/>
                  </a:lnTo>
                  <a:close/>
                  <a:moveTo>
                    <a:pt x="124" y="41"/>
                  </a:moveTo>
                  <a:cubicBezTo>
                    <a:pt x="124" y="41"/>
                    <a:pt x="124" y="41"/>
                    <a:pt x="124" y="41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3" y="33"/>
                    <a:pt x="123" y="33"/>
                    <a:pt x="123" y="33"/>
                  </a:cubicBezTo>
                  <a:cubicBezTo>
                    <a:pt x="124" y="33"/>
                    <a:pt x="124" y="33"/>
                    <a:pt x="124" y="33"/>
                  </a:cubicBezTo>
                  <a:lnTo>
                    <a:pt x="124" y="41"/>
                  </a:lnTo>
                  <a:close/>
                  <a:moveTo>
                    <a:pt x="125" y="48"/>
                  </a:moveTo>
                  <a:cubicBezTo>
                    <a:pt x="125" y="48"/>
                    <a:pt x="125" y="48"/>
                    <a:pt x="125" y="48"/>
                  </a:cubicBezTo>
                  <a:cubicBezTo>
                    <a:pt x="124" y="48"/>
                    <a:pt x="124" y="48"/>
                    <a:pt x="124" y="48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5" y="41"/>
                    <a:pt x="125" y="41"/>
                    <a:pt x="125" y="41"/>
                  </a:cubicBezTo>
                  <a:lnTo>
                    <a:pt x="125" y="48"/>
                  </a:lnTo>
                  <a:close/>
                  <a:moveTo>
                    <a:pt x="125" y="41"/>
                  </a:moveTo>
                  <a:cubicBezTo>
                    <a:pt x="125" y="41"/>
                    <a:pt x="125" y="41"/>
                    <a:pt x="125" y="41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4" y="33"/>
                    <a:pt x="124" y="33"/>
                    <a:pt x="124" y="33"/>
                  </a:cubicBezTo>
                  <a:cubicBezTo>
                    <a:pt x="125" y="33"/>
                    <a:pt x="125" y="33"/>
                    <a:pt x="125" y="33"/>
                  </a:cubicBezTo>
                  <a:lnTo>
                    <a:pt x="125" y="41"/>
                  </a:lnTo>
                  <a:close/>
                  <a:moveTo>
                    <a:pt x="140" y="49"/>
                  </a:moveTo>
                  <a:cubicBezTo>
                    <a:pt x="140" y="49"/>
                    <a:pt x="140" y="49"/>
                    <a:pt x="140" y="49"/>
                  </a:cubicBezTo>
                  <a:cubicBezTo>
                    <a:pt x="125" y="48"/>
                    <a:pt x="125" y="48"/>
                    <a:pt x="125" y="48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6" y="41"/>
                    <a:pt x="126" y="41"/>
                    <a:pt x="126" y="41"/>
                  </a:cubicBezTo>
                  <a:cubicBezTo>
                    <a:pt x="126" y="44"/>
                    <a:pt x="126" y="48"/>
                    <a:pt x="126" y="48"/>
                  </a:cubicBezTo>
                  <a:cubicBezTo>
                    <a:pt x="126" y="48"/>
                    <a:pt x="126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9" y="48"/>
                    <a:pt x="130" y="48"/>
                    <a:pt x="131" y="49"/>
                  </a:cubicBezTo>
                  <a:cubicBezTo>
                    <a:pt x="134" y="49"/>
                    <a:pt x="139" y="49"/>
                    <a:pt x="139" y="49"/>
                  </a:cubicBezTo>
                  <a:cubicBezTo>
                    <a:pt x="139" y="49"/>
                    <a:pt x="139" y="45"/>
                    <a:pt x="139" y="42"/>
                  </a:cubicBezTo>
                  <a:cubicBezTo>
                    <a:pt x="139" y="42"/>
                    <a:pt x="139" y="41"/>
                    <a:pt x="139" y="41"/>
                  </a:cubicBezTo>
                  <a:cubicBezTo>
                    <a:pt x="140" y="40"/>
                    <a:pt x="140" y="40"/>
                    <a:pt x="140" y="40"/>
                  </a:cubicBezTo>
                  <a:lnTo>
                    <a:pt x="140" y="49"/>
                  </a:lnTo>
                  <a:close/>
                  <a:moveTo>
                    <a:pt x="140" y="40"/>
                  </a:moveTo>
                  <a:cubicBezTo>
                    <a:pt x="140" y="40"/>
                    <a:pt x="140" y="40"/>
                    <a:pt x="140" y="40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9" y="37"/>
                    <a:pt x="139" y="32"/>
                    <a:pt x="139" y="32"/>
                  </a:cubicBezTo>
                  <a:cubicBezTo>
                    <a:pt x="139" y="32"/>
                    <a:pt x="138" y="32"/>
                    <a:pt x="137" y="32"/>
                  </a:cubicBezTo>
                  <a:cubicBezTo>
                    <a:pt x="137" y="31"/>
                    <a:pt x="137" y="31"/>
                    <a:pt x="137" y="31"/>
                  </a:cubicBezTo>
                  <a:cubicBezTo>
                    <a:pt x="140" y="31"/>
                    <a:pt x="140" y="31"/>
                    <a:pt x="140" y="31"/>
                  </a:cubicBezTo>
                  <a:lnTo>
                    <a:pt x="140" y="40"/>
                  </a:lnTo>
                  <a:close/>
                  <a:moveTo>
                    <a:pt x="155" y="49"/>
                  </a:moveTo>
                  <a:cubicBezTo>
                    <a:pt x="155" y="49"/>
                    <a:pt x="155" y="49"/>
                    <a:pt x="155" y="49"/>
                  </a:cubicBezTo>
                  <a:cubicBezTo>
                    <a:pt x="149" y="49"/>
                    <a:pt x="149" y="49"/>
                    <a:pt x="149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3" y="40"/>
                    <a:pt x="143" y="40"/>
                    <a:pt x="143" y="40"/>
                  </a:cubicBezTo>
                  <a:cubicBezTo>
                    <a:pt x="143" y="43"/>
                    <a:pt x="143" y="49"/>
                    <a:pt x="143" y="49"/>
                  </a:cubicBezTo>
                  <a:cubicBezTo>
                    <a:pt x="143" y="49"/>
                    <a:pt x="147" y="49"/>
                    <a:pt x="148" y="49"/>
                  </a:cubicBezTo>
                  <a:cubicBezTo>
                    <a:pt x="150" y="49"/>
                    <a:pt x="154" y="49"/>
                    <a:pt x="154" y="49"/>
                  </a:cubicBezTo>
                  <a:cubicBezTo>
                    <a:pt x="154" y="49"/>
                    <a:pt x="154" y="43"/>
                    <a:pt x="154" y="40"/>
                  </a:cubicBezTo>
                  <a:cubicBezTo>
                    <a:pt x="155" y="40"/>
                    <a:pt x="155" y="40"/>
                    <a:pt x="155" y="40"/>
                  </a:cubicBezTo>
                  <a:lnTo>
                    <a:pt x="155" y="49"/>
                  </a:lnTo>
                  <a:close/>
                  <a:moveTo>
                    <a:pt x="157" y="49"/>
                  </a:moveTo>
                  <a:cubicBezTo>
                    <a:pt x="157" y="49"/>
                    <a:pt x="157" y="49"/>
                    <a:pt x="157" y="49"/>
                  </a:cubicBezTo>
                  <a:cubicBezTo>
                    <a:pt x="155" y="49"/>
                    <a:pt x="155" y="49"/>
                    <a:pt x="155" y="49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7" y="40"/>
                    <a:pt x="157" y="40"/>
                    <a:pt x="157" y="40"/>
                  </a:cubicBezTo>
                  <a:lnTo>
                    <a:pt x="157" y="49"/>
                  </a:lnTo>
                  <a:close/>
                  <a:moveTo>
                    <a:pt x="157" y="40"/>
                  </a:moveTo>
                  <a:cubicBezTo>
                    <a:pt x="157" y="40"/>
                    <a:pt x="157" y="40"/>
                    <a:pt x="157" y="40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5" y="32"/>
                    <a:pt x="155" y="32"/>
                    <a:pt x="155" y="32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6" y="33"/>
                    <a:pt x="156" y="33"/>
                    <a:pt x="157" y="34"/>
                  </a:cubicBezTo>
                  <a:lnTo>
                    <a:pt x="157" y="40"/>
                  </a:lnTo>
                  <a:close/>
                  <a:moveTo>
                    <a:pt x="162" y="39"/>
                  </a:moveTo>
                  <a:cubicBezTo>
                    <a:pt x="162" y="39"/>
                    <a:pt x="162" y="39"/>
                    <a:pt x="162" y="39"/>
                  </a:cubicBezTo>
                  <a:cubicBezTo>
                    <a:pt x="162" y="39"/>
                    <a:pt x="162" y="40"/>
                    <a:pt x="162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39"/>
                  </a:lnTo>
                  <a:close/>
                  <a:moveTo>
                    <a:pt x="160" y="49"/>
                  </a:moveTo>
                  <a:cubicBezTo>
                    <a:pt x="160" y="49"/>
                    <a:pt x="160" y="49"/>
                    <a:pt x="160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60" y="40"/>
                    <a:pt x="160" y="40"/>
                    <a:pt x="160" y="40"/>
                  </a:cubicBezTo>
                  <a:lnTo>
                    <a:pt x="160" y="49"/>
                  </a:lnTo>
                  <a:close/>
                  <a:moveTo>
                    <a:pt x="160" y="40"/>
                  </a:moveTo>
                  <a:cubicBezTo>
                    <a:pt x="160" y="40"/>
                    <a:pt x="160" y="40"/>
                    <a:pt x="160" y="40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8" y="35"/>
                    <a:pt x="159" y="35"/>
                    <a:pt x="160" y="36"/>
                  </a:cubicBezTo>
                  <a:lnTo>
                    <a:pt x="160" y="40"/>
                  </a:lnTo>
                  <a:close/>
                  <a:moveTo>
                    <a:pt x="160" y="32"/>
                  </a:moveTo>
                  <a:cubicBezTo>
                    <a:pt x="160" y="32"/>
                    <a:pt x="160" y="32"/>
                    <a:pt x="160" y="32"/>
                  </a:cubicBezTo>
                  <a:cubicBezTo>
                    <a:pt x="159" y="32"/>
                    <a:pt x="158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60" y="32"/>
                    <a:pt x="160" y="32"/>
                    <a:pt x="160" y="32"/>
                  </a:cubicBezTo>
                  <a:close/>
                  <a:moveTo>
                    <a:pt x="162" y="49"/>
                  </a:moveTo>
                  <a:cubicBezTo>
                    <a:pt x="162" y="49"/>
                    <a:pt x="162" y="49"/>
                    <a:pt x="162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49"/>
                  </a:lnTo>
                  <a:close/>
                  <a:moveTo>
                    <a:pt x="162" y="40"/>
                  </a:moveTo>
                  <a:cubicBezTo>
                    <a:pt x="162" y="40"/>
                    <a:pt x="162" y="40"/>
                    <a:pt x="162" y="40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36"/>
                    <a:pt x="160" y="36"/>
                    <a:pt x="160" y="36"/>
                  </a:cubicBezTo>
                  <a:cubicBezTo>
                    <a:pt x="160" y="37"/>
                    <a:pt x="160" y="37"/>
                    <a:pt x="161" y="37"/>
                  </a:cubicBezTo>
                  <a:cubicBezTo>
                    <a:pt x="161" y="38"/>
                    <a:pt x="161" y="38"/>
                    <a:pt x="162" y="39"/>
                  </a:cubicBezTo>
                  <a:lnTo>
                    <a:pt x="162" y="40"/>
                  </a:lnTo>
                  <a:close/>
                  <a:moveTo>
                    <a:pt x="162" y="32"/>
                  </a:moveTo>
                  <a:cubicBezTo>
                    <a:pt x="162" y="32"/>
                    <a:pt x="162" y="32"/>
                    <a:pt x="162" y="32"/>
                  </a:cubicBezTo>
                  <a:cubicBezTo>
                    <a:pt x="161" y="32"/>
                    <a:pt x="160" y="32"/>
                    <a:pt x="160" y="32"/>
                  </a:cubicBezTo>
                  <a:cubicBezTo>
                    <a:pt x="160" y="32"/>
                    <a:pt x="160" y="32"/>
                    <a:pt x="160" y="32"/>
                  </a:cubicBezTo>
                  <a:cubicBezTo>
                    <a:pt x="162" y="32"/>
                    <a:pt x="162" y="32"/>
                    <a:pt x="162" y="32"/>
                  </a:cubicBezTo>
                  <a:close/>
                  <a:moveTo>
                    <a:pt x="175" y="49"/>
                  </a:moveTo>
                  <a:cubicBezTo>
                    <a:pt x="175" y="49"/>
                    <a:pt x="175" y="49"/>
                    <a:pt x="175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0"/>
                    <a:pt x="162" y="40"/>
                    <a:pt x="162" y="40"/>
                  </a:cubicBezTo>
                  <a:cubicBezTo>
                    <a:pt x="162" y="40"/>
                    <a:pt x="162" y="40"/>
                    <a:pt x="162" y="40"/>
                  </a:cubicBezTo>
                  <a:cubicBezTo>
                    <a:pt x="164" y="44"/>
                    <a:pt x="165" y="49"/>
                    <a:pt x="165" y="49"/>
                  </a:cubicBezTo>
                  <a:cubicBezTo>
                    <a:pt x="165" y="49"/>
                    <a:pt x="167" y="49"/>
                    <a:pt x="169" y="49"/>
                  </a:cubicBezTo>
                  <a:cubicBezTo>
                    <a:pt x="170" y="49"/>
                    <a:pt x="174" y="49"/>
                    <a:pt x="175" y="49"/>
                  </a:cubicBezTo>
                  <a:close/>
                  <a:moveTo>
                    <a:pt x="175" y="48"/>
                  </a:moveTo>
                  <a:cubicBezTo>
                    <a:pt x="175" y="48"/>
                    <a:pt x="175" y="48"/>
                    <a:pt x="175" y="48"/>
                  </a:cubicBezTo>
                  <a:cubicBezTo>
                    <a:pt x="175" y="46"/>
                    <a:pt x="174" y="43"/>
                    <a:pt x="174" y="41"/>
                  </a:cubicBezTo>
                  <a:cubicBezTo>
                    <a:pt x="174" y="41"/>
                    <a:pt x="174" y="41"/>
                    <a:pt x="174" y="40"/>
                  </a:cubicBezTo>
                  <a:cubicBezTo>
                    <a:pt x="175" y="40"/>
                    <a:pt x="175" y="40"/>
                    <a:pt x="175" y="40"/>
                  </a:cubicBezTo>
                  <a:lnTo>
                    <a:pt x="175" y="48"/>
                  </a:lnTo>
                  <a:close/>
                  <a:moveTo>
                    <a:pt x="175" y="40"/>
                  </a:moveTo>
                  <a:cubicBezTo>
                    <a:pt x="175" y="40"/>
                    <a:pt x="175" y="40"/>
                    <a:pt x="175" y="40"/>
                  </a:cubicBezTo>
                  <a:cubicBezTo>
                    <a:pt x="174" y="40"/>
                    <a:pt x="174" y="40"/>
                    <a:pt x="174" y="40"/>
                  </a:cubicBezTo>
                  <a:cubicBezTo>
                    <a:pt x="174" y="37"/>
                    <a:pt x="173" y="32"/>
                    <a:pt x="173" y="32"/>
                  </a:cubicBezTo>
                  <a:cubicBezTo>
                    <a:pt x="173" y="32"/>
                    <a:pt x="167" y="32"/>
                    <a:pt x="163" y="32"/>
                  </a:cubicBezTo>
                  <a:cubicBezTo>
                    <a:pt x="163" y="32"/>
                    <a:pt x="162" y="32"/>
                    <a:pt x="162" y="32"/>
                  </a:cubicBezTo>
                  <a:cubicBezTo>
                    <a:pt x="162" y="32"/>
                    <a:pt x="162" y="32"/>
                    <a:pt x="162" y="32"/>
                  </a:cubicBezTo>
                  <a:cubicBezTo>
                    <a:pt x="173" y="32"/>
                    <a:pt x="173" y="32"/>
                    <a:pt x="173" y="32"/>
                  </a:cubicBezTo>
                  <a:cubicBezTo>
                    <a:pt x="173" y="33"/>
                    <a:pt x="173" y="33"/>
                    <a:pt x="173" y="33"/>
                  </a:cubicBezTo>
                  <a:cubicBezTo>
                    <a:pt x="175" y="33"/>
                    <a:pt x="175" y="33"/>
                    <a:pt x="175" y="33"/>
                  </a:cubicBezTo>
                  <a:lnTo>
                    <a:pt x="175" y="40"/>
                  </a:lnTo>
                  <a:close/>
                  <a:moveTo>
                    <a:pt x="177" y="49"/>
                  </a:moveTo>
                  <a:cubicBezTo>
                    <a:pt x="177" y="49"/>
                    <a:pt x="177" y="49"/>
                    <a:pt x="177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8"/>
                  </a:cubicBezTo>
                  <a:cubicBezTo>
                    <a:pt x="175" y="40"/>
                    <a:pt x="175" y="40"/>
                    <a:pt x="175" y="40"/>
                  </a:cubicBezTo>
                  <a:cubicBezTo>
                    <a:pt x="177" y="40"/>
                    <a:pt x="177" y="40"/>
                    <a:pt x="177" y="40"/>
                  </a:cubicBezTo>
                  <a:lnTo>
                    <a:pt x="177" y="49"/>
                  </a:lnTo>
                  <a:close/>
                  <a:moveTo>
                    <a:pt x="177" y="40"/>
                  </a:moveTo>
                  <a:cubicBezTo>
                    <a:pt x="177" y="40"/>
                    <a:pt x="177" y="40"/>
                    <a:pt x="177" y="40"/>
                  </a:cubicBezTo>
                  <a:cubicBezTo>
                    <a:pt x="175" y="40"/>
                    <a:pt x="175" y="40"/>
                    <a:pt x="175" y="40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7" y="33"/>
                    <a:pt x="177" y="33"/>
                    <a:pt x="177" y="33"/>
                  </a:cubicBezTo>
                  <a:lnTo>
                    <a:pt x="177" y="40"/>
                  </a:lnTo>
                  <a:close/>
                  <a:moveTo>
                    <a:pt x="179" y="49"/>
                  </a:moveTo>
                  <a:cubicBezTo>
                    <a:pt x="179" y="49"/>
                    <a:pt x="179" y="49"/>
                    <a:pt x="179" y="49"/>
                  </a:cubicBezTo>
                  <a:cubicBezTo>
                    <a:pt x="177" y="49"/>
                    <a:pt x="177" y="49"/>
                    <a:pt x="177" y="49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9" y="40"/>
                    <a:pt x="179" y="40"/>
                    <a:pt x="179" y="40"/>
                  </a:cubicBezTo>
                  <a:lnTo>
                    <a:pt x="179" y="49"/>
                  </a:lnTo>
                  <a:close/>
                  <a:moveTo>
                    <a:pt x="179" y="40"/>
                  </a:moveTo>
                  <a:cubicBezTo>
                    <a:pt x="179" y="40"/>
                    <a:pt x="179" y="40"/>
                    <a:pt x="179" y="40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7" y="33"/>
                    <a:pt x="177" y="33"/>
                    <a:pt x="177" y="33"/>
                  </a:cubicBezTo>
                  <a:cubicBezTo>
                    <a:pt x="179" y="33"/>
                    <a:pt x="179" y="33"/>
                    <a:pt x="179" y="33"/>
                  </a:cubicBezTo>
                  <a:lnTo>
                    <a:pt x="179" y="40"/>
                  </a:lnTo>
                  <a:close/>
                  <a:moveTo>
                    <a:pt x="181" y="49"/>
                  </a:moveTo>
                  <a:cubicBezTo>
                    <a:pt x="181" y="49"/>
                    <a:pt x="181" y="49"/>
                    <a:pt x="181" y="49"/>
                  </a:cubicBezTo>
                  <a:cubicBezTo>
                    <a:pt x="179" y="49"/>
                    <a:pt x="179" y="49"/>
                    <a:pt x="179" y="49"/>
                  </a:cubicBezTo>
                  <a:cubicBezTo>
                    <a:pt x="179" y="40"/>
                    <a:pt x="179" y="40"/>
                    <a:pt x="179" y="40"/>
                  </a:cubicBezTo>
                  <a:cubicBezTo>
                    <a:pt x="181" y="40"/>
                    <a:pt x="181" y="40"/>
                    <a:pt x="181" y="40"/>
                  </a:cubicBezTo>
                  <a:lnTo>
                    <a:pt x="181" y="49"/>
                  </a:lnTo>
                  <a:close/>
                  <a:moveTo>
                    <a:pt x="181" y="40"/>
                  </a:moveTo>
                  <a:cubicBezTo>
                    <a:pt x="181" y="40"/>
                    <a:pt x="181" y="40"/>
                    <a:pt x="181" y="40"/>
                  </a:cubicBezTo>
                  <a:cubicBezTo>
                    <a:pt x="179" y="40"/>
                    <a:pt x="179" y="40"/>
                    <a:pt x="179" y="40"/>
                  </a:cubicBezTo>
                  <a:cubicBezTo>
                    <a:pt x="179" y="33"/>
                    <a:pt x="179" y="33"/>
                    <a:pt x="179" y="33"/>
                  </a:cubicBezTo>
                  <a:cubicBezTo>
                    <a:pt x="181" y="32"/>
                    <a:pt x="181" y="32"/>
                    <a:pt x="181" y="32"/>
                  </a:cubicBezTo>
                  <a:lnTo>
                    <a:pt x="181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888" y="4158"/>
              <a:ext cx="435" cy="136"/>
            </a:xfrm>
            <a:custGeom>
              <a:avLst/>
              <a:gdLst>
                <a:gd name="T0" fmla="*/ 46 w 168"/>
                <a:gd name="T1" fmla="*/ 51 h 51"/>
                <a:gd name="T2" fmla="*/ 61 w 168"/>
                <a:gd name="T3" fmla="*/ 38 h 51"/>
                <a:gd name="T4" fmla="*/ 16 w 168"/>
                <a:gd name="T5" fmla="*/ 51 h 51"/>
                <a:gd name="T6" fmla="*/ 70 w 168"/>
                <a:gd name="T7" fmla="*/ 12 h 51"/>
                <a:gd name="T8" fmla="*/ 55 w 168"/>
                <a:gd name="T9" fmla="*/ 37 h 51"/>
                <a:gd name="T10" fmla="*/ 45 w 168"/>
                <a:gd name="T11" fmla="*/ 34 h 51"/>
                <a:gd name="T12" fmla="*/ 28 w 168"/>
                <a:gd name="T13" fmla="*/ 8 h 51"/>
                <a:gd name="T14" fmla="*/ 50 w 168"/>
                <a:gd name="T15" fmla="*/ 9 h 51"/>
                <a:gd name="T16" fmla="*/ 76 w 168"/>
                <a:gd name="T17" fmla="*/ 13 h 51"/>
                <a:gd name="T18" fmla="*/ 90 w 168"/>
                <a:gd name="T19" fmla="*/ 17 h 51"/>
                <a:gd name="T20" fmla="*/ 101 w 168"/>
                <a:gd name="T21" fmla="*/ 20 h 51"/>
                <a:gd name="T22" fmla="*/ 106 w 168"/>
                <a:gd name="T23" fmla="*/ 22 h 51"/>
                <a:gd name="T24" fmla="*/ 110 w 168"/>
                <a:gd name="T25" fmla="*/ 39 h 51"/>
                <a:gd name="T26" fmla="*/ 121 w 168"/>
                <a:gd name="T27" fmla="*/ 29 h 51"/>
                <a:gd name="T28" fmla="*/ 10 w 168"/>
                <a:gd name="T29" fmla="*/ 38 h 51"/>
                <a:gd name="T30" fmla="*/ 19 w 168"/>
                <a:gd name="T31" fmla="*/ 8 h 51"/>
                <a:gd name="T32" fmla="*/ 2 w 168"/>
                <a:gd name="T33" fmla="*/ 12 h 51"/>
                <a:gd name="T34" fmla="*/ 5 w 168"/>
                <a:gd name="T35" fmla="*/ 10 h 51"/>
                <a:gd name="T36" fmla="*/ 57 w 168"/>
                <a:gd name="T37" fmla="*/ 10 h 51"/>
                <a:gd name="T38" fmla="*/ 139 w 168"/>
                <a:gd name="T39" fmla="*/ 41 h 51"/>
                <a:gd name="T40" fmla="*/ 115 w 168"/>
                <a:gd name="T41" fmla="*/ 39 h 51"/>
                <a:gd name="T42" fmla="*/ 107 w 168"/>
                <a:gd name="T43" fmla="*/ 43 h 51"/>
                <a:gd name="T44" fmla="*/ 97 w 168"/>
                <a:gd name="T45" fmla="*/ 40 h 51"/>
                <a:gd name="T46" fmla="*/ 84 w 168"/>
                <a:gd name="T47" fmla="*/ 40 h 51"/>
                <a:gd name="T48" fmla="*/ 67 w 168"/>
                <a:gd name="T49" fmla="*/ 39 h 51"/>
                <a:gd name="T50" fmla="*/ 142 w 168"/>
                <a:gd name="T51" fmla="*/ 42 h 51"/>
                <a:gd name="T52" fmla="*/ 140 w 168"/>
                <a:gd name="T53" fmla="*/ 49 h 51"/>
                <a:gd name="T54" fmla="*/ 142 w 168"/>
                <a:gd name="T55" fmla="*/ 49 h 51"/>
                <a:gd name="T56" fmla="*/ 118 w 168"/>
                <a:gd name="T57" fmla="*/ 43 h 51"/>
                <a:gd name="T58" fmla="*/ 115 w 168"/>
                <a:gd name="T59" fmla="*/ 43 h 51"/>
                <a:gd name="T60" fmla="*/ 109 w 168"/>
                <a:gd name="T61" fmla="*/ 44 h 51"/>
                <a:gd name="T62" fmla="*/ 95 w 168"/>
                <a:gd name="T63" fmla="*/ 44 h 51"/>
                <a:gd name="T64" fmla="*/ 75 w 168"/>
                <a:gd name="T65" fmla="*/ 49 h 51"/>
                <a:gd name="T66" fmla="*/ 91 w 168"/>
                <a:gd name="T67" fmla="*/ 50 h 51"/>
                <a:gd name="T68" fmla="*/ 99 w 168"/>
                <a:gd name="T69" fmla="*/ 50 h 51"/>
                <a:gd name="T70" fmla="*/ 107 w 168"/>
                <a:gd name="T71" fmla="*/ 47 h 51"/>
                <a:gd name="T72" fmla="*/ 110 w 168"/>
                <a:gd name="T73" fmla="*/ 50 h 51"/>
                <a:gd name="T74" fmla="*/ 113 w 168"/>
                <a:gd name="T75" fmla="*/ 50 h 51"/>
                <a:gd name="T76" fmla="*/ 116 w 168"/>
                <a:gd name="T77" fmla="*/ 49 h 51"/>
                <a:gd name="T78" fmla="*/ 120 w 168"/>
                <a:gd name="T79" fmla="*/ 47 h 51"/>
                <a:gd name="T80" fmla="*/ 124 w 168"/>
                <a:gd name="T81" fmla="*/ 49 h 51"/>
                <a:gd name="T82" fmla="*/ 127 w 168"/>
                <a:gd name="T83" fmla="*/ 50 h 51"/>
                <a:gd name="T84" fmla="*/ 128 w 168"/>
                <a:gd name="T85" fmla="*/ 49 h 51"/>
                <a:gd name="T86" fmla="*/ 128 w 168"/>
                <a:gd name="T87" fmla="*/ 47 h 51"/>
                <a:gd name="T88" fmla="*/ 129 w 168"/>
                <a:gd name="T89" fmla="*/ 45 h 51"/>
                <a:gd name="T90" fmla="*/ 74 w 168"/>
                <a:gd name="T91" fmla="*/ 50 h 51"/>
                <a:gd name="T92" fmla="*/ 132 w 168"/>
                <a:gd name="T93" fmla="*/ 45 h 51"/>
                <a:gd name="T94" fmla="*/ 140 w 168"/>
                <a:gd name="T95" fmla="*/ 43 h 51"/>
                <a:gd name="T96" fmla="*/ 135 w 168"/>
                <a:gd name="T97" fmla="*/ 50 h 51"/>
                <a:gd name="T98" fmla="*/ 137 w 168"/>
                <a:gd name="T99" fmla="*/ 47 h 51"/>
                <a:gd name="T100" fmla="*/ 139 w 168"/>
                <a:gd name="T101" fmla="*/ 49 h 51"/>
                <a:gd name="T102" fmla="*/ 139 w 168"/>
                <a:gd name="T103" fmla="*/ 48 h 51"/>
                <a:gd name="T104" fmla="*/ 144 w 168"/>
                <a:gd name="T105" fmla="*/ 45 h 51"/>
                <a:gd name="T106" fmla="*/ 144 w 168"/>
                <a:gd name="T107" fmla="*/ 45 h 51"/>
                <a:gd name="T108" fmla="*/ 148 w 168"/>
                <a:gd name="T109" fmla="*/ 49 h 51"/>
                <a:gd name="T110" fmla="*/ 151 w 168"/>
                <a:gd name="T111" fmla="*/ 46 h 51"/>
                <a:gd name="T112" fmla="*/ 152 w 168"/>
                <a:gd name="T113" fmla="*/ 49 h 51"/>
                <a:gd name="T114" fmla="*/ 157 w 168"/>
                <a:gd name="T115" fmla="*/ 49 h 51"/>
                <a:gd name="T116" fmla="*/ 159 w 168"/>
                <a:gd name="T117" fmla="*/ 49 h 51"/>
                <a:gd name="T118" fmla="*/ 161 w 168"/>
                <a:gd name="T119" fmla="*/ 48 h 51"/>
                <a:gd name="T120" fmla="*/ 117 w 168"/>
                <a:gd name="T121" fmla="*/ 39 h 51"/>
                <a:gd name="T122" fmla="*/ 26 w 168"/>
                <a:gd name="T123" fmla="*/ 51 h 51"/>
                <a:gd name="T124" fmla="*/ 35 w 168"/>
                <a:gd name="T12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8" h="51">
                  <a:moveTo>
                    <a:pt x="26" y="51"/>
                  </a:move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lose/>
                  <a:moveTo>
                    <a:pt x="29" y="51"/>
                  </a:moveTo>
                  <a:cubicBezTo>
                    <a:pt x="29" y="51"/>
                    <a:pt x="29" y="51"/>
                    <a:pt x="29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29" y="51"/>
                    <a:pt x="29" y="51"/>
                    <a:pt x="29" y="51"/>
                  </a:cubicBezTo>
                  <a:close/>
                  <a:moveTo>
                    <a:pt x="39" y="51"/>
                  </a:moveTo>
                  <a:cubicBezTo>
                    <a:pt x="39" y="51"/>
                    <a:pt x="39" y="51"/>
                    <a:pt x="39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39" y="51"/>
                    <a:pt x="39" y="51"/>
                  </a:cubicBezTo>
                  <a:close/>
                  <a:moveTo>
                    <a:pt x="19" y="51"/>
                  </a:moveTo>
                  <a:cubicBezTo>
                    <a:pt x="19" y="51"/>
                    <a:pt x="19" y="51"/>
                    <a:pt x="19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19" y="51"/>
                    <a:pt x="19" y="51"/>
                    <a:pt x="19" y="51"/>
                  </a:cubicBezTo>
                  <a:close/>
                  <a:moveTo>
                    <a:pt x="73" y="39"/>
                  </a:moveTo>
                  <a:cubicBezTo>
                    <a:pt x="73" y="39"/>
                    <a:pt x="73" y="39"/>
                    <a:pt x="73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3" y="13"/>
                    <a:pt x="73" y="13"/>
                    <a:pt x="73" y="13"/>
                  </a:cubicBezTo>
                  <a:lnTo>
                    <a:pt x="73" y="39"/>
                  </a:lnTo>
                  <a:close/>
                  <a:moveTo>
                    <a:pt x="45" y="51"/>
                  </a:moveTo>
                  <a:cubicBezTo>
                    <a:pt x="45" y="51"/>
                    <a:pt x="45" y="51"/>
                    <a:pt x="45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5" y="51"/>
                    <a:pt x="45" y="51"/>
                    <a:pt x="45" y="51"/>
                  </a:cubicBezTo>
                  <a:close/>
                  <a:moveTo>
                    <a:pt x="61" y="51"/>
                  </a:move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lose/>
                  <a:moveTo>
                    <a:pt x="50" y="51"/>
                  </a:moveTo>
                  <a:cubicBezTo>
                    <a:pt x="50" y="51"/>
                    <a:pt x="50" y="51"/>
                    <a:pt x="50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0" y="51"/>
                  </a:cubicBezTo>
                  <a:close/>
                  <a:moveTo>
                    <a:pt x="22" y="51"/>
                  </a:moveTo>
                  <a:cubicBezTo>
                    <a:pt x="22" y="51"/>
                    <a:pt x="22" y="51"/>
                    <a:pt x="22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2" y="51"/>
                    <a:pt x="22" y="51"/>
                    <a:pt x="22" y="51"/>
                  </a:cubicBezTo>
                  <a:close/>
                  <a:moveTo>
                    <a:pt x="82" y="39"/>
                  </a:moveTo>
                  <a:cubicBezTo>
                    <a:pt x="82" y="39"/>
                    <a:pt x="82" y="39"/>
                    <a:pt x="82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5"/>
                    <a:pt x="83" y="15"/>
                    <a:pt x="83" y="15"/>
                  </a:cubicBezTo>
                  <a:lnTo>
                    <a:pt x="82" y="39"/>
                  </a:lnTo>
                  <a:close/>
                  <a:moveTo>
                    <a:pt x="80" y="39"/>
                  </a:move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0" y="14"/>
                    <a:pt x="80" y="14"/>
                    <a:pt x="80" y="14"/>
                  </a:cubicBezTo>
                  <a:lnTo>
                    <a:pt x="80" y="39"/>
                  </a:lnTo>
                  <a:close/>
                  <a:moveTo>
                    <a:pt x="61" y="38"/>
                  </a:moveTo>
                  <a:cubicBezTo>
                    <a:pt x="61" y="38"/>
                    <a:pt x="61" y="38"/>
                    <a:pt x="61" y="38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0" y="10"/>
                    <a:pt x="60" y="10"/>
                    <a:pt x="60" y="10"/>
                  </a:cubicBezTo>
                  <a:lnTo>
                    <a:pt x="61" y="38"/>
                  </a:ln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1" y="12"/>
                    <a:pt x="71" y="12"/>
                    <a:pt x="71" y="12"/>
                  </a:cubicBezTo>
                  <a:lnTo>
                    <a:pt x="71" y="39"/>
                  </a:lnTo>
                  <a:close/>
                  <a:moveTo>
                    <a:pt x="95" y="40"/>
                  </a:moveTo>
                  <a:cubicBezTo>
                    <a:pt x="95" y="40"/>
                    <a:pt x="95" y="40"/>
                    <a:pt x="95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7" y="19"/>
                    <a:pt x="97" y="19"/>
                    <a:pt x="97" y="19"/>
                  </a:cubicBezTo>
                  <a:lnTo>
                    <a:pt x="95" y="40"/>
                  </a:lnTo>
                  <a:close/>
                  <a:moveTo>
                    <a:pt x="16" y="51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6" y="51"/>
                    <a:pt x="16" y="51"/>
                    <a:pt x="16" y="51"/>
                  </a:cubicBezTo>
                  <a:close/>
                  <a:moveTo>
                    <a:pt x="16" y="51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5" y="51"/>
                    <a:pt x="15" y="51"/>
                    <a:pt x="15" y="51"/>
                  </a:cubicBezTo>
                  <a:lnTo>
                    <a:pt x="16" y="51"/>
                  </a:lnTo>
                  <a:close/>
                  <a:moveTo>
                    <a:pt x="120" y="39"/>
                  </a:move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3"/>
                    <a:pt x="122" y="36"/>
                    <a:pt x="121" y="37"/>
                  </a:cubicBezTo>
                  <a:cubicBezTo>
                    <a:pt x="121" y="38"/>
                    <a:pt x="121" y="39"/>
                    <a:pt x="120" y="39"/>
                  </a:cubicBezTo>
                  <a:close/>
                  <a:moveTo>
                    <a:pt x="18" y="51"/>
                  </a:move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lose/>
                  <a:moveTo>
                    <a:pt x="69" y="39"/>
                  </a:moveTo>
                  <a:cubicBezTo>
                    <a:pt x="69" y="39"/>
                    <a:pt x="69" y="39"/>
                    <a:pt x="69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69" y="11"/>
                    <a:pt x="69" y="11"/>
                    <a:pt x="69" y="11"/>
                  </a:cubicBezTo>
                  <a:lnTo>
                    <a:pt x="69" y="39"/>
                  </a:lnTo>
                  <a:close/>
                  <a:moveTo>
                    <a:pt x="117" y="37"/>
                  </a:moveTo>
                  <a:cubicBezTo>
                    <a:pt x="117" y="37"/>
                    <a:pt x="117" y="37"/>
                    <a:pt x="117" y="37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lnTo>
                    <a:pt x="117" y="37"/>
                  </a:lnTo>
                  <a:close/>
                  <a:moveTo>
                    <a:pt x="115" y="39"/>
                  </a:moveTo>
                  <a:cubicBezTo>
                    <a:pt x="115" y="39"/>
                    <a:pt x="115" y="39"/>
                    <a:pt x="115" y="39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39"/>
                    <a:pt x="115" y="39"/>
                    <a:pt x="115" y="39"/>
                  </a:cubicBezTo>
                  <a:close/>
                  <a:moveTo>
                    <a:pt x="114" y="39"/>
                  </a:moveTo>
                  <a:cubicBezTo>
                    <a:pt x="114" y="39"/>
                    <a:pt x="114" y="39"/>
                    <a:pt x="114" y="39"/>
                  </a:cubicBezTo>
                  <a:cubicBezTo>
                    <a:pt x="116" y="27"/>
                    <a:pt x="116" y="27"/>
                    <a:pt x="116" y="27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lose/>
                  <a:moveTo>
                    <a:pt x="119" y="34"/>
                  </a:moveTo>
                  <a:cubicBezTo>
                    <a:pt x="119" y="34"/>
                    <a:pt x="119" y="34"/>
                    <a:pt x="119" y="34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lnTo>
                    <a:pt x="119" y="34"/>
                  </a:lnTo>
                  <a:close/>
                  <a:moveTo>
                    <a:pt x="14" y="37"/>
                  </a:move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5" y="36"/>
                    <a:pt x="17" y="35"/>
                  </a:cubicBezTo>
                  <a:cubicBezTo>
                    <a:pt x="20" y="35"/>
                    <a:pt x="30" y="34"/>
                    <a:pt x="46" y="36"/>
                  </a:cubicBezTo>
                  <a:cubicBezTo>
                    <a:pt x="47" y="36"/>
                    <a:pt x="48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2" y="37"/>
                    <a:pt x="54" y="37"/>
                    <a:pt x="55" y="37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4" y="34"/>
                    <a:pt x="54" y="34"/>
                    <a:pt x="54" y="34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39"/>
                    <a:pt x="103" y="39"/>
                    <a:pt x="103" y="40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12" y="24"/>
                    <a:pt x="112" y="24"/>
                    <a:pt x="112" y="24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6"/>
                    <a:pt x="118" y="26"/>
                    <a:pt x="118" y="26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9" y="27"/>
                    <a:pt x="119" y="27"/>
                    <a:pt x="119" y="27"/>
                  </a:cubicBezTo>
                  <a:cubicBezTo>
                    <a:pt x="119" y="28"/>
                    <a:pt x="119" y="28"/>
                    <a:pt x="119" y="28"/>
                  </a:cubicBezTo>
                  <a:cubicBezTo>
                    <a:pt x="120" y="27"/>
                    <a:pt x="120" y="27"/>
                    <a:pt x="120" y="27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2" y="29"/>
                    <a:pt x="122" y="29"/>
                    <a:pt x="122" y="29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0"/>
                    <a:pt x="122" y="29"/>
                    <a:pt x="122" y="28"/>
                  </a:cubicBezTo>
                  <a:cubicBezTo>
                    <a:pt x="121" y="27"/>
                    <a:pt x="120" y="26"/>
                    <a:pt x="119" y="25"/>
                  </a:cubicBezTo>
                  <a:cubicBezTo>
                    <a:pt x="114" y="20"/>
                    <a:pt x="97" y="15"/>
                    <a:pt x="88" y="12"/>
                  </a:cubicBezTo>
                  <a:cubicBezTo>
                    <a:pt x="80" y="9"/>
                    <a:pt x="57" y="3"/>
                    <a:pt x="36" y="2"/>
                  </a:cubicBezTo>
                  <a:cubicBezTo>
                    <a:pt x="16" y="0"/>
                    <a:pt x="7" y="3"/>
                    <a:pt x="4" y="5"/>
                  </a:cubicBezTo>
                  <a:cubicBezTo>
                    <a:pt x="1" y="7"/>
                    <a:pt x="2" y="9"/>
                    <a:pt x="2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9" y="36"/>
                    <a:pt x="10" y="38"/>
                  </a:cubicBezTo>
                  <a:cubicBezTo>
                    <a:pt x="11" y="40"/>
                    <a:pt x="13" y="41"/>
                    <a:pt x="13" y="4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0"/>
                    <a:pt x="12" y="40"/>
                    <a:pt x="11" y="39"/>
                  </a:cubicBezTo>
                  <a:cubicBezTo>
                    <a:pt x="10" y="37"/>
                    <a:pt x="14" y="36"/>
                    <a:pt x="15" y="36"/>
                  </a:cubicBezTo>
                  <a:cubicBezTo>
                    <a:pt x="15" y="36"/>
                    <a:pt x="14" y="37"/>
                    <a:pt x="13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4" y="37"/>
                    <a:pt x="14" y="37"/>
                    <a:pt x="14" y="37"/>
                  </a:cubicBezTo>
                  <a:close/>
                  <a:moveTo>
                    <a:pt x="29" y="34"/>
                  </a:moveTo>
                  <a:cubicBezTo>
                    <a:pt x="29" y="34"/>
                    <a:pt x="29" y="34"/>
                    <a:pt x="29" y="34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7"/>
                    <a:pt x="22" y="7"/>
                    <a:pt x="22" y="7"/>
                  </a:cubicBezTo>
                  <a:lnTo>
                    <a:pt x="29" y="34"/>
                  </a:lnTo>
                  <a:close/>
                  <a:moveTo>
                    <a:pt x="19" y="7"/>
                  </a:moveTo>
                  <a:cubicBezTo>
                    <a:pt x="19" y="7"/>
                    <a:pt x="19" y="7"/>
                    <a:pt x="19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19" y="7"/>
                    <a:pt x="19" y="7"/>
                    <a:pt x="19" y="7"/>
                  </a:cubicBezTo>
                  <a:close/>
                  <a:moveTo>
                    <a:pt x="19" y="8"/>
                  </a:moveTo>
                  <a:cubicBezTo>
                    <a:pt x="19" y="8"/>
                    <a:pt x="19" y="8"/>
                    <a:pt x="19" y="8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19" y="8"/>
                    <a:pt x="19" y="8"/>
                    <a:pt x="19" y="8"/>
                  </a:cubicBezTo>
                  <a:close/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16" y="7"/>
                    <a:pt x="16" y="7"/>
                    <a:pt x="16" y="7"/>
                  </a:cubicBezTo>
                  <a:lnTo>
                    <a:pt x="18" y="8"/>
                  </a:lnTo>
                  <a:close/>
                  <a:moveTo>
                    <a:pt x="16" y="8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6" y="8"/>
                  </a:lnTo>
                  <a:close/>
                  <a:moveTo>
                    <a:pt x="14" y="8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4" y="8"/>
                    <a:pt x="14" y="8"/>
                  </a:cubicBezTo>
                  <a:close/>
                  <a:moveTo>
                    <a:pt x="11" y="8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11" y="8"/>
                  </a:lnTo>
                  <a:close/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lose/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3"/>
                    <a:pt x="2" y="13"/>
                    <a:pt x="2" y="13"/>
                  </a:cubicBezTo>
                  <a:lnTo>
                    <a:pt x="1" y="12"/>
                  </a:lnTo>
                  <a:close/>
                  <a:moveTo>
                    <a:pt x="2" y="11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4"/>
                    <a:pt x="2" y="14"/>
                    <a:pt x="2" y="14"/>
                  </a:cubicBezTo>
                  <a:lnTo>
                    <a:pt x="2" y="11"/>
                  </a:lnTo>
                  <a:close/>
                  <a:moveTo>
                    <a:pt x="2" y="11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4" y="18"/>
                    <a:pt x="4" y="18"/>
                    <a:pt x="4" y="18"/>
                  </a:cubicBezTo>
                  <a:lnTo>
                    <a:pt x="2" y="11"/>
                  </a:lnTo>
                  <a:close/>
                  <a:moveTo>
                    <a:pt x="3" y="10"/>
                  </a:moveTo>
                  <a:cubicBezTo>
                    <a:pt x="3" y="10"/>
                    <a:pt x="3" y="10"/>
                    <a:pt x="3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8" y="25"/>
                    <a:pt x="8" y="25"/>
                    <a:pt x="8" y="25"/>
                  </a:cubicBezTo>
                  <a:lnTo>
                    <a:pt x="3" y="10"/>
                  </a:lnTo>
                  <a:close/>
                  <a:moveTo>
                    <a:pt x="4" y="1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13" y="36"/>
                    <a:pt x="13" y="36"/>
                    <a:pt x="13" y="36"/>
                  </a:cubicBezTo>
                  <a:lnTo>
                    <a:pt x="4" y="10"/>
                  </a:lnTo>
                  <a:close/>
                  <a:moveTo>
                    <a:pt x="5" y="9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13" y="36"/>
                    <a:pt x="13" y="36"/>
                    <a:pt x="13" y="36"/>
                  </a:cubicBezTo>
                  <a:lnTo>
                    <a:pt x="5" y="9"/>
                  </a:lnTo>
                  <a:close/>
                  <a:moveTo>
                    <a:pt x="6" y="9"/>
                  </a:moveTo>
                  <a:cubicBezTo>
                    <a:pt x="6" y="9"/>
                    <a:pt x="6" y="9"/>
                    <a:pt x="6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14" y="35"/>
                    <a:pt x="14" y="35"/>
                    <a:pt x="14" y="35"/>
                  </a:cubicBezTo>
                  <a:lnTo>
                    <a:pt x="6" y="9"/>
                  </a:lnTo>
                  <a:close/>
                  <a:moveTo>
                    <a:pt x="8" y="9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16" y="35"/>
                    <a:pt x="16" y="35"/>
                    <a:pt x="16" y="35"/>
                  </a:cubicBezTo>
                  <a:lnTo>
                    <a:pt x="8" y="9"/>
                  </a:ln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3" y="39"/>
                    <a:pt x="113" y="39"/>
                    <a:pt x="113" y="39"/>
                  </a:cubicBezTo>
                  <a:lnTo>
                    <a:pt x="115" y="29"/>
                  </a:lnTo>
                  <a:close/>
                  <a:moveTo>
                    <a:pt x="55" y="37"/>
                  </a:moveTo>
                  <a:cubicBezTo>
                    <a:pt x="55" y="37"/>
                    <a:pt x="55" y="37"/>
                    <a:pt x="55" y="37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3" y="37"/>
                    <a:pt x="52" y="37"/>
                    <a:pt x="50" y="37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5" y="51"/>
                    <a:pt x="58" y="51"/>
                    <a:pt x="61" y="51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0" y="38"/>
                    <a:pt x="58" y="38"/>
                    <a:pt x="55" y="37"/>
                  </a:cubicBezTo>
                  <a:close/>
                  <a:moveTo>
                    <a:pt x="57" y="10"/>
                  </a:moveTo>
                  <a:cubicBezTo>
                    <a:pt x="57" y="10"/>
                    <a:pt x="57" y="10"/>
                    <a:pt x="57" y="10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8" y="10"/>
                    <a:pt x="58" y="10"/>
                    <a:pt x="58" y="10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8" y="37"/>
                    <a:pt x="58" y="37"/>
                    <a:pt x="58" y="37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4" y="10"/>
                    <a:pt x="54" y="10"/>
                    <a:pt x="54" y="10"/>
                  </a:cubicBezTo>
                  <a:cubicBezTo>
                    <a:pt x="57" y="35"/>
                    <a:pt x="57" y="35"/>
                    <a:pt x="57" y="35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8" y="37"/>
                    <a:pt x="60" y="38"/>
                    <a:pt x="61" y="38"/>
                  </a:cubicBezTo>
                  <a:cubicBezTo>
                    <a:pt x="59" y="10"/>
                    <a:pt x="59" y="10"/>
                    <a:pt x="59" y="10"/>
                  </a:cubicBezTo>
                  <a:lnTo>
                    <a:pt x="57" y="10"/>
                  </a:lnTo>
                  <a:close/>
                  <a:moveTo>
                    <a:pt x="166" y="48"/>
                  </a:moveTo>
                  <a:cubicBezTo>
                    <a:pt x="166" y="48"/>
                    <a:pt x="166" y="48"/>
                    <a:pt x="166" y="48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2"/>
                    <a:pt x="146" y="42"/>
                    <a:pt x="145" y="42"/>
                  </a:cubicBezTo>
                  <a:cubicBezTo>
                    <a:pt x="144" y="42"/>
                    <a:pt x="143" y="42"/>
                    <a:pt x="143" y="42"/>
                  </a:cubicBezTo>
                  <a:cubicBezTo>
                    <a:pt x="143" y="41"/>
                    <a:pt x="143" y="41"/>
                    <a:pt x="143" y="41"/>
                  </a:cubicBezTo>
                  <a:cubicBezTo>
                    <a:pt x="141" y="41"/>
                    <a:pt x="141" y="41"/>
                    <a:pt x="141" y="41"/>
                  </a:cubicBezTo>
                  <a:cubicBezTo>
                    <a:pt x="141" y="41"/>
                    <a:pt x="141" y="41"/>
                    <a:pt x="141" y="41"/>
                  </a:cubicBezTo>
                  <a:cubicBezTo>
                    <a:pt x="141" y="41"/>
                    <a:pt x="141" y="41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1"/>
                    <a:pt x="140" y="41"/>
                    <a:pt x="140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9" y="41"/>
                    <a:pt x="139" y="41"/>
                    <a:pt x="138" y="41"/>
                  </a:cubicBezTo>
                  <a:cubicBezTo>
                    <a:pt x="136" y="41"/>
                    <a:pt x="133" y="41"/>
                    <a:pt x="129" y="41"/>
                  </a:cubicBezTo>
                  <a:cubicBezTo>
                    <a:pt x="128" y="41"/>
                    <a:pt x="124" y="41"/>
                    <a:pt x="119" y="42"/>
                  </a:cubicBezTo>
                  <a:cubicBezTo>
                    <a:pt x="120" y="41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42"/>
                    <a:pt x="115" y="42"/>
                    <a:pt x="115" y="42"/>
                  </a:cubicBezTo>
                  <a:cubicBezTo>
                    <a:pt x="115" y="42"/>
                    <a:pt x="115" y="42"/>
                    <a:pt x="114" y="42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40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0" y="40"/>
                    <a:pt x="110" y="40"/>
                    <a:pt x="110" y="40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5" y="43"/>
                    <a:pt x="104" y="43"/>
                    <a:pt x="104" y="43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102" y="43"/>
                    <a:pt x="101" y="43"/>
                    <a:pt x="101" y="43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4"/>
                    <a:pt x="96" y="44"/>
                    <a:pt x="96" y="44"/>
                  </a:cubicBezTo>
                  <a:cubicBezTo>
                    <a:pt x="96" y="44"/>
                    <a:pt x="95" y="44"/>
                    <a:pt x="95" y="44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5"/>
                    <a:pt x="92" y="45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6"/>
                    <a:pt x="80" y="46"/>
                    <a:pt x="80" y="47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6" y="47"/>
                    <a:pt x="76" y="47"/>
                    <a:pt x="76" y="47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70" y="49"/>
                    <a:pt x="70" y="49"/>
                    <a:pt x="70" y="4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1" y="38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3" y="51"/>
                    <a:pt x="64" y="51"/>
                    <a:pt x="64" y="51"/>
                  </a:cubicBezTo>
                  <a:cubicBezTo>
                    <a:pt x="69" y="51"/>
                    <a:pt x="69" y="51"/>
                    <a:pt x="69" y="51"/>
                  </a:cubicBezTo>
                  <a:cubicBezTo>
                    <a:pt x="69" y="51"/>
                    <a:pt x="71" y="51"/>
                    <a:pt x="74" y="50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81" y="51"/>
                    <a:pt x="81" y="51"/>
                    <a:pt x="81" y="51"/>
                  </a:cubicBezTo>
                  <a:cubicBezTo>
                    <a:pt x="81" y="51"/>
                    <a:pt x="82" y="51"/>
                    <a:pt x="82" y="51"/>
                  </a:cubicBezTo>
                  <a:cubicBezTo>
                    <a:pt x="86" y="51"/>
                    <a:pt x="97" y="51"/>
                    <a:pt x="103" y="51"/>
                  </a:cubicBezTo>
                  <a:cubicBezTo>
                    <a:pt x="110" y="51"/>
                    <a:pt x="131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4" y="48"/>
                    <a:pt x="136" y="47"/>
                  </a:cubicBezTo>
                  <a:cubicBezTo>
                    <a:pt x="138" y="45"/>
                    <a:pt x="139" y="45"/>
                    <a:pt x="139" y="44"/>
                  </a:cubicBezTo>
                  <a:cubicBezTo>
                    <a:pt x="140" y="44"/>
                    <a:pt x="141" y="43"/>
                    <a:pt x="141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2"/>
                    <a:pt x="140" y="42"/>
                    <a:pt x="141" y="42"/>
                  </a:cubicBezTo>
                  <a:cubicBezTo>
                    <a:pt x="141" y="42"/>
                    <a:pt x="141" y="41"/>
                    <a:pt x="141" y="41"/>
                  </a:cubicBezTo>
                  <a:cubicBezTo>
                    <a:pt x="142" y="42"/>
                    <a:pt x="142" y="42"/>
                    <a:pt x="142" y="42"/>
                  </a:cubicBezTo>
                  <a:cubicBezTo>
                    <a:pt x="142" y="43"/>
                    <a:pt x="142" y="43"/>
                    <a:pt x="142" y="43"/>
                  </a:cubicBezTo>
                  <a:cubicBezTo>
                    <a:pt x="141" y="43"/>
                    <a:pt x="141" y="43"/>
                    <a:pt x="141" y="43"/>
                  </a:cubicBezTo>
                  <a:cubicBezTo>
                    <a:pt x="141" y="43"/>
                    <a:pt x="139" y="45"/>
                    <a:pt x="137" y="46"/>
                  </a:cubicBezTo>
                  <a:cubicBezTo>
                    <a:pt x="135" y="47"/>
                    <a:pt x="132" y="50"/>
                    <a:pt x="132" y="50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33" y="50"/>
                    <a:pt x="134" y="50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33" y="50"/>
                    <a:pt x="134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8" y="50"/>
                    <a:pt x="140" y="50"/>
                    <a:pt x="143" y="50"/>
                  </a:cubicBezTo>
                  <a:cubicBezTo>
                    <a:pt x="147" y="50"/>
                    <a:pt x="152" y="50"/>
                    <a:pt x="152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1" y="45"/>
                    <a:pt x="141" y="44"/>
                    <a:pt x="141" y="44"/>
                  </a:cubicBezTo>
                  <a:cubicBezTo>
                    <a:pt x="141" y="44"/>
                    <a:pt x="142" y="44"/>
                    <a:pt x="142" y="44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7"/>
                    <a:pt x="141" y="47"/>
                    <a:pt x="141" y="47"/>
                  </a:cubicBezTo>
                  <a:cubicBezTo>
                    <a:pt x="142" y="47"/>
                    <a:pt x="142" y="47"/>
                    <a:pt x="142" y="47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8" y="49"/>
                    <a:pt x="168" y="49"/>
                    <a:pt x="168" y="49"/>
                  </a:cubicBezTo>
                  <a:cubicBezTo>
                    <a:pt x="168" y="49"/>
                    <a:pt x="168" y="49"/>
                    <a:pt x="168" y="49"/>
                  </a:cubicBezTo>
                  <a:lnTo>
                    <a:pt x="166" y="48"/>
                  </a:lnTo>
                  <a:close/>
                  <a:moveTo>
                    <a:pt x="119" y="43"/>
                  </a:move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lose/>
                  <a:moveTo>
                    <a:pt x="118" y="42"/>
                  </a:move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lnTo>
                    <a:pt x="118" y="42"/>
                  </a:lnTo>
                  <a:close/>
                  <a:moveTo>
                    <a:pt x="118" y="43"/>
                  </a:move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7" y="43"/>
                    <a:pt x="117" y="43"/>
                    <a:pt x="117" y="43"/>
                  </a:cubicBezTo>
                  <a:lnTo>
                    <a:pt x="118" y="43"/>
                  </a:lnTo>
                  <a:close/>
                  <a:moveTo>
                    <a:pt x="117" y="42"/>
                  </a:moveTo>
                  <a:cubicBezTo>
                    <a:pt x="117" y="42"/>
                    <a:pt x="117" y="42"/>
                    <a:pt x="117" y="42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lnTo>
                    <a:pt x="117" y="42"/>
                  </a:lnTo>
                  <a:close/>
                  <a:moveTo>
                    <a:pt x="117" y="43"/>
                  </a:move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lose/>
                  <a:moveTo>
                    <a:pt x="116" y="42"/>
                  </a:moveTo>
                  <a:cubicBezTo>
                    <a:pt x="116" y="42"/>
                    <a:pt x="116" y="42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6" y="43"/>
                    <a:pt x="116" y="43"/>
                    <a:pt x="115" y="43"/>
                  </a:cubicBezTo>
                  <a:lnTo>
                    <a:pt x="116" y="42"/>
                  </a:lnTo>
                  <a:close/>
                  <a:moveTo>
                    <a:pt x="115" y="43"/>
                  </a:moveTo>
                  <a:cubicBezTo>
                    <a:pt x="115" y="43"/>
                    <a:pt x="115" y="43"/>
                    <a:pt x="115" y="43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5" y="43"/>
                    <a:pt x="115" y="43"/>
                    <a:pt x="115" y="43"/>
                  </a:cubicBezTo>
                  <a:close/>
                  <a:moveTo>
                    <a:pt x="114" y="43"/>
                  </a:moveTo>
                  <a:cubicBezTo>
                    <a:pt x="114" y="43"/>
                    <a:pt x="114" y="43"/>
                    <a:pt x="114" y="43"/>
                  </a:cubicBezTo>
                  <a:cubicBezTo>
                    <a:pt x="114" y="42"/>
                    <a:pt x="115" y="42"/>
                    <a:pt x="115" y="42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5" y="43"/>
                    <a:pt x="114" y="43"/>
                    <a:pt x="114" y="43"/>
                  </a:cubicBezTo>
                  <a:close/>
                  <a:moveTo>
                    <a:pt x="114" y="43"/>
                  </a:moveTo>
                  <a:cubicBezTo>
                    <a:pt x="114" y="43"/>
                    <a:pt x="114" y="43"/>
                    <a:pt x="114" y="43"/>
                  </a:cubicBezTo>
                  <a:cubicBezTo>
                    <a:pt x="114" y="43"/>
                    <a:pt x="115" y="43"/>
                    <a:pt x="115" y="43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4" y="43"/>
                    <a:pt x="114" y="43"/>
                    <a:pt x="114" y="43"/>
                  </a:cubicBezTo>
                  <a:close/>
                  <a:moveTo>
                    <a:pt x="113" y="43"/>
                  </a:move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44"/>
                    <a:pt x="113" y="44"/>
                    <a:pt x="112" y="44"/>
                  </a:cubicBezTo>
                  <a:lnTo>
                    <a:pt x="113" y="43"/>
                  </a:lnTo>
                  <a:close/>
                  <a:moveTo>
                    <a:pt x="112" y="44"/>
                  </a:moveTo>
                  <a:cubicBezTo>
                    <a:pt x="112" y="44"/>
                    <a:pt x="112" y="44"/>
                    <a:pt x="112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2" y="44"/>
                    <a:pt x="112" y="44"/>
                    <a:pt x="112" y="44"/>
                  </a:cubicBezTo>
                  <a:close/>
                  <a:moveTo>
                    <a:pt x="111" y="43"/>
                  </a:move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lnTo>
                    <a:pt x="111" y="43"/>
                  </a:lnTo>
                  <a:close/>
                  <a:moveTo>
                    <a:pt x="111" y="44"/>
                  </a:move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lose/>
                  <a:moveTo>
                    <a:pt x="109" y="43"/>
                  </a:moveTo>
                  <a:cubicBezTo>
                    <a:pt x="109" y="43"/>
                    <a:pt x="109" y="43"/>
                    <a:pt x="109" y="43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lnTo>
                    <a:pt x="109" y="43"/>
                  </a:lnTo>
                  <a:close/>
                  <a:moveTo>
                    <a:pt x="109" y="44"/>
                  </a:move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close/>
                  <a:moveTo>
                    <a:pt x="107" y="43"/>
                  </a:moveTo>
                  <a:cubicBezTo>
                    <a:pt x="107" y="43"/>
                    <a:pt x="107" y="43"/>
                    <a:pt x="107" y="43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4"/>
                    <a:pt x="107" y="44"/>
                    <a:pt x="107" y="44"/>
                  </a:cubicBezTo>
                  <a:cubicBezTo>
                    <a:pt x="107" y="44"/>
                    <a:pt x="107" y="44"/>
                    <a:pt x="106" y="44"/>
                  </a:cubicBezTo>
                  <a:lnTo>
                    <a:pt x="107" y="43"/>
                  </a:lnTo>
                  <a:close/>
                  <a:moveTo>
                    <a:pt x="106" y="44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6" y="44"/>
                    <a:pt x="106" y="44"/>
                    <a:pt x="106" y="44"/>
                  </a:cubicBezTo>
                  <a:close/>
                  <a:moveTo>
                    <a:pt x="104" y="43"/>
                  </a:moveTo>
                  <a:cubicBezTo>
                    <a:pt x="104" y="43"/>
                    <a:pt x="104" y="43"/>
                    <a:pt x="104" y="43"/>
                  </a:cubicBezTo>
                  <a:cubicBezTo>
                    <a:pt x="104" y="43"/>
                    <a:pt x="105" y="43"/>
                    <a:pt x="105" y="43"/>
                  </a:cubicBezTo>
                  <a:cubicBezTo>
                    <a:pt x="105" y="45"/>
                    <a:pt x="105" y="45"/>
                    <a:pt x="105" y="45"/>
                  </a:cubicBezTo>
                  <a:cubicBezTo>
                    <a:pt x="104" y="45"/>
                    <a:pt x="104" y="45"/>
                    <a:pt x="104" y="45"/>
                  </a:cubicBezTo>
                  <a:lnTo>
                    <a:pt x="104" y="43"/>
                  </a:lnTo>
                  <a:close/>
                  <a:moveTo>
                    <a:pt x="101" y="44"/>
                  </a:moveTo>
                  <a:cubicBezTo>
                    <a:pt x="101" y="44"/>
                    <a:pt x="101" y="44"/>
                    <a:pt x="101" y="44"/>
                  </a:cubicBezTo>
                  <a:cubicBezTo>
                    <a:pt x="101" y="44"/>
                    <a:pt x="102" y="44"/>
                    <a:pt x="102" y="44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1" y="45"/>
                    <a:pt x="101" y="45"/>
                    <a:pt x="101" y="45"/>
                  </a:cubicBezTo>
                  <a:lnTo>
                    <a:pt x="101" y="44"/>
                  </a:lnTo>
                  <a:close/>
                  <a:moveTo>
                    <a:pt x="98" y="44"/>
                  </a:moveTo>
                  <a:cubicBezTo>
                    <a:pt x="98" y="44"/>
                    <a:pt x="98" y="44"/>
                    <a:pt x="98" y="44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99" y="45"/>
                    <a:pt x="99" y="45"/>
                    <a:pt x="98" y="45"/>
                  </a:cubicBezTo>
                  <a:lnTo>
                    <a:pt x="98" y="44"/>
                  </a:lnTo>
                  <a:close/>
                  <a:moveTo>
                    <a:pt x="95" y="44"/>
                  </a:moveTo>
                  <a:cubicBezTo>
                    <a:pt x="95" y="44"/>
                    <a:pt x="95" y="44"/>
                    <a:pt x="95" y="44"/>
                  </a:cubicBezTo>
                  <a:cubicBezTo>
                    <a:pt x="95" y="44"/>
                    <a:pt x="96" y="44"/>
                    <a:pt x="96" y="44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5" y="46"/>
                    <a:pt x="95" y="46"/>
                    <a:pt x="95" y="46"/>
                  </a:cubicBezTo>
                  <a:lnTo>
                    <a:pt x="95" y="44"/>
                  </a:lnTo>
                  <a:close/>
                  <a:moveTo>
                    <a:pt x="92" y="45"/>
                  </a:moveTo>
                  <a:cubicBezTo>
                    <a:pt x="92" y="45"/>
                    <a:pt x="92" y="45"/>
                    <a:pt x="92" y="45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2" y="46"/>
                    <a:pt x="92" y="46"/>
                    <a:pt x="92" y="46"/>
                  </a:cubicBezTo>
                  <a:cubicBezTo>
                    <a:pt x="92" y="46"/>
                    <a:pt x="92" y="46"/>
                    <a:pt x="91" y="46"/>
                  </a:cubicBezTo>
                  <a:lnTo>
                    <a:pt x="92" y="45"/>
                  </a:lnTo>
                  <a:close/>
                  <a:moveTo>
                    <a:pt x="88" y="45"/>
                  </a:move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88" y="47"/>
                    <a:pt x="88" y="47"/>
                    <a:pt x="88" y="47"/>
                  </a:cubicBezTo>
                  <a:lnTo>
                    <a:pt x="88" y="45"/>
                  </a:lnTo>
                  <a:close/>
                  <a:moveTo>
                    <a:pt x="84" y="46"/>
                  </a:moveTo>
                  <a:cubicBezTo>
                    <a:pt x="84" y="46"/>
                    <a:pt x="84" y="46"/>
                    <a:pt x="84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7"/>
                    <a:pt x="84" y="47"/>
                    <a:pt x="84" y="47"/>
                  </a:cubicBezTo>
                  <a:cubicBezTo>
                    <a:pt x="84" y="47"/>
                    <a:pt x="84" y="47"/>
                    <a:pt x="84" y="47"/>
                  </a:cubicBezTo>
                  <a:lnTo>
                    <a:pt x="84" y="46"/>
                  </a:lnTo>
                  <a:close/>
                  <a:moveTo>
                    <a:pt x="80" y="47"/>
                  </a:moveTo>
                  <a:cubicBezTo>
                    <a:pt x="80" y="47"/>
                    <a:pt x="80" y="47"/>
                    <a:pt x="80" y="47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8"/>
                    <a:pt x="80" y="48"/>
                    <a:pt x="80" y="48"/>
                  </a:cubicBezTo>
                  <a:lnTo>
                    <a:pt x="80" y="47"/>
                  </a:lnTo>
                  <a:close/>
                  <a:moveTo>
                    <a:pt x="74" y="49"/>
                  </a:move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5" y="49"/>
                    <a:pt x="75" y="49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47"/>
                    <a:pt x="75" y="47"/>
                    <a:pt x="76" y="47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8"/>
                    <a:pt x="77" y="48"/>
                    <a:pt x="77" y="48"/>
                  </a:cubicBezTo>
                  <a:cubicBezTo>
                    <a:pt x="77" y="48"/>
                    <a:pt x="76" y="48"/>
                    <a:pt x="76" y="49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4" y="49"/>
                    <a:pt x="74" y="49"/>
                  </a:cubicBezTo>
                  <a:close/>
                  <a:moveTo>
                    <a:pt x="74" y="49"/>
                  </a:moveTo>
                  <a:cubicBezTo>
                    <a:pt x="74" y="49"/>
                    <a:pt x="74" y="49"/>
                    <a:pt x="74" y="49"/>
                  </a:cubicBezTo>
                  <a:cubicBezTo>
                    <a:pt x="71" y="49"/>
                    <a:pt x="69" y="50"/>
                    <a:pt x="67" y="50"/>
                  </a:cubicBezTo>
                  <a:cubicBezTo>
                    <a:pt x="69" y="50"/>
                    <a:pt x="72" y="49"/>
                    <a:pt x="73" y="49"/>
                  </a:cubicBezTo>
                  <a:cubicBezTo>
                    <a:pt x="73" y="49"/>
                    <a:pt x="74" y="49"/>
                    <a:pt x="74" y="49"/>
                  </a:cubicBezTo>
                  <a:close/>
                  <a:moveTo>
                    <a:pt x="87" y="51"/>
                  </a:moveTo>
                  <a:cubicBezTo>
                    <a:pt x="87" y="51"/>
                    <a:pt x="87" y="51"/>
                    <a:pt x="87" y="51"/>
                  </a:cubicBezTo>
                  <a:cubicBezTo>
                    <a:pt x="85" y="51"/>
                    <a:pt x="84" y="51"/>
                    <a:pt x="83" y="51"/>
                  </a:cubicBezTo>
                  <a:cubicBezTo>
                    <a:pt x="84" y="51"/>
                    <a:pt x="85" y="51"/>
                    <a:pt x="87" y="50"/>
                  </a:cubicBezTo>
                  <a:lnTo>
                    <a:pt x="87" y="51"/>
                  </a:lnTo>
                  <a:close/>
                  <a:moveTo>
                    <a:pt x="89" y="51"/>
                  </a:moveTo>
                  <a:cubicBezTo>
                    <a:pt x="89" y="51"/>
                    <a:pt x="89" y="51"/>
                    <a:pt x="89" y="51"/>
                  </a:cubicBezTo>
                  <a:cubicBezTo>
                    <a:pt x="88" y="51"/>
                    <a:pt x="88" y="51"/>
                    <a:pt x="87" y="51"/>
                  </a:cubicBezTo>
                  <a:cubicBezTo>
                    <a:pt x="87" y="50"/>
                    <a:pt x="87" y="50"/>
                    <a:pt x="87" y="50"/>
                  </a:cubicBezTo>
                  <a:cubicBezTo>
                    <a:pt x="88" y="50"/>
                    <a:pt x="88" y="50"/>
                    <a:pt x="89" y="50"/>
                  </a:cubicBezTo>
                  <a:lnTo>
                    <a:pt x="89" y="51"/>
                  </a:lnTo>
                  <a:close/>
                  <a:moveTo>
                    <a:pt x="91" y="51"/>
                  </a:moveTo>
                  <a:cubicBezTo>
                    <a:pt x="91" y="51"/>
                    <a:pt x="91" y="51"/>
                    <a:pt x="91" y="51"/>
                  </a:cubicBezTo>
                  <a:cubicBezTo>
                    <a:pt x="91" y="51"/>
                    <a:pt x="90" y="51"/>
                    <a:pt x="89" y="51"/>
                  </a:cubicBezTo>
                  <a:cubicBezTo>
                    <a:pt x="89" y="50"/>
                    <a:pt x="89" y="50"/>
                    <a:pt x="89" y="50"/>
                  </a:cubicBezTo>
                  <a:cubicBezTo>
                    <a:pt x="90" y="50"/>
                    <a:pt x="91" y="50"/>
                    <a:pt x="91" y="50"/>
                  </a:cubicBezTo>
                  <a:lnTo>
                    <a:pt x="91" y="51"/>
                  </a:lnTo>
                  <a:close/>
                  <a:moveTo>
                    <a:pt x="93" y="51"/>
                  </a:moveTo>
                  <a:cubicBezTo>
                    <a:pt x="93" y="51"/>
                    <a:pt x="93" y="51"/>
                    <a:pt x="93" y="51"/>
                  </a:cubicBezTo>
                  <a:cubicBezTo>
                    <a:pt x="93" y="51"/>
                    <a:pt x="92" y="51"/>
                    <a:pt x="91" y="51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2" y="49"/>
                    <a:pt x="93" y="49"/>
                    <a:pt x="93" y="49"/>
                  </a:cubicBezTo>
                  <a:lnTo>
                    <a:pt x="93" y="51"/>
                  </a:lnTo>
                  <a:close/>
                  <a:moveTo>
                    <a:pt x="95" y="51"/>
                  </a:moveTo>
                  <a:cubicBezTo>
                    <a:pt x="95" y="51"/>
                    <a:pt x="95" y="51"/>
                    <a:pt x="95" y="51"/>
                  </a:cubicBezTo>
                  <a:cubicBezTo>
                    <a:pt x="95" y="51"/>
                    <a:pt x="94" y="51"/>
                    <a:pt x="94" y="51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94" y="49"/>
                    <a:pt x="95" y="49"/>
                    <a:pt x="95" y="49"/>
                  </a:cubicBezTo>
                  <a:lnTo>
                    <a:pt x="95" y="51"/>
                  </a:lnTo>
                  <a:close/>
                  <a:moveTo>
                    <a:pt x="98" y="51"/>
                  </a:moveTo>
                  <a:cubicBezTo>
                    <a:pt x="98" y="51"/>
                    <a:pt x="98" y="51"/>
                    <a:pt x="98" y="51"/>
                  </a:cubicBezTo>
                  <a:cubicBezTo>
                    <a:pt x="97" y="51"/>
                    <a:pt x="96" y="51"/>
                    <a:pt x="96" y="51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8" y="50"/>
                    <a:pt x="98" y="50"/>
                    <a:pt x="98" y="50"/>
                  </a:cubicBezTo>
                  <a:lnTo>
                    <a:pt x="98" y="51"/>
                  </a:lnTo>
                  <a:close/>
                  <a:moveTo>
                    <a:pt x="98" y="50"/>
                  </a:moveTo>
                  <a:cubicBezTo>
                    <a:pt x="98" y="50"/>
                    <a:pt x="98" y="50"/>
                    <a:pt x="98" y="50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9"/>
                    <a:pt x="97" y="49"/>
                    <a:pt x="98" y="49"/>
                  </a:cubicBezTo>
                  <a:lnTo>
                    <a:pt x="98" y="50"/>
                  </a:lnTo>
                  <a:close/>
                  <a:moveTo>
                    <a:pt x="100" y="51"/>
                  </a:moveTo>
                  <a:cubicBezTo>
                    <a:pt x="100" y="51"/>
                    <a:pt x="100" y="51"/>
                    <a:pt x="100" y="51"/>
                  </a:cubicBezTo>
                  <a:cubicBezTo>
                    <a:pt x="99" y="51"/>
                    <a:pt x="98" y="51"/>
                    <a:pt x="98" y="51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8" y="48"/>
                    <a:pt x="99" y="48"/>
                    <a:pt x="100" y="48"/>
                  </a:cubicBezTo>
                  <a:lnTo>
                    <a:pt x="100" y="51"/>
                  </a:lnTo>
                  <a:close/>
                  <a:moveTo>
                    <a:pt x="101" y="51"/>
                  </a:moveTo>
                  <a:cubicBezTo>
                    <a:pt x="101" y="51"/>
                    <a:pt x="101" y="51"/>
                    <a:pt x="101" y="51"/>
                  </a:cubicBezTo>
                  <a:cubicBezTo>
                    <a:pt x="101" y="51"/>
                    <a:pt x="100" y="51"/>
                    <a:pt x="100" y="51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0" y="48"/>
                    <a:pt x="101" y="48"/>
                    <a:pt x="101" y="48"/>
                  </a:cubicBezTo>
                  <a:lnTo>
                    <a:pt x="101" y="51"/>
                  </a:lnTo>
                  <a:close/>
                  <a:moveTo>
                    <a:pt x="103" y="49"/>
                  </a:move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2" y="51"/>
                    <a:pt x="102" y="51"/>
                  </a:cubicBezTo>
                  <a:cubicBezTo>
                    <a:pt x="102" y="48"/>
                    <a:pt x="102" y="48"/>
                    <a:pt x="102" y="48"/>
                  </a:cubicBezTo>
                  <a:cubicBezTo>
                    <a:pt x="102" y="48"/>
                    <a:pt x="103" y="48"/>
                    <a:pt x="103" y="48"/>
                  </a:cubicBezTo>
                  <a:lnTo>
                    <a:pt x="103" y="49"/>
                  </a:lnTo>
                  <a:close/>
                  <a:moveTo>
                    <a:pt x="108" y="50"/>
                  </a:moveTo>
                  <a:cubicBezTo>
                    <a:pt x="108" y="50"/>
                    <a:pt x="108" y="50"/>
                    <a:pt x="108" y="50"/>
                  </a:cubicBezTo>
                  <a:cubicBezTo>
                    <a:pt x="108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8" y="50"/>
                    <a:pt x="108" y="50"/>
                    <a:pt x="108" y="50"/>
                  </a:cubicBezTo>
                  <a:close/>
                  <a:moveTo>
                    <a:pt x="108" y="50"/>
                  </a:moveTo>
                  <a:cubicBezTo>
                    <a:pt x="108" y="50"/>
                    <a:pt x="108" y="50"/>
                    <a:pt x="108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6" y="51"/>
                    <a:pt x="105" y="51"/>
                    <a:pt x="104" y="51"/>
                  </a:cubicBezTo>
                  <a:cubicBezTo>
                    <a:pt x="104" y="49"/>
                    <a:pt x="104" y="49"/>
                    <a:pt x="104" y="49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5" y="47"/>
                    <a:pt x="105" y="47"/>
                    <a:pt x="105" y="47"/>
                  </a:cubicBezTo>
                  <a:cubicBezTo>
                    <a:pt x="106" y="47"/>
                    <a:pt x="107" y="47"/>
                    <a:pt x="108" y="47"/>
                  </a:cubicBezTo>
                  <a:lnTo>
                    <a:pt x="108" y="50"/>
                  </a:lnTo>
                  <a:close/>
                  <a:moveTo>
                    <a:pt x="104" y="49"/>
                  </a:moveTo>
                  <a:cubicBezTo>
                    <a:pt x="104" y="49"/>
                    <a:pt x="104" y="49"/>
                    <a:pt x="104" y="49"/>
                  </a:cubicBezTo>
                  <a:cubicBezTo>
                    <a:pt x="104" y="48"/>
                    <a:pt x="104" y="48"/>
                    <a:pt x="104" y="48"/>
                  </a:cubicBezTo>
                  <a:cubicBezTo>
                    <a:pt x="104" y="47"/>
                    <a:pt x="105" y="47"/>
                    <a:pt x="105" y="47"/>
                  </a:cubicBezTo>
                  <a:cubicBezTo>
                    <a:pt x="105" y="49"/>
                    <a:pt x="105" y="49"/>
                    <a:pt x="105" y="49"/>
                  </a:cubicBezTo>
                  <a:lnTo>
                    <a:pt x="104" y="49"/>
                  </a:lnTo>
                  <a:close/>
                  <a:moveTo>
                    <a:pt x="112" y="50"/>
                  </a:moveTo>
                  <a:cubicBezTo>
                    <a:pt x="112" y="50"/>
                    <a:pt x="112" y="50"/>
                    <a:pt x="112" y="50"/>
                  </a:cubicBezTo>
                  <a:cubicBezTo>
                    <a:pt x="111" y="50"/>
                    <a:pt x="110" y="50"/>
                    <a:pt x="109" y="50"/>
                  </a:cubicBezTo>
                  <a:cubicBezTo>
                    <a:pt x="109" y="50"/>
                    <a:pt x="109" y="50"/>
                    <a:pt x="109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1" y="46"/>
                    <a:pt x="111" y="46"/>
                    <a:pt x="112" y="46"/>
                  </a:cubicBezTo>
                  <a:lnTo>
                    <a:pt x="112" y="50"/>
                  </a:lnTo>
                  <a:close/>
                  <a:moveTo>
                    <a:pt x="109" y="50"/>
                  </a:moveTo>
                  <a:cubicBezTo>
                    <a:pt x="109" y="50"/>
                    <a:pt x="109" y="50"/>
                    <a:pt x="109" y="50"/>
                  </a:cubicBezTo>
                  <a:cubicBezTo>
                    <a:pt x="109" y="47"/>
                    <a:pt x="109" y="47"/>
                    <a:pt x="109" y="47"/>
                  </a:cubicBezTo>
                  <a:cubicBezTo>
                    <a:pt x="109" y="47"/>
                    <a:pt x="110" y="47"/>
                    <a:pt x="110" y="47"/>
                  </a:cubicBezTo>
                  <a:cubicBezTo>
                    <a:pt x="110" y="50"/>
                    <a:pt x="110" y="50"/>
                    <a:pt x="110" y="50"/>
                  </a:cubicBezTo>
                  <a:lnTo>
                    <a:pt x="109" y="50"/>
                  </a:lnTo>
                  <a:close/>
                  <a:moveTo>
                    <a:pt x="113" y="47"/>
                  </a:move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2" y="50"/>
                    <a:pt x="112" y="50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46"/>
                    <a:pt x="113" y="46"/>
                    <a:pt x="113" y="46"/>
                  </a:cubicBezTo>
                  <a:lnTo>
                    <a:pt x="113" y="47"/>
                  </a:lnTo>
                  <a:close/>
                  <a:moveTo>
                    <a:pt x="115" y="50"/>
                  </a:moveTo>
                  <a:cubicBezTo>
                    <a:pt x="115" y="50"/>
                    <a:pt x="115" y="50"/>
                    <a:pt x="115" y="50"/>
                  </a:cubicBezTo>
                  <a:cubicBezTo>
                    <a:pt x="114" y="50"/>
                    <a:pt x="114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5" y="50"/>
                    <a:pt x="115" y="50"/>
                    <a:pt x="115" y="50"/>
                  </a:cubicBezTo>
                  <a:close/>
                  <a:moveTo>
                    <a:pt x="115" y="50"/>
                  </a:moveTo>
                  <a:cubicBezTo>
                    <a:pt x="115" y="50"/>
                    <a:pt x="115" y="50"/>
                    <a:pt x="115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5" y="47"/>
                    <a:pt x="115" y="47"/>
                    <a:pt x="115" y="47"/>
                  </a:cubicBezTo>
                  <a:lnTo>
                    <a:pt x="115" y="50"/>
                  </a:lnTo>
                  <a:close/>
                  <a:moveTo>
                    <a:pt x="115" y="47"/>
                  </a:moveTo>
                  <a:cubicBezTo>
                    <a:pt x="115" y="47"/>
                    <a:pt x="115" y="47"/>
                    <a:pt x="115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6"/>
                    <a:pt x="113" y="46"/>
                    <a:pt x="113" y="46"/>
                  </a:cubicBezTo>
                  <a:cubicBezTo>
                    <a:pt x="114" y="46"/>
                    <a:pt x="114" y="46"/>
                    <a:pt x="115" y="46"/>
                  </a:cubicBezTo>
                  <a:lnTo>
                    <a:pt x="115" y="47"/>
                  </a:lnTo>
                  <a:close/>
                  <a:moveTo>
                    <a:pt x="116" y="49"/>
                  </a:move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6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6"/>
                    <a:pt x="115" y="46"/>
                    <a:pt x="115" y="46"/>
                  </a:cubicBezTo>
                  <a:cubicBezTo>
                    <a:pt x="115" y="46"/>
                    <a:pt x="116" y="46"/>
                    <a:pt x="116" y="46"/>
                  </a:cubicBezTo>
                  <a:lnTo>
                    <a:pt x="116" y="49"/>
                  </a:lnTo>
                  <a:close/>
                  <a:moveTo>
                    <a:pt x="117" y="50"/>
                  </a:moveTo>
                  <a:cubicBezTo>
                    <a:pt x="117" y="50"/>
                    <a:pt x="117" y="50"/>
                    <a:pt x="117" y="50"/>
                  </a:cubicBezTo>
                  <a:cubicBezTo>
                    <a:pt x="117" y="50"/>
                    <a:pt x="117" y="50"/>
                    <a:pt x="116" y="50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7" y="49"/>
                    <a:pt x="117" y="49"/>
                    <a:pt x="117" y="49"/>
                  </a:cubicBezTo>
                  <a:lnTo>
                    <a:pt x="117" y="50"/>
                  </a:lnTo>
                  <a:close/>
                  <a:moveTo>
                    <a:pt x="117" y="49"/>
                  </a:moveTo>
                  <a:cubicBezTo>
                    <a:pt x="117" y="49"/>
                    <a:pt x="117" y="49"/>
                    <a:pt x="117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6"/>
                    <a:pt x="116" y="46"/>
                    <a:pt x="116" y="46"/>
                  </a:cubicBezTo>
                  <a:cubicBezTo>
                    <a:pt x="117" y="46"/>
                    <a:pt x="117" y="46"/>
                    <a:pt x="117" y="46"/>
                  </a:cubicBezTo>
                  <a:lnTo>
                    <a:pt x="117" y="49"/>
                  </a:lnTo>
                  <a:close/>
                  <a:moveTo>
                    <a:pt x="119" y="47"/>
                  </a:moveTo>
                  <a:cubicBezTo>
                    <a:pt x="119" y="47"/>
                    <a:pt x="119" y="47"/>
                    <a:pt x="119" y="47"/>
                  </a:cubicBezTo>
                  <a:cubicBezTo>
                    <a:pt x="118" y="47"/>
                    <a:pt x="118" y="47"/>
                    <a:pt x="118" y="47"/>
                  </a:cubicBezTo>
                  <a:cubicBezTo>
                    <a:pt x="118" y="47"/>
                    <a:pt x="118" y="47"/>
                    <a:pt x="118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18" y="50"/>
                    <a:pt x="118" y="50"/>
                    <a:pt x="118" y="50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6"/>
                    <a:pt x="118" y="46"/>
                    <a:pt x="118" y="46"/>
                  </a:cubicBezTo>
                  <a:cubicBezTo>
                    <a:pt x="118" y="46"/>
                    <a:pt x="118" y="46"/>
                    <a:pt x="119" y="46"/>
                  </a:cubicBezTo>
                  <a:lnTo>
                    <a:pt x="119" y="47"/>
                  </a:lnTo>
                  <a:close/>
                  <a:moveTo>
                    <a:pt x="120" y="50"/>
                  </a:moveTo>
                  <a:cubicBezTo>
                    <a:pt x="120" y="50"/>
                    <a:pt x="120" y="50"/>
                    <a:pt x="120" y="50"/>
                  </a:cubicBezTo>
                  <a:cubicBezTo>
                    <a:pt x="120" y="50"/>
                    <a:pt x="119" y="50"/>
                    <a:pt x="119" y="50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20" y="47"/>
                    <a:pt x="120" y="47"/>
                    <a:pt x="120" y="47"/>
                  </a:cubicBezTo>
                  <a:lnTo>
                    <a:pt x="120" y="50"/>
                  </a:lnTo>
                  <a:close/>
                  <a:moveTo>
                    <a:pt x="120" y="47"/>
                  </a:moveTo>
                  <a:cubicBezTo>
                    <a:pt x="120" y="47"/>
                    <a:pt x="120" y="47"/>
                    <a:pt x="120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46"/>
                    <a:pt x="119" y="46"/>
                    <a:pt x="119" y="46"/>
                  </a:cubicBezTo>
                  <a:cubicBezTo>
                    <a:pt x="119" y="46"/>
                    <a:pt x="120" y="45"/>
                    <a:pt x="120" y="45"/>
                  </a:cubicBezTo>
                  <a:lnTo>
                    <a:pt x="120" y="47"/>
                  </a:lnTo>
                  <a:close/>
                  <a:moveTo>
                    <a:pt x="123" y="50"/>
                  </a:moveTo>
                  <a:cubicBezTo>
                    <a:pt x="123" y="50"/>
                    <a:pt x="123" y="50"/>
                    <a:pt x="123" y="50"/>
                  </a:cubicBezTo>
                  <a:cubicBezTo>
                    <a:pt x="122" y="50"/>
                    <a:pt x="121" y="50"/>
                    <a:pt x="120" y="50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5"/>
                    <a:pt x="120" y="45"/>
                    <a:pt x="120" y="45"/>
                  </a:cubicBezTo>
                  <a:cubicBezTo>
                    <a:pt x="121" y="45"/>
                    <a:pt x="121" y="45"/>
                    <a:pt x="121" y="45"/>
                  </a:cubicBezTo>
                  <a:cubicBezTo>
                    <a:pt x="121" y="50"/>
                    <a:pt x="121" y="50"/>
                    <a:pt x="121" y="50"/>
                  </a:cubicBezTo>
                  <a:cubicBezTo>
                    <a:pt x="122" y="50"/>
                    <a:pt x="122" y="50"/>
                    <a:pt x="122" y="50"/>
                  </a:cubicBezTo>
                  <a:cubicBezTo>
                    <a:pt x="122" y="45"/>
                    <a:pt x="122" y="45"/>
                    <a:pt x="122" y="45"/>
                  </a:cubicBezTo>
                  <a:cubicBezTo>
                    <a:pt x="122" y="45"/>
                    <a:pt x="122" y="45"/>
                    <a:pt x="123" y="45"/>
                  </a:cubicBezTo>
                  <a:lnTo>
                    <a:pt x="123" y="50"/>
                  </a:lnTo>
                  <a:close/>
                  <a:moveTo>
                    <a:pt x="124" y="49"/>
                  </a:moveTo>
                  <a:cubicBezTo>
                    <a:pt x="124" y="49"/>
                    <a:pt x="124" y="49"/>
                    <a:pt x="124" y="49"/>
                  </a:cubicBezTo>
                  <a:cubicBezTo>
                    <a:pt x="123" y="49"/>
                    <a:pt x="123" y="49"/>
                    <a:pt x="123" y="49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3" y="45"/>
                    <a:pt x="123" y="45"/>
                    <a:pt x="123" y="45"/>
                  </a:cubicBezTo>
                  <a:cubicBezTo>
                    <a:pt x="123" y="45"/>
                    <a:pt x="123" y="45"/>
                    <a:pt x="124" y="45"/>
                  </a:cubicBezTo>
                  <a:lnTo>
                    <a:pt x="124" y="49"/>
                  </a:lnTo>
                  <a:close/>
                  <a:moveTo>
                    <a:pt x="125" y="50"/>
                  </a:moveTo>
                  <a:cubicBezTo>
                    <a:pt x="125" y="50"/>
                    <a:pt x="125" y="50"/>
                    <a:pt x="125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5" y="50"/>
                    <a:pt x="125" y="50"/>
                    <a:pt x="125" y="50"/>
                  </a:cubicBezTo>
                  <a:close/>
                  <a:moveTo>
                    <a:pt x="125" y="49"/>
                  </a:moveTo>
                  <a:cubicBezTo>
                    <a:pt x="125" y="49"/>
                    <a:pt x="125" y="49"/>
                    <a:pt x="125" y="49"/>
                  </a:cubicBezTo>
                  <a:cubicBezTo>
                    <a:pt x="124" y="49"/>
                    <a:pt x="124" y="49"/>
                    <a:pt x="124" y="49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45"/>
                    <a:pt x="124" y="45"/>
                    <a:pt x="125" y="45"/>
                  </a:cubicBezTo>
                  <a:lnTo>
                    <a:pt x="125" y="49"/>
                  </a:lnTo>
                  <a:close/>
                  <a:moveTo>
                    <a:pt x="126" y="46"/>
                  </a:moveTo>
                  <a:cubicBezTo>
                    <a:pt x="126" y="46"/>
                    <a:pt x="126" y="46"/>
                    <a:pt x="126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6" y="50"/>
                    <a:pt x="126" y="50"/>
                    <a:pt x="126" y="50"/>
                  </a:cubicBezTo>
                  <a:cubicBezTo>
                    <a:pt x="126" y="50"/>
                    <a:pt x="125" y="50"/>
                    <a:pt x="125" y="50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5"/>
                    <a:pt x="125" y="45"/>
                    <a:pt x="125" y="45"/>
                  </a:cubicBezTo>
                  <a:cubicBezTo>
                    <a:pt x="125" y="45"/>
                    <a:pt x="126" y="45"/>
                    <a:pt x="126" y="45"/>
                  </a:cubicBezTo>
                  <a:lnTo>
                    <a:pt x="126" y="46"/>
                  </a:lnTo>
                  <a:close/>
                  <a:moveTo>
                    <a:pt x="127" y="50"/>
                  </a:moveTo>
                  <a:cubicBezTo>
                    <a:pt x="127" y="50"/>
                    <a:pt x="127" y="50"/>
                    <a:pt x="127" y="50"/>
                  </a:cubicBezTo>
                  <a:cubicBezTo>
                    <a:pt x="127" y="50"/>
                    <a:pt x="126" y="50"/>
                    <a:pt x="126" y="50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7" y="49"/>
                    <a:pt x="127" y="49"/>
                    <a:pt x="127" y="49"/>
                  </a:cubicBezTo>
                  <a:lnTo>
                    <a:pt x="127" y="50"/>
                  </a:lnTo>
                  <a:close/>
                  <a:moveTo>
                    <a:pt x="127" y="49"/>
                  </a:moveTo>
                  <a:cubicBezTo>
                    <a:pt x="127" y="49"/>
                    <a:pt x="127" y="49"/>
                    <a:pt x="127" y="49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7" y="46"/>
                    <a:pt x="127" y="46"/>
                    <a:pt x="127" y="46"/>
                  </a:cubicBezTo>
                  <a:lnTo>
                    <a:pt x="127" y="49"/>
                  </a:lnTo>
                  <a:close/>
                  <a:moveTo>
                    <a:pt x="127" y="46"/>
                  </a:moveTo>
                  <a:cubicBezTo>
                    <a:pt x="127" y="46"/>
                    <a:pt x="127" y="46"/>
                    <a:pt x="127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5"/>
                    <a:pt x="127" y="45"/>
                    <a:pt x="127" y="45"/>
                  </a:cubicBezTo>
                  <a:lnTo>
                    <a:pt x="127" y="46"/>
                  </a:lnTo>
                  <a:close/>
                  <a:moveTo>
                    <a:pt x="128" y="50"/>
                  </a:move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7" y="50"/>
                    <a:pt x="127" y="50"/>
                  </a:cubicBezTo>
                  <a:cubicBezTo>
                    <a:pt x="127" y="50"/>
                    <a:pt x="127" y="50"/>
                    <a:pt x="127" y="50"/>
                  </a:cubicBezTo>
                  <a:cubicBezTo>
                    <a:pt x="128" y="50"/>
                    <a:pt x="128" y="50"/>
                    <a:pt x="128" y="50"/>
                  </a:cubicBezTo>
                  <a:close/>
                  <a:moveTo>
                    <a:pt x="128" y="49"/>
                  </a:moveTo>
                  <a:cubicBezTo>
                    <a:pt x="128" y="49"/>
                    <a:pt x="128" y="49"/>
                    <a:pt x="128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8" y="48"/>
                    <a:pt x="128" y="48"/>
                    <a:pt x="128" y="48"/>
                  </a:cubicBezTo>
                  <a:lnTo>
                    <a:pt x="128" y="49"/>
                  </a:lnTo>
                  <a:close/>
                  <a:moveTo>
                    <a:pt x="128" y="48"/>
                  </a:moveTo>
                  <a:cubicBezTo>
                    <a:pt x="128" y="48"/>
                    <a:pt x="128" y="48"/>
                    <a:pt x="128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8" y="47"/>
                    <a:pt x="128" y="47"/>
                    <a:pt x="128" y="47"/>
                  </a:cubicBezTo>
                  <a:lnTo>
                    <a:pt x="128" y="48"/>
                  </a:lnTo>
                  <a:close/>
                  <a:moveTo>
                    <a:pt x="128" y="47"/>
                  </a:moveTo>
                  <a:cubicBezTo>
                    <a:pt x="128" y="47"/>
                    <a:pt x="128" y="47"/>
                    <a:pt x="128" y="47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7" y="45"/>
                    <a:pt x="128" y="45"/>
                    <a:pt x="128" y="45"/>
                  </a:cubicBezTo>
                  <a:lnTo>
                    <a:pt x="128" y="47"/>
                  </a:lnTo>
                  <a:close/>
                  <a:moveTo>
                    <a:pt x="128" y="50"/>
                  </a:move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8" y="50"/>
                    <a:pt x="128" y="50"/>
                  </a:cubicBezTo>
                  <a:close/>
                  <a:moveTo>
                    <a:pt x="129" y="47"/>
                  </a:moveTo>
                  <a:cubicBezTo>
                    <a:pt x="129" y="47"/>
                    <a:pt x="129" y="47"/>
                    <a:pt x="129" y="47"/>
                  </a:cubicBezTo>
                  <a:cubicBezTo>
                    <a:pt x="129" y="48"/>
                    <a:pt x="129" y="48"/>
                    <a:pt x="129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7"/>
                    <a:pt x="128" y="47"/>
                    <a:pt x="128" y="47"/>
                  </a:cubicBezTo>
                  <a:lnTo>
                    <a:pt x="129" y="47"/>
                  </a:lnTo>
                  <a:close/>
                  <a:moveTo>
                    <a:pt x="128" y="47"/>
                  </a:moveTo>
                  <a:cubicBezTo>
                    <a:pt x="128" y="47"/>
                    <a:pt x="128" y="47"/>
                    <a:pt x="128" y="47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8" y="45"/>
                    <a:pt x="129" y="45"/>
                    <a:pt x="129" y="45"/>
                  </a:cubicBezTo>
                  <a:cubicBezTo>
                    <a:pt x="129" y="47"/>
                    <a:pt x="129" y="47"/>
                    <a:pt x="129" y="47"/>
                  </a:cubicBezTo>
                  <a:lnTo>
                    <a:pt x="128" y="47"/>
                  </a:lnTo>
                  <a:close/>
                  <a:moveTo>
                    <a:pt x="129" y="48"/>
                  </a:moveTo>
                  <a:cubicBezTo>
                    <a:pt x="129" y="48"/>
                    <a:pt x="129" y="48"/>
                    <a:pt x="129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8"/>
                    <a:pt x="128" y="48"/>
                    <a:pt x="128" y="48"/>
                  </a:cubicBezTo>
                  <a:lnTo>
                    <a:pt x="129" y="48"/>
                  </a:lnTo>
                  <a:close/>
                  <a:moveTo>
                    <a:pt x="129" y="48"/>
                  </a:moveTo>
                  <a:cubicBezTo>
                    <a:pt x="129" y="48"/>
                    <a:pt x="129" y="48"/>
                    <a:pt x="129" y="48"/>
                  </a:cubicBezTo>
                  <a:cubicBezTo>
                    <a:pt x="129" y="49"/>
                    <a:pt x="129" y="49"/>
                    <a:pt x="129" y="49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9" y="48"/>
                    <a:pt x="129" y="48"/>
                  </a:cubicBezTo>
                  <a:close/>
                  <a:moveTo>
                    <a:pt x="129" y="50"/>
                  </a:moveTo>
                  <a:cubicBezTo>
                    <a:pt x="129" y="50"/>
                    <a:pt x="129" y="50"/>
                    <a:pt x="129" y="50"/>
                  </a:cubicBezTo>
                  <a:cubicBezTo>
                    <a:pt x="129" y="48"/>
                    <a:pt x="129" y="48"/>
                    <a:pt x="129" y="48"/>
                  </a:cubicBezTo>
                  <a:cubicBezTo>
                    <a:pt x="129" y="48"/>
                    <a:pt x="129" y="48"/>
                    <a:pt x="130" y="47"/>
                  </a:cubicBezTo>
                  <a:cubicBezTo>
                    <a:pt x="130" y="49"/>
                    <a:pt x="130" y="49"/>
                    <a:pt x="130" y="49"/>
                  </a:cubicBezTo>
                  <a:cubicBezTo>
                    <a:pt x="129" y="49"/>
                    <a:pt x="129" y="49"/>
                    <a:pt x="129" y="50"/>
                  </a:cubicBezTo>
                  <a:close/>
                  <a:moveTo>
                    <a:pt x="129" y="45"/>
                  </a:moveTo>
                  <a:cubicBezTo>
                    <a:pt x="129" y="45"/>
                    <a:pt x="129" y="45"/>
                    <a:pt x="129" y="45"/>
                  </a:cubicBezTo>
                  <a:cubicBezTo>
                    <a:pt x="129" y="45"/>
                    <a:pt x="129" y="45"/>
                    <a:pt x="130" y="45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29" y="47"/>
                    <a:pt x="129" y="47"/>
                    <a:pt x="129" y="48"/>
                  </a:cubicBezTo>
                  <a:lnTo>
                    <a:pt x="129" y="45"/>
                  </a:lnTo>
                  <a:close/>
                  <a:moveTo>
                    <a:pt x="130" y="49"/>
                  </a:moveTo>
                  <a:cubicBezTo>
                    <a:pt x="130" y="49"/>
                    <a:pt x="130" y="49"/>
                    <a:pt x="130" y="49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8"/>
                    <a:pt x="130" y="48"/>
                    <a:pt x="130" y="48"/>
                  </a:cubicBezTo>
                  <a:cubicBezTo>
                    <a:pt x="130" y="49"/>
                    <a:pt x="130" y="49"/>
                    <a:pt x="130" y="49"/>
                  </a:cubicBezTo>
                  <a:close/>
                  <a:moveTo>
                    <a:pt x="130" y="45"/>
                  </a:moveTo>
                  <a:cubicBezTo>
                    <a:pt x="130" y="45"/>
                    <a:pt x="130" y="45"/>
                    <a:pt x="130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lnTo>
                    <a:pt x="130" y="45"/>
                  </a:lnTo>
                  <a:close/>
                  <a:moveTo>
                    <a:pt x="131" y="45"/>
                  </a:moveTo>
                  <a:cubicBezTo>
                    <a:pt x="131" y="45"/>
                    <a:pt x="131" y="45"/>
                    <a:pt x="131" y="45"/>
                  </a:cubicBezTo>
                  <a:cubicBezTo>
                    <a:pt x="131" y="45"/>
                    <a:pt x="131" y="45"/>
                    <a:pt x="131" y="45"/>
                  </a:cubicBezTo>
                  <a:cubicBezTo>
                    <a:pt x="131" y="46"/>
                    <a:pt x="131" y="46"/>
                    <a:pt x="131" y="46"/>
                  </a:cubicBezTo>
                  <a:cubicBezTo>
                    <a:pt x="131" y="46"/>
                    <a:pt x="131" y="46"/>
                    <a:pt x="131" y="46"/>
                  </a:cubicBezTo>
                  <a:lnTo>
                    <a:pt x="131" y="45"/>
                  </a:lnTo>
                  <a:close/>
                  <a:moveTo>
                    <a:pt x="131" y="48"/>
                  </a:move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1" y="47"/>
                    <a:pt x="131" y="46"/>
                    <a:pt x="131" y="46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lose/>
                  <a:moveTo>
                    <a:pt x="106" y="45"/>
                  </a:moveTo>
                  <a:cubicBezTo>
                    <a:pt x="106" y="45"/>
                    <a:pt x="106" y="45"/>
                    <a:pt x="106" y="45"/>
                  </a:cubicBezTo>
                  <a:cubicBezTo>
                    <a:pt x="101" y="46"/>
                    <a:pt x="76" y="50"/>
                    <a:pt x="74" y="50"/>
                  </a:cubicBezTo>
                  <a:cubicBezTo>
                    <a:pt x="74" y="50"/>
                    <a:pt x="74" y="50"/>
                    <a:pt x="74" y="50"/>
                  </a:cubicBezTo>
                  <a:cubicBezTo>
                    <a:pt x="79" y="49"/>
                    <a:pt x="86" y="47"/>
                    <a:pt x="91" y="47"/>
                  </a:cubicBezTo>
                  <a:cubicBezTo>
                    <a:pt x="94" y="46"/>
                    <a:pt x="98" y="46"/>
                    <a:pt x="102" y="45"/>
                  </a:cubicBezTo>
                  <a:cubicBezTo>
                    <a:pt x="108" y="44"/>
                    <a:pt x="115" y="43"/>
                    <a:pt x="118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2"/>
                    <a:pt x="119" y="42"/>
                  </a:cubicBezTo>
                  <a:cubicBezTo>
                    <a:pt x="124" y="42"/>
                    <a:pt x="128" y="41"/>
                    <a:pt x="129" y="41"/>
                  </a:cubicBezTo>
                  <a:cubicBezTo>
                    <a:pt x="133" y="41"/>
                    <a:pt x="136" y="41"/>
                    <a:pt x="138" y="42"/>
                  </a:cubicBezTo>
                  <a:cubicBezTo>
                    <a:pt x="138" y="42"/>
                    <a:pt x="137" y="42"/>
                    <a:pt x="136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34" y="43"/>
                    <a:pt x="111" y="45"/>
                    <a:pt x="106" y="45"/>
                  </a:cubicBezTo>
                  <a:close/>
                  <a:moveTo>
                    <a:pt x="132" y="45"/>
                  </a:move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4"/>
                    <a:pt x="132" y="44"/>
                  </a:cubicBez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6"/>
                    <a:pt x="132" y="46"/>
                  </a:cubicBezTo>
                  <a:lnTo>
                    <a:pt x="132" y="45"/>
                  </a:lnTo>
                  <a:close/>
                  <a:moveTo>
                    <a:pt x="132" y="48"/>
                  </a:moveTo>
                  <a:cubicBezTo>
                    <a:pt x="132" y="48"/>
                    <a:pt x="132" y="48"/>
                    <a:pt x="132" y="48"/>
                  </a:cubicBezTo>
                  <a:cubicBezTo>
                    <a:pt x="132" y="46"/>
                    <a:pt x="132" y="46"/>
                    <a:pt x="132" y="46"/>
                  </a:cubicBezTo>
                  <a:cubicBezTo>
                    <a:pt x="132" y="46"/>
                    <a:pt x="132" y="46"/>
                    <a:pt x="132" y="46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7"/>
                    <a:pt x="132" y="48"/>
                    <a:pt x="132" y="48"/>
                  </a:cubicBezTo>
                  <a:close/>
                  <a:moveTo>
                    <a:pt x="132" y="44"/>
                  </a:moveTo>
                  <a:cubicBezTo>
                    <a:pt x="132" y="44"/>
                    <a:pt x="132" y="44"/>
                    <a:pt x="132" y="44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2" y="45"/>
                  </a:cubicBezTo>
                  <a:lnTo>
                    <a:pt x="132" y="44"/>
                  </a:lnTo>
                  <a:close/>
                  <a:moveTo>
                    <a:pt x="132" y="45"/>
                  </a:moveTo>
                  <a:cubicBezTo>
                    <a:pt x="132" y="45"/>
                    <a:pt x="132" y="45"/>
                    <a:pt x="132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2" y="47"/>
                  </a:cubicBezTo>
                  <a:lnTo>
                    <a:pt x="132" y="45"/>
                  </a:lnTo>
                  <a:close/>
                  <a:moveTo>
                    <a:pt x="133" y="47"/>
                  </a:move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lose/>
                  <a:moveTo>
                    <a:pt x="133" y="44"/>
                  </a:moveTo>
                  <a:cubicBezTo>
                    <a:pt x="133" y="44"/>
                    <a:pt x="133" y="44"/>
                    <a:pt x="133" y="44"/>
                  </a:cubicBezTo>
                  <a:cubicBezTo>
                    <a:pt x="133" y="44"/>
                    <a:pt x="134" y="44"/>
                    <a:pt x="134" y="44"/>
                  </a:cubicBezTo>
                  <a:cubicBezTo>
                    <a:pt x="134" y="44"/>
                    <a:pt x="133" y="45"/>
                    <a:pt x="133" y="45"/>
                  </a:cubicBezTo>
                  <a:lnTo>
                    <a:pt x="133" y="44"/>
                  </a:lnTo>
                  <a:close/>
                  <a:moveTo>
                    <a:pt x="133" y="45"/>
                  </a:moveTo>
                  <a:cubicBezTo>
                    <a:pt x="133" y="45"/>
                    <a:pt x="133" y="45"/>
                    <a:pt x="133" y="45"/>
                  </a:cubicBezTo>
                  <a:cubicBezTo>
                    <a:pt x="134" y="45"/>
                    <a:pt x="134" y="45"/>
                    <a:pt x="134" y="44"/>
                  </a:cubicBezTo>
                  <a:cubicBezTo>
                    <a:pt x="135" y="44"/>
                    <a:pt x="136" y="44"/>
                    <a:pt x="137" y="44"/>
                  </a:cubicBezTo>
                  <a:cubicBezTo>
                    <a:pt x="137" y="44"/>
                    <a:pt x="136" y="45"/>
                    <a:pt x="136" y="45"/>
                  </a:cubicBezTo>
                  <a:cubicBezTo>
                    <a:pt x="135" y="45"/>
                    <a:pt x="134" y="46"/>
                    <a:pt x="133" y="46"/>
                  </a:cubicBezTo>
                  <a:lnTo>
                    <a:pt x="133" y="45"/>
                  </a:lnTo>
                  <a:close/>
                  <a:moveTo>
                    <a:pt x="133" y="47"/>
                  </a:move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4" y="46"/>
                    <a:pt x="135" y="45"/>
                    <a:pt x="136" y="45"/>
                  </a:cubicBezTo>
                  <a:cubicBezTo>
                    <a:pt x="137" y="45"/>
                    <a:pt x="137" y="44"/>
                    <a:pt x="138" y="44"/>
                  </a:cubicBezTo>
                  <a:cubicBezTo>
                    <a:pt x="138" y="44"/>
                    <a:pt x="138" y="44"/>
                    <a:pt x="138" y="44"/>
                  </a:cubicBezTo>
                  <a:cubicBezTo>
                    <a:pt x="137" y="45"/>
                    <a:pt x="135" y="46"/>
                    <a:pt x="133" y="47"/>
                  </a:cubicBezTo>
                  <a:close/>
                  <a:moveTo>
                    <a:pt x="140" y="43"/>
                  </a:moveTo>
                  <a:cubicBezTo>
                    <a:pt x="140" y="43"/>
                    <a:pt x="140" y="43"/>
                    <a:pt x="140" y="43"/>
                  </a:cubicBezTo>
                  <a:cubicBezTo>
                    <a:pt x="139" y="43"/>
                    <a:pt x="139" y="43"/>
                    <a:pt x="139" y="43"/>
                  </a:cubicBezTo>
                  <a:cubicBezTo>
                    <a:pt x="139" y="43"/>
                    <a:pt x="139" y="43"/>
                    <a:pt x="140" y="43"/>
                  </a:cubicBezTo>
                  <a:close/>
                  <a:moveTo>
                    <a:pt x="139" y="43"/>
                  </a:moveTo>
                  <a:cubicBezTo>
                    <a:pt x="139" y="43"/>
                    <a:pt x="139" y="43"/>
                    <a:pt x="139" y="43"/>
                  </a:cubicBezTo>
                  <a:cubicBezTo>
                    <a:pt x="137" y="43"/>
                    <a:pt x="137" y="43"/>
                    <a:pt x="137" y="43"/>
                  </a:cubicBezTo>
                  <a:cubicBezTo>
                    <a:pt x="137" y="42"/>
                    <a:pt x="138" y="42"/>
                    <a:pt x="138" y="42"/>
                  </a:cubicBezTo>
                  <a:cubicBezTo>
                    <a:pt x="139" y="42"/>
                    <a:pt x="139" y="42"/>
                    <a:pt x="140" y="42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39" y="43"/>
                    <a:pt x="139" y="43"/>
                    <a:pt x="139" y="43"/>
                  </a:cubicBezTo>
                  <a:close/>
                  <a:moveTo>
                    <a:pt x="140" y="42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39" y="42"/>
                    <a:pt x="139" y="42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40" y="42"/>
                    <a:pt x="140" y="42"/>
                    <a:pt x="140" y="42"/>
                  </a:cubicBezTo>
                  <a:close/>
                  <a:moveTo>
                    <a:pt x="135" y="49"/>
                  </a:move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50"/>
                    <a:pt x="135" y="50"/>
                    <a:pt x="135" y="50"/>
                  </a:cubicBezTo>
                  <a:close/>
                  <a:moveTo>
                    <a:pt x="135" y="49"/>
                  </a:moveTo>
                  <a:cubicBezTo>
                    <a:pt x="135" y="49"/>
                    <a:pt x="135" y="49"/>
                    <a:pt x="135" y="49"/>
                  </a:cubicBezTo>
                  <a:cubicBezTo>
                    <a:pt x="136" y="49"/>
                    <a:pt x="136" y="49"/>
                    <a:pt x="136" y="48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5" y="49"/>
                    <a:pt x="135" y="49"/>
                    <a:pt x="135" y="49"/>
                  </a:cubicBez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50"/>
                    <a:pt x="136" y="50"/>
                    <a:pt x="136" y="50"/>
                  </a:cubicBezTo>
                  <a:lnTo>
                    <a:pt x="135" y="50"/>
                  </a:lnTo>
                  <a:close/>
                  <a:moveTo>
                    <a:pt x="136" y="50"/>
                  </a:moveTo>
                  <a:cubicBezTo>
                    <a:pt x="136" y="50"/>
                    <a:pt x="136" y="50"/>
                    <a:pt x="136" y="50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8"/>
                    <a:pt x="136" y="48"/>
                    <a:pt x="136" y="48"/>
                  </a:cubicBezTo>
                  <a:cubicBezTo>
                    <a:pt x="136" y="48"/>
                    <a:pt x="136" y="48"/>
                    <a:pt x="137" y="48"/>
                  </a:cubicBezTo>
                  <a:cubicBezTo>
                    <a:pt x="137" y="50"/>
                    <a:pt x="137" y="50"/>
                    <a:pt x="137" y="50"/>
                  </a:cubicBezTo>
                  <a:lnTo>
                    <a:pt x="136" y="50"/>
                  </a:ln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50"/>
                  </a:moveTo>
                  <a:cubicBezTo>
                    <a:pt x="137" y="50"/>
                    <a:pt x="137" y="50"/>
                    <a:pt x="137" y="50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7" y="50"/>
                    <a:pt x="137" y="50"/>
                    <a:pt x="137" y="50"/>
                  </a:cubicBezTo>
                  <a:close/>
                  <a:moveTo>
                    <a:pt x="137" y="47"/>
                  </a:moveTo>
                  <a:cubicBezTo>
                    <a:pt x="137" y="47"/>
                    <a:pt x="137" y="47"/>
                    <a:pt x="137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7" y="48"/>
                    <a:pt x="137" y="48"/>
                    <a:pt x="137" y="48"/>
                  </a:cubicBezTo>
                  <a:lnTo>
                    <a:pt x="137" y="47"/>
                  </a:ln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50"/>
                  </a:moveTo>
                  <a:cubicBezTo>
                    <a:pt x="137" y="50"/>
                    <a:pt x="137" y="50"/>
                    <a:pt x="137" y="50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50"/>
                    <a:pt x="138" y="50"/>
                    <a:pt x="138" y="50"/>
                  </a:cubicBezTo>
                  <a:lnTo>
                    <a:pt x="137" y="50"/>
                  </a:lnTo>
                  <a:close/>
                  <a:moveTo>
                    <a:pt x="138" y="47"/>
                  </a:moveTo>
                  <a:cubicBezTo>
                    <a:pt x="138" y="47"/>
                    <a:pt x="138" y="47"/>
                    <a:pt x="138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7"/>
                    <a:pt x="138" y="47"/>
                    <a:pt x="138" y="47"/>
                  </a:cubicBezTo>
                  <a:close/>
                  <a:moveTo>
                    <a:pt x="138" y="50"/>
                  </a:moveTo>
                  <a:cubicBezTo>
                    <a:pt x="138" y="50"/>
                    <a:pt x="138" y="50"/>
                    <a:pt x="138" y="50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50"/>
                    <a:pt x="138" y="50"/>
                    <a:pt x="138" y="50"/>
                  </a:cubicBez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50"/>
                    <a:pt x="139" y="50"/>
                    <a:pt x="139" y="50"/>
                  </a:cubicBezTo>
                  <a:close/>
                  <a:moveTo>
                    <a:pt x="139" y="46"/>
                  </a:move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39" y="46"/>
                    <a:pt x="139" y="46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lnTo>
                    <a:pt x="139" y="46"/>
                  </a:ln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50"/>
                    <a:pt x="139" y="50"/>
                    <a:pt x="139" y="50"/>
                  </a:cubicBezTo>
                  <a:close/>
                  <a:moveTo>
                    <a:pt x="139" y="46"/>
                  </a:move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40" y="46"/>
                    <a:pt x="140" y="46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39" y="48"/>
                    <a:pt x="139" y="48"/>
                    <a:pt x="139" y="48"/>
                  </a:cubicBezTo>
                  <a:lnTo>
                    <a:pt x="139" y="46"/>
                  </a:ln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50"/>
                    <a:pt x="140" y="50"/>
                    <a:pt x="140" y="50"/>
                  </a:cubicBezTo>
                  <a:lnTo>
                    <a:pt x="139" y="50"/>
                  </a:lnTo>
                  <a:close/>
                  <a:moveTo>
                    <a:pt x="140" y="46"/>
                  </a:moveTo>
                  <a:cubicBezTo>
                    <a:pt x="140" y="46"/>
                    <a:pt x="140" y="46"/>
                    <a:pt x="140" y="46"/>
                  </a:cubicBezTo>
                  <a:cubicBezTo>
                    <a:pt x="140" y="46"/>
                    <a:pt x="140" y="46"/>
                    <a:pt x="140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0" y="46"/>
                    <a:pt x="140" y="46"/>
                    <a:pt x="140" y="46"/>
                  </a:cubicBezTo>
                  <a:close/>
                  <a:moveTo>
                    <a:pt x="140" y="46"/>
                  </a:moveTo>
                  <a:cubicBezTo>
                    <a:pt x="140" y="46"/>
                    <a:pt x="140" y="46"/>
                    <a:pt x="140" y="46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6"/>
                    <a:pt x="140" y="46"/>
                    <a:pt x="140" y="46"/>
                  </a:cubicBezTo>
                  <a:close/>
                  <a:moveTo>
                    <a:pt x="140" y="50"/>
                  </a:moveTo>
                  <a:cubicBezTo>
                    <a:pt x="140" y="50"/>
                    <a:pt x="140" y="50"/>
                    <a:pt x="140" y="50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50"/>
                    <a:pt x="140" y="50"/>
                    <a:pt x="140" y="50"/>
                  </a:cubicBezTo>
                  <a:close/>
                  <a:moveTo>
                    <a:pt x="143" y="44"/>
                  </a:moveTo>
                  <a:cubicBezTo>
                    <a:pt x="143" y="44"/>
                    <a:pt x="143" y="44"/>
                    <a:pt x="143" y="44"/>
                  </a:cubicBezTo>
                  <a:cubicBezTo>
                    <a:pt x="143" y="45"/>
                    <a:pt x="144" y="45"/>
                    <a:pt x="144" y="45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3" y="45"/>
                    <a:pt x="143" y="45"/>
                    <a:pt x="143" y="45"/>
                  </a:cubicBezTo>
                  <a:lnTo>
                    <a:pt x="143" y="44"/>
                  </a:lnTo>
                  <a:close/>
                  <a:moveTo>
                    <a:pt x="144" y="45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3" y="47"/>
                    <a:pt x="143" y="47"/>
                    <a:pt x="143" y="47"/>
                  </a:cubicBezTo>
                  <a:cubicBezTo>
                    <a:pt x="143" y="45"/>
                    <a:pt x="143" y="45"/>
                    <a:pt x="143" y="45"/>
                  </a:cubicBezTo>
                  <a:lnTo>
                    <a:pt x="144" y="45"/>
                  </a:lnTo>
                  <a:close/>
                  <a:moveTo>
                    <a:pt x="143" y="47"/>
                  </a:moveTo>
                  <a:cubicBezTo>
                    <a:pt x="143" y="47"/>
                    <a:pt x="143" y="47"/>
                    <a:pt x="143" y="47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3" y="49"/>
                    <a:pt x="143" y="49"/>
                    <a:pt x="143" y="49"/>
                  </a:cubicBezTo>
                  <a:lnTo>
                    <a:pt x="143" y="47"/>
                  </a:lnTo>
                  <a:close/>
                  <a:moveTo>
                    <a:pt x="143" y="49"/>
                  </a:moveTo>
                  <a:cubicBezTo>
                    <a:pt x="143" y="49"/>
                    <a:pt x="143" y="49"/>
                    <a:pt x="143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4" y="49"/>
                    <a:pt x="144" y="49"/>
                    <a:pt x="144" y="49"/>
                  </a:cubicBezTo>
                  <a:lnTo>
                    <a:pt x="143" y="49"/>
                  </a:lnTo>
                  <a:close/>
                  <a:moveTo>
                    <a:pt x="144" y="47"/>
                  </a:moveTo>
                  <a:cubicBezTo>
                    <a:pt x="144" y="47"/>
                    <a:pt x="144" y="47"/>
                    <a:pt x="144" y="47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4" y="49"/>
                    <a:pt x="144" y="49"/>
                    <a:pt x="144" y="49"/>
                  </a:cubicBezTo>
                  <a:lnTo>
                    <a:pt x="144" y="47"/>
                  </a:lnTo>
                  <a:close/>
                  <a:moveTo>
                    <a:pt x="144" y="45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45" y="45"/>
                    <a:pt x="145" y="45"/>
                    <a:pt x="146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4" y="45"/>
                    <a:pt x="144" y="45"/>
                    <a:pt x="144" y="45"/>
                  </a:cubicBezTo>
                  <a:close/>
                  <a:moveTo>
                    <a:pt x="144" y="49"/>
                  </a:moveTo>
                  <a:cubicBezTo>
                    <a:pt x="144" y="49"/>
                    <a:pt x="144" y="49"/>
                    <a:pt x="144" y="49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lnTo>
                    <a:pt x="144" y="49"/>
                  </a:lnTo>
                  <a:close/>
                  <a:moveTo>
                    <a:pt x="146" y="45"/>
                  </a:moveTo>
                  <a:cubicBezTo>
                    <a:pt x="146" y="45"/>
                    <a:pt x="146" y="45"/>
                    <a:pt x="146" y="45"/>
                  </a:cubicBezTo>
                  <a:cubicBezTo>
                    <a:pt x="146" y="45"/>
                    <a:pt x="147" y="45"/>
                    <a:pt x="147" y="45"/>
                  </a:cubicBezTo>
                  <a:cubicBezTo>
                    <a:pt x="147" y="45"/>
                    <a:pt x="148" y="45"/>
                    <a:pt x="148" y="45"/>
                  </a:cubicBezTo>
                  <a:cubicBezTo>
                    <a:pt x="148" y="45"/>
                    <a:pt x="148" y="45"/>
                    <a:pt x="148" y="45"/>
                  </a:cubicBezTo>
                  <a:cubicBezTo>
                    <a:pt x="146" y="45"/>
                    <a:pt x="146" y="45"/>
                    <a:pt x="146" y="45"/>
                  </a:cubicBezTo>
                  <a:close/>
                  <a:moveTo>
                    <a:pt x="148" y="45"/>
                  </a:moveTo>
                  <a:cubicBezTo>
                    <a:pt x="148" y="45"/>
                    <a:pt x="148" y="45"/>
                    <a:pt x="148" y="45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6" y="45"/>
                    <a:pt x="146" y="45"/>
                    <a:pt x="146" y="45"/>
                  </a:cubicBezTo>
                  <a:lnTo>
                    <a:pt x="148" y="45"/>
                  </a:lnTo>
                  <a:close/>
                  <a:moveTo>
                    <a:pt x="146" y="49"/>
                  </a:move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7" y="49"/>
                    <a:pt x="147" y="49"/>
                    <a:pt x="147" y="49"/>
                  </a:cubicBezTo>
                  <a:cubicBezTo>
                    <a:pt x="147" y="49"/>
                    <a:pt x="147" y="49"/>
                    <a:pt x="147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48" y="49"/>
                    <a:pt x="148" y="49"/>
                    <a:pt x="148" y="49"/>
                  </a:cubicBezTo>
                  <a:lnTo>
                    <a:pt x="146" y="49"/>
                  </a:lnTo>
                  <a:close/>
                  <a:moveTo>
                    <a:pt x="148" y="45"/>
                  </a:moveTo>
                  <a:cubicBezTo>
                    <a:pt x="148" y="45"/>
                    <a:pt x="148" y="45"/>
                    <a:pt x="148" y="45"/>
                  </a:cubicBezTo>
                  <a:cubicBezTo>
                    <a:pt x="149" y="45"/>
                    <a:pt x="149" y="45"/>
                    <a:pt x="150" y="45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48" y="46"/>
                    <a:pt x="148" y="46"/>
                    <a:pt x="148" y="46"/>
                  </a:cubicBezTo>
                  <a:lnTo>
                    <a:pt x="148" y="45"/>
                  </a:lnTo>
                  <a:close/>
                  <a:moveTo>
                    <a:pt x="148" y="47"/>
                  </a:moveTo>
                  <a:cubicBezTo>
                    <a:pt x="148" y="47"/>
                    <a:pt x="148" y="47"/>
                    <a:pt x="148" y="47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48" y="47"/>
                    <a:pt x="148" y="47"/>
                    <a:pt x="148" y="47"/>
                  </a:cubicBezTo>
                  <a:close/>
                  <a:moveTo>
                    <a:pt x="148" y="49"/>
                  </a:moveTo>
                  <a:cubicBezTo>
                    <a:pt x="148" y="49"/>
                    <a:pt x="148" y="49"/>
                    <a:pt x="148" y="49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0" y="49"/>
                    <a:pt x="150" y="49"/>
                    <a:pt x="150" y="49"/>
                  </a:cubicBezTo>
                  <a:lnTo>
                    <a:pt x="148" y="49"/>
                  </a:lnTo>
                  <a:close/>
                  <a:moveTo>
                    <a:pt x="150" y="49"/>
                  </a:moveTo>
                  <a:cubicBezTo>
                    <a:pt x="150" y="49"/>
                    <a:pt x="150" y="49"/>
                    <a:pt x="150" y="49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1" y="45"/>
                    <a:pt x="151" y="45"/>
                    <a:pt x="152" y="45"/>
                  </a:cubicBezTo>
                  <a:cubicBezTo>
                    <a:pt x="152" y="46"/>
                    <a:pt x="152" y="46"/>
                    <a:pt x="152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2" y="47"/>
                    <a:pt x="152" y="47"/>
                    <a:pt x="152" y="47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2" y="49"/>
                    <a:pt x="152" y="49"/>
                    <a:pt x="152" y="49"/>
                  </a:cubicBezTo>
                  <a:lnTo>
                    <a:pt x="150" y="49"/>
                  </a:lnTo>
                  <a:close/>
                  <a:moveTo>
                    <a:pt x="152" y="45"/>
                  </a:moveTo>
                  <a:cubicBezTo>
                    <a:pt x="152" y="45"/>
                    <a:pt x="152" y="45"/>
                    <a:pt x="152" y="45"/>
                  </a:cubicBezTo>
                  <a:cubicBezTo>
                    <a:pt x="153" y="45"/>
                    <a:pt x="153" y="45"/>
                    <a:pt x="154" y="45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2" y="46"/>
                    <a:pt x="152" y="46"/>
                    <a:pt x="152" y="46"/>
                  </a:cubicBezTo>
                  <a:lnTo>
                    <a:pt x="152" y="45"/>
                  </a:lnTo>
                  <a:close/>
                  <a:moveTo>
                    <a:pt x="152" y="47"/>
                  </a:moveTo>
                  <a:cubicBezTo>
                    <a:pt x="152" y="47"/>
                    <a:pt x="152" y="47"/>
                    <a:pt x="152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2" y="49"/>
                    <a:pt x="152" y="49"/>
                    <a:pt x="152" y="49"/>
                  </a:cubicBezTo>
                  <a:lnTo>
                    <a:pt x="152" y="47"/>
                  </a:lnTo>
                  <a:close/>
                  <a:moveTo>
                    <a:pt x="152" y="49"/>
                  </a:moveTo>
                  <a:cubicBezTo>
                    <a:pt x="152" y="49"/>
                    <a:pt x="152" y="49"/>
                    <a:pt x="152" y="49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lnTo>
                    <a:pt x="152" y="49"/>
                  </a:lnTo>
                  <a:close/>
                  <a:moveTo>
                    <a:pt x="154" y="49"/>
                  </a:move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5" y="49"/>
                    <a:pt x="155" y="49"/>
                    <a:pt x="155" y="49"/>
                  </a:cubicBezTo>
                  <a:lnTo>
                    <a:pt x="154" y="49"/>
                  </a:lnTo>
                  <a:close/>
                  <a:moveTo>
                    <a:pt x="155" y="45"/>
                  </a:moveTo>
                  <a:cubicBezTo>
                    <a:pt x="155" y="45"/>
                    <a:pt x="155" y="45"/>
                    <a:pt x="155" y="45"/>
                  </a:cubicBezTo>
                  <a:cubicBezTo>
                    <a:pt x="156" y="46"/>
                    <a:pt x="156" y="46"/>
                    <a:pt x="156" y="46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5" y="48"/>
                    <a:pt x="155" y="48"/>
                    <a:pt x="155" y="48"/>
                  </a:cubicBezTo>
                  <a:lnTo>
                    <a:pt x="155" y="45"/>
                  </a:lnTo>
                  <a:close/>
                  <a:moveTo>
                    <a:pt x="155" y="49"/>
                  </a:moveTo>
                  <a:cubicBezTo>
                    <a:pt x="155" y="49"/>
                    <a:pt x="155" y="49"/>
                    <a:pt x="155" y="49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6" y="49"/>
                    <a:pt x="156" y="49"/>
                    <a:pt x="156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6"/>
                    <a:pt x="157" y="46"/>
                    <a:pt x="157" y="46"/>
                  </a:cubicBezTo>
                  <a:cubicBezTo>
                    <a:pt x="158" y="46"/>
                    <a:pt x="158" y="46"/>
                    <a:pt x="158" y="46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8" y="49"/>
                    <a:pt x="158" y="49"/>
                    <a:pt x="158" y="49"/>
                  </a:cubicBezTo>
                  <a:lnTo>
                    <a:pt x="155" y="49"/>
                  </a:lnTo>
                  <a:close/>
                  <a:moveTo>
                    <a:pt x="158" y="47"/>
                  </a:moveTo>
                  <a:cubicBezTo>
                    <a:pt x="158" y="47"/>
                    <a:pt x="158" y="47"/>
                    <a:pt x="158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8" y="47"/>
                    <a:pt x="158" y="47"/>
                    <a:pt x="158" y="47"/>
                  </a:cubicBezTo>
                  <a:close/>
                  <a:moveTo>
                    <a:pt x="158" y="47"/>
                  </a:moveTo>
                  <a:cubicBezTo>
                    <a:pt x="158" y="47"/>
                    <a:pt x="158" y="47"/>
                    <a:pt x="158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8" y="49"/>
                    <a:pt x="158" y="49"/>
                    <a:pt x="158" y="49"/>
                  </a:cubicBezTo>
                  <a:lnTo>
                    <a:pt x="158" y="47"/>
                  </a:lnTo>
                  <a:close/>
                  <a:moveTo>
                    <a:pt x="158" y="49"/>
                  </a:moveTo>
                  <a:cubicBezTo>
                    <a:pt x="158" y="49"/>
                    <a:pt x="158" y="49"/>
                    <a:pt x="158" y="49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9" y="49"/>
                    <a:pt x="159" y="49"/>
                    <a:pt x="159" y="49"/>
                  </a:cubicBezTo>
                  <a:lnTo>
                    <a:pt x="158" y="49"/>
                  </a:lnTo>
                  <a:close/>
                  <a:moveTo>
                    <a:pt x="159" y="49"/>
                  </a:moveTo>
                  <a:cubicBezTo>
                    <a:pt x="159" y="49"/>
                    <a:pt x="159" y="49"/>
                    <a:pt x="159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60" y="47"/>
                    <a:pt x="160" y="47"/>
                    <a:pt x="160" y="47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9"/>
                    <a:pt x="160" y="49"/>
                    <a:pt x="160" y="49"/>
                  </a:cubicBezTo>
                  <a:lnTo>
                    <a:pt x="159" y="49"/>
                  </a:lnTo>
                  <a:close/>
                  <a:moveTo>
                    <a:pt x="161" y="49"/>
                  </a:moveTo>
                  <a:cubicBezTo>
                    <a:pt x="161" y="49"/>
                    <a:pt x="161" y="49"/>
                    <a:pt x="161" y="49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lnTo>
                    <a:pt x="161" y="49"/>
                  </a:lnTo>
                  <a:close/>
                  <a:moveTo>
                    <a:pt x="161" y="48"/>
                  </a:move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lose/>
                  <a:moveTo>
                    <a:pt x="163" y="49"/>
                  </a:move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5" y="49"/>
                    <a:pt x="165" y="49"/>
                    <a:pt x="165" y="49"/>
                  </a:cubicBezTo>
                  <a:lnTo>
                    <a:pt x="163" y="49"/>
                  </a:lnTo>
                  <a:close/>
                  <a:moveTo>
                    <a:pt x="166" y="48"/>
                  </a:moveTo>
                  <a:cubicBezTo>
                    <a:pt x="166" y="48"/>
                    <a:pt x="166" y="48"/>
                    <a:pt x="166" y="48"/>
                  </a:cubicBezTo>
                  <a:cubicBezTo>
                    <a:pt x="156" y="44"/>
                    <a:pt x="156" y="44"/>
                    <a:pt x="156" y="44"/>
                  </a:cubicBezTo>
                  <a:cubicBezTo>
                    <a:pt x="156" y="44"/>
                    <a:pt x="146" y="44"/>
                    <a:pt x="145" y="44"/>
                  </a:cubicBezTo>
                  <a:cubicBezTo>
                    <a:pt x="144" y="43"/>
                    <a:pt x="143" y="43"/>
                    <a:pt x="143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3" y="42"/>
                    <a:pt x="144" y="42"/>
                    <a:pt x="145" y="42"/>
                  </a:cubicBezTo>
                  <a:cubicBezTo>
                    <a:pt x="146" y="43"/>
                    <a:pt x="153" y="43"/>
                    <a:pt x="154" y="43"/>
                  </a:cubicBezTo>
                  <a:cubicBezTo>
                    <a:pt x="166" y="48"/>
                    <a:pt x="166" y="48"/>
                    <a:pt x="166" y="48"/>
                  </a:cubicBezTo>
                  <a:close/>
                  <a:moveTo>
                    <a:pt x="88" y="40"/>
                  </a:moveTo>
                  <a:cubicBezTo>
                    <a:pt x="88" y="40"/>
                    <a:pt x="88" y="40"/>
                    <a:pt x="88" y="40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lose/>
                  <a:moveTo>
                    <a:pt x="92" y="40"/>
                  </a:moveTo>
                  <a:cubicBezTo>
                    <a:pt x="92" y="40"/>
                    <a:pt x="92" y="40"/>
                    <a:pt x="92" y="40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2" y="40"/>
                    <a:pt x="92" y="40"/>
                    <a:pt x="92" y="40"/>
                  </a:cubicBezTo>
                  <a:close/>
                  <a:moveTo>
                    <a:pt x="117" y="39"/>
                  </a:move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lose/>
                  <a:moveTo>
                    <a:pt x="20" y="37"/>
                  </a:moveTo>
                  <a:cubicBezTo>
                    <a:pt x="20" y="37"/>
                    <a:pt x="20" y="37"/>
                    <a:pt x="20" y="37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2" y="37"/>
                    <a:pt x="21" y="37"/>
                    <a:pt x="20" y="37"/>
                  </a:cubicBezTo>
                  <a:close/>
                  <a:moveTo>
                    <a:pt x="18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19" y="37"/>
                    <a:pt x="18" y="37"/>
                    <a:pt x="18" y="37"/>
                  </a:cubicBezTo>
                  <a:close/>
                  <a:moveTo>
                    <a:pt x="44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7" y="51"/>
                    <a:pt x="49" y="51"/>
                    <a:pt x="50" y="51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7" y="37"/>
                    <a:pt x="46" y="37"/>
                    <a:pt x="44" y="37"/>
                  </a:cubicBezTo>
                  <a:close/>
                  <a:moveTo>
                    <a:pt x="15" y="38"/>
                  </a:moveTo>
                  <a:cubicBezTo>
                    <a:pt x="15" y="38"/>
                    <a:pt x="15" y="38"/>
                    <a:pt x="15" y="38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8"/>
                  </a:cubicBezTo>
                  <a:close/>
                  <a:moveTo>
                    <a:pt x="24" y="37"/>
                  </a:moveTo>
                  <a:cubicBezTo>
                    <a:pt x="24" y="37"/>
                    <a:pt x="24" y="37"/>
                    <a:pt x="24" y="37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6" y="37"/>
                    <a:pt x="25" y="37"/>
                    <a:pt x="24" y="37"/>
                  </a:cubicBezTo>
                  <a:close/>
                  <a:moveTo>
                    <a:pt x="16" y="37"/>
                  </a:moveTo>
                  <a:cubicBezTo>
                    <a:pt x="16" y="37"/>
                    <a:pt x="16" y="37"/>
                    <a:pt x="16" y="37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6" y="37"/>
                    <a:pt x="16" y="37"/>
                    <a:pt x="16" y="37"/>
                  </a:cubicBezTo>
                  <a:close/>
                  <a:moveTo>
                    <a:pt x="38" y="36"/>
                  </a:moveTo>
                  <a:cubicBezTo>
                    <a:pt x="38" y="36"/>
                    <a:pt x="38" y="36"/>
                    <a:pt x="38" y="36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1" y="51"/>
                    <a:pt x="43" y="51"/>
                    <a:pt x="45" y="51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1" y="37"/>
                    <a:pt x="40" y="37"/>
                    <a:pt x="38" y="36"/>
                  </a:cubicBezTo>
                  <a:close/>
                  <a:moveTo>
                    <a:pt x="33" y="36"/>
                  </a:move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51"/>
                    <a:pt x="38" y="51"/>
                    <a:pt x="39" y="51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6"/>
                    <a:pt x="34" y="36"/>
                    <a:pt x="33" y="36"/>
                  </a:cubicBezTo>
                  <a:close/>
                  <a:moveTo>
                    <a:pt x="28" y="37"/>
                  </a:moveTo>
                  <a:cubicBezTo>
                    <a:pt x="28" y="37"/>
                    <a:pt x="28" y="37"/>
                    <a:pt x="28" y="37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4" y="51"/>
                    <a:pt x="34" y="51"/>
                    <a:pt x="34" y="51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1" y="36"/>
                    <a:pt x="29" y="36"/>
                    <a:pt x="28" y="37"/>
                  </a:cubicBezTo>
                  <a:close/>
                  <a:moveTo>
                    <a:pt x="34" y="51"/>
                  </a:moveTo>
                  <a:cubicBezTo>
                    <a:pt x="34" y="51"/>
                    <a:pt x="34" y="51"/>
                    <a:pt x="34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4" y="51"/>
                    <a:pt x="34" y="51"/>
                    <a:pt x="34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Rectangle 10"/>
            <p:cNvSpPr>
              <a:spLocks noChangeArrowheads="1"/>
            </p:cNvSpPr>
            <p:nvPr/>
          </p:nvSpPr>
          <p:spPr bwMode="auto">
            <a:xfrm>
              <a:off x="0" y="4299"/>
              <a:ext cx="5775" cy="3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4947" y="4133"/>
              <a:ext cx="122" cy="131"/>
            </a:xfrm>
            <a:custGeom>
              <a:avLst/>
              <a:gdLst>
                <a:gd name="T0" fmla="*/ 34 w 47"/>
                <a:gd name="T1" fmla="*/ 3 h 49"/>
                <a:gd name="T2" fmla="*/ 34 w 47"/>
                <a:gd name="T3" fmla="*/ 5 h 49"/>
                <a:gd name="T4" fmla="*/ 33 w 47"/>
                <a:gd name="T5" fmla="*/ 12 h 49"/>
                <a:gd name="T6" fmla="*/ 37 w 47"/>
                <a:gd name="T7" fmla="*/ 12 h 49"/>
                <a:gd name="T8" fmla="*/ 40 w 47"/>
                <a:gd name="T9" fmla="*/ 12 h 49"/>
                <a:gd name="T10" fmla="*/ 47 w 47"/>
                <a:gd name="T11" fmla="*/ 15 h 49"/>
                <a:gd name="T12" fmla="*/ 43 w 47"/>
                <a:gd name="T13" fmla="*/ 16 h 49"/>
                <a:gd name="T14" fmla="*/ 37 w 47"/>
                <a:gd name="T15" fmla="*/ 16 h 49"/>
                <a:gd name="T16" fmla="*/ 36 w 47"/>
                <a:gd name="T17" fmla="*/ 18 h 49"/>
                <a:gd name="T18" fmla="*/ 32 w 47"/>
                <a:gd name="T19" fmla="*/ 25 h 49"/>
                <a:gd name="T20" fmla="*/ 32 w 47"/>
                <a:gd name="T21" fmla="*/ 30 h 49"/>
                <a:gd name="T22" fmla="*/ 32 w 47"/>
                <a:gd name="T23" fmla="*/ 31 h 49"/>
                <a:gd name="T24" fmla="*/ 33 w 47"/>
                <a:gd name="T25" fmla="*/ 37 h 49"/>
                <a:gd name="T26" fmla="*/ 33 w 47"/>
                <a:gd name="T27" fmla="*/ 39 h 49"/>
                <a:gd name="T28" fmla="*/ 33 w 47"/>
                <a:gd name="T29" fmla="*/ 43 h 49"/>
                <a:gd name="T30" fmla="*/ 31 w 47"/>
                <a:gd name="T31" fmla="*/ 49 h 49"/>
                <a:gd name="T32" fmla="*/ 28 w 47"/>
                <a:gd name="T33" fmla="*/ 45 h 49"/>
                <a:gd name="T34" fmla="*/ 27 w 47"/>
                <a:gd name="T35" fmla="*/ 40 h 49"/>
                <a:gd name="T36" fmla="*/ 26 w 47"/>
                <a:gd name="T37" fmla="*/ 37 h 49"/>
                <a:gd name="T38" fmla="*/ 28 w 47"/>
                <a:gd name="T39" fmla="*/ 36 h 49"/>
                <a:gd name="T40" fmla="*/ 28 w 47"/>
                <a:gd name="T41" fmla="*/ 34 h 49"/>
                <a:gd name="T42" fmla="*/ 28 w 47"/>
                <a:gd name="T43" fmla="*/ 29 h 49"/>
                <a:gd name="T44" fmla="*/ 25 w 47"/>
                <a:gd name="T45" fmla="*/ 33 h 49"/>
                <a:gd name="T46" fmla="*/ 22 w 47"/>
                <a:gd name="T47" fmla="*/ 36 h 49"/>
                <a:gd name="T48" fmla="*/ 21 w 47"/>
                <a:gd name="T49" fmla="*/ 37 h 49"/>
                <a:gd name="T50" fmla="*/ 16 w 47"/>
                <a:gd name="T51" fmla="*/ 40 h 49"/>
                <a:gd name="T52" fmla="*/ 16 w 47"/>
                <a:gd name="T53" fmla="*/ 36 h 49"/>
                <a:gd name="T54" fmla="*/ 14 w 47"/>
                <a:gd name="T55" fmla="*/ 36 h 49"/>
                <a:gd name="T56" fmla="*/ 18 w 47"/>
                <a:gd name="T57" fmla="*/ 30 h 49"/>
                <a:gd name="T58" fmla="*/ 21 w 47"/>
                <a:gd name="T59" fmla="*/ 27 h 49"/>
                <a:gd name="T60" fmla="*/ 25 w 47"/>
                <a:gd name="T61" fmla="*/ 23 h 49"/>
                <a:gd name="T62" fmla="*/ 28 w 47"/>
                <a:gd name="T63" fmla="*/ 18 h 49"/>
                <a:gd name="T64" fmla="*/ 26 w 47"/>
                <a:gd name="T65" fmla="*/ 17 h 49"/>
                <a:gd name="T66" fmla="*/ 26 w 47"/>
                <a:gd name="T67" fmla="*/ 17 h 49"/>
                <a:gd name="T68" fmla="*/ 19 w 47"/>
                <a:gd name="T69" fmla="*/ 20 h 49"/>
                <a:gd name="T70" fmla="*/ 16 w 47"/>
                <a:gd name="T71" fmla="*/ 21 h 49"/>
                <a:gd name="T72" fmla="*/ 10 w 47"/>
                <a:gd name="T73" fmla="*/ 24 h 49"/>
                <a:gd name="T74" fmla="*/ 1 w 47"/>
                <a:gd name="T75" fmla="*/ 23 h 49"/>
                <a:gd name="T76" fmla="*/ 4 w 47"/>
                <a:gd name="T77" fmla="*/ 21 h 49"/>
                <a:gd name="T78" fmla="*/ 8 w 47"/>
                <a:gd name="T79" fmla="*/ 21 h 49"/>
                <a:gd name="T80" fmla="*/ 11 w 47"/>
                <a:gd name="T81" fmla="*/ 20 h 49"/>
                <a:gd name="T82" fmla="*/ 17 w 47"/>
                <a:gd name="T83" fmla="*/ 18 h 49"/>
                <a:gd name="T84" fmla="*/ 29 w 47"/>
                <a:gd name="T85" fmla="*/ 8 h 49"/>
                <a:gd name="T86" fmla="*/ 29 w 47"/>
                <a:gd name="T87" fmla="*/ 4 h 49"/>
                <a:gd name="T88" fmla="*/ 27 w 47"/>
                <a:gd name="T89" fmla="*/ 1 h 49"/>
                <a:gd name="T90" fmla="*/ 33 w 47"/>
                <a:gd name="T91" fmla="*/ 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7" h="49">
                  <a:moveTo>
                    <a:pt x="33" y="1"/>
                  </a:moveTo>
                  <a:cubicBezTo>
                    <a:pt x="34" y="1"/>
                    <a:pt x="33" y="2"/>
                    <a:pt x="34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4"/>
                    <a:pt x="34" y="5"/>
                    <a:pt x="34" y="5"/>
                  </a:cubicBezTo>
                  <a:cubicBezTo>
                    <a:pt x="34" y="8"/>
                    <a:pt x="33" y="10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4" y="13"/>
                    <a:pt x="34" y="12"/>
                    <a:pt x="34" y="12"/>
                  </a:cubicBezTo>
                  <a:cubicBezTo>
                    <a:pt x="35" y="12"/>
                    <a:pt x="36" y="12"/>
                    <a:pt x="37" y="12"/>
                  </a:cubicBezTo>
                  <a:cubicBezTo>
                    <a:pt x="37" y="12"/>
                    <a:pt x="37" y="12"/>
                    <a:pt x="38" y="12"/>
                  </a:cubicBezTo>
                  <a:cubicBezTo>
                    <a:pt x="38" y="12"/>
                    <a:pt x="39" y="12"/>
                    <a:pt x="40" y="12"/>
                  </a:cubicBezTo>
                  <a:cubicBezTo>
                    <a:pt x="42" y="12"/>
                    <a:pt x="43" y="13"/>
                    <a:pt x="45" y="13"/>
                  </a:cubicBezTo>
                  <a:cubicBezTo>
                    <a:pt x="45" y="14"/>
                    <a:pt x="46" y="14"/>
                    <a:pt x="47" y="15"/>
                  </a:cubicBezTo>
                  <a:cubicBezTo>
                    <a:pt x="46" y="16"/>
                    <a:pt x="47" y="17"/>
                    <a:pt x="45" y="17"/>
                  </a:cubicBezTo>
                  <a:cubicBezTo>
                    <a:pt x="45" y="16"/>
                    <a:pt x="44" y="17"/>
                    <a:pt x="43" y="16"/>
                  </a:cubicBezTo>
                  <a:cubicBezTo>
                    <a:pt x="43" y="16"/>
                    <a:pt x="42" y="16"/>
                    <a:pt x="41" y="16"/>
                  </a:cubicBezTo>
                  <a:cubicBezTo>
                    <a:pt x="40" y="16"/>
                    <a:pt x="39" y="16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17"/>
                    <a:pt x="37" y="18"/>
                    <a:pt x="36" y="18"/>
                  </a:cubicBezTo>
                  <a:cubicBezTo>
                    <a:pt x="36" y="19"/>
                    <a:pt x="36" y="20"/>
                    <a:pt x="36" y="20"/>
                  </a:cubicBezTo>
                  <a:cubicBezTo>
                    <a:pt x="34" y="22"/>
                    <a:pt x="33" y="23"/>
                    <a:pt x="32" y="25"/>
                  </a:cubicBezTo>
                  <a:cubicBezTo>
                    <a:pt x="32" y="25"/>
                    <a:pt x="32" y="26"/>
                    <a:pt x="32" y="26"/>
                  </a:cubicBezTo>
                  <a:cubicBezTo>
                    <a:pt x="32" y="27"/>
                    <a:pt x="32" y="28"/>
                    <a:pt x="32" y="30"/>
                  </a:cubicBezTo>
                  <a:cubicBezTo>
                    <a:pt x="32" y="30"/>
                    <a:pt x="32" y="30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2"/>
                    <a:pt x="33" y="33"/>
                  </a:cubicBezTo>
                  <a:cubicBezTo>
                    <a:pt x="32" y="34"/>
                    <a:pt x="32" y="35"/>
                    <a:pt x="33" y="37"/>
                  </a:cubicBezTo>
                  <a:cubicBezTo>
                    <a:pt x="33" y="37"/>
                    <a:pt x="32" y="37"/>
                    <a:pt x="33" y="38"/>
                  </a:cubicBezTo>
                  <a:cubicBezTo>
                    <a:pt x="33" y="38"/>
                    <a:pt x="32" y="39"/>
                    <a:pt x="33" y="39"/>
                  </a:cubicBezTo>
                  <a:cubicBezTo>
                    <a:pt x="32" y="40"/>
                    <a:pt x="33" y="41"/>
                    <a:pt x="33" y="42"/>
                  </a:cubicBezTo>
                  <a:cubicBezTo>
                    <a:pt x="33" y="42"/>
                    <a:pt x="33" y="42"/>
                    <a:pt x="33" y="43"/>
                  </a:cubicBezTo>
                  <a:cubicBezTo>
                    <a:pt x="33" y="44"/>
                    <a:pt x="33" y="45"/>
                    <a:pt x="33" y="46"/>
                  </a:cubicBezTo>
                  <a:cubicBezTo>
                    <a:pt x="32" y="47"/>
                    <a:pt x="32" y="48"/>
                    <a:pt x="31" y="49"/>
                  </a:cubicBezTo>
                  <a:cubicBezTo>
                    <a:pt x="30" y="49"/>
                    <a:pt x="30" y="49"/>
                    <a:pt x="29" y="49"/>
                  </a:cubicBezTo>
                  <a:cubicBezTo>
                    <a:pt x="30" y="47"/>
                    <a:pt x="28" y="47"/>
                    <a:pt x="28" y="45"/>
                  </a:cubicBezTo>
                  <a:cubicBezTo>
                    <a:pt x="27" y="45"/>
                    <a:pt x="27" y="43"/>
                    <a:pt x="28" y="42"/>
                  </a:cubicBezTo>
                  <a:cubicBezTo>
                    <a:pt x="28" y="41"/>
                    <a:pt x="27" y="41"/>
                    <a:pt x="27" y="40"/>
                  </a:cubicBezTo>
                  <a:cubicBezTo>
                    <a:pt x="27" y="39"/>
                    <a:pt x="26" y="39"/>
                    <a:pt x="26" y="38"/>
                  </a:cubicBezTo>
                  <a:cubicBezTo>
                    <a:pt x="26" y="38"/>
                    <a:pt x="27" y="38"/>
                    <a:pt x="26" y="37"/>
                  </a:cubicBezTo>
                  <a:cubicBezTo>
                    <a:pt x="27" y="37"/>
                    <a:pt x="27" y="38"/>
                    <a:pt x="27" y="38"/>
                  </a:cubicBezTo>
                  <a:cubicBezTo>
                    <a:pt x="28" y="38"/>
                    <a:pt x="28" y="37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5"/>
                    <a:pt x="28" y="34"/>
                    <a:pt x="28" y="34"/>
                  </a:cubicBezTo>
                  <a:cubicBezTo>
                    <a:pt x="28" y="33"/>
                    <a:pt x="28" y="31"/>
                    <a:pt x="28" y="30"/>
                  </a:cubicBezTo>
                  <a:cubicBezTo>
                    <a:pt x="28" y="29"/>
                    <a:pt x="29" y="29"/>
                    <a:pt x="28" y="29"/>
                  </a:cubicBezTo>
                  <a:cubicBezTo>
                    <a:pt x="27" y="29"/>
                    <a:pt x="27" y="31"/>
                    <a:pt x="26" y="31"/>
                  </a:cubicBezTo>
                  <a:cubicBezTo>
                    <a:pt x="26" y="32"/>
                    <a:pt x="25" y="32"/>
                    <a:pt x="25" y="33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5"/>
                    <a:pt x="22" y="35"/>
                    <a:pt x="22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0" y="36"/>
                    <a:pt x="20" y="37"/>
                    <a:pt x="20" y="37"/>
                  </a:cubicBezTo>
                  <a:cubicBezTo>
                    <a:pt x="19" y="38"/>
                    <a:pt x="18" y="39"/>
                    <a:pt x="16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8"/>
                    <a:pt x="16" y="37"/>
                    <a:pt x="16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4" y="36"/>
                  </a:cubicBezTo>
                  <a:cubicBezTo>
                    <a:pt x="14" y="35"/>
                    <a:pt x="16" y="34"/>
                    <a:pt x="16" y="33"/>
                  </a:cubicBezTo>
                  <a:cubicBezTo>
                    <a:pt x="17" y="32"/>
                    <a:pt x="17" y="31"/>
                    <a:pt x="18" y="30"/>
                  </a:cubicBezTo>
                  <a:cubicBezTo>
                    <a:pt x="18" y="30"/>
                    <a:pt x="19" y="30"/>
                    <a:pt x="19" y="29"/>
                  </a:cubicBezTo>
                  <a:cubicBezTo>
                    <a:pt x="20" y="28"/>
                    <a:pt x="20" y="28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3" y="25"/>
                    <a:pt x="24" y="24"/>
                    <a:pt x="25" y="23"/>
                  </a:cubicBezTo>
                  <a:cubicBezTo>
                    <a:pt x="25" y="22"/>
                    <a:pt x="25" y="22"/>
                    <a:pt x="26" y="21"/>
                  </a:cubicBezTo>
                  <a:cubicBezTo>
                    <a:pt x="27" y="20"/>
                    <a:pt x="28" y="19"/>
                    <a:pt x="28" y="18"/>
                  </a:cubicBezTo>
                  <a:cubicBezTo>
                    <a:pt x="28" y="17"/>
                    <a:pt x="30" y="17"/>
                    <a:pt x="29" y="16"/>
                  </a:cubicBezTo>
                  <a:cubicBezTo>
                    <a:pt x="28" y="16"/>
                    <a:pt x="27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5" y="17"/>
                    <a:pt x="24" y="18"/>
                    <a:pt x="23" y="18"/>
                  </a:cubicBezTo>
                  <a:cubicBezTo>
                    <a:pt x="22" y="19"/>
                    <a:pt x="20" y="19"/>
                    <a:pt x="19" y="20"/>
                  </a:cubicBezTo>
                  <a:cubicBezTo>
                    <a:pt x="18" y="20"/>
                    <a:pt x="18" y="21"/>
                    <a:pt x="17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4" y="22"/>
                    <a:pt x="13" y="23"/>
                    <a:pt x="12" y="23"/>
                  </a:cubicBezTo>
                  <a:cubicBezTo>
                    <a:pt x="12" y="24"/>
                    <a:pt x="10" y="23"/>
                    <a:pt x="10" y="24"/>
                  </a:cubicBezTo>
                  <a:cubicBezTo>
                    <a:pt x="8" y="25"/>
                    <a:pt x="6" y="26"/>
                    <a:pt x="3" y="26"/>
                  </a:cubicBezTo>
                  <a:cubicBezTo>
                    <a:pt x="3" y="25"/>
                    <a:pt x="2" y="24"/>
                    <a:pt x="1" y="23"/>
                  </a:cubicBezTo>
                  <a:cubicBezTo>
                    <a:pt x="2" y="22"/>
                    <a:pt x="0" y="22"/>
                    <a:pt x="2" y="21"/>
                  </a:cubicBezTo>
                  <a:cubicBezTo>
                    <a:pt x="2" y="21"/>
                    <a:pt x="3" y="22"/>
                    <a:pt x="4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5" y="21"/>
                    <a:pt x="7" y="21"/>
                    <a:pt x="8" y="21"/>
                  </a:cubicBezTo>
                  <a:cubicBezTo>
                    <a:pt x="8" y="21"/>
                    <a:pt x="8" y="20"/>
                    <a:pt x="8" y="21"/>
                  </a:cubicBezTo>
                  <a:cubicBezTo>
                    <a:pt x="9" y="20"/>
                    <a:pt x="10" y="20"/>
                    <a:pt x="11" y="20"/>
                  </a:cubicBezTo>
                  <a:cubicBezTo>
                    <a:pt x="12" y="20"/>
                    <a:pt x="13" y="19"/>
                    <a:pt x="14" y="19"/>
                  </a:cubicBezTo>
                  <a:cubicBezTo>
                    <a:pt x="15" y="19"/>
                    <a:pt x="16" y="18"/>
                    <a:pt x="17" y="18"/>
                  </a:cubicBezTo>
                  <a:cubicBezTo>
                    <a:pt x="21" y="16"/>
                    <a:pt x="25" y="15"/>
                    <a:pt x="29" y="14"/>
                  </a:cubicBezTo>
                  <a:cubicBezTo>
                    <a:pt x="29" y="12"/>
                    <a:pt x="29" y="10"/>
                    <a:pt x="29" y="8"/>
                  </a:cubicBezTo>
                  <a:cubicBezTo>
                    <a:pt x="29" y="8"/>
                    <a:pt x="30" y="8"/>
                    <a:pt x="30" y="8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3"/>
                    <a:pt x="29" y="2"/>
                    <a:pt x="28" y="2"/>
                  </a:cubicBezTo>
                  <a:cubicBezTo>
                    <a:pt x="28" y="1"/>
                    <a:pt x="26" y="2"/>
                    <a:pt x="27" y="1"/>
                  </a:cubicBezTo>
                  <a:cubicBezTo>
                    <a:pt x="27" y="0"/>
                    <a:pt x="28" y="0"/>
                    <a:pt x="28" y="0"/>
                  </a:cubicBezTo>
                  <a:cubicBezTo>
                    <a:pt x="30" y="0"/>
                    <a:pt x="32" y="0"/>
                    <a:pt x="3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2"/>
            <p:cNvSpPr>
              <a:spLocks noEditPoints="1"/>
            </p:cNvSpPr>
            <p:nvPr/>
          </p:nvSpPr>
          <p:spPr bwMode="auto">
            <a:xfrm>
              <a:off x="4833" y="4128"/>
              <a:ext cx="140" cy="142"/>
            </a:xfrm>
            <a:custGeom>
              <a:avLst/>
              <a:gdLst>
                <a:gd name="T0" fmla="*/ 15 w 54"/>
                <a:gd name="T1" fmla="*/ 0 h 53"/>
                <a:gd name="T2" fmla="*/ 20 w 54"/>
                <a:gd name="T3" fmla="*/ 7 h 53"/>
                <a:gd name="T4" fmla="*/ 23 w 54"/>
                <a:gd name="T5" fmla="*/ 11 h 53"/>
                <a:gd name="T6" fmla="*/ 25 w 54"/>
                <a:gd name="T7" fmla="*/ 15 h 53"/>
                <a:gd name="T8" fmla="*/ 30 w 54"/>
                <a:gd name="T9" fmla="*/ 22 h 53"/>
                <a:gd name="T10" fmla="*/ 33 w 54"/>
                <a:gd name="T11" fmla="*/ 27 h 53"/>
                <a:gd name="T12" fmla="*/ 36 w 54"/>
                <a:gd name="T13" fmla="*/ 25 h 53"/>
                <a:gd name="T14" fmla="*/ 35 w 54"/>
                <a:gd name="T15" fmla="*/ 18 h 53"/>
                <a:gd name="T16" fmla="*/ 39 w 54"/>
                <a:gd name="T17" fmla="*/ 18 h 53"/>
                <a:gd name="T18" fmla="*/ 41 w 54"/>
                <a:gd name="T19" fmla="*/ 25 h 53"/>
                <a:gd name="T20" fmla="*/ 39 w 54"/>
                <a:gd name="T21" fmla="*/ 35 h 53"/>
                <a:gd name="T22" fmla="*/ 42 w 54"/>
                <a:gd name="T23" fmla="*/ 41 h 53"/>
                <a:gd name="T24" fmla="*/ 48 w 54"/>
                <a:gd name="T25" fmla="*/ 46 h 53"/>
                <a:gd name="T26" fmla="*/ 51 w 54"/>
                <a:gd name="T27" fmla="*/ 45 h 53"/>
                <a:gd name="T28" fmla="*/ 54 w 54"/>
                <a:gd name="T29" fmla="*/ 51 h 53"/>
                <a:gd name="T30" fmla="*/ 53 w 54"/>
                <a:gd name="T31" fmla="*/ 53 h 53"/>
                <a:gd name="T32" fmla="*/ 51 w 54"/>
                <a:gd name="T33" fmla="*/ 53 h 53"/>
                <a:gd name="T34" fmla="*/ 44 w 54"/>
                <a:gd name="T35" fmla="*/ 48 h 53"/>
                <a:gd name="T36" fmla="*/ 37 w 54"/>
                <a:gd name="T37" fmla="*/ 40 h 53"/>
                <a:gd name="T38" fmla="*/ 32 w 54"/>
                <a:gd name="T39" fmla="*/ 42 h 53"/>
                <a:gd name="T40" fmla="*/ 27 w 54"/>
                <a:gd name="T41" fmla="*/ 44 h 53"/>
                <a:gd name="T42" fmla="*/ 25 w 54"/>
                <a:gd name="T43" fmla="*/ 43 h 53"/>
                <a:gd name="T44" fmla="*/ 30 w 54"/>
                <a:gd name="T45" fmla="*/ 41 h 53"/>
                <a:gd name="T46" fmla="*/ 34 w 54"/>
                <a:gd name="T47" fmla="*/ 35 h 53"/>
                <a:gd name="T48" fmla="*/ 32 w 54"/>
                <a:gd name="T49" fmla="*/ 31 h 53"/>
                <a:gd name="T50" fmla="*/ 26 w 54"/>
                <a:gd name="T51" fmla="*/ 34 h 53"/>
                <a:gd name="T52" fmla="*/ 22 w 54"/>
                <a:gd name="T53" fmla="*/ 38 h 53"/>
                <a:gd name="T54" fmla="*/ 17 w 54"/>
                <a:gd name="T55" fmla="*/ 44 h 53"/>
                <a:gd name="T56" fmla="*/ 14 w 54"/>
                <a:gd name="T57" fmla="*/ 45 h 53"/>
                <a:gd name="T58" fmla="*/ 12 w 54"/>
                <a:gd name="T59" fmla="*/ 37 h 53"/>
                <a:gd name="T60" fmla="*/ 19 w 54"/>
                <a:gd name="T61" fmla="*/ 34 h 53"/>
                <a:gd name="T62" fmla="*/ 24 w 54"/>
                <a:gd name="T63" fmla="*/ 27 h 53"/>
                <a:gd name="T64" fmla="*/ 19 w 54"/>
                <a:gd name="T65" fmla="*/ 28 h 53"/>
                <a:gd name="T66" fmla="*/ 16 w 54"/>
                <a:gd name="T67" fmla="*/ 29 h 53"/>
                <a:gd name="T68" fmla="*/ 9 w 54"/>
                <a:gd name="T69" fmla="*/ 34 h 53"/>
                <a:gd name="T70" fmla="*/ 7 w 54"/>
                <a:gd name="T71" fmla="*/ 42 h 53"/>
                <a:gd name="T72" fmla="*/ 3 w 54"/>
                <a:gd name="T73" fmla="*/ 42 h 53"/>
                <a:gd name="T74" fmla="*/ 2 w 54"/>
                <a:gd name="T75" fmla="*/ 38 h 53"/>
                <a:gd name="T76" fmla="*/ 4 w 54"/>
                <a:gd name="T77" fmla="*/ 29 h 53"/>
                <a:gd name="T78" fmla="*/ 1 w 54"/>
                <a:gd name="T79" fmla="*/ 23 h 53"/>
                <a:gd name="T80" fmla="*/ 7 w 54"/>
                <a:gd name="T81" fmla="*/ 28 h 53"/>
                <a:gd name="T82" fmla="*/ 10 w 54"/>
                <a:gd name="T83" fmla="*/ 27 h 53"/>
                <a:gd name="T84" fmla="*/ 13 w 54"/>
                <a:gd name="T85" fmla="*/ 23 h 53"/>
                <a:gd name="T86" fmla="*/ 14 w 54"/>
                <a:gd name="T87" fmla="*/ 21 h 53"/>
                <a:gd name="T88" fmla="*/ 16 w 54"/>
                <a:gd name="T89" fmla="*/ 19 h 53"/>
                <a:gd name="T90" fmla="*/ 15 w 54"/>
                <a:gd name="T91" fmla="*/ 17 h 53"/>
                <a:gd name="T92" fmla="*/ 10 w 54"/>
                <a:gd name="T93" fmla="*/ 20 h 53"/>
                <a:gd name="T94" fmla="*/ 6 w 54"/>
                <a:gd name="T95" fmla="*/ 20 h 53"/>
                <a:gd name="T96" fmla="*/ 3 w 54"/>
                <a:gd name="T97" fmla="*/ 19 h 53"/>
                <a:gd name="T98" fmla="*/ 11 w 54"/>
                <a:gd name="T99" fmla="*/ 16 h 53"/>
                <a:gd name="T100" fmla="*/ 19 w 54"/>
                <a:gd name="T101" fmla="*/ 12 h 53"/>
                <a:gd name="T102" fmla="*/ 16 w 54"/>
                <a:gd name="T103" fmla="*/ 8 h 53"/>
                <a:gd name="T104" fmla="*/ 10 w 54"/>
                <a:gd name="T105" fmla="*/ 1 h 53"/>
                <a:gd name="T106" fmla="*/ 31 w 54"/>
                <a:gd name="T107" fmla="*/ 4 h 53"/>
                <a:gd name="T108" fmla="*/ 33 w 54"/>
                <a:gd name="T109" fmla="*/ 8 h 53"/>
                <a:gd name="T110" fmla="*/ 29 w 54"/>
                <a:gd name="T111" fmla="*/ 9 h 53"/>
                <a:gd name="T112" fmla="*/ 27 w 54"/>
                <a:gd name="T113" fmla="*/ 3 h 53"/>
                <a:gd name="T114" fmla="*/ 29 w 54"/>
                <a:gd name="T115" fmla="*/ 4 h 53"/>
                <a:gd name="T116" fmla="*/ 25 w 54"/>
                <a:gd name="T117" fmla="*/ 19 h 53"/>
                <a:gd name="T118" fmla="*/ 18 w 54"/>
                <a:gd name="T119" fmla="*/ 25 h 53"/>
                <a:gd name="T120" fmla="*/ 23 w 54"/>
                <a:gd name="T121" fmla="*/ 17 h 53"/>
                <a:gd name="T122" fmla="*/ 12 w 54"/>
                <a:gd name="T123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4" h="53">
                  <a:moveTo>
                    <a:pt x="12" y="0"/>
                  </a:move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5" y="0"/>
                    <a:pt x="15" y="0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7" y="2"/>
                    <a:pt x="17" y="3"/>
                    <a:pt x="17" y="3"/>
                  </a:cubicBezTo>
                  <a:cubicBezTo>
                    <a:pt x="17" y="4"/>
                    <a:pt x="18" y="4"/>
                    <a:pt x="18" y="5"/>
                  </a:cubicBezTo>
                  <a:cubicBezTo>
                    <a:pt x="19" y="6"/>
                    <a:pt x="19" y="6"/>
                    <a:pt x="20" y="7"/>
                  </a:cubicBezTo>
                  <a:cubicBezTo>
                    <a:pt x="20" y="8"/>
                    <a:pt x="22" y="8"/>
                    <a:pt x="21" y="10"/>
                  </a:cubicBezTo>
                  <a:cubicBezTo>
                    <a:pt x="21" y="10"/>
                    <a:pt x="22" y="10"/>
                    <a:pt x="23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10"/>
                    <a:pt x="25" y="10"/>
                    <a:pt x="26" y="10"/>
                  </a:cubicBezTo>
                  <a:cubicBezTo>
                    <a:pt x="26" y="10"/>
                    <a:pt x="27" y="11"/>
                    <a:pt x="27" y="12"/>
                  </a:cubicBezTo>
                  <a:cubicBezTo>
                    <a:pt x="27" y="12"/>
                    <a:pt x="26" y="12"/>
                    <a:pt x="27" y="12"/>
                  </a:cubicBezTo>
                  <a:cubicBezTo>
                    <a:pt x="26" y="13"/>
                    <a:pt x="26" y="14"/>
                    <a:pt x="25" y="15"/>
                  </a:cubicBezTo>
                  <a:cubicBezTo>
                    <a:pt x="24" y="16"/>
                    <a:pt x="26" y="16"/>
                    <a:pt x="26" y="18"/>
                  </a:cubicBezTo>
                  <a:cubicBezTo>
                    <a:pt x="27" y="18"/>
                    <a:pt x="27" y="19"/>
                    <a:pt x="27" y="19"/>
                  </a:cubicBezTo>
                  <a:cubicBezTo>
                    <a:pt x="28" y="20"/>
                    <a:pt x="28" y="21"/>
                    <a:pt x="28" y="21"/>
                  </a:cubicBezTo>
                  <a:cubicBezTo>
                    <a:pt x="29" y="21"/>
                    <a:pt x="29" y="21"/>
                    <a:pt x="30" y="22"/>
                  </a:cubicBezTo>
                  <a:cubicBezTo>
                    <a:pt x="31" y="22"/>
                    <a:pt x="32" y="23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6"/>
                    <a:pt x="31" y="26"/>
                  </a:cubicBezTo>
                  <a:cubicBezTo>
                    <a:pt x="32" y="26"/>
                    <a:pt x="32" y="27"/>
                    <a:pt x="33" y="27"/>
                  </a:cubicBezTo>
                  <a:cubicBezTo>
                    <a:pt x="33" y="28"/>
                    <a:pt x="34" y="30"/>
                    <a:pt x="35" y="30"/>
                  </a:cubicBezTo>
                  <a:cubicBezTo>
                    <a:pt x="36" y="30"/>
                    <a:pt x="35" y="29"/>
                    <a:pt x="36" y="28"/>
                  </a:cubicBezTo>
                  <a:cubicBezTo>
                    <a:pt x="36" y="28"/>
                    <a:pt x="36" y="26"/>
                    <a:pt x="37" y="26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3"/>
                    <a:pt x="37" y="21"/>
                    <a:pt x="36" y="20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19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6" y="18"/>
                  </a:cubicBezTo>
                  <a:cubicBezTo>
                    <a:pt x="36" y="18"/>
                    <a:pt x="37" y="19"/>
                    <a:pt x="38" y="18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9"/>
                    <a:pt x="39" y="20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1" y="21"/>
                    <a:pt x="40" y="22"/>
                    <a:pt x="41" y="22"/>
                  </a:cubicBezTo>
                  <a:cubicBezTo>
                    <a:pt x="40" y="23"/>
                    <a:pt x="41" y="24"/>
                    <a:pt x="41" y="25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0" y="27"/>
                    <a:pt x="41" y="28"/>
                    <a:pt x="40" y="28"/>
                  </a:cubicBezTo>
                  <a:cubicBezTo>
                    <a:pt x="39" y="30"/>
                    <a:pt x="40" y="33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8" y="36"/>
                    <a:pt x="39" y="36"/>
                    <a:pt x="39" y="37"/>
                  </a:cubicBezTo>
                  <a:cubicBezTo>
                    <a:pt x="41" y="38"/>
                    <a:pt x="40" y="40"/>
                    <a:pt x="42" y="40"/>
                  </a:cubicBezTo>
                  <a:cubicBezTo>
                    <a:pt x="41" y="41"/>
                    <a:pt x="42" y="41"/>
                    <a:pt x="42" y="41"/>
                  </a:cubicBezTo>
                  <a:cubicBezTo>
                    <a:pt x="43" y="41"/>
                    <a:pt x="44" y="42"/>
                    <a:pt x="44" y="43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46" y="45"/>
                    <a:pt x="46" y="45"/>
                    <a:pt x="47" y="45"/>
                  </a:cubicBezTo>
                  <a:cubicBezTo>
                    <a:pt x="47" y="45"/>
                    <a:pt x="47" y="46"/>
                    <a:pt x="48" y="46"/>
                  </a:cubicBezTo>
                  <a:cubicBezTo>
                    <a:pt x="48" y="46"/>
                    <a:pt x="48" y="47"/>
                    <a:pt x="48" y="47"/>
                  </a:cubicBezTo>
                  <a:cubicBezTo>
                    <a:pt x="48" y="46"/>
                    <a:pt x="49" y="46"/>
                    <a:pt x="49" y="45"/>
                  </a:cubicBezTo>
                  <a:cubicBezTo>
                    <a:pt x="49" y="45"/>
                    <a:pt x="48" y="44"/>
                    <a:pt x="49" y="44"/>
                  </a:cubicBezTo>
                  <a:cubicBezTo>
                    <a:pt x="50" y="44"/>
                    <a:pt x="50" y="45"/>
                    <a:pt x="51" y="45"/>
                  </a:cubicBezTo>
                  <a:cubicBezTo>
                    <a:pt x="50" y="46"/>
                    <a:pt x="52" y="47"/>
                    <a:pt x="52" y="48"/>
                  </a:cubicBezTo>
                  <a:cubicBezTo>
                    <a:pt x="53" y="48"/>
                    <a:pt x="52" y="49"/>
                    <a:pt x="53" y="50"/>
                  </a:cubicBezTo>
                  <a:cubicBezTo>
                    <a:pt x="53" y="50"/>
                    <a:pt x="53" y="51"/>
                    <a:pt x="53" y="51"/>
                  </a:cubicBezTo>
                  <a:cubicBezTo>
                    <a:pt x="53" y="51"/>
                    <a:pt x="54" y="51"/>
                    <a:pt x="54" y="51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4" y="51"/>
                    <a:pt x="53" y="52"/>
                    <a:pt x="53" y="52"/>
                  </a:cubicBezTo>
                  <a:cubicBezTo>
                    <a:pt x="53" y="52"/>
                    <a:pt x="54" y="52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2" y="53"/>
                    <a:pt x="52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0" y="52"/>
                    <a:pt x="49" y="53"/>
                    <a:pt x="49" y="52"/>
                  </a:cubicBezTo>
                  <a:cubicBezTo>
                    <a:pt x="49" y="52"/>
                    <a:pt x="48" y="51"/>
                    <a:pt x="48" y="51"/>
                  </a:cubicBezTo>
                  <a:cubicBezTo>
                    <a:pt x="49" y="50"/>
                    <a:pt x="47" y="51"/>
                    <a:pt x="46" y="50"/>
                  </a:cubicBezTo>
                  <a:cubicBezTo>
                    <a:pt x="46" y="49"/>
                    <a:pt x="44" y="49"/>
                    <a:pt x="44" y="48"/>
                  </a:cubicBezTo>
                  <a:cubicBezTo>
                    <a:pt x="44" y="48"/>
                    <a:pt x="43" y="47"/>
                    <a:pt x="42" y="47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1" y="45"/>
                    <a:pt x="39" y="43"/>
                    <a:pt x="39" y="42"/>
                  </a:cubicBezTo>
                  <a:cubicBezTo>
                    <a:pt x="39" y="41"/>
                    <a:pt x="38" y="40"/>
                    <a:pt x="37" y="40"/>
                  </a:cubicBezTo>
                  <a:cubicBezTo>
                    <a:pt x="37" y="40"/>
                    <a:pt x="37" y="39"/>
                    <a:pt x="37" y="39"/>
                  </a:cubicBezTo>
                  <a:cubicBezTo>
                    <a:pt x="36" y="40"/>
                    <a:pt x="35" y="40"/>
                    <a:pt x="35" y="40"/>
                  </a:cubicBezTo>
                  <a:cubicBezTo>
                    <a:pt x="33" y="40"/>
                    <a:pt x="33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1" y="42"/>
                    <a:pt x="31" y="43"/>
                    <a:pt x="31" y="43"/>
                  </a:cubicBezTo>
                  <a:cubicBezTo>
                    <a:pt x="30" y="43"/>
                    <a:pt x="30" y="42"/>
                    <a:pt x="29" y="42"/>
                  </a:cubicBezTo>
                  <a:cubicBezTo>
                    <a:pt x="29" y="43"/>
                    <a:pt x="27" y="42"/>
                    <a:pt x="27" y="44"/>
                  </a:cubicBezTo>
                  <a:cubicBezTo>
                    <a:pt x="26" y="43"/>
                    <a:pt x="25" y="45"/>
                    <a:pt x="24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6" y="43"/>
                    <a:pt x="27" y="42"/>
                    <a:pt x="27" y="42"/>
                  </a:cubicBezTo>
                  <a:cubicBezTo>
                    <a:pt x="28" y="42"/>
                    <a:pt x="28" y="42"/>
                    <a:pt x="29" y="41"/>
                  </a:cubicBezTo>
                  <a:cubicBezTo>
                    <a:pt x="29" y="42"/>
                    <a:pt x="29" y="41"/>
                    <a:pt x="30" y="41"/>
                  </a:cubicBezTo>
                  <a:cubicBezTo>
                    <a:pt x="29" y="41"/>
                    <a:pt x="30" y="41"/>
                    <a:pt x="30" y="41"/>
                  </a:cubicBezTo>
                  <a:cubicBezTo>
                    <a:pt x="31" y="41"/>
                    <a:pt x="32" y="40"/>
                    <a:pt x="32" y="39"/>
                  </a:cubicBezTo>
                  <a:cubicBezTo>
                    <a:pt x="33" y="39"/>
                    <a:pt x="33" y="38"/>
                    <a:pt x="34" y="37"/>
                  </a:cubicBezTo>
                  <a:cubicBezTo>
                    <a:pt x="34" y="37"/>
                    <a:pt x="34" y="36"/>
                    <a:pt x="34" y="35"/>
                  </a:cubicBezTo>
                  <a:cubicBezTo>
                    <a:pt x="34" y="35"/>
                    <a:pt x="33" y="35"/>
                    <a:pt x="33" y="34"/>
                  </a:cubicBezTo>
                  <a:cubicBezTo>
                    <a:pt x="33" y="33"/>
                    <a:pt x="32" y="32"/>
                    <a:pt x="32" y="31"/>
                  </a:cubicBezTo>
                  <a:cubicBezTo>
                    <a:pt x="32" y="31"/>
                    <a:pt x="31" y="31"/>
                    <a:pt x="31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1" y="30"/>
                    <a:pt x="31" y="28"/>
                    <a:pt x="29" y="28"/>
                  </a:cubicBezTo>
                  <a:cubicBezTo>
                    <a:pt x="29" y="29"/>
                    <a:pt x="28" y="29"/>
                    <a:pt x="28" y="30"/>
                  </a:cubicBezTo>
                  <a:cubicBezTo>
                    <a:pt x="27" y="31"/>
                    <a:pt x="27" y="32"/>
                    <a:pt x="26" y="33"/>
                  </a:cubicBezTo>
                  <a:cubicBezTo>
                    <a:pt x="26" y="33"/>
                    <a:pt x="26" y="33"/>
                    <a:pt x="26" y="34"/>
                  </a:cubicBezTo>
                  <a:cubicBezTo>
                    <a:pt x="26" y="34"/>
                    <a:pt x="25" y="35"/>
                    <a:pt x="25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5"/>
                    <a:pt x="25" y="36"/>
                    <a:pt x="24" y="36"/>
                  </a:cubicBezTo>
                  <a:cubicBezTo>
                    <a:pt x="23" y="37"/>
                    <a:pt x="23" y="38"/>
                    <a:pt x="22" y="38"/>
                  </a:cubicBezTo>
                  <a:cubicBezTo>
                    <a:pt x="21" y="38"/>
                    <a:pt x="22" y="40"/>
                    <a:pt x="21" y="40"/>
                  </a:cubicBezTo>
                  <a:cubicBezTo>
                    <a:pt x="20" y="40"/>
                    <a:pt x="20" y="41"/>
                    <a:pt x="19" y="41"/>
                  </a:cubicBezTo>
                  <a:cubicBezTo>
                    <a:pt x="19" y="42"/>
                    <a:pt x="18" y="42"/>
                    <a:pt x="18" y="43"/>
                  </a:cubicBezTo>
                  <a:cubicBezTo>
                    <a:pt x="18" y="43"/>
                    <a:pt x="17" y="43"/>
                    <a:pt x="17" y="44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6" y="44"/>
                    <a:pt x="15" y="43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5" y="44"/>
                    <a:pt x="14" y="45"/>
                    <a:pt x="14" y="45"/>
                  </a:cubicBezTo>
                  <a:cubicBezTo>
                    <a:pt x="12" y="44"/>
                    <a:pt x="13" y="42"/>
                    <a:pt x="12" y="40"/>
                  </a:cubicBezTo>
                  <a:cubicBezTo>
                    <a:pt x="12" y="40"/>
                    <a:pt x="11" y="39"/>
                    <a:pt x="12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7"/>
                    <a:pt x="12" y="37"/>
                    <a:pt x="12" y="37"/>
                  </a:cubicBezTo>
                  <a:cubicBezTo>
                    <a:pt x="13" y="38"/>
                    <a:pt x="14" y="39"/>
                    <a:pt x="16" y="39"/>
                  </a:cubicBezTo>
                  <a:cubicBezTo>
                    <a:pt x="16" y="40"/>
                    <a:pt x="16" y="39"/>
                    <a:pt x="17" y="39"/>
                  </a:cubicBezTo>
                  <a:cubicBezTo>
                    <a:pt x="16" y="38"/>
                    <a:pt x="18" y="38"/>
                    <a:pt x="17" y="37"/>
                  </a:cubicBezTo>
                  <a:cubicBezTo>
                    <a:pt x="18" y="36"/>
                    <a:pt x="19" y="36"/>
                    <a:pt x="19" y="34"/>
                  </a:cubicBezTo>
                  <a:cubicBezTo>
                    <a:pt x="19" y="34"/>
                    <a:pt x="20" y="33"/>
                    <a:pt x="20" y="33"/>
                  </a:cubicBezTo>
                  <a:cubicBezTo>
                    <a:pt x="20" y="31"/>
                    <a:pt x="22" y="31"/>
                    <a:pt x="22" y="30"/>
                  </a:cubicBezTo>
                  <a:cubicBezTo>
                    <a:pt x="22" y="29"/>
                    <a:pt x="23" y="28"/>
                    <a:pt x="23" y="28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6"/>
                    <a:pt x="26" y="26"/>
                    <a:pt x="24" y="25"/>
                  </a:cubicBezTo>
                  <a:cubicBezTo>
                    <a:pt x="23" y="25"/>
                    <a:pt x="22" y="26"/>
                    <a:pt x="21" y="26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8" y="28"/>
                    <a:pt x="18" y="29"/>
                    <a:pt x="17" y="28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30"/>
                    <a:pt x="14" y="30"/>
                    <a:pt x="14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2" y="33"/>
                    <a:pt x="10" y="34"/>
                    <a:pt x="9" y="34"/>
                  </a:cubicBezTo>
                  <a:cubicBezTo>
                    <a:pt x="8" y="35"/>
                    <a:pt x="8" y="35"/>
                    <a:pt x="8" y="36"/>
                  </a:cubicBezTo>
                  <a:cubicBezTo>
                    <a:pt x="8" y="37"/>
                    <a:pt x="8" y="38"/>
                    <a:pt x="8" y="39"/>
                  </a:cubicBezTo>
                  <a:cubicBezTo>
                    <a:pt x="8" y="39"/>
                    <a:pt x="8" y="40"/>
                    <a:pt x="7" y="41"/>
                  </a:cubicBezTo>
                  <a:cubicBezTo>
                    <a:pt x="8" y="42"/>
                    <a:pt x="6" y="42"/>
                    <a:pt x="7" y="42"/>
                  </a:cubicBezTo>
                  <a:cubicBezTo>
                    <a:pt x="7" y="43"/>
                    <a:pt x="6" y="43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5" y="44"/>
                    <a:pt x="5" y="44"/>
                    <a:pt x="4" y="44"/>
                  </a:cubicBezTo>
                  <a:cubicBezTo>
                    <a:pt x="4" y="43"/>
                    <a:pt x="4" y="43"/>
                    <a:pt x="3" y="42"/>
                  </a:cubicBezTo>
                  <a:cubicBezTo>
                    <a:pt x="4" y="41"/>
                    <a:pt x="2" y="41"/>
                    <a:pt x="3" y="40"/>
                  </a:cubicBezTo>
                  <a:cubicBezTo>
                    <a:pt x="2" y="39"/>
                    <a:pt x="2" y="38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3" y="37"/>
                    <a:pt x="3" y="36"/>
                    <a:pt x="4" y="36"/>
                  </a:cubicBezTo>
                  <a:cubicBezTo>
                    <a:pt x="4" y="35"/>
                    <a:pt x="4" y="34"/>
                    <a:pt x="4" y="32"/>
                  </a:cubicBezTo>
                  <a:cubicBezTo>
                    <a:pt x="4" y="32"/>
                    <a:pt x="4" y="31"/>
                    <a:pt x="4" y="31"/>
                  </a:cubicBezTo>
                  <a:cubicBezTo>
                    <a:pt x="4" y="31"/>
                    <a:pt x="4" y="30"/>
                    <a:pt x="4" y="29"/>
                  </a:cubicBezTo>
                  <a:cubicBezTo>
                    <a:pt x="4" y="28"/>
                    <a:pt x="3" y="28"/>
                    <a:pt x="3" y="27"/>
                  </a:cubicBezTo>
                  <a:cubicBezTo>
                    <a:pt x="3" y="26"/>
                    <a:pt x="1" y="26"/>
                    <a:pt x="1" y="24"/>
                  </a:cubicBezTo>
                  <a:cubicBezTo>
                    <a:pt x="1" y="24"/>
                    <a:pt x="0" y="24"/>
                    <a:pt x="0" y="23"/>
                  </a:cubicBezTo>
                  <a:cubicBezTo>
                    <a:pt x="0" y="23"/>
                    <a:pt x="0" y="23"/>
                    <a:pt x="1" y="23"/>
                  </a:cubicBezTo>
                  <a:cubicBezTo>
                    <a:pt x="2" y="24"/>
                    <a:pt x="3" y="23"/>
                    <a:pt x="3" y="24"/>
                  </a:cubicBezTo>
                  <a:cubicBezTo>
                    <a:pt x="4" y="23"/>
                    <a:pt x="4" y="25"/>
                    <a:pt x="5" y="24"/>
                  </a:cubicBezTo>
                  <a:cubicBezTo>
                    <a:pt x="5" y="25"/>
                    <a:pt x="6" y="25"/>
                    <a:pt x="6" y="26"/>
                  </a:cubicBezTo>
                  <a:cubicBezTo>
                    <a:pt x="7" y="27"/>
                    <a:pt x="6" y="28"/>
                    <a:pt x="7" y="28"/>
                  </a:cubicBezTo>
                  <a:cubicBezTo>
                    <a:pt x="7" y="29"/>
                    <a:pt x="7" y="29"/>
                    <a:pt x="7" y="30"/>
                  </a:cubicBezTo>
                  <a:cubicBezTo>
                    <a:pt x="7" y="30"/>
                    <a:pt x="8" y="30"/>
                    <a:pt x="9" y="31"/>
                  </a:cubicBezTo>
                  <a:cubicBezTo>
                    <a:pt x="9" y="30"/>
                    <a:pt x="9" y="30"/>
                    <a:pt x="10" y="29"/>
                  </a:cubicBezTo>
                  <a:cubicBezTo>
                    <a:pt x="9" y="28"/>
                    <a:pt x="10" y="28"/>
                    <a:pt x="10" y="27"/>
                  </a:cubicBezTo>
                  <a:cubicBezTo>
                    <a:pt x="11" y="27"/>
                    <a:pt x="10" y="26"/>
                    <a:pt x="12" y="25"/>
                  </a:cubicBezTo>
                  <a:cubicBezTo>
                    <a:pt x="11" y="24"/>
                    <a:pt x="13" y="25"/>
                    <a:pt x="12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3"/>
                    <a:pt x="13" y="23"/>
                    <a:pt x="14" y="23"/>
                  </a:cubicBezTo>
                  <a:cubicBezTo>
                    <a:pt x="14" y="22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0"/>
                    <a:pt x="16" y="20"/>
                    <a:pt x="15" y="19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19"/>
                    <a:pt x="16" y="18"/>
                    <a:pt x="16" y="18"/>
                  </a:cubicBezTo>
                  <a:cubicBezTo>
                    <a:pt x="16" y="18"/>
                    <a:pt x="16" y="17"/>
                    <a:pt x="16" y="17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4" y="18"/>
                    <a:pt x="13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20"/>
                    <a:pt x="10" y="19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8" y="20"/>
                    <a:pt x="7" y="21"/>
                  </a:cubicBezTo>
                  <a:cubicBezTo>
                    <a:pt x="7" y="21"/>
                    <a:pt x="6" y="21"/>
                    <a:pt x="6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0"/>
                    <a:pt x="4" y="21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3" y="20"/>
                    <a:pt x="4" y="20"/>
                    <a:pt x="3" y="19"/>
                  </a:cubicBezTo>
                  <a:cubicBezTo>
                    <a:pt x="4" y="19"/>
                    <a:pt x="5" y="18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9"/>
                    <a:pt x="7" y="18"/>
                    <a:pt x="8" y="18"/>
                  </a:cubicBezTo>
                  <a:cubicBezTo>
                    <a:pt x="9" y="17"/>
                    <a:pt x="10" y="17"/>
                    <a:pt x="11" y="16"/>
                  </a:cubicBezTo>
                  <a:cubicBezTo>
                    <a:pt x="13" y="16"/>
                    <a:pt x="13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6" y="14"/>
                    <a:pt x="17" y="13"/>
                  </a:cubicBezTo>
                  <a:cubicBezTo>
                    <a:pt x="18" y="14"/>
                    <a:pt x="18" y="12"/>
                    <a:pt x="19" y="12"/>
                  </a:cubicBezTo>
                  <a:cubicBezTo>
                    <a:pt x="19" y="11"/>
                    <a:pt x="18" y="10"/>
                    <a:pt x="18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8"/>
                    <a:pt x="17" y="8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7"/>
                    <a:pt x="15" y="7"/>
                    <a:pt x="14" y="6"/>
                  </a:cubicBezTo>
                  <a:cubicBezTo>
                    <a:pt x="14" y="5"/>
                    <a:pt x="13" y="5"/>
                    <a:pt x="13" y="4"/>
                  </a:cubicBezTo>
                  <a:cubicBezTo>
                    <a:pt x="12" y="3"/>
                    <a:pt x="10" y="5"/>
                    <a:pt x="10" y="3"/>
                  </a:cubicBezTo>
                  <a:cubicBezTo>
                    <a:pt x="10" y="2"/>
                    <a:pt x="9" y="2"/>
                    <a:pt x="10" y="1"/>
                  </a:cubicBezTo>
                  <a:cubicBezTo>
                    <a:pt x="10" y="1"/>
                    <a:pt x="10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lose/>
                  <a:moveTo>
                    <a:pt x="31" y="4"/>
                  </a:moveTo>
                  <a:cubicBezTo>
                    <a:pt x="31" y="4"/>
                    <a:pt x="31" y="4"/>
                    <a:pt x="31" y="4"/>
                  </a:cubicBezTo>
                  <a:cubicBezTo>
                    <a:pt x="31" y="5"/>
                    <a:pt x="32" y="4"/>
                    <a:pt x="33" y="6"/>
                  </a:cubicBezTo>
                  <a:cubicBezTo>
                    <a:pt x="33" y="6"/>
                    <a:pt x="32" y="6"/>
                    <a:pt x="32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8"/>
                    <a:pt x="33" y="10"/>
                    <a:pt x="32" y="9"/>
                  </a:cubicBezTo>
                  <a:cubicBezTo>
                    <a:pt x="31" y="9"/>
                    <a:pt x="30" y="9"/>
                    <a:pt x="30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8" y="8"/>
                    <a:pt x="29" y="7"/>
                    <a:pt x="28" y="6"/>
                  </a:cubicBezTo>
                  <a:cubicBezTo>
                    <a:pt x="28" y="5"/>
                    <a:pt x="27" y="5"/>
                    <a:pt x="27" y="4"/>
                  </a:cubicBezTo>
                  <a:cubicBezTo>
                    <a:pt x="26" y="4"/>
                    <a:pt x="25" y="4"/>
                    <a:pt x="25" y="4"/>
                  </a:cubicBezTo>
                  <a:cubicBezTo>
                    <a:pt x="26" y="4"/>
                    <a:pt x="26" y="3"/>
                    <a:pt x="27" y="3"/>
                  </a:cubicBezTo>
                  <a:cubicBezTo>
                    <a:pt x="28" y="4"/>
                    <a:pt x="27" y="3"/>
                    <a:pt x="28" y="3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4"/>
                    <a:pt x="29" y="4"/>
                    <a:pt x="29" y="4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4"/>
                    <a:pt x="31" y="4"/>
                  </a:cubicBezTo>
                  <a:close/>
                  <a:moveTo>
                    <a:pt x="25" y="19"/>
                  </a:moveTo>
                  <a:cubicBezTo>
                    <a:pt x="25" y="19"/>
                    <a:pt x="25" y="19"/>
                    <a:pt x="25" y="19"/>
                  </a:cubicBezTo>
                  <a:cubicBezTo>
                    <a:pt x="25" y="20"/>
                    <a:pt x="26" y="20"/>
                    <a:pt x="26" y="21"/>
                  </a:cubicBezTo>
                  <a:cubicBezTo>
                    <a:pt x="25" y="21"/>
                    <a:pt x="24" y="22"/>
                    <a:pt x="24" y="22"/>
                  </a:cubicBezTo>
                  <a:cubicBezTo>
                    <a:pt x="23" y="22"/>
                    <a:pt x="23" y="23"/>
                    <a:pt x="21" y="23"/>
                  </a:cubicBezTo>
                  <a:cubicBezTo>
                    <a:pt x="21" y="24"/>
                    <a:pt x="19" y="24"/>
                    <a:pt x="18" y="25"/>
                  </a:cubicBezTo>
                  <a:cubicBezTo>
                    <a:pt x="18" y="25"/>
                    <a:pt x="17" y="25"/>
                    <a:pt x="18" y="24"/>
                  </a:cubicBezTo>
                  <a:cubicBezTo>
                    <a:pt x="18" y="24"/>
                    <a:pt x="18" y="24"/>
                    <a:pt x="18" y="23"/>
                  </a:cubicBezTo>
                  <a:cubicBezTo>
                    <a:pt x="19" y="22"/>
                    <a:pt x="20" y="21"/>
                    <a:pt x="21" y="20"/>
                  </a:cubicBezTo>
                  <a:cubicBezTo>
                    <a:pt x="21" y="19"/>
                    <a:pt x="23" y="18"/>
                    <a:pt x="23" y="17"/>
                  </a:cubicBezTo>
                  <a:cubicBezTo>
                    <a:pt x="24" y="17"/>
                    <a:pt x="24" y="19"/>
                    <a:pt x="25" y="19"/>
                  </a:cubicBezTo>
                  <a:close/>
                  <a:moveTo>
                    <a:pt x="12" y="24"/>
                  </a:moveTo>
                  <a:cubicBezTo>
                    <a:pt x="12" y="24"/>
                    <a:pt x="12" y="24"/>
                    <a:pt x="12" y="24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4"/>
                    <a:pt x="1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13"/>
            <p:cNvSpPr>
              <a:spLocks noEditPoints="1"/>
            </p:cNvSpPr>
            <p:nvPr/>
          </p:nvSpPr>
          <p:spPr bwMode="auto">
            <a:xfrm>
              <a:off x="4541" y="4120"/>
              <a:ext cx="145" cy="158"/>
            </a:xfrm>
            <a:custGeom>
              <a:avLst/>
              <a:gdLst>
                <a:gd name="T0" fmla="*/ 35 w 56"/>
                <a:gd name="T1" fmla="*/ 2 h 59"/>
                <a:gd name="T2" fmla="*/ 37 w 56"/>
                <a:gd name="T3" fmla="*/ 6 h 59"/>
                <a:gd name="T4" fmla="*/ 35 w 56"/>
                <a:gd name="T5" fmla="*/ 10 h 59"/>
                <a:gd name="T6" fmla="*/ 28 w 56"/>
                <a:gd name="T7" fmla="*/ 12 h 59"/>
                <a:gd name="T8" fmla="*/ 25 w 56"/>
                <a:gd name="T9" fmla="*/ 8 h 59"/>
                <a:gd name="T10" fmla="*/ 19 w 56"/>
                <a:gd name="T11" fmla="*/ 3 h 59"/>
                <a:gd name="T12" fmla="*/ 20 w 56"/>
                <a:gd name="T13" fmla="*/ 0 h 59"/>
                <a:gd name="T14" fmla="*/ 27 w 56"/>
                <a:gd name="T15" fmla="*/ 1 h 59"/>
                <a:gd name="T16" fmla="*/ 43 w 56"/>
                <a:gd name="T17" fmla="*/ 18 h 59"/>
                <a:gd name="T18" fmla="*/ 48 w 56"/>
                <a:gd name="T19" fmla="*/ 21 h 59"/>
                <a:gd name="T20" fmla="*/ 47 w 56"/>
                <a:gd name="T21" fmla="*/ 25 h 59"/>
                <a:gd name="T22" fmla="*/ 43 w 56"/>
                <a:gd name="T23" fmla="*/ 26 h 59"/>
                <a:gd name="T24" fmla="*/ 39 w 56"/>
                <a:gd name="T25" fmla="*/ 25 h 59"/>
                <a:gd name="T26" fmla="*/ 34 w 56"/>
                <a:gd name="T27" fmla="*/ 26 h 59"/>
                <a:gd name="T28" fmla="*/ 28 w 56"/>
                <a:gd name="T29" fmla="*/ 27 h 59"/>
                <a:gd name="T30" fmla="*/ 23 w 56"/>
                <a:gd name="T31" fmla="*/ 28 h 59"/>
                <a:gd name="T32" fmla="*/ 15 w 56"/>
                <a:gd name="T33" fmla="*/ 27 h 59"/>
                <a:gd name="T34" fmla="*/ 8 w 56"/>
                <a:gd name="T35" fmla="*/ 23 h 59"/>
                <a:gd name="T36" fmla="*/ 20 w 56"/>
                <a:gd name="T37" fmla="*/ 21 h 59"/>
                <a:gd name="T38" fmla="*/ 29 w 56"/>
                <a:gd name="T39" fmla="*/ 20 h 59"/>
                <a:gd name="T40" fmla="*/ 32 w 56"/>
                <a:gd name="T41" fmla="*/ 20 h 59"/>
                <a:gd name="T42" fmla="*/ 39 w 56"/>
                <a:gd name="T43" fmla="*/ 19 h 59"/>
                <a:gd name="T44" fmla="*/ 42 w 56"/>
                <a:gd name="T45" fmla="*/ 18 h 59"/>
                <a:gd name="T46" fmla="*/ 44 w 56"/>
                <a:gd name="T47" fmla="*/ 33 h 59"/>
                <a:gd name="T48" fmla="*/ 39 w 56"/>
                <a:gd name="T49" fmla="*/ 39 h 59"/>
                <a:gd name="T50" fmla="*/ 34 w 56"/>
                <a:gd name="T51" fmla="*/ 43 h 59"/>
                <a:gd name="T52" fmla="*/ 34 w 56"/>
                <a:gd name="T53" fmla="*/ 44 h 59"/>
                <a:gd name="T54" fmla="*/ 30 w 56"/>
                <a:gd name="T55" fmla="*/ 44 h 59"/>
                <a:gd name="T56" fmla="*/ 35 w 56"/>
                <a:gd name="T57" fmla="*/ 36 h 59"/>
                <a:gd name="T58" fmla="*/ 38 w 56"/>
                <a:gd name="T59" fmla="*/ 30 h 59"/>
                <a:gd name="T60" fmla="*/ 23 w 56"/>
                <a:gd name="T61" fmla="*/ 36 h 59"/>
                <a:gd name="T62" fmla="*/ 28 w 56"/>
                <a:gd name="T63" fmla="*/ 35 h 59"/>
                <a:gd name="T64" fmla="*/ 25 w 56"/>
                <a:gd name="T65" fmla="*/ 40 h 59"/>
                <a:gd name="T66" fmla="*/ 22 w 56"/>
                <a:gd name="T67" fmla="*/ 45 h 59"/>
                <a:gd name="T68" fmla="*/ 21 w 56"/>
                <a:gd name="T69" fmla="*/ 45 h 59"/>
                <a:gd name="T70" fmla="*/ 17 w 56"/>
                <a:gd name="T71" fmla="*/ 43 h 59"/>
                <a:gd name="T72" fmla="*/ 14 w 56"/>
                <a:gd name="T73" fmla="*/ 42 h 59"/>
                <a:gd name="T74" fmla="*/ 19 w 56"/>
                <a:gd name="T75" fmla="*/ 35 h 59"/>
                <a:gd name="T76" fmla="*/ 24 w 56"/>
                <a:gd name="T77" fmla="*/ 31 h 59"/>
                <a:gd name="T78" fmla="*/ 34 w 56"/>
                <a:gd name="T79" fmla="*/ 42 h 59"/>
                <a:gd name="T80" fmla="*/ 54 w 56"/>
                <a:gd name="T81" fmla="*/ 48 h 59"/>
                <a:gd name="T82" fmla="*/ 56 w 56"/>
                <a:gd name="T83" fmla="*/ 50 h 59"/>
                <a:gd name="T84" fmla="*/ 55 w 56"/>
                <a:gd name="T85" fmla="*/ 52 h 59"/>
                <a:gd name="T86" fmla="*/ 51 w 56"/>
                <a:gd name="T87" fmla="*/ 52 h 59"/>
                <a:gd name="T88" fmla="*/ 48 w 56"/>
                <a:gd name="T89" fmla="*/ 52 h 59"/>
                <a:gd name="T90" fmla="*/ 45 w 56"/>
                <a:gd name="T91" fmla="*/ 53 h 59"/>
                <a:gd name="T92" fmla="*/ 35 w 56"/>
                <a:gd name="T93" fmla="*/ 53 h 59"/>
                <a:gd name="T94" fmla="*/ 26 w 56"/>
                <a:gd name="T95" fmla="*/ 54 h 59"/>
                <a:gd name="T96" fmla="*/ 24 w 56"/>
                <a:gd name="T97" fmla="*/ 55 h 59"/>
                <a:gd name="T98" fmla="*/ 17 w 56"/>
                <a:gd name="T99" fmla="*/ 56 h 59"/>
                <a:gd name="T100" fmla="*/ 11 w 56"/>
                <a:gd name="T101" fmla="*/ 58 h 59"/>
                <a:gd name="T102" fmla="*/ 6 w 56"/>
                <a:gd name="T103" fmla="*/ 57 h 59"/>
                <a:gd name="T104" fmla="*/ 1 w 56"/>
                <a:gd name="T105" fmla="*/ 55 h 59"/>
                <a:gd name="T106" fmla="*/ 4 w 56"/>
                <a:gd name="T107" fmla="*/ 52 h 59"/>
                <a:gd name="T108" fmla="*/ 10 w 56"/>
                <a:gd name="T109" fmla="*/ 52 h 59"/>
                <a:gd name="T110" fmla="*/ 16 w 56"/>
                <a:gd name="T111" fmla="*/ 50 h 59"/>
                <a:gd name="T112" fmla="*/ 23 w 56"/>
                <a:gd name="T113" fmla="*/ 49 h 59"/>
                <a:gd name="T114" fmla="*/ 30 w 56"/>
                <a:gd name="T115" fmla="*/ 48 h 59"/>
                <a:gd name="T116" fmla="*/ 39 w 56"/>
                <a:gd name="T117" fmla="*/ 47 h 59"/>
                <a:gd name="T118" fmla="*/ 47 w 56"/>
                <a:gd name="T119" fmla="*/ 46 h 59"/>
                <a:gd name="T120" fmla="*/ 11 w 56"/>
                <a:gd name="T121" fmla="*/ 5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6" h="59">
                  <a:moveTo>
                    <a:pt x="29" y="1"/>
                  </a:moveTo>
                  <a:cubicBezTo>
                    <a:pt x="30" y="0"/>
                    <a:pt x="32" y="0"/>
                    <a:pt x="32" y="1"/>
                  </a:cubicBezTo>
                  <a:cubicBezTo>
                    <a:pt x="33" y="1"/>
                    <a:pt x="33" y="0"/>
                    <a:pt x="33" y="1"/>
                  </a:cubicBezTo>
                  <a:cubicBezTo>
                    <a:pt x="34" y="1"/>
                    <a:pt x="34" y="2"/>
                    <a:pt x="35" y="2"/>
                  </a:cubicBezTo>
                  <a:cubicBezTo>
                    <a:pt x="35" y="3"/>
                    <a:pt x="35" y="3"/>
                    <a:pt x="36" y="4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7" y="6"/>
                    <a:pt x="37" y="7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6" y="7"/>
                    <a:pt x="38" y="8"/>
                    <a:pt x="36" y="8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5" y="8"/>
                    <a:pt x="36" y="10"/>
                    <a:pt x="35" y="10"/>
                  </a:cubicBezTo>
                  <a:cubicBezTo>
                    <a:pt x="34" y="11"/>
                    <a:pt x="33" y="11"/>
                    <a:pt x="32" y="11"/>
                  </a:cubicBezTo>
                  <a:cubicBezTo>
                    <a:pt x="31" y="12"/>
                    <a:pt x="31" y="13"/>
                    <a:pt x="30" y="13"/>
                  </a:cubicBezTo>
                  <a:cubicBezTo>
                    <a:pt x="29" y="13"/>
                    <a:pt x="29" y="14"/>
                    <a:pt x="28" y="13"/>
                  </a:cubicBezTo>
                  <a:cubicBezTo>
                    <a:pt x="27" y="13"/>
                    <a:pt x="28" y="12"/>
                    <a:pt x="28" y="12"/>
                  </a:cubicBezTo>
                  <a:cubicBezTo>
                    <a:pt x="28" y="11"/>
                    <a:pt x="30" y="10"/>
                    <a:pt x="28" y="9"/>
                  </a:cubicBezTo>
                  <a:cubicBezTo>
                    <a:pt x="28" y="9"/>
                    <a:pt x="28" y="7"/>
                    <a:pt x="27" y="8"/>
                  </a:cubicBezTo>
                  <a:cubicBezTo>
                    <a:pt x="27" y="8"/>
                    <a:pt x="26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8"/>
                    <a:pt x="24" y="7"/>
                    <a:pt x="23" y="7"/>
                  </a:cubicBezTo>
                  <a:cubicBezTo>
                    <a:pt x="22" y="7"/>
                    <a:pt x="22" y="7"/>
                    <a:pt x="21" y="7"/>
                  </a:cubicBezTo>
                  <a:cubicBezTo>
                    <a:pt x="21" y="6"/>
                    <a:pt x="20" y="6"/>
                    <a:pt x="20" y="6"/>
                  </a:cubicBezTo>
                  <a:cubicBezTo>
                    <a:pt x="19" y="5"/>
                    <a:pt x="20" y="4"/>
                    <a:pt x="19" y="3"/>
                  </a:cubicBezTo>
                  <a:cubicBezTo>
                    <a:pt x="19" y="3"/>
                    <a:pt x="19" y="3"/>
                    <a:pt x="18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9" y="1"/>
                    <a:pt x="20" y="1"/>
                    <a:pt x="20" y="0"/>
                  </a:cubicBezTo>
                  <a:cubicBezTo>
                    <a:pt x="21" y="0"/>
                    <a:pt x="21" y="1"/>
                    <a:pt x="22" y="0"/>
                  </a:cubicBezTo>
                  <a:cubicBezTo>
                    <a:pt x="23" y="0"/>
                    <a:pt x="24" y="0"/>
                    <a:pt x="25" y="1"/>
                  </a:cubicBezTo>
                  <a:cubicBezTo>
                    <a:pt x="25" y="1"/>
                    <a:pt x="25" y="0"/>
                    <a:pt x="25" y="0"/>
                  </a:cubicBezTo>
                  <a:cubicBezTo>
                    <a:pt x="26" y="1"/>
                    <a:pt x="26" y="1"/>
                    <a:pt x="27" y="1"/>
                  </a:cubicBezTo>
                  <a:cubicBezTo>
                    <a:pt x="28" y="1"/>
                    <a:pt x="28" y="1"/>
                    <a:pt x="29" y="0"/>
                  </a:cubicBezTo>
                  <a:lnTo>
                    <a:pt x="29" y="1"/>
                  </a:lnTo>
                  <a:close/>
                  <a:moveTo>
                    <a:pt x="43" y="18"/>
                  </a:moveTo>
                  <a:cubicBezTo>
                    <a:pt x="43" y="18"/>
                    <a:pt x="43" y="18"/>
                    <a:pt x="43" y="18"/>
                  </a:cubicBezTo>
                  <a:cubicBezTo>
                    <a:pt x="44" y="19"/>
                    <a:pt x="44" y="18"/>
                    <a:pt x="45" y="18"/>
                  </a:cubicBezTo>
                  <a:cubicBezTo>
                    <a:pt x="45" y="18"/>
                    <a:pt x="46" y="19"/>
                    <a:pt x="46" y="18"/>
                  </a:cubicBezTo>
                  <a:cubicBezTo>
                    <a:pt x="47" y="19"/>
                    <a:pt x="45" y="20"/>
                    <a:pt x="46" y="20"/>
                  </a:cubicBezTo>
                  <a:cubicBezTo>
                    <a:pt x="47" y="20"/>
                    <a:pt x="48" y="20"/>
                    <a:pt x="48" y="21"/>
                  </a:cubicBezTo>
                  <a:cubicBezTo>
                    <a:pt x="48" y="21"/>
                    <a:pt x="50" y="22"/>
                    <a:pt x="49" y="22"/>
                  </a:cubicBezTo>
                  <a:cubicBezTo>
                    <a:pt x="50" y="23"/>
                    <a:pt x="49" y="24"/>
                    <a:pt x="50" y="24"/>
                  </a:cubicBezTo>
                  <a:cubicBezTo>
                    <a:pt x="50" y="25"/>
                    <a:pt x="50" y="25"/>
                    <a:pt x="49" y="25"/>
                  </a:cubicBezTo>
                  <a:cubicBezTo>
                    <a:pt x="48" y="24"/>
                    <a:pt x="48" y="26"/>
                    <a:pt x="47" y="25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6" y="25"/>
                    <a:pt x="45" y="25"/>
                    <a:pt x="44" y="26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5"/>
                    <a:pt x="42" y="25"/>
                    <a:pt x="41" y="25"/>
                  </a:cubicBezTo>
                  <a:cubicBezTo>
                    <a:pt x="41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7" y="25"/>
                    <a:pt x="36" y="26"/>
                    <a:pt x="35" y="25"/>
                  </a:cubicBezTo>
                  <a:cubicBezTo>
                    <a:pt x="35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3" y="25"/>
                    <a:pt x="32" y="26"/>
                    <a:pt x="32" y="26"/>
                  </a:cubicBezTo>
                  <a:cubicBezTo>
                    <a:pt x="31" y="26"/>
                    <a:pt x="30" y="26"/>
                    <a:pt x="29" y="26"/>
                  </a:cubicBezTo>
                  <a:cubicBezTo>
                    <a:pt x="29" y="26"/>
                    <a:pt x="28" y="26"/>
                    <a:pt x="28" y="27"/>
                  </a:cubicBezTo>
                  <a:cubicBezTo>
                    <a:pt x="27" y="27"/>
                    <a:pt x="26" y="27"/>
                    <a:pt x="26" y="26"/>
                  </a:cubicBezTo>
                  <a:cubicBezTo>
                    <a:pt x="26" y="26"/>
                    <a:pt x="26" y="27"/>
                    <a:pt x="25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4" y="27"/>
                    <a:pt x="24" y="27"/>
                    <a:pt x="23" y="28"/>
                  </a:cubicBezTo>
                  <a:cubicBezTo>
                    <a:pt x="23" y="27"/>
                    <a:pt x="22" y="27"/>
                    <a:pt x="21" y="28"/>
                  </a:cubicBezTo>
                  <a:cubicBezTo>
                    <a:pt x="20" y="27"/>
                    <a:pt x="20" y="28"/>
                    <a:pt x="18" y="28"/>
                  </a:cubicBezTo>
                  <a:cubicBezTo>
                    <a:pt x="18" y="28"/>
                    <a:pt x="18" y="29"/>
                    <a:pt x="17" y="28"/>
                  </a:cubicBezTo>
                  <a:cubicBezTo>
                    <a:pt x="17" y="28"/>
                    <a:pt x="15" y="28"/>
                    <a:pt x="15" y="27"/>
                  </a:cubicBezTo>
                  <a:cubicBezTo>
                    <a:pt x="14" y="27"/>
                    <a:pt x="12" y="27"/>
                    <a:pt x="12" y="26"/>
                  </a:cubicBezTo>
                  <a:cubicBezTo>
                    <a:pt x="11" y="25"/>
                    <a:pt x="10" y="25"/>
                    <a:pt x="9" y="24"/>
                  </a:cubicBezTo>
                  <a:cubicBezTo>
                    <a:pt x="10" y="24"/>
                    <a:pt x="9" y="24"/>
                    <a:pt x="9" y="23"/>
                  </a:cubicBezTo>
                  <a:cubicBezTo>
                    <a:pt x="9" y="24"/>
                    <a:pt x="8" y="23"/>
                    <a:pt x="8" y="23"/>
                  </a:cubicBezTo>
                  <a:cubicBezTo>
                    <a:pt x="8" y="22"/>
                    <a:pt x="9" y="23"/>
                    <a:pt x="9" y="22"/>
                  </a:cubicBezTo>
                  <a:cubicBezTo>
                    <a:pt x="11" y="22"/>
                    <a:pt x="14" y="22"/>
                    <a:pt x="16" y="21"/>
                  </a:cubicBezTo>
                  <a:cubicBezTo>
                    <a:pt x="17" y="21"/>
                    <a:pt x="18" y="21"/>
                    <a:pt x="18" y="21"/>
                  </a:cubicBezTo>
                  <a:cubicBezTo>
                    <a:pt x="19" y="21"/>
                    <a:pt x="19" y="21"/>
                    <a:pt x="20" y="21"/>
                  </a:cubicBezTo>
                  <a:cubicBezTo>
                    <a:pt x="21" y="21"/>
                    <a:pt x="22" y="21"/>
                    <a:pt x="22" y="21"/>
                  </a:cubicBezTo>
                  <a:cubicBezTo>
                    <a:pt x="23" y="21"/>
                    <a:pt x="23" y="20"/>
                    <a:pt x="24" y="20"/>
                  </a:cubicBezTo>
                  <a:cubicBezTo>
                    <a:pt x="25" y="20"/>
                    <a:pt x="26" y="21"/>
                    <a:pt x="26" y="20"/>
                  </a:cubicBezTo>
                  <a:cubicBezTo>
                    <a:pt x="27" y="21"/>
                    <a:pt x="28" y="20"/>
                    <a:pt x="29" y="20"/>
                  </a:cubicBezTo>
                  <a:cubicBezTo>
                    <a:pt x="29" y="20"/>
                    <a:pt x="30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19"/>
                    <a:pt x="34" y="20"/>
                    <a:pt x="35" y="19"/>
                  </a:cubicBezTo>
                  <a:cubicBezTo>
                    <a:pt x="36" y="20"/>
                    <a:pt x="36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0" y="19"/>
                    <a:pt x="39" y="18"/>
                    <a:pt x="40" y="18"/>
                  </a:cubicBezTo>
                  <a:cubicBezTo>
                    <a:pt x="41" y="19"/>
                    <a:pt x="42" y="18"/>
                    <a:pt x="42" y="18"/>
                  </a:cubicBezTo>
                  <a:lnTo>
                    <a:pt x="43" y="18"/>
                  </a:lnTo>
                  <a:close/>
                  <a:moveTo>
                    <a:pt x="41" y="31"/>
                  </a:moveTo>
                  <a:cubicBezTo>
                    <a:pt x="41" y="31"/>
                    <a:pt x="41" y="31"/>
                    <a:pt x="42" y="31"/>
                  </a:cubicBezTo>
                  <a:cubicBezTo>
                    <a:pt x="42" y="32"/>
                    <a:pt x="43" y="32"/>
                    <a:pt x="44" y="33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4" y="34"/>
                    <a:pt x="44" y="34"/>
                  </a:cubicBezTo>
                  <a:cubicBezTo>
                    <a:pt x="43" y="35"/>
                    <a:pt x="43" y="36"/>
                    <a:pt x="42" y="37"/>
                  </a:cubicBezTo>
                  <a:cubicBezTo>
                    <a:pt x="41" y="38"/>
                    <a:pt x="40" y="39"/>
                    <a:pt x="39" y="39"/>
                  </a:cubicBezTo>
                  <a:cubicBezTo>
                    <a:pt x="38" y="40"/>
                    <a:pt x="37" y="41"/>
                    <a:pt x="37" y="42"/>
                  </a:cubicBezTo>
                  <a:cubicBezTo>
                    <a:pt x="36" y="42"/>
                    <a:pt x="36" y="43"/>
                    <a:pt x="35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4" y="43"/>
                    <a:pt x="34" y="44"/>
                  </a:cubicBezTo>
                  <a:cubicBezTo>
                    <a:pt x="33" y="44"/>
                    <a:pt x="32" y="45"/>
                    <a:pt x="31" y="45"/>
                  </a:cubicBezTo>
                  <a:cubicBezTo>
                    <a:pt x="31" y="46"/>
                    <a:pt x="30" y="46"/>
                    <a:pt x="29" y="47"/>
                  </a:cubicBezTo>
                  <a:cubicBezTo>
                    <a:pt x="29" y="47"/>
                    <a:pt x="28" y="46"/>
                    <a:pt x="29" y="46"/>
                  </a:cubicBezTo>
                  <a:cubicBezTo>
                    <a:pt x="28" y="45"/>
                    <a:pt x="30" y="45"/>
                    <a:pt x="30" y="44"/>
                  </a:cubicBezTo>
                  <a:cubicBezTo>
                    <a:pt x="31" y="44"/>
                    <a:pt x="30" y="43"/>
                    <a:pt x="32" y="42"/>
                  </a:cubicBezTo>
                  <a:cubicBezTo>
                    <a:pt x="32" y="42"/>
                    <a:pt x="33" y="41"/>
                    <a:pt x="33" y="40"/>
                  </a:cubicBezTo>
                  <a:cubicBezTo>
                    <a:pt x="33" y="40"/>
                    <a:pt x="33" y="39"/>
                    <a:pt x="34" y="38"/>
                  </a:cubicBezTo>
                  <a:cubicBezTo>
                    <a:pt x="34" y="37"/>
                    <a:pt x="35" y="37"/>
                    <a:pt x="35" y="36"/>
                  </a:cubicBezTo>
                  <a:cubicBezTo>
                    <a:pt x="36" y="36"/>
                    <a:pt x="37" y="35"/>
                    <a:pt x="36" y="34"/>
                  </a:cubicBezTo>
                  <a:cubicBezTo>
                    <a:pt x="37" y="34"/>
                    <a:pt x="37" y="33"/>
                    <a:pt x="37" y="33"/>
                  </a:cubicBezTo>
                  <a:cubicBezTo>
                    <a:pt x="37" y="32"/>
                    <a:pt x="39" y="31"/>
                    <a:pt x="38" y="31"/>
                  </a:cubicBezTo>
                  <a:cubicBezTo>
                    <a:pt x="38" y="31"/>
                    <a:pt x="38" y="30"/>
                    <a:pt x="38" y="30"/>
                  </a:cubicBezTo>
                  <a:cubicBezTo>
                    <a:pt x="39" y="30"/>
                    <a:pt x="40" y="30"/>
                    <a:pt x="41" y="31"/>
                  </a:cubicBezTo>
                  <a:close/>
                  <a:moveTo>
                    <a:pt x="26" y="30"/>
                  </a:moveTo>
                  <a:cubicBezTo>
                    <a:pt x="25" y="31"/>
                    <a:pt x="25" y="33"/>
                    <a:pt x="24" y="33"/>
                  </a:cubicBezTo>
                  <a:cubicBezTo>
                    <a:pt x="24" y="34"/>
                    <a:pt x="23" y="35"/>
                    <a:pt x="23" y="36"/>
                  </a:cubicBezTo>
                  <a:cubicBezTo>
                    <a:pt x="23" y="37"/>
                    <a:pt x="23" y="38"/>
                    <a:pt x="24" y="38"/>
                  </a:cubicBezTo>
                  <a:cubicBezTo>
                    <a:pt x="25" y="38"/>
                    <a:pt x="26" y="38"/>
                    <a:pt x="26" y="37"/>
                  </a:cubicBezTo>
                  <a:cubicBezTo>
                    <a:pt x="27" y="37"/>
                    <a:pt x="27" y="36"/>
                    <a:pt x="28" y="36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5"/>
                    <a:pt x="28" y="36"/>
                    <a:pt x="28" y="36"/>
                  </a:cubicBezTo>
                  <a:cubicBezTo>
                    <a:pt x="27" y="36"/>
                    <a:pt x="28" y="38"/>
                    <a:pt x="27" y="37"/>
                  </a:cubicBezTo>
                  <a:cubicBezTo>
                    <a:pt x="26" y="38"/>
                    <a:pt x="25" y="39"/>
                    <a:pt x="26" y="4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1"/>
                    <a:pt x="25" y="42"/>
                    <a:pt x="24" y="42"/>
                  </a:cubicBezTo>
                  <a:cubicBezTo>
                    <a:pt x="24" y="43"/>
                    <a:pt x="23" y="43"/>
                    <a:pt x="23" y="44"/>
                  </a:cubicBezTo>
                  <a:cubicBezTo>
                    <a:pt x="22" y="44"/>
                    <a:pt x="23" y="45"/>
                    <a:pt x="22" y="45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3"/>
                    <a:pt x="18" y="44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2"/>
                    <a:pt x="16" y="43"/>
                    <a:pt x="15" y="42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5" y="42"/>
                    <a:pt x="14" y="42"/>
                  </a:cubicBezTo>
                  <a:cubicBezTo>
                    <a:pt x="14" y="41"/>
                    <a:pt x="13" y="40"/>
                    <a:pt x="14" y="40"/>
                  </a:cubicBezTo>
                  <a:cubicBezTo>
                    <a:pt x="15" y="40"/>
                    <a:pt x="16" y="39"/>
                    <a:pt x="16" y="39"/>
                  </a:cubicBezTo>
                  <a:cubicBezTo>
                    <a:pt x="16" y="37"/>
                    <a:pt x="17" y="37"/>
                    <a:pt x="18" y="36"/>
                  </a:cubicBezTo>
                  <a:cubicBezTo>
                    <a:pt x="19" y="36"/>
                    <a:pt x="18" y="35"/>
                    <a:pt x="19" y="35"/>
                  </a:cubicBezTo>
                  <a:cubicBezTo>
                    <a:pt x="20" y="34"/>
                    <a:pt x="21" y="35"/>
                    <a:pt x="21" y="34"/>
                  </a:cubicBezTo>
                  <a:cubicBezTo>
                    <a:pt x="21" y="33"/>
                    <a:pt x="21" y="33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3" y="32"/>
                    <a:pt x="24" y="32"/>
                    <a:pt x="24" y="31"/>
                  </a:cubicBezTo>
                  <a:cubicBezTo>
                    <a:pt x="25" y="31"/>
                    <a:pt x="25" y="30"/>
                    <a:pt x="26" y="30"/>
                  </a:cubicBezTo>
                  <a:close/>
                  <a:moveTo>
                    <a:pt x="35" y="42"/>
                  </a:move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5" y="42"/>
                    <a:pt x="35" y="42"/>
                  </a:cubicBezTo>
                  <a:close/>
                  <a:moveTo>
                    <a:pt x="51" y="47"/>
                  </a:moveTo>
                  <a:cubicBezTo>
                    <a:pt x="52" y="46"/>
                    <a:pt x="53" y="47"/>
                    <a:pt x="53" y="46"/>
                  </a:cubicBezTo>
                  <a:cubicBezTo>
                    <a:pt x="53" y="47"/>
                    <a:pt x="54" y="47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8"/>
                    <a:pt x="55" y="49"/>
                    <a:pt x="54" y="49"/>
                  </a:cubicBezTo>
                  <a:cubicBezTo>
                    <a:pt x="55" y="49"/>
                    <a:pt x="55" y="50"/>
                    <a:pt x="56" y="50"/>
                  </a:cubicBezTo>
                  <a:cubicBezTo>
                    <a:pt x="56" y="50"/>
                    <a:pt x="56" y="51"/>
                    <a:pt x="55" y="51"/>
                  </a:cubicBezTo>
                  <a:cubicBezTo>
                    <a:pt x="56" y="51"/>
                    <a:pt x="56" y="52"/>
                    <a:pt x="56" y="52"/>
                  </a:cubicBezTo>
                  <a:cubicBezTo>
                    <a:pt x="56" y="53"/>
                    <a:pt x="55" y="53"/>
                    <a:pt x="55" y="53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3" y="53"/>
                    <a:pt x="52" y="52"/>
                    <a:pt x="52" y="53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1" y="53"/>
                    <a:pt x="50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7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4" y="52"/>
                    <a:pt x="43" y="53"/>
                  </a:cubicBezTo>
                  <a:cubicBezTo>
                    <a:pt x="42" y="53"/>
                    <a:pt x="41" y="53"/>
                    <a:pt x="40" y="53"/>
                  </a:cubicBezTo>
                  <a:cubicBezTo>
                    <a:pt x="40" y="53"/>
                    <a:pt x="39" y="53"/>
                    <a:pt x="39" y="53"/>
                  </a:cubicBezTo>
                  <a:cubicBezTo>
                    <a:pt x="37" y="53"/>
                    <a:pt x="36" y="54"/>
                    <a:pt x="35" y="53"/>
                  </a:cubicBezTo>
                  <a:cubicBezTo>
                    <a:pt x="34" y="54"/>
                    <a:pt x="33" y="54"/>
                    <a:pt x="33" y="54"/>
                  </a:cubicBezTo>
                  <a:cubicBezTo>
                    <a:pt x="32" y="54"/>
                    <a:pt x="31" y="53"/>
                    <a:pt x="30" y="54"/>
                  </a:cubicBezTo>
                  <a:cubicBezTo>
                    <a:pt x="29" y="54"/>
                    <a:pt x="28" y="54"/>
                    <a:pt x="27" y="54"/>
                  </a:cubicBezTo>
                  <a:cubicBezTo>
                    <a:pt x="27" y="53"/>
                    <a:pt x="27" y="54"/>
                    <a:pt x="26" y="54"/>
                  </a:cubicBezTo>
                  <a:cubicBezTo>
                    <a:pt x="26" y="54"/>
                    <a:pt x="26" y="55"/>
                    <a:pt x="26" y="55"/>
                  </a:cubicBezTo>
                  <a:cubicBezTo>
                    <a:pt x="26" y="55"/>
                    <a:pt x="26" y="54"/>
                    <a:pt x="25" y="54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6"/>
                    <a:pt x="21" y="55"/>
                    <a:pt x="20" y="55"/>
                  </a:cubicBezTo>
                  <a:cubicBezTo>
                    <a:pt x="19" y="55"/>
                    <a:pt x="18" y="56"/>
                    <a:pt x="17" y="56"/>
                  </a:cubicBezTo>
                  <a:cubicBezTo>
                    <a:pt x="16" y="57"/>
                    <a:pt x="15" y="56"/>
                    <a:pt x="14" y="57"/>
                  </a:cubicBezTo>
                  <a:cubicBezTo>
                    <a:pt x="13" y="56"/>
                    <a:pt x="12" y="58"/>
                    <a:pt x="12" y="57"/>
                  </a:cubicBezTo>
                  <a:cubicBezTo>
                    <a:pt x="12" y="56"/>
                    <a:pt x="12" y="56"/>
                    <a:pt x="11" y="56"/>
                  </a:cubicBezTo>
                  <a:cubicBezTo>
                    <a:pt x="11" y="57"/>
                    <a:pt x="11" y="57"/>
                    <a:pt x="11" y="58"/>
                  </a:cubicBezTo>
                  <a:cubicBezTo>
                    <a:pt x="10" y="58"/>
                    <a:pt x="9" y="58"/>
                    <a:pt x="9" y="58"/>
                  </a:cubicBezTo>
                  <a:cubicBezTo>
                    <a:pt x="9" y="58"/>
                    <a:pt x="9" y="57"/>
                    <a:pt x="9" y="57"/>
                  </a:cubicBezTo>
                  <a:cubicBezTo>
                    <a:pt x="8" y="58"/>
                    <a:pt x="7" y="59"/>
                    <a:pt x="7" y="58"/>
                  </a:cubicBezTo>
                  <a:cubicBezTo>
                    <a:pt x="6" y="58"/>
                    <a:pt x="6" y="58"/>
                    <a:pt x="6" y="57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7"/>
                    <a:pt x="3" y="57"/>
                    <a:pt x="3" y="56"/>
                  </a:cubicBezTo>
                  <a:cubicBezTo>
                    <a:pt x="2" y="57"/>
                    <a:pt x="2" y="56"/>
                    <a:pt x="1" y="5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0" y="54"/>
                    <a:pt x="1" y="54"/>
                    <a:pt x="1" y="53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2" y="53"/>
                    <a:pt x="3" y="53"/>
                    <a:pt x="4" y="52"/>
                  </a:cubicBezTo>
                  <a:cubicBezTo>
                    <a:pt x="4" y="53"/>
                    <a:pt x="5" y="53"/>
                    <a:pt x="5" y="53"/>
                  </a:cubicBezTo>
                  <a:cubicBezTo>
                    <a:pt x="5" y="52"/>
                    <a:pt x="7" y="53"/>
                    <a:pt x="8" y="52"/>
                  </a:cubicBezTo>
                  <a:cubicBezTo>
                    <a:pt x="8" y="52"/>
                    <a:pt x="9" y="52"/>
                    <a:pt x="9" y="51"/>
                  </a:cubicBezTo>
                  <a:cubicBezTo>
                    <a:pt x="9" y="52"/>
                    <a:pt x="10" y="52"/>
                    <a:pt x="10" y="52"/>
                  </a:cubicBezTo>
                  <a:cubicBezTo>
                    <a:pt x="11" y="51"/>
                    <a:pt x="12" y="51"/>
                    <a:pt x="13" y="51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4" y="51"/>
                    <a:pt x="15" y="50"/>
                    <a:pt x="16" y="50"/>
                  </a:cubicBezTo>
                  <a:cubicBezTo>
                    <a:pt x="17" y="51"/>
                    <a:pt x="18" y="50"/>
                    <a:pt x="18" y="49"/>
                  </a:cubicBezTo>
                  <a:cubicBezTo>
                    <a:pt x="19" y="50"/>
                    <a:pt x="19" y="50"/>
                    <a:pt x="20" y="50"/>
                  </a:cubicBezTo>
                  <a:cubicBezTo>
                    <a:pt x="20" y="49"/>
                    <a:pt x="21" y="50"/>
                    <a:pt x="21" y="49"/>
                  </a:cubicBezTo>
                  <a:cubicBezTo>
                    <a:pt x="22" y="50"/>
                    <a:pt x="23" y="49"/>
                    <a:pt x="23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5" y="49"/>
                    <a:pt x="26" y="49"/>
                    <a:pt x="27" y="49"/>
                  </a:cubicBezTo>
                  <a:cubicBezTo>
                    <a:pt x="28" y="49"/>
                    <a:pt x="29" y="48"/>
                    <a:pt x="29" y="49"/>
                  </a:cubicBezTo>
                  <a:cubicBezTo>
                    <a:pt x="29" y="49"/>
                    <a:pt x="30" y="49"/>
                    <a:pt x="30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1" y="48"/>
                    <a:pt x="32" y="49"/>
                    <a:pt x="33" y="49"/>
                  </a:cubicBezTo>
                  <a:cubicBezTo>
                    <a:pt x="34" y="49"/>
                    <a:pt x="35" y="48"/>
                    <a:pt x="36" y="48"/>
                  </a:cubicBezTo>
                  <a:cubicBezTo>
                    <a:pt x="36" y="47"/>
                    <a:pt x="38" y="49"/>
                    <a:pt x="39" y="47"/>
                  </a:cubicBezTo>
                  <a:cubicBezTo>
                    <a:pt x="40" y="47"/>
                    <a:pt x="41" y="49"/>
                    <a:pt x="41" y="47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8"/>
                    <a:pt x="43" y="47"/>
                    <a:pt x="44" y="47"/>
                  </a:cubicBezTo>
                  <a:cubicBezTo>
                    <a:pt x="45" y="47"/>
                    <a:pt x="46" y="47"/>
                    <a:pt x="47" y="46"/>
                  </a:cubicBezTo>
                  <a:cubicBezTo>
                    <a:pt x="47" y="47"/>
                    <a:pt x="48" y="47"/>
                    <a:pt x="49" y="47"/>
                  </a:cubicBezTo>
                  <a:cubicBezTo>
                    <a:pt x="49" y="46"/>
                    <a:pt x="51" y="46"/>
                    <a:pt x="51" y="47"/>
                  </a:cubicBezTo>
                  <a:close/>
                  <a:moveTo>
                    <a:pt x="11" y="57"/>
                  </a:moveTo>
                  <a:cubicBezTo>
                    <a:pt x="11" y="57"/>
                    <a:pt x="11" y="57"/>
                    <a:pt x="11" y="57"/>
                  </a:cubicBezTo>
                  <a:cubicBezTo>
                    <a:pt x="10" y="57"/>
                    <a:pt x="10" y="57"/>
                    <a:pt x="10" y="57"/>
                  </a:cubicBezTo>
                  <a:lnTo>
                    <a:pt x="11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14"/>
            <p:cNvSpPr>
              <a:spLocks noEditPoints="1"/>
            </p:cNvSpPr>
            <p:nvPr/>
          </p:nvSpPr>
          <p:spPr bwMode="auto">
            <a:xfrm>
              <a:off x="4696" y="4155"/>
              <a:ext cx="101" cy="112"/>
            </a:xfrm>
            <a:custGeom>
              <a:avLst/>
              <a:gdLst>
                <a:gd name="T0" fmla="*/ 20 w 39"/>
                <a:gd name="T1" fmla="*/ 3 h 42"/>
                <a:gd name="T2" fmla="*/ 20 w 39"/>
                <a:gd name="T3" fmla="*/ 8 h 42"/>
                <a:gd name="T4" fmla="*/ 23 w 39"/>
                <a:gd name="T5" fmla="*/ 9 h 42"/>
                <a:gd name="T6" fmla="*/ 24 w 39"/>
                <a:gd name="T7" fmla="*/ 10 h 42"/>
                <a:gd name="T8" fmla="*/ 22 w 39"/>
                <a:gd name="T9" fmla="*/ 13 h 42"/>
                <a:gd name="T10" fmla="*/ 20 w 39"/>
                <a:gd name="T11" fmla="*/ 18 h 42"/>
                <a:gd name="T12" fmla="*/ 23 w 39"/>
                <a:gd name="T13" fmla="*/ 19 h 42"/>
                <a:gd name="T14" fmla="*/ 19 w 39"/>
                <a:gd name="T15" fmla="*/ 22 h 42"/>
                <a:gd name="T16" fmla="*/ 15 w 39"/>
                <a:gd name="T17" fmla="*/ 24 h 42"/>
                <a:gd name="T18" fmla="*/ 11 w 39"/>
                <a:gd name="T19" fmla="*/ 26 h 42"/>
                <a:gd name="T20" fmla="*/ 6 w 39"/>
                <a:gd name="T21" fmla="*/ 32 h 42"/>
                <a:gd name="T22" fmla="*/ 4 w 39"/>
                <a:gd name="T23" fmla="*/ 35 h 42"/>
                <a:gd name="T24" fmla="*/ 1 w 39"/>
                <a:gd name="T25" fmla="*/ 39 h 42"/>
                <a:gd name="T26" fmla="*/ 1 w 39"/>
                <a:gd name="T27" fmla="*/ 36 h 42"/>
                <a:gd name="T28" fmla="*/ 2 w 39"/>
                <a:gd name="T29" fmla="*/ 32 h 42"/>
                <a:gd name="T30" fmla="*/ 7 w 39"/>
                <a:gd name="T31" fmla="*/ 28 h 42"/>
                <a:gd name="T32" fmla="*/ 10 w 39"/>
                <a:gd name="T33" fmla="*/ 25 h 42"/>
                <a:gd name="T34" fmla="*/ 9 w 39"/>
                <a:gd name="T35" fmla="*/ 20 h 42"/>
                <a:gd name="T36" fmla="*/ 9 w 39"/>
                <a:gd name="T37" fmla="*/ 20 h 42"/>
                <a:gd name="T38" fmla="*/ 12 w 39"/>
                <a:gd name="T39" fmla="*/ 20 h 42"/>
                <a:gd name="T40" fmla="*/ 15 w 39"/>
                <a:gd name="T41" fmla="*/ 18 h 42"/>
                <a:gd name="T42" fmla="*/ 13 w 39"/>
                <a:gd name="T43" fmla="*/ 16 h 42"/>
                <a:gd name="T44" fmla="*/ 8 w 39"/>
                <a:gd name="T45" fmla="*/ 15 h 42"/>
                <a:gd name="T46" fmla="*/ 6 w 39"/>
                <a:gd name="T47" fmla="*/ 14 h 42"/>
                <a:gd name="T48" fmla="*/ 13 w 39"/>
                <a:gd name="T49" fmla="*/ 12 h 42"/>
                <a:gd name="T50" fmla="*/ 15 w 39"/>
                <a:gd name="T51" fmla="*/ 6 h 42"/>
                <a:gd name="T52" fmla="*/ 15 w 39"/>
                <a:gd name="T53" fmla="*/ 2 h 42"/>
                <a:gd name="T54" fmla="*/ 15 w 39"/>
                <a:gd name="T55" fmla="*/ 1 h 42"/>
                <a:gd name="T56" fmla="*/ 16 w 39"/>
                <a:gd name="T57" fmla="*/ 1 h 42"/>
                <a:gd name="T58" fmla="*/ 32 w 39"/>
                <a:gd name="T59" fmla="*/ 25 h 42"/>
                <a:gd name="T60" fmla="*/ 35 w 39"/>
                <a:gd name="T61" fmla="*/ 26 h 42"/>
                <a:gd name="T62" fmla="*/ 39 w 39"/>
                <a:gd name="T63" fmla="*/ 29 h 42"/>
                <a:gd name="T64" fmla="*/ 36 w 39"/>
                <a:gd name="T65" fmla="*/ 31 h 42"/>
                <a:gd name="T66" fmla="*/ 34 w 39"/>
                <a:gd name="T67" fmla="*/ 30 h 42"/>
                <a:gd name="T68" fmla="*/ 32 w 39"/>
                <a:gd name="T69" fmla="*/ 27 h 42"/>
                <a:gd name="T70" fmla="*/ 31 w 39"/>
                <a:gd name="T71" fmla="*/ 27 h 42"/>
                <a:gd name="T72" fmla="*/ 32 w 39"/>
                <a:gd name="T73" fmla="*/ 25 h 42"/>
                <a:gd name="T74" fmla="*/ 24 w 39"/>
                <a:gd name="T75" fmla="*/ 28 h 42"/>
                <a:gd name="T76" fmla="*/ 25 w 39"/>
                <a:gd name="T77" fmla="*/ 30 h 42"/>
                <a:gd name="T78" fmla="*/ 29 w 39"/>
                <a:gd name="T79" fmla="*/ 34 h 42"/>
                <a:gd name="T80" fmla="*/ 31 w 39"/>
                <a:gd name="T81" fmla="*/ 37 h 42"/>
                <a:gd name="T82" fmla="*/ 27 w 39"/>
                <a:gd name="T83" fmla="*/ 40 h 42"/>
                <a:gd name="T84" fmla="*/ 23 w 39"/>
                <a:gd name="T85" fmla="*/ 41 h 42"/>
                <a:gd name="T86" fmla="*/ 17 w 39"/>
                <a:gd name="T87" fmla="*/ 41 h 42"/>
                <a:gd name="T88" fmla="*/ 12 w 39"/>
                <a:gd name="T89" fmla="*/ 37 h 42"/>
                <a:gd name="T90" fmla="*/ 10 w 39"/>
                <a:gd name="T91" fmla="*/ 33 h 42"/>
                <a:gd name="T92" fmla="*/ 9 w 39"/>
                <a:gd name="T93" fmla="*/ 31 h 42"/>
                <a:gd name="T94" fmla="*/ 11 w 39"/>
                <a:gd name="T95" fmla="*/ 32 h 42"/>
                <a:gd name="T96" fmla="*/ 17 w 39"/>
                <a:gd name="T97" fmla="*/ 37 h 42"/>
                <a:gd name="T98" fmla="*/ 24 w 39"/>
                <a:gd name="T99" fmla="*/ 37 h 42"/>
                <a:gd name="T100" fmla="*/ 25 w 39"/>
                <a:gd name="T101" fmla="*/ 35 h 42"/>
                <a:gd name="T102" fmla="*/ 23 w 39"/>
                <a:gd name="T103" fmla="*/ 32 h 42"/>
                <a:gd name="T104" fmla="*/ 22 w 39"/>
                <a:gd name="T105" fmla="*/ 30 h 42"/>
                <a:gd name="T106" fmla="*/ 21 w 39"/>
                <a:gd name="T107" fmla="*/ 29 h 42"/>
                <a:gd name="T108" fmla="*/ 19 w 39"/>
                <a:gd name="T109" fmla="*/ 28 h 42"/>
                <a:gd name="T110" fmla="*/ 18 w 39"/>
                <a:gd name="T111" fmla="*/ 31 h 42"/>
                <a:gd name="T112" fmla="*/ 20 w 39"/>
                <a:gd name="T113" fmla="*/ 33 h 42"/>
                <a:gd name="T114" fmla="*/ 18 w 39"/>
                <a:gd name="T115" fmla="*/ 35 h 42"/>
                <a:gd name="T116" fmla="*/ 16 w 39"/>
                <a:gd name="T117" fmla="*/ 30 h 42"/>
                <a:gd name="T118" fmla="*/ 17 w 39"/>
                <a:gd name="T119" fmla="*/ 28 h 42"/>
                <a:gd name="T120" fmla="*/ 22 w 39"/>
                <a:gd name="T121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" h="42">
                  <a:moveTo>
                    <a:pt x="18" y="1"/>
                  </a:moveTo>
                  <a:cubicBezTo>
                    <a:pt x="19" y="1"/>
                    <a:pt x="19" y="2"/>
                    <a:pt x="19" y="2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4"/>
                    <a:pt x="20" y="4"/>
                  </a:cubicBezTo>
                  <a:cubicBezTo>
                    <a:pt x="20" y="5"/>
                    <a:pt x="20" y="7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2" y="8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1"/>
                    <a:pt x="25" y="11"/>
                    <a:pt x="24" y="11"/>
                  </a:cubicBezTo>
                  <a:cubicBezTo>
                    <a:pt x="23" y="11"/>
                    <a:pt x="24" y="12"/>
                    <a:pt x="24" y="12"/>
                  </a:cubicBezTo>
                  <a:cubicBezTo>
                    <a:pt x="23" y="13"/>
                    <a:pt x="22" y="12"/>
                    <a:pt x="22" y="13"/>
                  </a:cubicBezTo>
                  <a:cubicBezTo>
                    <a:pt x="21" y="13"/>
                    <a:pt x="20" y="14"/>
                    <a:pt x="20" y="15"/>
                  </a:cubicBezTo>
                  <a:cubicBezTo>
                    <a:pt x="19" y="15"/>
                    <a:pt x="20" y="15"/>
                    <a:pt x="19" y="15"/>
                  </a:cubicBezTo>
                  <a:cubicBezTo>
                    <a:pt x="20" y="16"/>
                    <a:pt x="18" y="18"/>
                    <a:pt x="20" y="18"/>
                  </a:cubicBezTo>
                  <a:cubicBezTo>
                    <a:pt x="20" y="18"/>
                    <a:pt x="21" y="18"/>
                    <a:pt x="21" y="18"/>
                  </a:cubicBezTo>
                  <a:cubicBezTo>
                    <a:pt x="22" y="18"/>
                    <a:pt x="22" y="19"/>
                    <a:pt x="22" y="19"/>
                  </a:cubicBezTo>
                  <a:cubicBezTo>
                    <a:pt x="22" y="19"/>
                    <a:pt x="23" y="19"/>
                    <a:pt x="23" y="19"/>
                  </a:cubicBezTo>
                  <a:cubicBezTo>
                    <a:pt x="23" y="20"/>
                    <a:pt x="23" y="20"/>
                    <a:pt x="22" y="21"/>
                  </a:cubicBezTo>
                  <a:cubicBezTo>
                    <a:pt x="23" y="21"/>
                    <a:pt x="22" y="21"/>
                    <a:pt x="22" y="22"/>
                  </a:cubicBezTo>
                  <a:cubicBezTo>
                    <a:pt x="21" y="22"/>
                    <a:pt x="20" y="22"/>
                    <a:pt x="19" y="22"/>
                  </a:cubicBezTo>
                  <a:cubicBezTo>
                    <a:pt x="19" y="22"/>
                    <a:pt x="18" y="22"/>
                    <a:pt x="18" y="22"/>
                  </a:cubicBezTo>
                  <a:cubicBezTo>
                    <a:pt x="18" y="23"/>
                    <a:pt x="17" y="23"/>
                    <a:pt x="17" y="23"/>
                  </a:cubicBezTo>
                  <a:cubicBezTo>
                    <a:pt x="16" y="23"/>
                    <a:pt x="16" y="25"/>
                    <a:pt x="15" y="24"/>
                  </a:cubicBezTo>
                  <a:cubicBezTo>
                    <a:pt x="14" y="24"/>
                    <a:pt x="14" y="24"/>
                    <a:pt x="13" y="24"/>
                  </a:cubicBezTo>
                  <a:cubicBezTo>
                    <a:pt x="13" y="24"/>
                    <a:pt x="13" y="24"/>
                    <a:pt x="12" y="24"/>
                  </a:cubicBezTo>
                  <a:cubicBezTo>
                    <a:pt x="12" y="25"/>
                    <a:pt x="11" y="25"/>
                    <a:pt x="11" y="26"/>
                  </a:cubicBezTo>
                  <a:cubicBezTo>
                    <a:pt x="9" y="28"/>
                    <a:pt x="8" y="30"/>
                    <a:pt x="6" y="31"/>
                  </a:cubicBezTo>
                  <a:cubicBezTo>
                    <a:pt x="6" y="31"/>
                    <a:pt x="5" y="31"/>
                    <a:pt x="5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2"/>
                    <a:pt x="5" y="32"/>
                    <a:pt x="5" y="33"/>
                  </a:cubicBezTo>
                  <a:cubicBezTo>
                    <a:pt x="4" y="33"/>
                    <a:pt x="5" y="34"/>
                    <a:pt x="4" y="34"/>
                  </a:cubicBezTo>
                  <a:cubicBezTo>
                    <a:pt x="5" y="34"/>
                    <a:pt x="4" y="35"/>
                    <a:pt x="4" y="35"/>
                  </a:cubicBezTo>
                  <a:cubicBezTo>
                    <a:pt x="4" y="35"/>
                    <a:pt x="4" y="35"/>
                    <a:pt x="4" y="36"/>
                  </a:cubicBezTo>
                  <a:cubicBezTo>
                    <a:pt x="4" y="36"/>
                    <a:pt x="4" y="36"/>
                    <a:pt x="4" y="37"/>
                  </a:cubicBezTo>
                  <a:cubicBezTo>
                    <a:pt x="3" y="38"/>
                    <a:pt x="3" y="39"/>
                    <a:pt x="1" y="39"/>
                  </a:cubicBezTo>
                  <a:cubicBezTo>
                    <a:pt x="1" y="39"/>
                    <a:pt x="1" y="38"/>
                    <a:pt x="0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1" y="37"/>
                    <a:pt x="1" y="36"/>
                  </a:cubicBezTo>
                  <a:cubicBezTo>
                    <a:pt x="1" y="36"/>
                    <a:pt x="1" y="35"/>
                    <a:pt x="1" y="35"/>
                  </a:cubicBezTo>
                  <a:cubicBezTo>
                    <a:pt x="1" y="34"/>
                    <a:pt x="1" y="33"/>
                    <a:pt x="2" y="33"/>
                  </a:cubicBezTo>
                  <a:cubicBezTo>
                    <a:pt x="2" y="33"/>
                    <a:pt x="2" y="33"/>
                    <a:pt x="2" y="32"/>
                  </a:cubicBezTo>
                  <a:cubicBezTo>
                    <a:pt x="3" y="32"/>
                    <a:pt x="3" y="31"/>
                    <a:pt x="3" y="31"/>
                  </a:cubicBezTo>
                  <a:cubicBezTo>
                    <a:pt x="3" y="31"/>
                    <a:pt x="4" y="31"/>
                    <a:pt x="4" y="30"/>
                  </a:cubicBezTo>
                  <a:cubicBezTo>
                    <a:pt x="5" y="29"/>
                    <a:pt x="6" y="29"/>
                    <a:pt x="7" y="28"/>
                  </a:cubicBezTo>
                  <a:cubicBezTo>
                    <a:pt x="7" y="28"/>
                    <a:pt x="8" y="27"/>
                    <a:pt x="8" y="27"/>
                  </a:cubicBezTo>
                  <a:cubicBezTo>
                    <a:pt x="8" y="27"/>
                    <a:pt x="9" y="26"/>
                    <a:pt x="9" y="26"/>
                  </a:cubicBezTo>
                  <a:cubicBezTo>
                    <a:pt x="9" y="26"/>
                    <a:pt x="10" y="26"/>
                    <a:pt x="10" y="25"/>
                  </a:cubicBezTo>
                  <a:cubicBezTo>
                    <a:pt x="10" y="25"/>
                    <a:pt x="11" y="24"/>
                    <a:pt x="12" y="24"/>
                  </a:cubicBezTo>
                  <a:cubicBezTo>
                    <a:pt x="12" y="23"/>
                    <a:pt x="10" y="23"/>
                    <a:pt x="10" y="22"/>
                  </a:cubicBezTo>
                  <a:cubicBezTo>
                    <a:pt x="10" y="22"/>
                    <a:pt x="9" y="21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19"/>
                    <a:pt x="9" y="20"/>
                    <a:pt x="9" y="19"/>
                  </a:cubicBezTo>
                  <a:cubicBezTo>
                    <a:pt x="10" y="20"/>
                    <a:pt x="10" y="19"/>
                    <a:pt x="11" y="20"/>
                  </a:cubicBezTo>
                  <a:cubicBezTo>
                    <a:pt x="11" y="20"/>
                    <a:pt x="12" y="19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4" y="20"/>
                    <a:pt x="14" y="19"/>
                    <a:pt x="14" y="19"/>
                  </a:cubicBezTo>
                  <a:cubicBezTo>
                    <a:pt x="14" y="19"/>
                    <a:pt x="15" y="19"/>
                    <a:pt x="15" y="18"/>
                  </a:cubicBezTo>
                  <a:cubicBezTo>
                    <a:pt x="15" y="18"/>
                    <a:pt x="16" y="17"/>
                    <a:pt x="16" y="17"/>
                  </a:cubicBezTo>
                  <a:cubicBezTo>
                    <a:pt x="15" y="16"/>
                    <a:pt x="14" y="17"/>
                    <a:pt x="14" y="17"/>
                  </a:cubicBezTo>
                  <a:cubicBezTo>
                    <a:pt x="14" y="16"/>
                    <a:pt x="13" y="16"/>
                    <a:pt x="13" y="16"/>
                  </a:cubicBezTo>
                  <a:cubicBezTo>
                    <a:pt x="12" y="16"/>
                    <a:pt x="11" y="16"/>
                    <a:pt x="10" y="16"/>
                  </a:cubicBezTo>
                  <a:cubicBezTo>
                    <a:pt x="9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6" y="14"/>
                    <a:pt x="6" y="14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6" y="14"/>
                    <a:pt x="6" y="14"/>
                    <a:pt x="7" y="13"/>
                  </a:cubicBezTo>
                  <a:cubicBezTo>
                    <a:pt x="9" y="13"/>
                    <a:pt x="11" y="13"/>
                    <a:pt x="13" y="12"/>
                  </a:cubicBezTo>
                  <a:cubicBezTo>
                    <a:pt x="14" y="11"/>
                    <a:pt x="15" y="11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8"/>
                    <a:pt x="15" y="7"/>
                    <a:pt x="15" y="6"/>
                  </a:cubicBezTo>
                  <a:cubicBezTo>
                    <a:pt x="15" y="6"/>
                    <a:pt x="15" y="5"/>
                    <a:pt x="14" y="5"/>
                  </a:cubicBezTo>
                  <a:cubicBezTo>
                    <a:pt x="14" y="4"/>
                    <a:pt x="15" y="4"/>
                    <a:pt x="15" y="4"/>
                  </a:cubicBezTo>
                  <a:cubicBezTo>
                    <a:pt x="15" y="3"/>
                    <a:pt x="15" y="2"/>
                    <a:pt x="15" y="2"/>
                  </a:cubicBezTo>
                  <a:cubicBezTo>
                    <a:pt x="16" y="2"/>
                    <a:pt x="16" y="2"/>
                    <a:pt x="16" y="1"/>
                  </a:cubicBezTo>
                  <a:cubicBezTo>
                    <a:pt x="16" y="1"/>
                    <a:pt x="16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7" y="0"/>
                    <a:pt x="18" y="1"/>
                  </a:cubicBezTo>
                  <a:close/>
                  <a:moveTo>
                    <a:pt x="32" y="25"/>
                  </a:moveTo>
                  <a:cubicBezTo>
                    <a:pt x="32" y="25"/>
                    <a:pt x="32" y="25"/>
                    <a:pt x="32" y="25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3" y="25"/>
                    <a:pt x="34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6" y="26"/>
                    <a:pt x="36" y="26"/>
                    <a:pt x="37" y="27"/>
                  </a:cubicBezTo>
                  <a:cubicBezTo>
                    <a:pt x="38" y="27"/>
                    <a:pt x="39" y="28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30"/>
                    <a:pt x="39" y="30"/>
                    <a:pt x="39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7" y="31"/>
                    <a:pt x="36" y="31"/>
                  </a:cubicBezTo>
                  <a:cubicBezTo>
                    <a:pt x="36" y="31"/>
                    <a:pt x="35" y="31"/>
                    <a:pt x="36" y="30"/>
                  </a:cubicBezTo>
                  <a:cubicBezTo>
                    <a:pt x="35" y="30"/>
                    <a:pt x="35" y="30"/>
                    <a:pt x="34" y="29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29"/>
                    <a:pt x="34" y="29"/>
                    <a:pt x="33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8"/>
                    <a:pt x="33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1" y="26"/>
                    <a:pt x="31" y="27"/>
                    <a:pt x="31" y="27"/>
                  </a:cubicBezTo>
                  <a:cubicBezTo>
                    <a:pt x="31" y="26"/>
                    <a:pt x="30" y="26"/>
                    <a:pt x="31" y="26"/>
                  </a:cubicBezTo>
                  <a:cubicBezTo>
                    <a:pt x="31" y="26"/>
                    <a:pt x="31" y="25"/>
                    <a:pt x="30" y="26"/>
                  </a:cubicBezTo>
                  <a:cubicBezTo>
                    <a:pt x="31" y="25"/>
                    <a:pt x="31" y="26"/>
                    <a:pt x="32" y="25"/>
                  </a:cubicBezTo>
                  <a:close/>
                  <a:moveTo>
                    <a:pt x="22" y="27"/>
                  </a:moveTo>
                  <a:cubicBezTo>
                    <a:pt x="22" y="28"/>
                    <a:pt x="23" y="28"/>
                    <a:pt x="23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5" y="29"/>
                    <a:pt x="25" y="29"/>
                    <a:pt x="25" y="30"/>
                  </a:cubicBezTo>
                  <a:cubicBezTo>
                    <a:pt x="26" y="30"/>
                    <a:pt x="26" y="31"/>
                    <a:pt x="27" y="32"/>
                  </a:cubicBezTo>
                  <a:cubicBezTo>
                    <a:pt x="27" y="32"/>
                    <a:pt x="27" y="33"/>
                    <a:pt x="28" y="33"/>
                  </a:cubicBezTo>
                  <a:cubicBezTo>
                    <a:pt x="28" y="33"/>
                    <a:pt x="29" y="34"/>
                    <a:pt x="29" y="34"/>
                  </a:cubicBezTo>
                  <a:cubicBezTo>
                    <a:pt x="29" y="35"/>
                    <a:pt x="31" y="35"/>
                    <a:pt x="30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2" y="37"/>
                    <a:pt x="32" y="38"/>
                    <a:pt x="32" y="39"/>
                  </a:cubicBezTo>
                  <a:cubicBezTo>
                    <a:pt x="31" y="40"/>
                    <a:pt x="30" y="40"/>
                    <a:pt x="28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6" y="40"/>
                    <a:pt x="26" y="41"/>
                    <a:pt x="25" y="41"/>
                  </a:cubicBezTo>
                  <a:cubicBezTo>
                    <a:pt x="25" y="41"/>
                    <a:pt x="24" y="41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1"/>
                    <a:pt x="21" y="41"/>
                    <a:pt x="21" y="41"/>
                  </a:cubicBezTo>
                  <a:cubicBezTo>
                    <a:pt x="20" y="41"/>
                    <a:pt x="20" y="42"/>
                    <a:pt x="19" y="41"/>
                  </a:cubicBezTo>
                  <a:cubicBezTo>
                    <a:pt x="19" y="42"/>
                    <a:pt x="18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ubicBezTo>
                    <a:pt x="15" y="41"/>
                    <a:pt x="15" y="40"/>
                    <a:pt x="15" y="41"/>
                  </a:cubicBezTo>
                  <a:cubicBezTo>
                    <a:pt x="13" y="40"/>
                    <a:pt x="12" y="38"/>
                    <a:pt x="12" y="37"/>
                  </a:cubicBezTo>
                  <a:cubicBezTo>
                    <a:pt x="11" y="37"/>
                    <a:pt x="11" y="36"/>
                    <a:pt x="11" y="35"/>
                  </a:cubicBezTo>
                  <a:cubicBezTo>
                    <a:pt x="10" y="34"/>
                    <a:pt x="10" y="34"/>
                    <a:pt x="10" y="33"/>
                  </a:cubicBezTo>
                  <a:cubicBezTo>
                    <a:pt x="9" y="33"/>
                    <a:pt x="10" y="33"/>
                    <a:pt x="10" y="33"/>
                  </a:cubicBezTo>
                  <a:cubicBezTo>
                    <a:pt x="10" y="33"/>
                    <a:pt x="9" y="33"/>
                    <a:pt x="9" y="33"/>
                  </a:cubicBezTo>
                  <a:cubicBezTo>
                    <a:pt x="9" y="32"/>
                    <a:pt x="10" y="32"/>
                    <a:pt x="10" y="32"/>
                  </a:cubicBezTo>
                  <a:cubicBezTo>
                    <a:pt x="9" y="32"/>
                    <a:pt x="9" y="31"/>
                    <a:pt x="9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2"/>
                  </a:cubicBezTo>
                  <a:cubicBezTo>
                    <a:pt x="11" y="32"/>
                    <a:pt x="12" y="32"/>
                    <a:pt x="12" y="33"/>
                  </a:cubicBezTo>
                  <a:cubicBezTo>
                    <a:pt x="13" y="34"/>
                    <a:pt x="14" y="36"/>
                    <a:pt x="16" y="37"/>
                  </a:cubicBezTo>
                  <a:cubicBezTo>
                    <a:pt x="16" y="37"/>
                    <a:pt x="17" y="37"/>
                    <a:pt x="17" y="37"/>
                  </a:cubicBezTo>
                  <a:cubicBezTo>
                    <a:pt x="18" y="37"/>
                    <a:pt x="19" y="37"/>
                    <a:pt x="20" y="37"/>
                  </a:cubicBezTo>
                  <a:cubicBezTo>
                    <a:pt x="21" y="38"/>
                    <a:pt x="21" y="37"/>
                    <a:pt x="22" y="37"/>
                  </a:cubicBezTo>
                  <a:cubicBezTo>
                    <a:pt x="22" y="37"/>
                    <a:pt x="23" y="38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4" y="37"/>
                    <a:pt x="25" y="37"/>
                    <a:pt x="26" y="37"/>
                  </a:cubicBezTo>
                  <a:cubicBezTo>
                    <a:pt x="25" y="36"/>
                    <a:pt x="26" y="35"/>
                    <a:pt x="25" y="35"/>
                  </a:cubicBezTo>
                  <a:cubicBezTo>
                    <a:pt x="25" y="34"/>
                    <a:pt x="24" y="34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2"/>
                    <a:pt x="23" y="32"/>
                  </a:cubicBezTo>
                  <a:cubicBezTo>
                    <a:pt x="23" y="32"/>
                    <a:pt x="23" y="32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2" y="30"/>
                    <a:pt x="22" y="30"/>
                  </a:cubicBezTo>
                  <a:cubicBezTo>
                    <a:pt x="22" y="30"/>
                    <a:pt x="22" y="30"/>
                    <a:pt x="23" y="30"/>
                  </a:cubicBezTo>
                  <a:cubicBezTo>
                    <a:pt x="23" y="29"/>
                    <a:pt x="22" y="29"/>
                    <a:pt x="22" y="29"/>
                  </a:cubicBezTo>
                  <a:cubicBezTo>
                    <a:pt x="22" y="29"/>
                    <a:pt x="22" y="29"/>
                    <a:pt x="21" y="29"/>
                  </a:cubicBezTo>
                  <a:cubicBezTo>
                    <a:pt x="21" y="28"/>
                    <a:pt x="21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8" y="28"/>
                  </a:cubicBezTo>
                  <a:cubicBezTo>
                    <a:pt x="18" y="29"/>
                    <a:pt x="18" y="30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9" y="32"/>
                    <a:pt x="20" y="33"/>
                  </a:cubicBezTo>
                  <a:cubicBezTo>
                    <a:pt x="20" y="33"/>
                    <a:pt x="19" y="34"/>
                    <a:pt x="19" y="34"/>
                  </a:cubicBezTo>
                  <a:cubicBezTo>
                    <a:pt x="19" y="34"/>
                    <a:pt x="19" y="35"/>
                    <a:pt x="18" y="35"/>
                  </a:cubicBezTo>
                  <a:cubicBezTo>
                    <a:pt x="18" y="34"/>
                    <a:pt x="18" y="35"/>
                    <a:pt x="18" y="35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2"/>
                    <a:pt x="17" y="31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0"/>
                    <a:pt x="16" y="29"/>
                    <a:pt x="16" y="28"/>
                  </a:cubicBezTo>
                  <a:cubicBezTo>
                    <a:pt x="16" y="28"/>
                    <a:pt x="17" y="28"/>
                    <a:pt x="17" y="27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7"/>
                    <a:pt x="19" y="26"/>
                    <a:pt x="20" y="27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2" y="27"/>
                    <a:pt x="22" y="27"/>
                    <a:pt x="22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15"/>
            <p:cNvSpPr>
              <a:spLocks noEditPoints="1"/>
            </p:cNvSpPr>
            <p:nvPr/>
          </p:nvSpPr>
          <p:spPr bwMode="auto">
            <a:xfrm>
              <a:off x="5268" y="4115"/>
              <a:ext cx="98" cy="115"/>
            </a:xfrm>
            <a:custGeom>
              <a:avLst/>
              <a:gdLst>
                <a:gd name="T0" fmla="*/ 35 w 38"/>
                <a:gd name="T1" fmla="*/ 4 h 43"/>
                <a:gd name="T2" fmla="*/ 38 w 38"/>
                <a:gd name="T3" fmla="*/ 8 h 43"/>
                <a:gd name="T4" fmla="*/ 36 w 38"/>
                <a:gd name="T5" fmla="*/ 15 h 43"/>
                <a:gd name="T6" fmla="*/ 36 w 38"/>
                <a:gd name="T7" fmla="*/ 19 h 43"/>
                <a:gd name="T8" fmla="*/ 36 w 38"/>
                <a:gd name="T9" fmla="*/ 31 h 43"/>
                <a:gd name="T10" fmla="*/ 37 w 38"/>
                <a:gd name="T11" fmla="*/ 33 h 43"/>
                <a:gd name="T12" fmla="*/ 34 w 38"/>
                <a:gd name="T13" fmla="*/ 42 h 43"/>
                <a:gd name="T14" fmla="*/ 33 w 38"/>
                <a:gd name="T15" fmla="*/ 40 h 43"/>
                <a:gd name="T16" fmla="*/ 32 w 38"/>
                <a:gd name="T17" fmla="*/ 37 h 43"/>
                <a:gd name="T18" fmla="*/ 32 w 38"/>
                <a:gd name="T19" fmla="*/ 36 h 43"/>
                <a:gd name="T20" fmla="*/ 32 w 38"/>
                <a:gd name="T21" fmla="*/ 35 h 43"/>
                <a:gd name="T22" fmla="*/ 32 w 38"/>
                <a:gd name="T23" fmla="*/ 35 h 43"/>
                <a:gd name="T24" fmla="*/ 33 w 38"/>
                <a:gd name="T25" fmla="*/ 21 h 43"/>
                <a:gd name="T26" fmla="*/ 32 w 38"/>
                <a:gd name="T27" fmla="*/ 5 h 43"/>
                <a:gd name="T28" fmla="*/ 25 w 38"/>
                <a:gd name="T29" fmla="*/ 3 h 43"/>
                <a:gd name="T30" fmla="*/ 17 w 38"/>
                <a:gd name="T31" fmla="*/ 4 h 43"/>
                <a:gd name="T32" fmla="*/ 14 w 38"/>
                <a:gd name="T33" fmla="*/ 5 h 43"/>
                <a:gd name="T34" fmla="*/ 18 w 38"/>
                <a:gd name="T35" fmla="*/ 0 h 43"/>
                <a:gd name="T36" fmla="*/ 28 w 38"/>
                <a:gd name="T37" fmla="*/ 0 h 43"/>
                <a:gd name="T38" fmla="*/ 17 w 38"/>
                <a:gd name="T39" fmla="*/ 14 h 43"/>
                <a:gd name="T40" fmla="*/ 17 w 38"/>
                <a:gd name="T41" fmla="*/ 19 h 43"/>
                <a:gd name="T42" fmla="*/ 21 w 38"/>
                <a:gd name="T43" fmla="*/ 21 h 43"/>
                <a:gd name="T44" fmla="*/ 23 w 38"/>
                <a:gd name="T45" fmla="*/ 24 h 43"/>
                <a:gd name="T46" fmla="*/ 19 w 38"/>
                <a:gd name="T47" fmla="*/ 26 h 43"/>
                <a:gd name="T48" fmla="*/ 15 w 38"/>
                <a:gd name="T49" fmla="*/ 27 h 43"/>
                <a:gd name="T50" fmla="*/ 10 w 38"/>
                <a:gd name="T51" fmla="*/ 26 h 43"/>
                <a:gd name="T52" fmla="*/ 10 w 38"/>
                <a:gd name="T53" fmla="*/ 21 h 43"/>
                <a:gd name="T54" fmla="*/ 10 w 38"/>
                <a:gd name="T55" fmla="*/ 19 h 43"/>
                <a:gd name="T56" fmla="*/ 8 w 38"/>
                <a:gd name="T57" fmla="*/ 17 h 43"/>
                <a:gd name="T58" fmla="*/ 15 w 38"/>
                <a:gd name="T59" fmla="*/ 14 h 43"/>
                <a:gd name="T60" fmla="*/ 12 w 38"/>
                <a:gd name="T61" fmla="*/ 11 h 43"/>
                <a:gd name="T62" fmla="*/ 5 w 38"/>
                <a:gd name="T63" fmla="*/ 10 h 43"/>
                <a:gd name="T64" fmla="*/ 6 w 38"/>
                <a:gd name="T65" fmla="*/ 19 h 43"/>
                <a:gd name="T66" fmla="*/ 4 w 38"/>
                <a:gd name="T67" fmla="*/ 24 h 43"/>
                <a:gd name="T68" fmla="*/ 4 w 38"/>
                <a:gd name="T69" fmla="*/ 30 h 43"/>
                <a:gd name="T70" fmla="*/ 5 w 38"/>
                <a:gd name="T71" fmla="*/ 35 h 43"/>
                <a:gd name="T72" fmla="*/ 4 w 38"/>
                <a:gd name="T73" fmla="*/ 36 h 43"/>
                <a:gd name="T74" fmla="*/ 0 w 38"/>
                <a:gd name="T75" fmla="*/ 30 h 43"/>
                <a:gd name="T76" fmla="*/ 0 w 38"/>
                <a:gd name="T77" fmla="*/ 28 h 43"/>
                <a:gd name="T78" fmla="*/ 3 w 38"/>
                <a:gd name="T79" fmla="*/ 10 h 43"/>
                <a:gd name="T80" fmla="*/ 23 w 38"/>
                <a:gd name="T81" fmla="*/ 14 h 43"/>
                <a:gd name="T82" fmla="*/ 26 w 38"/>
                <a:gd name="T83" fmla="*/ 18 h 43"/>
                <a:gd name="T84" fmla="*/ 22 w 38"/>
                <a:gd name="T85" fmla="*/ 13 h 43"/>
                <a:gd name="T86" fmla="*/ 24 w 38"/>
                <a:gd name="T87" fmla="*/ 31 h 43"/>
                <a:gd name="T88" fmla="*/ 21 w 38"/>
                <a:gd name="T89" fmla="*/ 34 h 43"/>
                <a:gd name="T90" fmla="*/ 16 w 38"/>
                <a:gd name="T91" fmla="*/ 34 h 43"/>
                <a:gd name="T92" fmla="*/ 9 w 38"/>
                <a:gd name="T93" fmla="*/ 34 h 43"/>
                <a:gd name="T94" fmla="*/ 9 w 38"/>
                <a:gd name="T95" fmla="*/ 32 h 43"/>
                <a:gd name="T96" fmla="*/ 22 w 38"/>
                <a:gd name="T97" fmla="*/ 3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" h="43">
                  <a:moveTo>
                    <a:pt x="28" y="0"/>
                  </a:moveTo>
                  <a:cubicBezTo>
                    <a:pt x="30" y="0"/>
                    <a:pt x="31" y="1"/>
                    <a:pt x="32" y="2"/>
                  </a:cubicBezTo>
                  <a:cubicBezTo>
                    <a:pt x="34" y="2"/>
                    <a:pt x="34" y="3"/>
                    <a:pt x="35" y="4"/>
                  </a:cubicBezTo>
                  <a:cubicBezTo>
                    <a:pt x="35" y="4"/>
                    <a:pt x="35" y="5"/>
                    <a:pt x="36" y="5"/>
                  </a:cubicBezTo>
                  <a:cubicBezTo>
                    <a:pt x="36" y="6"/>
                    <a:pt x="36" y="7"/>
                    <a:pt x="37" y="7"/>
                  </a:cubicBezTo>
                  <a:cubicBezTo>
                    <a:pt x="37" y="8"/>
                    <a:pt x="38" y="8"/>
                    <a:pt x="38" y="8"/>
                  </a:cubicBezTo>
                  <a:cubicBezTo>
                    <a:pt x="37" y="9"/>
                    <a:pt x="38" y="10"/>
                    <a:pt x="37" y="11"/>
                  </a:cubicBezTo>
                  <a:cubicBezTo>
                    <a:pt x="37" y="12"/>
                    <a:pt x="37" y="12"/>
                    <a:pt x="36" y="13"/>
                  </a:cubicBezTo>
                  <a:cubicBezTo>
                    <a:pt x="37" y="14"/>
                    <a:pt x="36" y="15"/>
                    <a:pt x="36" y="15"/>
                  </a:cubicBezTo>
                  <a:cubicBezTo>
                    <a:pt x="36" y="15"/>
                    <a:pt x="36" y="16"/>
                    <a:pt x="36" y="16"/>
                  </a:cubicBezTo>
                  <a:cubicBezTo>
                    <a:pt x="36" y="16"/>
                    <a:pt x="36" y="17"/>
                    <a:pt x="36" y="17"/>
                  </a:cubicBezTo>
                  <a:cubicBezTo>
                    <a:pt x="36" y="18"/>
                    <a:pt x="36" y="18"/>
                    <a:pt x="36" y="19"/>
                  </a:cubicBezTo>
                  <a:cubicBezTo>
                    <a:pt x="36" y="20"/>
                    <a:pt x="35" y="21"/>
                    <a:pt x="36" y="21"/>
                  </a:cubicBezTo>
                  <a:cubicBezTo>
                    <a:pt x="36" y="22"/>
                    <a:pt x="35" y="22"/>
                    <a:pt x="36" y="23"/>
                  </a:cubicBezTo>
                  <a:cubicBezTo>
                    <a:pt x="35" y="26"/>
                    <a:pt x="37" y="28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2"/>
                    <a:pt x="36" y="32"/>
                    <a:pt x="36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6"/>
                    <a:pt x="37" y="38"/>
                    <a:pt x="37" y="41"/>
                  </a:cubicBezTo>
                  <a:cubicBezTo>
                    <a:pt x="36" y="42"/>
                    <a:pt x="35" y="43"/>
                    <a:pt x="34" y="42"/>
                  </a:cubicBezTo>
                  <a:cubicBezTo>
                    <a:pt x="33" y="42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2" y="39"/>
                    <a:pt x="32" y="39"/>
                    <a:pt x="32" y="38"/>
                  </a:cubicBezTo>
                  <a:cubicBezTo>
                    <a:pt x="32" y="38"/>
                    <a:pt x="33" y="38"/>
                    <a:pt x="33" y="38"/>
                  </a:cubicBezTo>
                  <a:cubicBezTo>
                    <a:pt x="32" y="38"/>
                    <a:pt x="32" y="38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6"/>
                    <a:pt x="32" y="36"/>
                  </a:cubicBezTo>
                  <a:cubicBezTo>
                    <a:pt x="32" y="36"/>
                    <a:pt x="32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0"/>
                    <a:pt x="32" y="26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16"/>
                    <a:pt x="33" y="11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3" y="5"/>
                    <a:pt x="32" y="6"/>
                    <a:pt x="32" y="5"/>
                  </a:cubicBezTo>
                  <a:cubicBezTo>
                    <a:pt x="31" y="4"/>
                    <a:pt x="30" y="3"/>
                    <a:pt x="29" y="3"/>
                  </a:cubicBezTo>
                  <a:cubicBezTo>
                    <a:pt x="28" y="3"/>
                    <a:pt x="27" y="3"/>
                    <a:pt x="26" y="3"/>
                  </a:cubicBezTo>
                  <a:cubicBezTo>
                    <a:pt x="25" y="2"/>
                    <a:pt x="25" y="3"/>
                    <a:pt x="25" y="3"/>
                  </a:cubicBezTo>
                  <a:cubicBezTo>
                    <a:pt x="23" y="3"/>
                    <a:pt x="22" y="3"/>
                    <a:pt x="21" y="3"/>
                  </a:cubicBezTo>
                  <a:cubicBezTo>
                    <a:pt x="20" y="3"/>
                    <a:pt x="19" y="3"/>
                    <a:pt x="19" y="4"/>
                  </a:cubicBezTo>
                  <a:cubicBezTo>
                    <a:pt x="18" y="4"/>
                    <a:pt x="18" y="4"/>
                    <a:pt x="17" y="4"/>
                  </a:cubicBezTo>
                  <a:cubicBezTo>
                    <a:pt x="17" y="4"/>
                    <a:pt x="16" y="4"/>
                    <a:pt x="16" y="4"/>
                  </a:cubicBezTo>
                  <a:cubicBezTo>
                    <a:pt x="16" y="5"/>
                    <a:pt x="15" y="4"/>
                    <a:pt x="15" y="5"/>
                  </a:cubicBezTo>
                  <a:cubicBezTo>
                    <a:pt x="15" y="4"/>
                    <a:pt x="14" y="5"/>
                    <a:pt x="14" y="5"/>
                  </a:cubicBezTo>
                  <a:cubicBezTo>
                    <a:pt x="13" y="5"/>
                    <a:pt x="12" y="5"/>
                    <a:pt x="11" y="4"/>
                  </a:cubicBezTo>
                  <a:cubicBezTo>
                    <a:pt x="11" y="3"/>
                    <a:pt x="13" y="3"/>
                    <a:pt x="13" y="2"/>
                  </a:cubicBezTo>
                  <a:cubicBezTo>
                    <a:pt x="15" y="2"/>
                    <a:pt x="17" y="1"/>
                    <a:pt x="18" y="0"/>
                  </a:cubicBezTo>
                  <a:cubicBezTo>
                    <a:pt x="19" y="0"/>
                    <a:pt x="21" y="0"/>
                    <a:pt x="22" y="0"/>
                  </a:cubicBezTo>
                  <a:cubicBezTo>
                    <a:pt x="24" y="0"/>
                    <a:pt x="25" y="0"/>
                    <a:pt x="27" y="0"/>
                  </a:cubicBezTo>
                  <a:cubicBezTo>
                    <a:pt x="27" y="0"/>
                    <a:pt x="28" y="0"/>
                    <a:pt x="28" y="0"/>
                  </a:cubicBezTo>
                  <a:close/>
                  <a:moveTo>
                    <a:pt x="17" y="10"/>
                  </a:moveTo>
                  <a:cubicBezTo>
                    <a:pt x="18" y="11"/>
                    <a:pt x="17" y="13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8" y="15"/>
                    <a:pt x="18" y="15"/>
                    <a:pt x="19" y="15"/>
                  </a:cubicBezTo>
                  <a:cubicBezTo>
                    <a:pt x="19" y="16"/>
                    <a:pt x="21" y="16"/>
                    <a:pt x="20" y="17"/>
                  </a:cubicBezTo>
                  <a:cubicBezTo>
                    <a:pt x="20" y="18"/>
                    <a:pt x="18" y="19"/>
                    <a:pt x="17" y="19"/>
                  </a:cubicBezTo>
                  <a:cubicBezTo>
                    <a:pt x="17" y="20"/>
                    <a:pt x="16" y="20"/>
                    <a:pt x="17" y="21"/>
                  </a:cubicBezTo>
                  <a:cubicBezTo>
                    <a:pt x="18" y="21"/>
                    <a:pt x="19" y="21"/>
                    <a:pt x="20" y="21"/>
                  </a:cubicBezTo>
                  <a:cubicBezTo>
                    <a:pt x="20" y="21"/>
                    <a:pt x="21" y="20"/>
                    <a:pt x="21" y="21"/>
                  </a:cubicBezTo>
                  <a:cubicBezTo>
                    <a:pt x="22" y="21"/>
                    <a:pt x="22" y="21"/>
                    <a:pt x="22" y="22"/>
                  </a:cubicBezTo>
                  <a:cubicBezTo>
                    <a:pt x="22" y="22"/>
                    <a:pt x="23" y="22"/>
                    <a:pt x="22" y="23"/>
                  </a:cubicBezTo>
                  <a:cubicBezTo>
                    <a:pt x="22" y="23"/>
                    <a:pt x="23" y="23"/>
                    <a:pt x="23" y="24"/>
                  </a:cubicBezTo>
                  <a:cubicBezTo>
                    <a:pt x="23" y="25"/>
                    <a:pt x="22" y="25"/>
                    <a:pt x="21" y="25"/>
                  </a:cubicBezTo>
                  <a:cubicBezTo>
                    <a:pt x="21" y="25"/>
                    <a:pt x="20" y="25"/>
                    <a:pt x="20" y="25"/>
                  </a:cubicBezTo>
                  <a:cubicBezTo>
                    <a:pt x="20" y="26"/>
                    <a:pt x="19" y="25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8" y="26"/>
                    <a:pt x="17" y="26"/>
                  </a:cubicBezTo>
                  <a:cubicBezTo>
                    <a:pt x="17" y="27"/>
                    <a:pt x="16" y="26"/>
                    <a:pt x="15" y="27"/>
                  </a:cubicBezTo>
                  <a:cubicBezTo>
                    <a:pt x="15" y="26"/>
                    <a:pt x="15" y="27"/>
                    <a:pt x="14" y="27"/>
                  </a:cubicBezTo>
                  <a:cubicBezTo>
                    <a:pt x="14" y="27"/>
                    <a:pt x="13" y="27"/>
                    <a:pt x="13" y="27"/>
                  </a:cubicBezTo>
                  <a:cubicBezTo>
                    <a:pt x="12" y="27"/>
                    <a:pt x="11" y="27"/>
                    <a:pt x="10" y="26"/>
                  </a:cubicBezTo>
                  <a:cubicBezTo>
                    <a:pt x="10" y="26"/>
                    <a:pt x="10" y="25"/>
                    <a:pt x="10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0" y="22"/>
                    <a:pt x="9" y="21"/>
                    <a:pt x="10" y="21"/>
                  </a:cubicBezTo>
                  <a:cubicBezTo>
                    <a:pt x="9" y="20"/>
                    <a:pt x="11" y="20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9" y="19"/>
                    <a:pt x="9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3" y="15"/>
                    <a:pt x="15" y="15"/>
                    <a:pt x="15" y="14"/>
                  </a:cubicBezTo>
                  <a:cubicBezTo>
                    <a:pt x="15" y="13"/>
                    <a:pt x="15" y="12"/>
                    <a:pt x="15" y="12"/>
                  </a:cubicBezTo>
                  <a:cubicBezTo>
                    <a:pt x="14" y="13"/>
                    <a:pt x="13" y="12"/>
                    <a:pt x="12" y="12"/>
                  </a:cubicBezTo>
                  <a:cubicBezTo>
                    <a:pt x="13" y="11"/>
                    <a:pt x="12" y="11"/>
                    <a:pt x="12" y="11"/>
                  </a:cubicBezTo>
                  <a:cubicBezTo>
                    <a:pt x="13" y="10"/>
                    <a:pt x="15" y="9"/>
                    <a:pt x="16" y="10"/>
                  </a:cubicBezTo>
                  <a:lnTo>
                    <a:pt x="17" y="10"/>
                  </a:lnTo>
                  <a:close/>
                  <a:moveTo>
                    <a:pt x="5" y="10"/>
                  </a:moveTo>
                  <a:cubicBezTo>
                    <a:pt x="5" y="11"/>
                    <a:pt x="6" y="12"/>
                    <a:pt x="6" y="12"/>
                  </a:cubicBezTo>
                  <a:cubicBezTo>
                    <a:pt x="6" y="13"/>
                    <a:pt x="6" y="14"/>
                    <a:pt x="6" y="15"/>
                  </a:cubicBezTo>
                  <a:cubicBezTo>
                    <a:pt x="6" y="16"/>
                    <a:pt x="6" y="17"/>
                    <a:pt x="6" y="19"/>
                  </a:cubicBezTo>
                  <a:cubicBezTo>
                    <a:pt x="6" y="20"/>
                    <a:pt x="5" y="20"/>
                    <a:pt x="5" y="21"/>
                  </a:cubicBezTo>
                  <a:cubicBezTo>
                    <a:pt x="5" y="22"/>
                    <a:pt x="5" y="22"/>
                    <a:pt x="4" y="22"/>
                  </a:cubicBezTo>
                  <a:cubicBezTo>
                    <a:pt x="5" y="23"/>
                    <a:pt x="5" y="24"/>
                    <a:pt x="4" y="24"/>
                  </a:cubicBezTo>
                  <a:cubicBezTo>
                    <a:pt x="5" y="25"/>
                    <a:pt x="4" y="25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8"/>
                    <a:pt x="5" y="28"/>
                    <a:pt x="4" y="30"/>
                  </a:cubicBezTo>
                  <a:cubicBezTo>
                    <a:pt x="5" y="31"/>
                    <a:pt x="5" y="31"/>
                    <a:pt x="5" y="32"/>
                  </a:cubicBezTo>
                  <a:cubicBezTo>
                    <a:pt x="5" y="32"/>
                    <a:pt x="5" y="33"/>
                    <a:pt x="6" y="34"/>
                  </a:cubicBezTo>
                  <a:cubicBezTo>
                    <a:pt x="6" y="35"/>
                    <a:pt x="5" y="35"/>
                    <a:pt x="5" y="35"/>
                  </a:cubicBezTo>
                  <a:cubicBezTo>
                    <a:pt x="5" y="35"/>
                    <a:pt x="5" y="35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4" y="36"/>
                    <a:pt x="4" y="36"/>
                  </a:cubicBezTo>
                  <a:cubicBezTo>
                    <a:pt x="3" y="35"/>
                    <a:pt x="2" y="35"/>
                    <a:pt x="2" y="34"/>
                  </a:cubicBezTo>
                  <a:cubicBezTo>
                    <a:pt x="1" y="33"/>
                    <a:pt x="2" y="32"/>
                    <a:pt x="1" y="31"/>
                  </a:cubicBezTo>
                  <a:cubicBezTo>
                    <a:pt x="1" y="30"/>
                    <a:pt x="0" y="30"/>
                    <a:pt x="0" y="30"/>
                  </a:cubicBezTo>
                  <a:cubicBezTo>
                    <a:pt x="0" y="29"/>
                    <a:pt x="1" y="29"/>
                    <a:pt x="1" y="29"/>
                  </a:cubicBezTo>
                  <a:cubicBezTo>
                    <a:pt x="0" y="29"/>
                    <a:pt x="1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4"/>
                    <a:pt x="0" y="22"/>
                    <a:pt x="1" y="19"/>
                  </a:cubicBezTo>
                  <a:cubicBezTo>
                    <a:pt x="1" y="19"/>
                    <a:pt x="1" y="19"/>
                    <a:pt x="1" y="18"/>
                  </a:cubicBezTo>
                  <a:cubicBezTo>
                    <a:pt x="1" y="15"/>
                    <a:pt x="3" y="13"/>
                    <a:pt x="3" y="10"/>
                  </a:cubicBezTo>
                  <a:cubicBezTo>
                    <a:pt x="3" y="10"/>
                    <a:pt x="3" y="9"/>
                    <a:pt x="4" y="9"/>
                  </a:cubicBezTo>
                  <a:cubicBezTo>
                    <a:pt x="4" y="9"/>
                    <a:pt x="5" y="10"/>
                    <a:pt x="5" y="10"/>
                  </a:cubicBezTo>
                  <a:close/>
                  <a:moveTo>
                    <a:pt x="23" y="14"/>
                  </a:moveTo>
                  <a:cubicBezTo>
                    <a:pt x="23" y="13"/>
                    <a:pt x="23" y="14"/>
                    <a:pt x="23" y="14"/>
                  </a:cubicBezTo>
                  <a:cubicBezTo>
                    <a:pt x="25" y="14"/>
                    <a:pt x="27" y="15"/>
                    <a:pt x="27" y="16"/>
                  </a:cubicBezTo>
                  <a:cubicBezTo>
                    <a:pt x="27" y="17"/>
                    <a:pt x="26" y="17"/>
                    <a:pt x="26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3" y="16"/>
                    <a:pt x="22" y="15"/>
                    <a:pt x="21" y="14"/>
                  </a:cubicBezTo>
                  <a:cubicBezTo>
                    <a:pt x="21" y="13"/>
                    <a:pt x="22" y="13"/>
                    <a:pt x="22" y="13"/>
                  </a:cubicBezTo>
                  <a:lnTo>
                    <a:pt x="23" y="14"/>
                  </a:lnTo>
                  <a:close/>
                  <a:moveTo>
                    <a:pt x="22" y="31"/>
                  </a:moveTo>
                  <a:cubicBezTo>
                    <a:pt x="23" y="31"/>
                    <a:pt x="24" y="30"/>
                    <a:pt x="24" y="31"/>
                  </a:cubicBezTo>
                  <a:cubicBezTo>
                    <a:pt x="24" y="31"/>
                    <a:pt x="24" y="32"/>
                    <a:pt x="24" y="32"/>
                  </a:cubicBezTo>
                  <a:cubicBezTo>
                    <a:pt x="23" y="32"/>
                    <a:pt x="24" y="33"/>
                    <a:pt x="23" y="33"/>
                  </a:cubicBezTo>
                  <a:cubicBezTo>
                    <a:pt x="23" y="34"/>
                    <a:pt x="22" y="34"/>
                    <a:pt x="21" y="34"/>
                  </a:cubicBezTo>
                  <a:cubicBezTo>
                    <a:pt x="21" y="34"/>
                    <a:pt x="21" y="34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8" y="34"/>
                    <a:pt x="17" y="33"/>
                    <a:pt x="16" y="34"/>
                  </a:cubicBezTo>
                  <a:cubicBezTo>
                    <a:pt x="16" y="34"/>
                    <a:pt x="15" y="34"/>
                    <a:pt x="14" y="34"/>
                  </a:cubicBezTo>
                  <a:cubicBezTo>
                    <a:pt x="13" y="35"/>
                    <a:pt x="12" y="35"/>
                    <a:pt x="11" y="34"/>
                  </a:cubicBezTo>
                  <a:cubicBezTo>
                    <a:pt x="10" y="34"/>
                    <a:pt x="10" y="34"/>
                    <a:pt x="9" y="34"/>
                  </a:cubicBezTo>
                  <a:cubicBezTo>
                    <a:pt x="9" y="34"/>
                    <a:pt x="9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2"/>
                    <a:pt x="9" y="32"/>
                    <a:pt x="9" y="32"/>
                  </a:cubicBezTo>
                  <a:cubicBezTo>
                    <a:pt x="10" y="31"/>
                    <a:pt x="11" y="31"/>
                    <a:pt x="12" y="31"/>
                  </a:cubicBezTo>
                  <a:cubicBezTo>
                    <a:pt x="15" y="31"/>
                    <a:pt x="17" y="30"/>
                    <a:pt x="20" y="30"/>
                  </a:cubicBezTo>
                  <a:cubicBezTo>
                    <a:pt x="20" y="31"/>
                    <a:pt x="22" y="31"/>
                    <a:pt x="2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16"/>
            <p:cNvSpPr>
              <a:spLocks noEditPoints="1"/>
            </p:cNvSpPr>
            <p:nvPr/>
          </p:nvSpPr>
          <p:spPr bwMode="auto">
            <a:xfrm>
              <a:off x="5537" y="4091"/>
              <a:ext cx="202" cy="222"/>
            </a:xfrm>
            <a:custGeom>
              <a:avLst/>
              <a:gdLst>
                <a:gd name="T0" fmla="*/ 43 w 78"/>
                <a:gd name="T1" fmla="*/ 32 h 83"/>
                <a:gd name="T2" fmla="*/ 45 w 78"/>
                <a:gd name="T3" fmla="*/ 40 h 83"/>
                <a:gd name="T4" fmla="*/ 62 w 78"/>
                <a:gd name="T5" fmla="*/ 67 h 83"/>
                <a:gd name="T6" fmla="*/ 69 w 78"/>
                <a:gd name="T7" fmla="*/ 67 h 83"/>
                <a:gd name="T8" fmla="*/ 71 w 78"/>
                <a:gd name="T9" fmla="*/ 66 h 83"/>
                <a:gd name="T10" fmla="*/ 73 w 78"/>
                <a:gd name="T11" fmla="*/ 62 h 83"/>
                <a:gd name="T12" fmla="*/ 75 w 78"/>
                <a:gd name="T13" fmla="*/ 66 h 83"/>
                <a:gd name="T14" fmla="*/ 76 w 78"/>
                <a:gd name="T15" fmla="*/ 68 h 83"/>
                <a:gd name="T16" fmla="*/ 77 w 78"/>
                <a:gd name="T17" fmla="*/ 72 h 83"/>
                <a:gd name="T18" fmla="*/ 78 w 78"/>
                <a:gd name="T19" fmla="*/ 74 h 83"/>
                <a:gd name="T20" fmla="*/ 78 w 78"/>
                <a:gd name="T21" fmla="*/ 79 h 83"/>
                <a:gd name="T22" fmla="*/ 59 w 78"/>
                <a:gd name="T23" fmla="*/ 76 h 83"/>
                <a:gd name="T24" fmla="*/ 35 w 78"/>
                <a:gd name="T25" fmla="*/ 53 h 83"/>
                <a:gd name="T26" fmla="*/ 19 w 78"/>
                <a:gd name="T27" fmla="*/ 66 h 83"/>
                <a:gd name="T28" fmla="*/ 5 w 78"/>
                <a:gd name="T29" fmla="*/ 73 h 83"/>
                <a:gd name="T30" fmla="*/ 0 w 78"/>
                <a:gd name="T31" fmla="*/ 63 h 83"/>
                <a:gd name="T32" fmla="*/ 2 w 78"/>
                <a:gd name="T33" fmla="*/ 53 h 83"/>
                <a:gd name="T34" fmla="*/ 3 w 78"/>
                <a:gd name="T35" fmla="*/ 38 h 83"/>
                <a:gd name="T36" fmla="*/ 2 w 78"/>
                <a:gd name="T37" fmla="*/ 33 h 83"/>
                <a:gd name="T38" fmla="*/ 5 w 78"/>
                <a:gd name="T39" fmla="*/ 17 h 83"/>
                <a:gd name="T40" fmla="*/ 10 w 78"/>
                <a:gd name="T41" fmla="*/ 14 h 83"/>
                <a:gd name="T42" fmla="*/ 11 w 78"/>
                <a:gd name="T43" fmla="*/ 35 h 83"/>
                <a:gd name="T44" fmla="*/ 24 w 78"/>
                <a:gd name="T45" fmla="*/ 31 h 83"/>
                <a:gd name="T46" fmla="*/ 18 w 78"/>
                <a:gd name="T47" fmla="*/ 22 h 83"/>
                <a:gd name="T48" fmla="*/ 29 w 78"/>
                <a:gd name="T49" fmla="*/ 15 h 83"/>
                <a:gd name="T50" fmla="*/ 26 w 78"/>
                <a:gd name="T51" fmla="*/ 12 h 83"/>
                <a:gd name="T52" fmla="*/ 15 w 78"/>
                <a:gd name="T53" fmla="*/ 12 h 83"/>
                <a:gd name="T54" fmla="*/ 26 w 78"/>
                <a:gd name="T55" fmla="*/ 4 h 83"/>
                <a:gd name="T56" fmla="*/ 45 w 78"/>
                <a:gd name="T57" fmla="*/ 0 h 83"/>
                <a:gd name="T58" fmla="*/ 50 w 78"/>
                <a:gd name="T59" fmla="*/ 7 h 83"/>
                <a:gd name="T60" fmla="*/ 47 w 78"/>
                <a:gd name="T61" fmla="*/ 18 h 83"/>
                <a:gd name="T62" fmla="*/ 52 w 78"/>
                <a:gd name="T63" fmla="*/ 23 h 83"/>
                <a:gd name="T64" fmla="*/ 35 w 78"/>
                <a:gd name="T65" fmla="*/ 24 h 83"/>
                <a:gd name="T66" fmla="*/ 74 w 78"/>
                <a:gd name="T67" fmla="*/ 39 h 83"/>
                <a:gd name="T68" fmla="*/ 72 w 78"/>
                <a:gd name="T69" fmla="*/ 33 h 83"/>
                <a:gd name="T70" fmla="*/ 72 w 78"/>
                <a:gd name="T71" fmla="*/ 31 h 83"/>
                <a:gd name="T72" fmla="*/ 71 w 78"/>
                <a:gd name="T73" fmla="*/ 35 h 83"/>
                <a:gd name="T74" fmla="*/ 70 w 78"/>
                <a:gd name="T75" fmla="*/ 46 h 83"/>
                <a:gd name="T76" fmla="*/ 71 w 78"/>
                <a:gd name="T77" fmla="*/ 50 h 83"/>
                <a:gd name="T78" fmla="*/ 69 w 78"/>
                <a:gd name="T79" fmla="*/ 57 h 83"/>
                <a:gd name="T80" fmla="*/ 68 w 78"/>
                <a:gd name="T81" fmla="*/ 50 h 83"/>
                <a:gd name="T82" fmla="*/ 69 w 78"/>
                <a:gd name="T83" fmla="*/ 43 h 83"/>
                <a:gd name="T84" fmla="*/ 70 w 78"/>
                <a:gd name="T85" fmla="*/ 32 h 83"/>
                <a:gd name="T86" fmla="*/ 33 w 78"/>
                <a:gd name="T87" fmla="*/ 42 h 83"/>
                <a:gd name="T88" fmla="*/ 12 w 78"/>
                <a:gd name="T89" fmla="*/ 60 h 83"/>
                <a:gd name="T90" fmla="*/ 9 w 78"/>
                <a:gd name="T91" fmla="*/ 52 h 83"/>
                <a:gd name="T92" fmla="*/ 23 w 78"/>
                <a:gd name="T93" fmla="*/ 43 h 83"/>
                <a:gd name="T94" fmla="*/ 34 w 78"/>
                <a:gd name="T95" fmla="*/ 41 h 83"/>
                <a:gd name="T96" fmla="*/ 74 w 78"/>
                <a:gd name="T97" fmla="*/ 48 h 83"/>
                <a:gd name="T98" fmla="*/ 72 w 78"/>
                <a:gd name="T99" fmla="*/ 53 h 83"/>
                <a:gd name="T100" fmla="*/ 72 w 78"/>
                <a:gd name="T101" fmla="*/ 48 h 83"/>
                <a:gd name="T102" fmla="*/ 73 w 78"/>
                <a:gd name="T103" fmla="*/ 45 h 83"/>
                <a:gd name="T104" fmla="*/ 70 w 78"/>
                <a:gd name="T105" fmla="*/ 54 h 83"/>
                <a:gd name="T106" fmla="*/ 70 w 78"/>
                <a:gd name="T107" fmla="*/ 66 h 83"/>
                <a:gd name="T108" fmla="*/ 72 w 78"/>
                <a:gd name="T109" fmla="*/ 67 h 83"/>
                <a:gd name="T110" fmla="*/ 74 w 78"/>
                <a:gd name="T111" fmla="*/ 69 h 83"/>
                <a:gd name="T112" fmla="*/ 76 w 78"/>
                <a:gd name="T113" fmla="*/ 7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8" h="83">
                  <a:moveTo>
                    <a:pt x="52" y="23"/>
                  </a:moveTo>
                  <a:cubicBezTo>
                    <a:pt x="53" y="26"/>
                    <a:pt x="52" y="27"/>
                    <a:pt x="51" y="28"/>
                  </a:cubicBezTo>
                  <a:cubicBezTo>
                    <a:pt x="51" y="31"/>
                    <a:pt x="48" y="30"/>
                    <a:pt x="46" y="31"/>
                  </a:cubicBezTo>
                  <a:cubicBezTo>
                    <a:pt x="45" y="31"/>
                    <a:pt x="44" y="33"/>
                    <a:pt x="43" y="32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0" y="31"/>
                    <a:pt x="40" y="34"/>
                    <a:pt x="39" y="34"/>
                  </a:cubicBezTo>
                  <a:cubicBezTo>
                    <a:pt x="40" y="36"/>
                    <a:pt x="40" y="38"/>
                    <a:pt x="42" y="39"/>
                  </a:cubicBezTo>
                  <a:cubicBezTo>
                    <a:pt x="43" y="39"/>
                    <a:pt x="44" y="40"/>
                    <a:pt x="45" y="40"/>
                  </a:cubicBezTo>
                  <a:cubicBezTo>
                    <a:pt x="44" y="41"/>
                    <a:pt x="45" y="42"/>
                    <a:pt x="44" y="43"/>
                  </a:cubicBezTo>
                  <a:cubicBezTo>
                    <a:pt x="45" y="45"/>
                    <a:pt x="47" y="47"/>
                    <a:pt x="49" y="49"/>
                  </a:cubicBezTo>
                  <a:cubicBezTo>
                    <a:pt x="50" y="50"/>
                    <a:pt x="49" y="53"/>
                    <a:pt x="51" y="53"/>
                  </a:cubicBezTo>
                  <a:cubicBezTo>
                    <a:pt x="54" y="58"/>
                    <a:pt x="58" y="62"/>
                    <a:pt x="62" y="67"/>
                  </a:cubicBezTo>
                  <a:cubicBezTo>
                    <a:pt x="64" y="69"/>
                    <a:pt x="66" y="71"/>
                    <a:pt x="68" y="72"/>
                  </a:cubicBezTo>
                  <a:cubicBezTo>
                    <a:pt x="69" y="71"/>
                    <a:pt x="69" y="71"/>
                    <a:pt x="69" y="71"/>
                  </a:cubicBezTo>
                  <a:cubicBezTo>
                    <a:pt x="68" y="70"/>
                    <a:pt x="69" y="69"/>
                    <a:pt x="68" y="67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68" y="66"/>
                    <a:pt x="69" y="64"/>
                    <a:pt x="68" y="63"/>
                  </a:cubicBezTo>
                  <a:cubicBezTo>
                    <a:pt x="69" y="60"/>
                    <a:pt x="69" y="60"/>
                    <a:pt x="69" y="60"/>
                  </a:cubicBezTo>
                  <a:cubicBezTo>
                    <a:pt x="69" y="61"/>
                    <a:pt x="70" y="62"/>
                    <a:pt x="71" y="62"/>
                  </a:cubicBezTo>
                  <a:cubicBezTo>
                    <a:pt x="71" y="63"/>
                    <a:pt x="71" y="65"/>
                    <a:pt x="71" y="66"/>
                  </a:cubicBezTo>
                  <a:cubicBezTo>
                    <a:pt x="73" y="66"/>
                    <a:pt x="71" y="64"/>
                    <a:pt x="72" y="63"/>
                  </a:cubicBezTo>
                  <a:cubicBezTo>
                    <a:pt x="72" y="62"/>
                    <a:pt x="70" y="60"/>
                    <a:pt x="72" y="59"/>
                  </a:cubicBezTo>
                  <a:cubicBezTo>
                    <a:pt x="73" y="60"/>
                    <a:pt x="72" y="61"/>
                    <a:pt x="73" y="61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3"/>
                    <a:pt x="73" y="63"/>
                    <a:pt x="73" y="63"/>
                  </a:cubicBezTo>
                  <a:cubicBezTo>
                    <a:pt x="73" y="64"/>
                    <a:pt x="74" y="65"/>
                    <a:pt x="73" y="67"/>
                  </a:cubicBezTo>
                  <a:cubicBezTo>
                    <a:pt x="73" y="67"/>
                    <a:pt x="74" y="67"/>
                    <a:pt x="74" y="68"/>
                  </a:cubicBezTo>
                  <a:cubicBezTo>
                    <a:pt x="75" y="67"/>
                    <a:pt x="75" y="67"/>
                    <a:pt x="75" y="66"/>
                  </a:cubicBezTo>
                  <a:cubicBezTo>
                    <a:pt x="75" y="67"/>
                    <a:pt x="75" y="69"/>
                    <a:pt x="77" y="68"/>
                  </a:cubicBezTo>
                  <a:cubicBezTo>
                    <a:pt x="78" y="68"/>
                    <a:pt x="77" y="69"/>
                    <a:pt x="78" y="69"/>
                  </a:cubicBezTo>
                  <a:cubicBezTo>
                    <a:pt x="78" y="70"/>
                    <a:pt x="77" y="70"/>
                    <a:pt x="77" y="70"/>
                  </a:cubicBezTo>
                  <a:cubicBezTo>
                    <a:pt x="76" y="69"/>
                    <a:pt x="77" y="69"/>
                    <a:pt x="76" y="68"/>
                  </a:cubicBezTo>
                  <a:cubicBezTo>
                    <a:pt x="75" y="69"/>
                    <a:pt x="75" y="70"/>
                    <a:pt x="76" y="71"/>
                  </a:cubicBezTo>
                  <a:cubicBezTo>
                    <a:pt x="76" y="71"/>
                    <a:pt x="76" y="71"/>
                    <a:pt x="76" y="71"/>
                  </a:cubicBezTo>
                  <a:cubicBezTo>
                    <a:pt x="76" y="71"/>
                    <a:pt x="77" y="71"/>
                    <a:pt x="77" y="71"/>
                  </a:cubicBezTo>
                  <a:cubicBezTo>
                    <a:pt x="77" y="71"/>
                    <a:pt x="77" y="72"/>
                    <a:pt x="77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8" y="73"/>
                    <a:pt x="78" y="73"/>
                    <a:pt x="78" y="73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76" y="73"/>
                    <a:pt x="77" y="74"/>
                    <a:pt x="78" y="74"/>
                  </a:cubicBezTo>
                  <a:cubicBezTo>
                    <a:pt x="78" y="74"/>
                    <a:pt x="78" y="74"/>
                    <a:pt x="78" y="74"/>
                  </a:cubicBezTo>
                  <a:cubicBezTo>
                    <a:pt x="78" y="75"/>
                    <a:pt x="77" y="75"/>
                    <a:pt x="77" y="77"/>
                  </a:cubicBezTo>
                  <a:cubicBezTo>
                    <a:pt x="77" y="77"/>
                    <a:pt x="77" y="77"/>
                    <a:pt x="77" y="77"/>
                  </a:cubicBezTo>
                  <a:cubicBezTo>
                    <a:pt x="78" y="77"/>
                    <a:pt x="77" y="78"/>
                    <a:pt x="78" y="79"/>
                  </a:cubicBezTo>
                  <a:cubicBezTo>
                    <a:pt x="78" y="80"/>
                    <a:pt x="77" y="80"/>
                    <a:pt x="78" y="80"/>
                  </a:cubicBezTo>
                  <a:cubicBezTo>
                    <a:pt x="77" y="81"/>
                    <a:pt x="77" y="83"/>
                    <a:pt x="75" y="82"/>
                  </a:cubicBezTo>
                  <a:cubicBezTo>
                    <a:pt x="74" y="83"/>
                    <a:pt x="72" y="82"/>
                    <a:pt x="70" y="82"/>
                  </a:cubicBezTo>
                  <a:cubicBezTo>
                    <a:pt x="66" y="81"/>
                    <a:pt x="63" y="78"/>
                    <a:pt x="59" y="76"/>
                  </a:cubicBezTo>
                  <a:cubicBezTo>
                    <a:pt x="59" y="75"/>
                    <a:pt x="58" y="75"/>
                    <a:pt x="57" y="74"/>
                  </a:cubicBezTo>
                  <a:cubicBezTo>
                    <a:pt x="50" y="67"/>
                    <a:pt x="45" y="59"/>
                    <a:pt x="40" y="50"/>
                  </a:cubicBezTo>
                  <a:cubicBezTo>
                    <a:pt x="40" y="50"/>
                    <a:pt x="39" y="49"/>
                    <a:pt x="39" y="50"/>
                  </a:cubicBezTo>
                  <a:cubicBezTo>
                    <a:pt x="37" y="51"/>
                    <a:pt x="36" y="52"/>
                    <a:pt x="35" y="53"/>
                  </a:cubicBezTo>
                  <a:cubicBezTo>
                    <a:pt x="34" y="54"/>
                    <a:pt x="32" y="55"/>
                    <a:pt x="32" y="56"/>
                  </a:cubicBezTo>
                  <a:cubicBezTo>
                    <a:pt x="29" y="58"/>
                    <a:pt x="27" y="61"/>
                    <a:pt x="24" y="62"/>
                  </a:cubicBezTo>
                  <a:cubicBezTo>
                    <a:pt x="22" y="63"/>
                    <a:pt x="21" y="65"/>
                    <a:pt x="18" y="65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18" y="67"/>
                    <a:pt x="16" y="67"/>
                    <a:pt x="15" y="68"/>
                  </a:cubicBezTo>
                  <a:cubicBezTo>
                    <a:pt x="14" y="68"/>
                    <a:pt x="14" y="69"/>
                    <a:pt x="12" y="69"/>
                  </a:cubicBezTo>
                  <a:cubicBezTo>
                    <a:pt x="12" y="70"/>
                    <a:pt x="10" y="71"/>
                    <a:pt x="9" y="73"/>
                  </a:cubicBezTo>
                  <a:cubicBezTo>
                    <a:pt x="8" y="73"/>
                    <a:pt x="7" y="72"/>
                    <a:pt x="5" y="73"/>
                  </a:cubicBezTo>
                  <a:cubicBezTo>
                    <a:pt x="5" y="71"/>
                    <a:pt x="3" y="71"/>
                    <a:pt x="3" y="70"/>
                  </a:cubicBezTo>
                  <a:cubicBezTo>
                    <a:pt x="2" y="69"/>
                    <a:pt x="1" y="68"/>
                    <a:pt x="0" y="67"/>
                  </a:cubicBezTo>
                  <a:cubicBezTo>
                    <a:pt x="0" y="66"/>
                    <a:pt x="0" y="65"/>
                    <a:pt x="0" y="65"/>
                  </a:cubicBezTo>
                  <a:cubicBezTo>
                    <a:pt x="0" y="64"/>
                    <a:pt x="1" y="64"/>
                    <a:pt x="0" y="63"/>
                  </a:cubicBezTo>
                  <a:cubicBezTo>
                    <a:pt x="1" y="61"/>
                    <a:pt x="1" y="59"/>
                    <a:pt x="1" y="5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4"/>
                    <a:pt x="2" y="53"/>
                    <a:pt x="2" y="53"/>
                  </a:cubicBezTo>
                  <a:cubicBezTo>
                    <a:pt x="3" y="49"/>
                    <a:pt x="2" y="46"/>
                    <a:pt x="3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3" y="42"/>
                    <a:pt x="2" y="42"/>
                    <a:pt x="2" y="42"/>
                  </a:cubicBezTo>
                  <a:cubicBezTo>
                    <a:pt x="3" y="41"/>
                    <a:pt x="2" y="40"/>
                    <a:pt x="3" y="38"/>
                  </a:cubicBezTo>
                  <a:cubicBezTo>
                    <a:pt x="2" y="38"/>
                    <a:pt x="2" y="38"/>
                    <a:pt x="2" y="37"/>
                  </a:cubicBezTo>
                  <a:cubicBezTo>
                    <a:pt x="3" y="37"/>
                    <a:pt x="3" y="36"/>
                    <a:pt x="3" y="35"/>
                  </a:cubicBezTo>
                  <a:cubicBezTo>
                    <a:pt x="3" y="35"/>
                    <a:pt x="3" y="34"/>
                    <a:pt x="3" y="3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4" y="30"/>
                    <a:pt x="2" y="27"/>
                    <a:pt x="4" y="24"/>
                  </a:cubicBezTo>
                  <a:cubicBezTo>
                    <a:pt x="3" y="23"/>
                    <a:pt x="4" y="22"/>
                    <a:pt x="4" y="21"/>
                  </a:cubicBezTo>
                  <a:cubicBezTo>
                    <a:pt x="4" y="20"/>
                    <a:pt x="4" y="18"/>
                    <a:pt x="5" y="17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5"/>
                    <a:pt x="6" y="15"/>
                    <a:pt x="7" y="15"/>
                  </a:cubicBezTo>
                  <a:cubicBezTo>
                    <a:pt x="8" y="14"/>
                    <a:pt x="9" y="14"/>
                    <a:pt x="10" y="14"/>
                  </a:cubicBezTo>
                  <a:cubicBezTo>
                    <a:pt x="13" y="16"/>
                    <a:pt x="14" y="19"/>
                    <a:pt x="15" y="21"/>
                  </a:cubicBezTo>
                  <a:cubicBezTo>
                    <a:pt x="14" y="22"/>
                    <a:pt x="16" y="23"/>
                    <a:pt x="15" y="24"/>
                  </a:cubicBezTo>
                  <a:cubicBezTo>
                    <a:pt x="15" y="26"/>
                    <a:pt x="15" y="29"/>
                    <a:pt x="13" y="30"/>
                  </a:cubicBezTo>
                  <a:cubicBezTo>
                    <a:pt x="12" y="32"/>
                    <a:pt x="14" y="34"/>
                    <a:pt x="11" y="35"/>
                  </a:cubicBezTo>
                  <a:cubicBezTo>
                    <a:pt x="11" y="36"/>
                    <a:pt x="11" y="37"/>
                    <a:pt x="11" y="38"/>
                  </a:cubicBezTo>
                  <a:cubicBezTo>
                    <a:pt x="12" y="39"/>
                    <a:pt x="12" y="37"/>
                    <a:pt x="14" y="36"/>
                  </a:cubicBezTo>
                  <a:cubicBezTo>
                    <a:pt x="16" y="35"/>
                    <a:pt x="19" y="34"/>
                    <a:pt x="21" y="33"/>
                  </a:cubicBezTo>
                  <a:cubicBezTo>
                    <a:pt x="22" y="33"/>
                    <a:pt x="24" y="32"/>
                    <a:pt x="24" y="31"/>
                  </a:cubicBezTo>
                  <a:cubicBezTo>
                    <a:pt x="26" y="31"/>
                    <a:pt x="28" y="30"/>
                    <a:pt x="28" y="29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3" y="25"/>
                    <a:pt x="21" y="31"/>
                    <a:pt x="18" y="27"/>
                  </a:cubicBezTo>
                  <a:cubicBezTo>
                    <a:pt x="16" y="26"/>
                    <a:pt x="18" y="24"/>
                    <a:pt x="18" y="22"/>
                  </a:cubicBezTo>
                  <a:cubicBezTo>
                    <a:pt x="19" y="21"/>
                    <a:pt x="20" y="20"/>
                    <a:pt x="21" y="19"/>
                  </a:cubicBezTo>
                  <a:cubicBezTo>
                    <a:pt x="22" y="19"/>
                    <a:pt x="22" y="18"/>
                    <a:pt x="23" y="18"/>
                  </a:cubicBezTo>
                  <a:cubicBezTo>
                    <a:pt x="25" y="18"/>
                    <a:pt x="23" y="14"/>
                    <a:pt x="26" y="15"/>
                  </a:cubicBezTo>
                  <a:cubicBezTo>
                    <a:pt x="27" y="15"/>
                    <a:pt x="28" y="16"/>
                    <a:pt x="29" y="15"/>
                  </a:cubicBezTo>
                  <a:cubicBezTo>
                    <a:pt x="31" y="14"/>
                    <a:pt x="32" y="13"/>
                    <a:pt x="33" y="12"/>
                  </a:cubicBezTo>
                  <a:cubicBezTo>
                    <a:pt x="33" y="11"/>
                    <a:pt x="34" y="11"/>
                    <a:pt x="34" y="10"/>
                  </a:cubicBezTo>
                  <a:cubicBezTo>
                    <a:pt x="32" y="10"/>
                    <a:pt x="31" y="11"/>
                    <a:pt x="29" y="11"/>
                  </a:cubicBezTo>
                  <a:cubicBezTo>
                    <a:pt x="29" y="12"/>
                    <a:pt x="27" y="12"/>
                    <a:pt x="26" y="12"/>
                  </a:cubicBezTo>
                  <a:cubicBezTo>
                    <a:pt x="26" y="13"/>
                    <a:pt x="25" y="12"/>
                    <a:pt x="24" y="13"/>
                  </a:cubicBezTo>
                  <a:cubicBezTo>
                    <a:pt x="24" y="13"/>
                    <a:pt x="23" y="14"/>
                    <a:pt x="23" y="13"/>
                  </a:cubicBezTo>
                  <a:cubicBezTo>
                    <a:pt x="22" y="14"/>
                    <a:pt x="21" y="13"/>
                    <a:pt x="20" y="14"/>
                  </a:cubicBezTo>
                  <a:cubicBezTo>
                    <a:pt x="19" y="12"/>
                    <a:pt x="16" y="13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0"/>
                    <a:pt x="12" y="11"/>
                    <a:pt x="13" y="9"/>
                  </a:cubicBezTo>
                  <a:cubicBezTo>
                    <a:pt x="13" y="8"/>
                    <a:pt x="14" y="6"/>
                    <a:pt x="15" y="6"/>
                  </a:cubicBezTo>
                  <a:cubicBezTo>
                    <a:pt x="19" y="5"/>
                    <a:pt x="22" y="4"/>
                    <a:pt x="26" y="4"/>
                  </a:cubicBezTo>
                  <a:cubicBezTo>
                    <a:pt x="27" y="4"/>
                    <a:pt x="29" y="3"/>
                    <a:pt x="31" y="3"/>
                  </a:cubicBezTo>
                  <a:cubicBezTo>
                    <a:pt x="32" y="2"/>
                    <a:pt x="34" y="3"/>
                    <a:pt x="35" y="2"/>
                  </a:cubicBezTo>
                  <a:cubicBezTo>
                    <a:pt x="38" y="2"/>
                    <a:pt x="40" y="1"/>
                    <a:pt x="42" y="0"/>
                  </a:cubicBezTo>
                  <a:cubicBezTo>
                    <a:pt x="42" y="0"/>
                    <a:pt x="44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7" y="1"/>
                    <a:pt x="50" y="1"/>
                    <a:pt x="51" y="3"/>
                  </a:cubicBezTo>
                  <a:cubicBezTo>
                    <a:pt x="50" y="4"/>
                    <a:pt x="52" y="4"/>
                    <a:pt x="52" y="5"/>
                  </a:cubicBezTo>
                  <a:cubicBezTo>
                    <a:pt x="52" y="6"/>
                    <a:pt x="50" y="5"/>
                    <a:pt x="50" y="7"/>
                  </a:cubicBezTo>
                  <a:cubicBezTo>
                    <a:pt x="47" y="8"/>
                    <a:pt x="45" y="11"/>
                    <a:pt x="43" y="13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4" y="15"/>
                    <a:pt x="45" y="14"/>
                    <a:pt x="46" y="15"/>
                  </a:cubicBezTo>
                  <a:cubicBezTo>
                    <a:pt x="46" y="16"/>
                    <a:pt x="46" y="17"/>
                    <a:pt x="47" y="18"/>
                  </a:cubicBezTo>
                  <a:cubicBezTo>
                    <a:pt x="46" y="19"/>
                    <a:pt x="45" y="20"/>
                    <a:pt x="43" y="20"/>
                  </a:cubicBezTo>
                  <a:cubicBezTo>
                    <a:pt x="43" y="21"/>
                    <a:pt x="42" y="21"/>
                    <a:pt x="42" y="21"/>
                  </a:cubicBezTo>
                  <a:cubicBezTo>
                    <a:pt x="45" y="22"/>
                    <a:pt x="47" y="21"/>
                    <a:pt x="49" y="22"/>
                  </a:cubicBezTo>
                  <a:cubicBezTo>
                    <a:pt x="50" y="23"/>
                    <a:pt x="51" y="22"/>
                    <a:pt x="52" y="23"/>
                  </a:cubicBezTo>
                  <a:close/>
                  <a:moveTo>
                    <a:pt x="40" y="24"/>
                  </a:moveTo>
                  <a:cubicBezTo>
                    <a:pt x="40" y="25"/>
                    <a:pt x="38" y="25"/>
                    <a:pt x="37" y="26"/>
                  </a:cubicBezTo>
                  <a:cubicBezTo>
                    <a:pt x="36" y="26"/>
                    <a:pt x="36" y="26"/>
                    <a:pt x="35" y="26"/>
                  </a:cubicBezTo>
                  <a:cubicBezTo>
                    <a:pt x="34" y="26"/>
                    <a:pt x="36" y="25"/>
                    <a:pt x="35" y="24"/>
                  </a:cubicBezTo>
                  <a:cubicBezTo>
                    <a:pt x="36" y="24"/>
                    <a:pt x="37" y="22"/>
                    <a:pt x="38" y="23"/>
                  </a:cubicBezTo>
                  <a:cubicBezTo>
                    <a:pt x="39" y="23"/>
                    <a:pt x="39" y="25"/>
                    <a:pt x="40" y="24"/>
                  </a:cubicBezTo>
                  <a:close/>
                  <a:moveTo>
                    <a:pt x="73" y="36"/>
                  </a:moveTo>
                  <a:cubicBezTo>
                    <a:pt x="73" y="37"/>
                    <a:pt x="73" y="38"/>
                    <a:pt x="74" y="39"/>
                  </a:cubicBezTo>
                  <a:cubicBezTo>
                    <a:pt x="73" y="40"/>
                    <a:pt x="73" y="42"/>
                    <a:pt x="74" y="44"/>
                  </a:cubicBezTo>
                  <a:cubicBezTo>
                    <a:pt x="74" y="44"/>
                    <a:pt x="72" y="44"/>
                    <a:pt x="72" y="44"/>
                  </a:cubicBezTo>
                  <a:cubicBezTo>
                    <a:pt x="72" y="41"/>
                    <a:pt x="72" y="37"/>
                    <a:pt x="72" y="33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3" y="33"/>
                    <a:pt x="72" y="33"/>
                    <a:pt x="73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2"/>
                    <a:pt x="72" y="32"/>
                    <a:pt x="72" y="31"/>
                  </a:cubicBezTo>
                  <a:cubicBezTo>
                    <a:pt x="72" y="31"/>
                    <a:pt x="73" y="30"/>
                    <a:pt x="73" y="30"/>
                  </a:cubicBezTo>
                  <a:cubicBezTo>
                    <a:pt x="72" y="29"/>
                    <a:pt x="73" y="28"/>
                    <a:pt x="73" y="27"/>
                  </a:cubicBezTo>
                  <a:cubicBezTo>
                    <a:pt x="73" y="29"/>
                    <a:pt x="73" y="33"/>
                    <a:pt x="73" y="36"/>
                  </a:cubicBezTo>
                  <a:close/>
                  <a:moveTo>
                    <a:pt x="71" y="35"/>
                  </a:moveTo>
                  <a:cubicBezTo>
                    <a:pt x="71" y="35"/>
                    <a:pt x="70" y="36"/>
                    <a:pt x="71" y="37"/>
                  </a:cubicBezTo>
                  <a:cubicBezTo>
                    <a:pt x="70" y="37"/>
                    <a:pt x="71" y="38"/>
                    <a:pt x="71" y="39"/>
                  </a:cubicBezTo>
                  <a:cubicBezTo>
                    <a:pt x="70" y="40"/>
                    <a:pt x="71" y="43"/>
                    <a:pt x="70" y="44"/>
                  </a:cubicBezTo>
                  <a:cubicBezTo>
                    <a:pt x="70" y="44"/>
                    <a:pt x="71" y="45"/>
                    <a:pt x="70" y="46"/>
                  </a:cubicBezTo>
                  <a:cubicBezTo>
                    <a:pt x="71" y="46"/>
                    <a:pt x="70" y="47"/>
                    <a:pt x="70" y="48"/>
                  </a:cubicBezTo>
                  <a:cubicBezTo>
                    <a:pt x="69" y="49"/>
                    <a:pt x="70" y="50"/>
                    <a:pt x="70" y="51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1" y="51"/>
                    <a:pt x="70" y="50"/>
                    <a:pt x="71" y="50"/>
                  </a:cubicBezTo>
                  <a:cubicBezTo>
                    <a:pt x="70" y="51"/>
                    <a:pt x="71" y="52"/>
                    <a:pt x="70" y="53"/>
                  </a:cubicBezTo>
                  <a:cubicBezTo>
                    <a:pt x="71" y="54"/>
                    <a:pt x="71" y="56"/>
                    <a:pt x="71" y="57"/>
                  </a:cubicBezTo>
                  <a:cubicBezTo>
                    <a:pt x="70" y="57"/>
                    <a:pt x="70" y="56"/>
                    <a:pt x="70" y="56"/>
                  </a:cubicBezTo>
                  <a:cubicBezTo>
                    <a:pt x="70" y="57"/>
                    <a:pt x="69" y="57"/>
                    <a:pt x="69" y="57"/>
                  </a:cubicBezTo>
                  <a:cubicBezTo>
                    <a:pt x="70" y="58"/>
                    <a:pt x="69" y="59"/>
                    <a:pt x="69" y="60"/>
                  </a:cubicBezTo>
                  <a:cubicBezTo>
                    <a:pt x="68" y="60"/>
                    <a:pt x="69" y="59"/>
                    <a:pt x="68" y="59"/>
                  </a:cubicBezTo>
                  <a:cubicBezTo>
                    <a:pt x="69" y="57"/>
                    <a:pt x="69" y="56"/>
                    <a:pt x="68" y="55"/>
                  </a:cubicBezTo>
                  <a:cubicBezTo>
                    <a:pt x="67" y="53"/>
                    <a:pt x="69" y="52"/>
                    <a:pt x="68" y="50"/>
                  </a:cubicBezTo>
                  <a:cubicBezTo>
                    <a:pt x="69" y="50"/>
                    <a:pt x="68" y="49"/>
                    <a:pt x="69" y="49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7"/>
                    <a:pt x="69" y="46"/>
                    <a:pt x="69" y="44"/>
                  </a:cubicBezTo>
                  <a:cubicBezTo>
                    <a:pt x="69" y="44"/>
                    <a:pt x="69" y="44"/>
                    <a:pt x="69" y="43"/>
                  </a:cubicBezTo>
                  <a:cubicBezTo>
                    <a:pt x="69" y="43"/>
                    <a:pt x="68" y="43"/>
                    <a:pt x="68" y="43"/>
                  </a:cubicBezTo>
                  <a:cubicBezTo>
                    <a:pt x="71" y="43"/>
                    <a:pt x="68" y="40"/>
                    <a:pt x="69" y="39"/>
                  </a:cubicBezTo>
                  <a:cubicBezTo>
                    <a:pt x="68" y="38"/>
                    <a:pt x="71" y="37"/>
                    <a:pt x="69" y="36"/>
                  </a:cubicBezTo>
                  <a:cubicBezTo>
                    <a:pt x="70" y="35"/>
                    <a:pt x="70" y="33"/>
                    <a:pt x="70" y="32"/>
                  </a:cubicBezTo>
                  <a:cubicBezTo>
                    <a:pt x="71" y="35"/>
                    <a:pt x="71" y="35"/>
                    <a:pt x="71" y="35"/>
                  </a:cubicBezTo>
                  <a:close/>
                  <a:moveTo>
                    <a:pt x="34" y="41"/>
                  </a:moveTo>
                  <a:cubicBezTo>
                    <a:pt x="33" y="40"/>
                    <a:pt x="33" y="40"/>
                    <a:pt x="33" y="40"/>
                  </a:cubicBezTo>
                  <a:cubicBezTo>
                    <a:pt x="33" y="40"/>
                    <a:pt x="33" y="41"/>
                    <a:pt x="33" y="42"/>
                  </a:cubicBezTo>
                  <a:cubicBezTo>
                    <a:pt x="33" y="42"/>
                    <a:pt x="34" y="43"/>
                    <a:pt x="34" y="44"/>
                  </a:cubicBezTo>
                  <a:cubicBezTo>
                    <a:pt x="32" y="46"/>
                    <a:pt x="29" y="47"/>
                    <a:pt x="28" y="49"/>
                  </a:cubicBezTo>
                  <a:cubicBezTo>
                    <a:pt x="27" y="49"/>
                    <a:pt x="27" y="50"/>
                    <a:pt x="26" y="50"/>
                  </a:cubicBezTo>
                  <a:cubicBezTo>
                    <a:pt x="21" y="53"/>
                    <a:pt x="17" y="57"/>
                    <a:pt x="12" y="60"/>
                  </a:cubicBezTo>
                  <a:cubicBezTo>
                    <a:pt x="12" y="60"/>
                    <a:pt x="12" y="60"/>
                    <a:pt x="11" y="60"/>
                  </a:cubicBezTo>
                  <a:cubicBezTo>
                    <a:pt x="11" y="60"/>
                    <a:pt x="11" y="59"/>
                    <a:pt x="10" y="59"/>
                  </a:cubicBezTo>
                  <a:cubicBezTo>
                    <a:pt x="11" y="57"/>
                    <a:pt x="10" y="56"/>
                    <a:pt x="10" y="56"/>
                  </a:cubicBezTo>
                  <a:cubicBezTo>
                    <a:pt x="10" y="54"/>
                    <a:pt x="11" y="53"/>
                    <a:pt x="9" y="52"/>
                  </a:cubicBezTo>
                  <a:cubicBezTo>
                    <a:pt x="11" y="50"/>
                    <a:pt x="10" y="47"/>
                    <a:pt x="10" y="45"/>
                  </a:cubicBezTo>
                  <a:cubicBezTo>
                    <a:pt x="12" y="47"/>
                    <a:pt x="14" y="45"/>
                    <a:pt x="17" y="46"/>
                  </a:cubicBezTo>
                  <a:cubicBezTo>
                    <a:pt x="17" y="45"/>
                    <a:pt x="18" y="45"/>
                    <a:pt x="18" y="45"/>
                  </a:cubicBezTo>
                  <a:cubicBezTo>
                    <a:pt x="20" y="44"/>
                    <a:pt x="21" y="43"/>
                    <a:pt x="23" y="43"/>
                  </a:cubicBezTo>
                  <a:cubicBezTo>
                    <a:pt x="24" y="43"/>
                    <a:pt x="24" y="41"/>
                    <a:pt x="26" y="42"/>
                  </a:cubicBezTo>
                  <a:cubicBezTo>
                    <a:pt x="27" y="41"/>
                    <a:pt x="28" y="39"/>
                    <a:pt x="30" y="39"/>
                  </a:cubicBezTo>
                  <a:cubicBezTo>
                    <a:pt x="30" y="38"/>
                    <a:pt x="31" y="38"/>
                    <a:pt x="32" y="37"/>
                  </a:cubicBezTo>
                  <a:cubicBezTo>
                    <a:pt x="33" y="38"/>
                    <a:pt x="34" y="40"/>
                    <a:pt x="34" y="41"/>
                  </a:cubicBezTo>
                  <a:close/>
                  <a:moveTo>
                    <a:pt x="74" y="46"/>
                  </a:moveTo>
                  <a:cubicBezTo>
                    <a:pt x="73" y="46"/>
                    <a:pt x="73" y="47"/>
                    <a:pt x="73" y="48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4" y="49"/>
                    <a:pt x="74" y="50"/>
                    <a:pt x="73" y="51"/>
                  </a:cubicBezTo>
                  <a:cubicBezTo>
                    <a:pt x="74" y="52"/>
                    <a:pt x="74" y="54"/>
                    <a:pt x="73" y="55"/>
                  </a:cubicBezTo>
                  <a:cubicBezTo>
                    <a:pt x="73" y="55"/>
                    <a:pt x="73" y="56"/>
                    <a:pt x="73" y="56"/>
                  </a:cubicBezTo>
                  <a:cubicBezTo>
                    <a:pt x="73" y="56"/>
                    <a:pt x="71" y="54"/>
                    <a:pt x="72" y="53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3" y="54"/>
                    <a:pt x="73" y="52"/>
                    <a:pt x="73" y="51"/>
                  </a:cubicBezTo>
                  <a:cubicBezTo>
                    <a:pt x="72" y="50"/>
                    <a:pt x="73" y="49"/>
                    <a:pt x="72" y="49"/>
                  </a:cubicBezTo>
                  <a:cubicBezTo>
                    <a:pt x="73" y="49"/>
                    <a:pt x="72" y="48"/>
                    <a:pt x="72" y="48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72" y="47"/>
                    <a:pt x="72" y="47"/>
                    <a:pt x="72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3" y="46"/>
                    <a:pt x="71" y="45"/>
                    <a:pt x="73" y="45"/>
                  </a:cubicBezTo>
                  <a:cubicBezTo>
                    <a:pt x="74" y="45"/>
                    <a:pt x="74" y="45"/>
                    <a:pt x="74" y="45"/>
                  </a:cubicBezTo>
                  <a:lnTo>
                    <a:pt x="74" y="46"/>
                  </a:lnTo>
                  <a:close/>
                  <a:moveTo>
                    <a:pt x="70" y="55"/>
                  </a:moveTo>
                  <a:cubicBezTo>
                    <a:pt x="70" y="54"/>
                    <a:pt x="70" y="54"/>
                    <a:pt x="70" y="54"/>
                  </a:cubicBezTo>
                  <a:cubicBezTo>
                    <a:pt x="70" y="54"/>
                    <a:pt x="70" y="54"/>
                    <a:pt x="70" y="54"/>
                  </a:cubicBezTo>
                  <a:lnTo>
                    <a:pt x="70" y="55"/>
                  </a:lnTo>
                  <a:close/>
                  <a:moveTo>
                    <a:pt x="70" y="68"/>
                  </a:moveTo>
                  <a:cubicBezTo>
                    <a:pt x="70" y="67"/>
                    <a:pt x="69" y="67"/>
                    <a:pt x="70" y="66"/>
                  </a:cubicBezTo>
                  <a:cubicBezTo>
                    <a:pt x="70" y="68"/>
                    <a:pt x="70" y="68"/>
                    <a:pt x="70" y="68"/>
                  </a:cubicBezTo>
                  <a:close/>
                  <a:moveTo>
                    <a:pt x="72" y="68"/>
                  </a:moveTo>
                  <a:cubicBezTo>
                    <a:pt x="72" y="67"/>
                    <a:pt x="71" y="68"/>
                    <a:pt x="71" y="67"/>
                  </a:cubicBezTo>
                  <a:cubicBezTo>
                    <a:pt x="72" y="67"/>
                    <a:pt x="72" y="67"/>
                    <a:pt x="72" y="67"/>
                  </a:cubicBezTo>
                  <a:lnTo>
                    <a:pt x="72" y="68"/>
                  </a:lnTo>
                  <a:close/>
                  <a:moveTo>
                    <a:pt x="74" y="70"/>
                  </a:moveTo>
                  <a:cubicBezTo>
                    <a:pt x="74" y="70"/>
                    <a:pt x="74" y="70"/>
                    <a:pt x="74" y="70"/>
                  </a:cubicBezTo>
                  <a:cubicBezTo>
                    <a:pt x="74" y="69"/>
                    <a:pt x="74" y="69"/>
                    <a:pt x="74" y="69"/>
                  </a:cubicBezTo>
                  <a:cubicBezTo>
                    <a:pt x="74" y="69"/>
                    <a:pt x="74" y="69"/>
                    <a:pt x="74" y="70"/>
                  </a:cubicBezTo>
                  <a:close/>
                  <a:moveTo>
                    <a:pt x="76" y="76"/>
                  </a:moveTo>
                  <a:cubicBezTo>
                    <a:pt x="76" y="76"/>
                    <a:pt x="76" y="77"/>
                    <a:pt x="76" y="77"/>
                  </a:cubicBezTo>
                  <a:cubicBezTo>
                    <a:pt x="75" y="76"/>
                    <a:pt x="76" y="76"/>
                    <a:pt x="76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17"/>
            <p:cNvSpPr>
              <a:spLocks noEditPoints="1"/>
            </p:cNvSpPr>
            <p:nvPr/>
          </p:nvSpPr>
          <p:spPr bwMode="auto">
            <a:xfrm>
              <a:off x="5416" y="4133"/>
              <a:ext cx="121" cy="110"/>
            </a:xfrm>
            <a:custGeom>
              <a:avLst/>
              <a:gdLst>
                <a:gd name="T0" fmla="*/ 18 w 47"/>
                <a:gd name="T1" fmla="*/ 5 h 41"/>
                <a:gd name="T2" fmla="*/ 14 w 47"/>
                <a:gd name="T3" fmla="*/ 9 h 41"/>
                <a:gd name="T4" fmla="*/ 11 w 47"/>
                <a:gd name="T5" fmla="*/ 9 h 41"/>
                <a:gd name="T6" fmla="*/ 11 w 47"/>
                <a:gd name="T7" fmla="*/ 0 h 41"/>
                <a:gd name="T8" fmla="*/ 34 w 47"/>
                <a:gd name="T9" fmla="*/ 7 h 41"/>
                <a:gd name="T10" fmla="*/ 33 w 47"/>
                <a:gd name="T11" fmla="*/ 11 h 41"/>
                <a:gd name="T12" fmla="*/ 26 w 47"/>
                <a:gd name="T13" fmla="*/ 17 h 41"/>
                <a:gd name="T14" fmla="*/ 36 w 47"/>
                <a:gd name="T15" fmla="*/ 23 h 41"/>
                <a:gd name="T16" fmla="*/ 40 w 47"/>
                <a:gd name="T17" fmla="*/ 24 h 41"/>
                <a:gd name="T18" fmla="*/ 45 w 47"/>
                <a:gd name="T19" fmla="*/ 24 h 41"/>
                <a:gd name="T20" fmla="*/ 47 w 47"/>
                <a:gd name="T21" fmla="*/ 26 h 41"/>
                <a:gd name="T22" fmla="*/ 45 w 47"/>
                <a:gd name="T23" fmla="*/ 28 h 41"/>
                <a:gd name="T24" fmla="*/ 36 w 47"/>
                <a:gd name="T25" fmla="*/ 27 h 41"/>
                <a:gd name="T26" fmla="*/ 25 w 47"/>
                <a:gd name="T27" fmla="*/ 19 h 41"/>
                <a:gd name="T28" fmla="*/ 20 w 47"/>
                <a:gd name="T29" fmla="*/ 29 h 41"/>
                <a:gd name="T30" fmla="*/ 16 w 47"/>
                <a:gd name="T31" fmla="*/ 32 h 41"/>
                <a:gd name="T32" fmla="*/ 16 w 47"/>
                <a:gd name="T33" fmla="*/ 28 h 41"/>
                <a:gd name="T34" fmla="*/ 24 w 47"/>
                <a:gd name="T35" fmla="*/ 17 h 41"/>
                <a:gd name="T36" fmla="*/ 24 w 47"/>
                <a:gd name="T37" fmla="*/ 17 h 41"/>
                <a:gd name="T38" fmla="*/ 26 w 47"/>
                <a:gd name="T39" fmla="*/ 15 h 41"/>
                <a:gd name="T40" fmla="*/ 34 w 47"/>
                <a:gd name="T41" fmla="*/ 7 h 41"/>
                <a:gd name="T42" fmla="*/ 23 w 47"/>
                <a:gd name="T43" fmla="*/ 11 h 41"/>
                <a:gd name="T44" fmla="*/ 19 w 47"/>
                <a:gd name="T45" fmla="*/ 14 h 41"/>
                <a:gd name="T46" fmla="*/ 22 w 47"/>
                <a:gd name="T47" fmla="*/ 9 h 41"/>
                <a:gd name="T48" fmla="*/ 13 w 47"/>
                <a:gd name="T49" fmla="*/ 20 h 41"/>
                <a:gd name="T50" fmla="*/ 17 w 47"/>
                <a:gd name="T51" fmla="*/ 21 h 41"/>
                <a:gd name="T52" fmla="*/ 12 w 47"/>
                <a:gd name="T53" fmla="*/ 35 h 41"/>
                <a:gd name="T54" fmla="*/ 9 w 47"/>
                <a:gd name="T55" fmla="*/ 39 h 41"/>
                <a:gd name="T56" fmla="*/ 7 w 47"/>
                <a:gd name="T57" fmla="*/ 33 h 41"/>
                <a:gd name="T58" fmla="*/ 4 w 47"/>
                <a:gd name="T59" fmla="*/ 37 h 41"/>
                <a:gd name="T60" fmla="*/ 2 w 47"/>
                <a:gd name="T61" fmla="*/ 32 h 41"/>
                <a:gd name="T62" fmla="*/ 5 w 47"/>
                <a:gd name="T63" fmla="*/ 26 h 41"/>
                <a:gd name="T64" fmla="*/ 0 w 47"/>
                <a:gd name="T65" fmla="*/ 22 h 41"/>
                <a:gd name="T66" fmla="*/ 3 w 47"/>
                <a:gd name="T67" fmla="*/ 21 h 41"/>
                <a:gd name="T68" fmla="*/ 11 w 47"/>
                <a:gd name="T69" fmla="*/ 19 h 41"/>
                <a:gd name="T70" fmla="*/ 31 w 47"/>
                <a:gd name="T71" fmla="*/ 26 h 41"/>
                <a:gd name="T72" fmla="*/ 33 w 47"/>
                <a:gd name="T73" fmla="*/ 37 h 41"/>
                <a:gd name="T74" fmla="*/ 27 w 47"/>
                <a:gd name="T75" fmla="*/ 38 h 41"/>
                <a:gd name="T76" fmla="*/ 27 w 47"/>
                <a:gd name="T77" fmla="*/ 30 h 41"/>
                <a:gd name="T78" fmla="*/ 21 w 47"/>
                <a:gd name="T79" fmla="*/ 31 h 41"/>
                <a:gd name="T80" fmla="*/ 24 w 47"/>
                <a:gd name="T81" fmla="*/ 40 h 41"/>
                <a:gd name="T82" fmla="*/ 23 w 47"/>
                <a:gd name="T83" fmla="*/ 40 h 41"/>
                <a:gd name="T84" fmla="*/ 20 w 47"/>
                <a:gd name="T85" fmla="*/ 34 h 41"/>
                <a:gd name="T86" fmla="*/ 22 w 47"/>
                <a:gd name="T87" fmla="*/ 2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" h="41">
                  <a:moveTo>
                    <a:pt x="14" y="3"/>
                  </a:moveTo>
                  <a:cubicBezTo>
                    <a:pt x="15" y="3"/>
                    <a:pt x="15" y="4"/>
                    <a:pt x="15" y="3"/>
                  </a:cubicBezTo>
                  <a:cubicBezTo>
                    <a:pt x="16" y="4"/>
                    <a:pt x="17" y="4"/>
                    <a:pt x="18" y="5"/>
                  </a:cubicBezTo>
                  <a:cubicBezTo>
                    <a:pt x="18" y="6"/>
                    <a:pt x="17" y="6"/>
                    <a:pt x="17" y="7"/>
                  </a:cubicBezTo>
                  <a:cubicBezTo>
                    <a:pt x="16" y="8"/>
                    <a:pt x="16" y="7"/>
                    <a:pt x="16" y="8"/>
                  </a:cubicBezTo>
                  <a:cubicBezTo>
                    <a:pt x="15" y="8"/>
                    <a:pt x="15" y="9"/>
                    <a:pt x="14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2" y="10"/>
                    <a:pt x="11" y="11"/>
                    <a:pt x="10" y="11"/>
                  </a:cubicBezTo>
                  <a:cubicBezTo>
                    <a:pt x="10" y="11"/>
                    <a:pt x="11" y="10"/>
                    <a:pt x="11" y="9"/>
                  </a:cubicBezTo>
                  <a:cubicBezTo>
                    <a:pt x="11" y="8"/>
                    <a:pt x="12" y="7"/>
                    <a:pt x="12" y="6"/>
                  </a:cubicBezTo>
                  <a:cubicBezTo>
                    <a:pt x="11" y="4"/>
                    <a:pt x="10" y="3"/>
                    <a:pt x="10" y="2"/>
                  </a:cubicBezTo>
                  <a:cubicBezTo>
                    <a:pt x="11" y="1"/>
                    <a:pt x="11" y="1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4" y="3"/>
                  </a:lnTo>
                  <a:close/>
                  <a:moveTo>
                    <a:pt x="34" y="7"/>
                  </a:moveTo>
                  <a:cubicBezTo>
                    <a:pt x="35" y="8"/>
                    <a:pt x="36" y="9"/>
                    <a:pt x="36" y="10"/>
                  </a:cubicBezTo>
                  <a:cubicBezTo>
                    <a:pt x="35" y="11"/>
                    <a:pt x="34" y="11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2" y="12"/>
                    <a:pt x="31" y="12"/>
                    <a:pt x="30" y="13"/>
                  </a:cubicBezTo>
                  <a:cubicBezTo>
                    <a:pt x="30" y="13"/>
                    <a:pt x="29" y="13"/>
                    <a:pt x="29" y="13"/>
                  </a:cubicBezTo>
                  <a:cubicBezTo>
                    <a:pt x="28" y="15"/>
                    <a:pt x="27" y="16"/>
                    <a:pt x="26" y="17"/>
                  </a:cubicBezTo>
                  <a:cubicBezTo>
                    <a:pt x="27" y="18"/>
                    <a:pt x="28" y="19"/>
                    <a:pt x="29" y="19"/>
                  </a:cubicBezTo>
                  <a:cubicBezTo>
                    <a:pt x="30" y="20"/>
                    <a:pt x="31" y="21"/>
                    <a:pt x="33" y="22"/>
                  </a:cubicBezTo>
                  <a:cubicBezTo>
                    <a:pt x="34" y="22"/>
                    <a:pt x="35" y="23"/>
                    <a:pt x="36" y="23"/>
                  </a:cubicBezTo>
                  <a:cubicBezTo>
                    <a:pt x="37" y="23"/>
                    <a:pt x="38" y="23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5"/>
                    <a:pt x="46" y="24"/>
                    <a:pt x="46" y="25"/>
                  </a:cubicBezTo>
                  <a:cubicBezTo>
                    <a:pt x="46" y="26"/>
                    <a:pt x="47" y="26"/>
                    <a:pt x="47" y="26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6" y="27"/>
                  </a:cubicBezTo>
                  <a:cubicBezTo>
                    <a:pt x="46" y="27"/>
                    <a:pt x="45" y="27"/>
                    <a:pt x="45" y="28"/>
                  </a:cubicBezTo>
                  <a:cubicBezTo>
                    <a:pt x="43" y="28"/>
                    <a:pt x="41" y="28"/>
                    <a:pt x="39" y="27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6"/>
                    <a:pt x="33" y="26"/>
                    <a:pt x="32" y="25"/>
                  </a:cubicBezTo>
                  <a:cubicBezTo>
                    <a:pt x="30" y="24"/>
                    <a:pt x="29" y="22"/>
                    <a:pt x="27" y="21"/>
                  </a:cubicBezTo>
                  <a:cubicBezTo>
                    <a:pt x="27" y="20"/>
                    <a:pt x="26" y="20"/>
                    <a:pt x="25" y="19"/>
                  </a:cubicBezTo>
                  <a:cubicBezTo>
                    <a:pt x="25" y="20"/>
                    <a:pt x="24" y="21"/>
                    <a:pt x="24" y="22"/>
                  </a:cubicBezTo>
                  <a:cubicBezTo>
                    <a:pt x="23" y="23"/>
                    <a:pt x="23" y="24"/>
                    <a:pt x="22" y="25"/>
                  </a:cubicBezTo>
                  <a:cubicBezTo>
                    <a:pt x="21" y="26"/>
                    <a:pt x="21" y="28"/>
                    <a:pt x="20" y="29"/>
                  </a:cubicBezTo>
                  <a:cubicBezTo>
                    <a:pt x="18" y="30"/>
                    <a:pt x="18" y="32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1"/>
                    <a:pt x="16" y="31"/>
                  </a:cubicBezTo>
                  <a:cubicBezTo>
                    <a:pt x="15" y="30"/>
                    <a:pt x="15" y="29"/>
                    <a:pt x="16" y="28"/>
                  </a:cubicBezTo>
                  <a:cubicBezTo>
                    <a:pt x="18" y="25"/>
                    <a:pt x="21" y="21"/>
                    <a:pt x="23" y="18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5" y="16"/>
                    <a:pt x="25" y="16"/>
                  </a:cubicBezTo>
                  <a:cubicBezTo>
                    <a:pt x="25" y="15"/>
                    <a:pt x="25" y="15"/>
                    <a:pt x="26" y="15"/>
                  </a:cubicBezTo>
                  <a:cubicBezTo>
                    <a:pt x="26" y="13"/>
                    <a:pt x="28" y="13"/>
                    <a:pt x="29" y="11"/>
                  </a:cubicBezTo>
                  <a:cubicBezTo>
                    <a:pt x="30" y="10"/>
                    <a:pt x="32" y="9"/>
                    <a:pt x="32" y="8"/>
                  </a:cubicBezTo>
                  <a:cubicBezTo>
                    <a:pt x="33" y="7"/>
                    <a:pt x="34" y="8"/>
                    <a:pt x="34" y="7"/>
                  </a:cubicBezTo>
                  <a:close/>
                  <a:moveTo>
                    <a:pt x="28" y="8"/>
                  </a:moveTo>
                  <a:cubicBezTo>
                    <a:pt x="27" y="9"/>
                    <a:pt x="26" y="9"/>
                    <a:pt x="25" y="9"/>
                  </a:cubicBezTo>
                  <a:cubicBezTo>
                    <a:pt x="24" y="10"/>
                    <a:pt x="23" y="10"/>
                    <a:pt x="23" y="11"/>
                  </a:cubicBezTo>
                  <a:cubicBezTo>
                    <a:pt x="22" y="11"/>
                    <a:pt x="23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3"/>
                    <a:pt x="21" y="15"/>
                    <a:pt x="19" y="14"/>
                  </a:cubicBezTo>
                  <a:cubicBezTo>
                    <a:pt x="18" y="14"/>
                    <a:pt x="18" y="13"/>
                    <a:pt x="17" y="12"/>
                  </a:cubicBezTo>
                  <a:cubicBezTo>
                    <a:pt x="17" y="11"/>
                    <a:pt x="18" y="11"/>
                    <a:pt x="18" y="11"/>
                  </a:cubicBezTo>
                  <a:cubicBezTo>
                    <a:pt x="19" y="10"/>
                    <a:pt x="21" y="10"/>
                    <a:pt x="22" y="9"/>
                  </a:cubicBezTo>
                  <a:cubicBezTo>
                    <a:pt x="24" y="8"/>
                    <a:pt x="25" y="8"/>
                    <a:pt x="27" y="8"/>
                  </a:cubicBezTo>
                  <a:cubicBezTo>
                    <a:pt x="27" y="8"/>
                    <a:pt x="28" y="7"/>
                    <a:pt x="28" y="8"/>
                  </a:cubicBezTo>
                  <a:close/>
                  <a:moveTo>
                    <a:pt x="13" y="20"/>
                  </a:moveTo>
                  <a:cubicBezTo>
                    <a:pt x="14" y="21"/>
                    <a:pt x="13" y="22"/>
                    <a:pt x="13" y="23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8" y="20"/>
                    <a:pt x="18" y="21"/>
                    <a:pt x="17" y="21"/>
                  </a:cubicBezTo>
                  <a:cubicBezTo>
                    <a:pt x="16" y="23"/>
                    <a:pt x="14" y="24"/>
                    <a:pt x="14" y="26"/>
                  </a:cubicBezTo>
                  <a:cubicBezTo>
                    <a:pt x="13" y="27"/>
                    <a:pt x="13" y="28"/>
                    <a:pt x="13" y="29"/>
                  </a:cubicBezTo>
                  <a:cubicBezTo>
                    <a:pt x="13" y="31"/>
                    <a:pt x="12" y="33"/>
                    <a:pt x="12" y="35"/>
                  </a:cubicBezTo>
                  <a:cubicBezTo>
                    <a:pt x="12" y="36"/>
                    <a:pt x="11" y="38"/>
                    <a:pt x="11" y="40"/>
                  </a:cubicBezTo>
                  <a:cubicBezTo>
                    <a:pt x="10" y="40"/>
                    <a:pt x="10" y="39"/>
                    <a:pt x="10" y="40"/>
                  </a:cubicBezTo>
                  <a:cubicBezTo>
                    <a:pt x="9" y="40"/>
                    <a:pt x="9" y="39"/>
                    <a:pt x="9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8" y="38"/>
                    <a:pt x="8" y="37"/>
                    <a:pt x="7" y="36"/>
                  </a:cubicBezTo>
                  <a:cubicBezTo>
                    <a:pt x="7" y="35"/>
                    <a:pt x="7" y="34"/>
                    <a:pt x="7" y="33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6" y="35"/>
                    <a:pt x="5" y="34"/>
                    <a:pt x="5" y="35"/>
                  </a:cubicBezTo>
                  <a:cubicBezTo>
                    <a:pt x="5" y="36"/>
                    <a:pt x="4" y="36"/>
                    <a:pt x="4" y="37"/>
                  </a:cubicBezTo>
                  <a:cubicBezTo>
                    <a:pt x="4" y="36"/>
                    <a:pt x="2" y="35"/>
                    <a:pt x="3" y="34"/>
                  </a:cubicBezTo>
                  <a:cubicBezTo>
                    <a:pt x="2" y="34"/>
                    <a:pt x="2" y="33"/>
                    <a:pt x="2" y="33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1"/>
                    <a:pt x="3" y="31"/>
                  </a:cubicBezTo>
                  <a:cubicBezTo>
                    <a:pt x="4" y="29"/>
                    <a:pt x="6" y="28"/>
                    <a:pt x="7" y="26"/>
                  </a:cubicBezTo>
                  <a:cubicBezTo>
                    <a:pt x="6" y="26"/>
                    <a:pt x="6" y="26"/>
                    <a:pt x="5" y="26"/>
                  </a:cubicBezTo>
                  <a:cubicBezTo>
                    <a:pt x="5" y="26"/>
                    <a:pt x="4" y="26"/>
                    <a:pt x="4" y="26"/>
                  </a:cubicBezTo>
                  <a:cubicBezTo>
                    <a:pt x="4" y="26"/>
                    <a:pt x="3" y="26"/>
                    <a:pt x="3" y="25"/>
                  </a:cubicBezTo>
                  <a:cubicBezTo>
                    <a:pt x="2" y="24"/>
                    <a:pt x="1" y="23"/>
                    <a:pt x="0" y="22"/>
                  </a:cubicBezTo>
                  <a:cubicBezTo>
                    <a:pt x="0" y="22"/>
                    <a:pt x="1" y="21"/>
                    <a:pt x="0" y="2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2" y="21"/>
                    <a:pt x="3" y="21"/>
                  </a:cubicBezTo>
                  <a:cubicBezTo>
                    <a:pt x="5" y="22"/>
                    <a:pt x="6" y="21"/>
                    <a:pt x="8" y="21"/>
                  </a:cubicBezTo>
                  <a:cubicBezTo>
                    <a:pt x="9" y="20"/>
                    <a:pt x="10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2" y="20"/>
                    <a:pt x="13" y="20"/>
                  </a:cubicBezTo>
                  <a:close/>
                  <a:moveTo>
                    <a:pt x="31" y="26"/>
                  </a:moveTo>
                  <a:cubicBezTo>
                    <a:pt x="32" y="27"/>
                    <a:pt x="34" y="28"/>
                    <a:pt x="34" y="29"/>
                  </a:cubicBezTo>
                  <a:cubicBezTo>
                    <a:pt x="34" y="32"/>
                    <a:pt x="32" y="33"/>
                    <a:pt x="31" y="34"/>
                  </a:cubicBezTo>
                  <a:cubicBezTo>
                    <a:pt x="32" y="35"/>
                    <a:pt x="33" y="35"/>
                    <a:pt x="33" y="37"/>
                  </a:cubicBezTo>
                  <a:cubicBezTo>
                    <a:pt x="33" y="37"/>
                    <a:pt x="32" y="37"/>
                    <a:pt x="33" y="38"/>
                  </a:cubicBezTo>
                  <a:cubicBezTo>
                    <a:pt x="32" y="38"/>
                    <a:pt x="31" y="40"/>
                    <a:pt x="30" y="40"/>
                  </a:cubicBezTo>
                  <a:cubicBezTo>
                    <a:pt x="29" y="39"/>
                    <a:pt x="28" y="39"/>
                    <a:pt x="27" y="38"/>
                  </a:cubicBezTo>
                  <a:cubicBezTo>
                    <a:pt x="26" y="38"/>
                    <a:pt x="26" y="37"/>
                    <a:pt x="25" y="36"/>
                  </a:cubicBezTo>
                  <a:cubicBezTo>
                    <a:pt x="25" y="35"/>
                    <a:pt x="24" y="34"/>
                    <a:pt x="25" y="33"/>
                  </a:cubicBezTo>
                  <a:cubicBezTo>
                    <a:pt x="26" y="31"/>
                    <a:pt x="27" y="31"/>
                    <a:pt x="27" y="30"/>
                  </a:cubicBezTo>
                  <a:cubicBezTo>
                    <a:pt x="27" y="30"/>
                    <a:pt x="26" y="30"/>
                    <a:pt x="26" y="30"/>
                  </a:cubicBezTo>
                  <a:cubicBezTo>
                    <a:pt x="25" y="30"/>
                    <a:pt x="24" y="31"/>
                    <a:pt x="23" y="30"/>
                  </a:cubicBezTo>
                  <a:cubicBezTo>
                    <a:pt x="22" y="30"/>
                    <a:pt x="22" y="31"/>
                    <a:pt x="21" y="31"/>
                  </a:cubicBezTo>
                  <a:cubicBezTo>
                    <a:pt x="22" y="33"/>
                    <a:pt x="22" y="36"/>
                    <a:pt x="24" y="38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40"/>
                    <a:pt x="24" y="40"/>
                    <a:pt x="23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0"/>
                    <a:pt x="23" y="40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1" y="38"/>
                    <a:pt x="20" y="37"/>
                    <a:pt x="20" y="34"/>
                  </a:cubicBezTo>
                  <a:cubicBezTo>
                    <a:pt x="19" y="32"/>
                    <a:pt x="20" y="31"/>
                    <a:pt x="20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2" y="29"/>
                    <a:pt x="22" y="29"/>
                  </a:cubicBezTo>
                  <a:cubicBezTo>
                    <a:pt x="24" y="27"/>
                    <a:pt x="27" y="27"/>
                    <a:pt x="29" y="26"/>
                  </a:cubicBezTo>
                  <a:cubicBezTo>
                    <a:pt x="30" y="27"/>
                    <a:pt x="30" y="26"/>
                    <a:pt x="31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18"/>
            <p:cNvSpPr>
              <a:spLocks noEditPoints="1"/>
            </p:cNvSpPr>
            <p:nvPr/>
          </p:nvSpPr>
          <p:spPr bwMode="auto">
            <a:xfrm>
              <a:off x="5110" y="4136"/>
              <a:ext cx="158" cy="147"/>
            </a:xfrm>
            <a:custGeom>
              <a:avLst/>
              <a:gdLst>
                <a:gd name="T0" fmla="*/ 22 w 61"/>
                <a:gd name="T1" fmla="*/ 5 h 55"/>
                <a:gd name="T2" fmla="*/ 23 w 61"/>
                <a:gd name="T3" fmla="*/ 5 h 55"/>
                <a:gd name="T4" fmla="*/ 27 w 61"/>
                <a:gd name="T5" fmla="*/ 8 h 55"/>
                <a:gd name="T6" fmla="*/ 35 w 61"/>
                <a:gd name="T7" fmla="*/ 5 h 55"/>
                <a:gd name="T8" fmla="*/ 41 w 61"/>
                <a:gd name="T9" fmla="*/ 3 h 55"/>
                <a:gd name="T10" fmla="*/ 50 w 61"/>
                <a:gd name="T11" fmla="*/ 6 h 55"/>
                <a:gd name="T12" fmla="*/ 52 w 61"/>
                <a:gd name="T13" fmla="*/ 11 h 55"/>
                <a:gd name="T14" fmla="*/ 51 w 61"/>
                <a:gd name="T15" fmla="*/ 13 h 55"/>
                <a:gd name="T16" fmla="*/ 48 w 61"/>
                <a:gd name="T17" fmla="*/ 17 h 55"/>
                <a:gd name="T18" fmla="*/ 43 w 61"/>
                <a:gd name="T19" fmla="*/ 21 h 55"/>
                <a:gd name="T20" fmla="*/ 41 w 61"/>
                <a:gd name="T21" fmla="*/ 21 h 55"/>
                <a:gd name="T22" fmla="*/ 45 w 61"/>
                <a:gd name="T23" fmla="*/ 5 h 55"/>
                <a:gd name="T24" fmla="*/ 38 w 61"/>
                <a:gd name="T25" fmla="*/ 6 h 55"/>
                <a:gd name="T26" fmla="*/ 32 w 61"/>
                <a:gd name="T27" fmla="*/ 8 h 55"/>
                <a:gd name="T28" fmla="*/ 22 w 61"/>
                <a:gd name="T29" fmla="*/ 14 h 55"/>
                <a:gd name="T30" fmla="*/ 21 w 61"/>
                <a:gd name="T31" fmla="*/ 19 h 55"/>
                <a:gd name="T32" fmla="*/ 21 w 61"/>
                <a:gd name="T33" fmla="*/ 32 h 55"/>
                <a:gd name="T34" fmla="*/ 20 w 61"/>
                <a:gd name="T35" fmla="*/ 46 h 55"/>
                <a:gd name="T36" fmla="*/ 17 w 61"/>
                <a:gd name="T37" fmla="*/ 54 h 55"/>
                <a:gd name="T38" fmla="*/ 13 w 61"/>
                <a:gd name="T39" fmla="*/ 50 h 55"/>
                <a:gd name="T40" fmla="*/ 4 w 61"/>
                <a:gd name="T41" fmla="*/ 35 h 55"/>
                <a:gd name="T42" fmla="*/ 5 w 61"/>
                <a:gd name="T43" fmla="*/ 32 h 55"/>
                <a:gd name="T44" fmla="*/ 6 w 61"/>
                <a:gd name="T45" fmla="*/ 26 h 55"/>
                <a:gd name="T46" fmla="*/ 13 w 61"/>
                <a:gd name="T47" fmla="*/ 18 h 55"/>
                <a:gd name="T48" fmla="*/ 3 w 61"/>
                <a:gd name="T49" fmla="*/ 18 h 55"/>
                <a:gd name="T50" fmla="*/ 0 w 61"/>
                <a:gd name="T51" fmla="*/ 14 h 55"/>
                <a:gd name="T52" fmla="*/ 0 w 61"/>
                <a:gd name="T53" fmla="*/ 13 h 55"/>
                <a:gd name="T54" fmla="*/ 6 w 61"/>
                <a:gd name="T55" fmla="*/ 13 h 55"/>
                <a:gd name="T56" fmla="*/ 15 w 61"/>
                <a:gd name="T57" fmla="*/ 11 h 55"/>
                <a:gd name="T58" fmla="*/ 20 w 61"/>
                <a:gd name="T59" fmla="*/ 3 h 55"/>
                <a:gd name="T60" fmla="*/ 22 w 61"/>
                <a:gd name="T61" fmla="*/ 1 h 55"/>
                <a:gd name="T62" fmla="*/ 36 w 61"/>
                <a:gd name="T63" fmla="*/ 21 h 55"/>
                <a:gd name="T64" fmla="*/ 36 w 61"/>
                <a:gd name="T65" fmla="*/ 30 h 55"/>
                <a:gd name="T66" fmla="*/ 47 w 61"/>
                <a:gd name="T67" fmla="*/ 23 h 55"/>
                <a:gd name="T68" fmla="*/ 52 w 61"/>
                <a:gd name="T69" fmla="*/ 24 h 55"/>
                <a:gd name="T70" fmla="*/ 55 w 61"/>
                <a:gd name="T71" fmla="*/ 30 h 55"/>
                <a:gd name="T72" fmla="*/ 52 w 61"/>
                <a:gd name="T73" fmla="*/ 40 h 55"/>
                <a:gd name="T74" fmla="*/ 58 w 61"/>
                <a:gd name="T75" fmla="*/ 46 h 55"/>
                <a:gd name="T76" fmla="*/ 60 w 61"/>
                <a:gd name="T77" fmla="*/ 52 h 55"/>
                <a:gd name="T78" fmla="*/ 52 w 61"/>
                <a:gd name="T79" fmla="*/ 48 h 55"/>
                <a:gd name="T80" fmla="*/ 45 w 61"/>
                <a:gd name="T81" fmla="*/ 48 h 55"/>
                <a:gd name="T82" fmla="*/ 41 w 61"/>
                <a:gd name="T83" fmla="*/ 49 h 55"/>
                <a:gd name="T84" fmla="*/ 33 w 61"/>
                <a:gd name="T85" fmla="*/ 48 h 55"/>
                <a:gd name="T86" fmla="*/ 29 w 61"/>
                <a:gd name="T87" fmla="*/ 44 h 55"/>
                <a:gd name="T88" fmla="*/ 29 w 61"/>
                <a:gd name="T89" fmla="*/ 38 h 55"/>
                <a:gd name="T90" fmla="*/ 30 w 61"/>
                <a:gd name="T91" fmla="*/ 34 h 55"/>
                <a:gd name="T92" fmla="*/ 32 w 61"/>
                <a:gd name="T93" fmla="*/ 26 h 55"/>
                <a:gd name="T94" fmla="*/ 34 w 61"/>
                <a:gd name="T95" fmla="*/ 21 h 55"/>
                <a:gd name="T96" fmla="*/ 35 w 61"/>
                <a:gd name="T97" fmla="*/ 17 h 55"/>
                <a:gd name="T98" fmla="*/ 16 w 61"/>
                <a:gd name="T99" fmla="*/ 27 h 55"/>
                <a:gd name="T100" fmla="*/ 16 w 61"/>
                <a:gd name="T101" fmla="*/ 30 h 55"/>
                <a:gd name="T102" fmla="*/ 15 w 61"/>
                <a:gd name="T103" fmla="*/ 42 h 55"/>
                <a:gd name="T104" fmla="*/ 11 w 61"/>
                <a:gd name="T105" fmla="*/ 42 h 55"/>
                <a:gd name="T106" fmla="*/ 9 w 61"/>
                <a:gd name="T107" fmla="*/ 34 h 55"/>
                <a:gd name="T108" fmla="*/ 14 w 61"/>
                <a:gd name="T109" fmla="*/ 24 h 55"/>
                <a:gd name="T110" fmla="*/ 46 w 61"/>
                <a:gd name="T111" fmla="*/ 27 h 55"/>
                <a:gd name="T112" fmla="*/ 48 w 61"/>
                <a:gd name="T113" fmla="*/ 32 h 55"/>
                <a:gd name="T114" fmla="*/ 46 w 61"/>
                <a:gd name="T115" fmla="*/ 37 h 55"/>
                <a:gd name="T116" fmla="*/ 44 w 61"/>
                <a:gd name="T117" fmla="*/ 27 h 55"/>
                <a:gd name="T118" fmla="*/ 40 w 61"/>
                <a:gd name="T119" fmla="*/ 38 h 55"/>
                <a:gd name="T120" fmla="*/ 40 w 61"/>
                <a:gd name="T121" fmla="*/ 43 h 55"/>
                <a:gd name="T122" fmla="*/ 35 w 61"/>
                <a:gd name="T123" fmla="*/ 41 h 55"/>
                <a:gd name="T124" fmla="*/ 39 w 61"/>
                <a:gd name="T125" fmla="*/ 3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1" h="55">
                  <a:moveTo>
                    <a:pt x="22" y="1"/>
                  </a:moveTo>
                  <a:cubicBezTo>
                    <a:pt x="24" y="2"/>
                    <a:pt x="21" y="3"/>
                    <a:pt x="22" y="4"/>
                  </a:cubicBezTo>
                  <a:cubicBezTo>
                    <a:pt x="22" y="4"/>
                    <a:pt x="21" y="5"/>
                    <a:pt x="2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3" y="6"/>
                  </a:cubicBezTo>
                  <a:cubicBezTo>
                    <a:pt x="23" y="6"/>
                    <a:pt x="23" y="5"/>
                    <a:pt x="23" y="5"/>
                  </a:cubicBezTo>
                  <a:cubicBezTo>
                    <a:pt x="24" y="5"/>
                    <a:pt x="24" y="6"/>
                    <a:pt x="24" y="6"/>
                  </a:cubicBezTo>
                  <a:cubicBezTo>
                    <a:pt x="25" y="6"/>
                    <a:pt x="25" y="7"/>
                    <a:pt x="25" y="7"/>
                  </a:cubicBezTo>
                  <a:cubicBezTo>
                    <a:pt x="26" y="7"/>
                    <a:pt x="26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9" y="7"/>
                    <a:pt x="32" y="6"/>
                    <a:pt x="35" y="5"/>
                  </a:cubicBezTo>
                  <a:cubicBezTo>
                    <a:pt x="35" y="5"/>
                    <a:pt x="36" y="4"/>
                    <a:pt x="37" y="4"/>
                  </a:cubicBezTo>
                  <a:cubicBezTo>
                    <a:pt x="38" y="4"/>
                    <a:pt x="39" y="4"/>
                    <a:pt x="39" y="4"/>
                  </a:cubicBezTo>
                  <a:cubicBezTo>
                    <a:pt x="40" y="4"/>
                    <a:pt x="40" y="3"/>
                    <a:pt x="41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3"/>
                    <a:pt x="45" y="3"/>
                    <a:pt x="47" y="4"/>
                  </a:cubicBezTo>
                  <a:cubicBezTo>
                    <a:pt x="48" y="4"/>
                    <a:pt x="49" y="5"/>
                    <a:pt x="50" y="6"/>
                  </a:cubicBezTo>
                  <a:cubicBezTo>
                    <a:pt x="52" y="6"/>
                    <a:pt x="52" y="8"/>
                    <a:pt x="53" y="9"/>
                  </a:cubicBezTo>
                  <a:cubicBezTo>
                    <a:pt x="52" y="9"/>
                    <a:pt x="52" y="10"/>
                    <a:pt x="52" y="10"/>
                  </a:cubicBezTo>
                  <a:cubicBezTo>
                    <a:pt x="52" y="10"/>
                    <a:pt x="52" y="10"/>
                    <a:pt x="52" y="11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2" y="11"/>
                    <a:pt x="51" y="11"/>
                    <a:pt x="52" y="12"/>
                  </a:cubicBezTo>
                  <a:cubicBezTo>
                    <a:pt x="51" y="12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4"/>
                    <a:pt x="51" y="15"/>
                    <a:pt x="50" y="15"/>
                  </a:cubicBezTo>
                  <a:cubicBezTo>
                    <a:pt x="50" y="16"/>
                    <a:pt x="49" y="16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6" y="18"/>
                    <a:pt x="45" y="20"/>
                    <a:pt x="43" y="21"/>
                  </a:cubicBezTo>
                  <a:cubicBezTo>
                    <a:pt x="43" y="21"/>
                    <a:pt x="43" y="20"/>
                    <a:pt x="43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0"/>
                    <a:pt x="41" y="21"/>
                    <a:pt x="41" y="21"/>
                  </a:cubicBezTo>
                  <a:cubicBezTo>
                    <a:pt x="40" y="21"/>
                    <a:pt x="40" y="22"/>
                    <a:pt x="39" y="22"/>
                  </a:cubicBezTo>
                  <a:cubicBezTo>
                    <a:pt x="42" y="17"/>
                    <a:pt x="47" y="15"/>
                    <a:pt x="48" y="10"/>
                  </a:cubicBezTo>
                  <a:cubicBezTo>
                    <a:pt x="48" y="8"/>
                    <a:pt x="47" y="6"/>
                    <a:pt x="45" y="5"/>
                  </a:cubicBezTo>
                  <a:cubicBezTo>
                    <a:pt x="44" y="6"/>
                    <a:pt x="43" y="5"/>
                    <a:pt x="42" y="6"/>
                  </a:cubicBezTo>
                  <a:cubicBezTo>
                    <a:pt x="42" y="6"/>
                    <a:pt x="41" y="5"/>
                    <a:pt x="40" y="5"/>
                  </a:cubicBezTo>
                  <a:cubicBezTo>
                    <a:pt x="39" y="6"/>
                    <a:pt x="38" y="6"/>
                    <a:pt x="38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6"/>
                    <a:pt x="36" y="7"/>
                    <a:pt x="36" y="7"/>
                  </a:cubicBezTo>
                  <a:cubicBezTo>
                    <a:pt x="34" y="6"/>
                    <a:pt x="33" y="8"/>
                    <a:pt x="32" y="8"/>
                  </a:cubicBezTo>
                  <a:cubicBezTo>
                    <a:pt x="31" y="8"/>
                    <a:pt x="30" y="9"/>
                    <a:pt x="29" y="9"/>
                  </a:cubicBezTo>
                  <a:cubicBezTo>
                    <a:pt x="28" y="10"/>
                    <a:pt x="26" y="11"/>
                    <a:pt x="25" y="11"/>
                  </a:cubicBezTo>
                  <a:cubicBezTo>
                    <a:pt x="24" y="13"/>
                    <a:pt x="23" y="13"/>
                    <a:pt x="22" y="14"/>
                  </a:cubicBezTo>
                  <a:cubicBezTo>
                    <a:pt x="21" y="14"/>
                    <a:pt x="22" y="15"/>
                    <a:pt x="21" y="16"/>
                  </a:cubicBezTo>
                  <a:cubicBezTo>
                    <a:pt x="22" y="17"/>
                    <a:pt x="21" y="17"/>
                    <a:pt x="21" y="18"/>
                  </a:cubicBezTo>
                  <a:cubicBezTo>
                    <a:pt x="21" y="18"/>
                    <a:pt x="22" y="19"/>
                    <a:pt x="21" y="19"/>
                  </a:cubicBezTo>
                  <a:cubicBezTo>
                    <a:pt x="21" y="20"/>
                    <a:pt x="21" y="21"/>
                    <a:pt x="21" y="22"/>
                  </a:cubicBezTo>
                  <a:cubicBezTo>
                    <a:pt x="21" y="24"/>
                    <a:pt x="21" y="27"/>
                    <a:pt x="21" y="29"/>
                  </a:cubicBezTo>
                  <a:cubicBezTo>
                    <a:pt x="21" y="30"/>
                    <a:pt x="21" y="31"/>
                    <a:pt x="21" y="32"/>
                  </a:cubicBezTo>
                  <a:cubicBezTo>
                    <a:pt x="21" y="34"/>
                    <a:pt x="21" y="36"/>
                    <a:pt x="21" y="38"/>
                  </a:cubicBezTo>
                  <a:cubicBezTo>
                    <a:pt x="21" y="40"/>
                    <a:pt x="20" y="41"/>
                    <a:pt x="20" y="42"/>
                  </a:cubicBezTo>
                  <a:cubicBezTo>
                    <a:pt x="20" y="43"/>
                    <a:pt x="21" y="45"/>
                    <a:pt x="20" y="46"/>
                  </a:cubicBezTo>
                  <a:cubicBezTo>
                    <a:pt x="20" y="47"/>
                    <a:pt x="19" y="48"/>
                    <a:pt x="20" y="49"/>
                  </a:cubicBezTo>
                  <a:cubicBezTo>
                    <a:pt x="18" y="50"/>
                    <a:pt x="19" y="51"/>
                    <a:pt x="19" y="52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7" y="54"/>
                    <a:pt x="16" y="55"/>
                    <a:pt x="16" y="54"/>
                  </a:cubicBezTo>
                  <a:cubicBezTo>
                    <a:pt x="16" y="53"/>
                    <a:pt x="16" y="53"/>
                    <a:pt x="15" y="52"/>
                  </a:cubicBezTo>
                  <a:cubicBezTo>
                    <a:pt x="14" y="52"/>
                    <a:pt x="13" y="51"/>
                    <a:pt x="13" y="50"/>
                  </a:cubicBezTo>
                  <a:cubicBezTo>
                    <a:pt x="10" y="47"/>
                    <a:pt x="7" y="45"/>
                    <a:pt x="6" y="41"/>
                  </a:cubicBezTo>
                  <a:cubicBezTo>
                    <a:pt x="5" y="40"/>
                    <a:pt x="5" y="39"/>
                    <a:pt x="4" y="38"/>
                  </a:cubicBezTo>
                  <a:cubicBezTo>
                    <a:pt x="5" y="37"/>
                    <a:pt x="4" y="37"/>
                    <a:pt x="4" y="35"/>
                  </a:cubicBezTo>
                  <a:cubicBezTo>
                    <a:pt x="4" y="35"/>
                    <a:pt x="5" y="35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3"/>
                    <a:pt x="5" y="33"/>
                    <a:pt x="5" y="32"/>
                  </a:cubicBezTo>
                  <a:cubicBezTo>
                    <a:pt x="5" y="32"/>
                    <a:pt x="5" y="32"/>
                    <a:pt x="5" y="31"/>
                  </a:cubicBezTo>
                  <a:cubicBezTo>
                    <a:pt x="4" y="31"/>
                    <a:pt x="5" y="31"/>
                    <a:pt x="4" y="30"/>
                  </a:cubicBezTo>
                  <a:cubicBezTo>
                    <a:pt x="5" y="29"/>
                    <a:pt x="6" y="27"/>
                    <a:pt x="6" y="26"/>
                  </a:cubicBezTo>
                  <a:cubicBezTo>
                    <a:pt x="7" y="26"/>
                    <a:pt x="7" y="25"/>
                    <a:pt x="8" y="24"/>
                  </a:cubicBezTo>
                  <a:cubicBezTo>
                    <a:pt x="10" y="22"/>
                    <a:pt x="11" y="20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2" y="19"/>
                    <a:pt x="12" y="19"/>
                  </a:cubicBezTo>
                  <a:cubicBezTo>
                    <a:pt x="10" y="20"/>
                    <a:pt x="9" y="21"/>
                    <a:pt x="7" y="20"/>
                  </a:cubicBezTo>
                  <a:cubicBezTo>
                    <a:pt x="5" y="19"/>
                    <a:pt x="4" y="20"/>
                    <a:pt x="3" y="18"/>
                  </a:cubicBezTo>
                  <a:cubicBezTo>
                    <a:pt x="2" y="18"/>
                    <a:pt x="2" y="17"/>
                    <a:pt x="1" y="16"/>
                  </a:cubicBezTo>
                  <a:cubicBezTo>
                    <a:pt x="0" y="16"/>
                    <a:pt x="0" y="15"/>
                    <a:pt x="0" y="1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5"/>
                    <a:pt x="1" y="15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0" y="14"/>
                    <a:pt x="0" y="13"/>
                  </a:cubicBezTo>
                  <a:cubicBezTo>
                    <a:pt x="1" y="12"/>
                    <a:pt x="2" y="14"/>
                    <a:pt x="2" y="14"/>
                  </a:cubicBezTo>
                  <a:cubicBezTo>
                    <a:pt x="3" y="13"/>
                    <a:pt x="4" y="14"/>
                    <a:pt x="5" y="14"/>
                  </a:cubicBezTo>
                  <a:cubicBezTo>
                    <a:pt x="5" y="14"/>
                    <a:pt x="6" y="13"/>
                    <a:pt x="6" y="13"/>
                  </a:cubicBezTo>
                  <a:cubicBezTo>
                    <a:pt x="7" y="13"/>
                    <a:pt x="8" y="13"/>
                    <a:pt x="9" y="13"/>
                  </a:cubicBezTo>
                  <a:cubicBezTo>
                    <a:pt x="10" y="12"/>
                    <a:pt x="11" y="11"/>
                    <a:pt x="12" y="12"/>
                  </a:cubicBezTo>
                  <a:cubicBezTo>
                    <a:pt x="13" y="11"/>
                    <a:pt x="14" y="11"/>
                    <a:pt x="15" y="11"/>
                  </a:cubicBezTo>
                  <a:cubicBezTo>
                    <a:pt x="16" y="11"/>
                    <a:pt x="16" y="9"/>
                    <a:pt x="17" y="10"/>
                  </a:cubicBezTo>
                  <a:cubicBezTo>
                    <a:pt x="19" y="9"/>
                    <a:pt x="18" y="7"/>
                    <a:pt x="19" y="6"/>
                  </a:cubicBezTo>
                  <a:cubicBezTo>
                    <a:pt x="19" y="5"/>
                    <a:pt x="19" y="4"/>
                    <a:pt x="20" y="3"/>
                  </a:cubicBezTo>
                  <a:cubicBezTo>
                    <a:pt x="19" y="3"/>
                    <a:pt x="20" y="3"/>
                    <a:pt x="19" y="2"/>
                  </a:cubicBezTo>
                  <a:cubicBezTo>
                    <a:pt x="21" y="2"/>
                    <a:pt x="19" y="0"/>
                    <a:pt x="21" y="0"/>
                  </a:cubicBezTo>
                  <a:cubicBezTo>
                    <a:pt x="21" y="0"/>
                    <a:pt x="21" y="1"/>
                    <a:pt x="22" y="1"/>
                  </a:cubicBezTo>
                  <a:close/>
                  <a:moveTo>
                    <a:pt x="36" y="19"/>
                  </a:moveTo>
                  <a:cubicBezTo>
                    <a:pt x="37" y="19"/>
                    <a:pt x="37" y="20"/>
                    <a:pt x="37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7" y="21"/>
                    <a:pt x="36" y="22"/>
                    <a:pt x="36" y="23"/>
                  </a:cubicBezTo>
                  <a:cubicBezTo>
                    <a:pt x="37" y="26"/>
                    <a:pt x="35" y="28"/>
                    <a:pt x="36" y="30"/>
                  </a:cubicBezTo>
                  <a:cubicBezTo>
                    <a:pt x="37" y="28"/>
                    <a:pt x="39" y="26"/>
                    <a:pt x="41" y="25"/>
                  </a:cubicBezTo>
                  <a:cubicBezTo>
                    <a:pt x="43" y="24"/>
                    <a:pt x="44" y="23"/>
                    <a:pt x="46" y="23"/>
                  </a:cubicBezTo>
                  <a:cubicBezTo>
                    <a:pt x="46" y="23"/>
                    <a:pt x="47" y="23"/>
                    <a:pt x="47" y="23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8" y="23"/>
                    <a:pt x="49" y="22"/>
                    <a:pt x="50" y="23"/>
                  </a:cubicBezTo>
                  <a:cubicBezTo>
                    <a:pt x="51" y="22"/>
                    <a:pt x="51" y="24"/>
                    <a:pt x="52" y="24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6"/>
                    <a:pt x="54" y="27"/>
                    <a:pt x="54" y="28"/>
                  </a:cubicBezTo>
                  <a:cubicBezTo>
                    <a:pt x="55" y="29"/>
                    <a:pt x="55" y="29"/>
                    <a:pt x="55" y="30"/>
                  </a:cubicBezTo>
                  <a:cubicBezTo>
                    <a:pt x="55" y="31"/>
                    <a:pt x="55" y="32"/>
                    <a:pt x="55" y="32"/>
                  </a:cubicBezTo>
                  <a:cubicBezTo>
                    <a:pt x="56" y="33"/>
                    <a:pt x="55" y="33"/>
                    <a:pt x="55" y="33"/>
                  </a:cubicBezTo>
                  <a:cubicBezTo>
                    <a:pt x="54" y="36"/>
                    <a:pt x="53" y="38"/>
                    <a:pt x="52" y="40"/>
                  </a:cubicBezTo>
                  <a:cubicBezTo>
                    <a:pt x="52" y="41"/>
                    <a:pt x="53" y="42"/>
                    <a:pt x="53" y="42"/>
                  </a:cubicBezTo>
                  <a:cubicBezTo>
                    <a:pt x="55" y="43"/>
                    <a:pt x="55" y="44"/>
                    <a:pt x="57" y="45"/>
                  </a:cubicBezTo>
                  <a:cubicBezTo>
                    <a:pt x="57" y="45"/>
                    <a:pt x="57" y="46"/>
                    <a:pt x="58" y="46"/>
                  </a:cubicBezTo>
                  <a:cubicBezTo>
                    <a:pt x="59" y="47"/>
                    <a:pt x="60" y="48"/>
                    <a:pt x="60" y="49"/>
                  </a:cubicBezTo>
                  <a:cubicBezTo>
                    <a:pt x="60" y="50"/>
                    <a:pt x="61" y="50"/>
                    <a:pt x="60" y="51"/>
                  </a:cubicBezTo>
                  <a:cubicBezTo>
                    <a:pt x="61" y="51"/>
                    <a:pt x="60" y="52"/>
                    <a:pt x="60" y="52"/>
                  </a:cubicBezTo>
                  <a:cubicBezTo>
                    <a:pt x="59" y="52"/>
                    <a:pt x="57" y="52"/>
                    <a:pt x="56" y="52"/>
                  </a:cubicBezTo>
                  <a:cubicBezTo>
                    <a:pt x="55" y="51"/>
                    <a:pt x="55" y="50"/>
                    <a:pt x="54" y="50"/>
                  </a:cubicBezTo>
                  <a:cubicBezTo>
                    <a:pt x="54" y="48"/>
                    <a:pt x="52" y="49"/>
                    <a:pt x="52" y="48"/>
                  </a:cubicBezTo>
                  <a:cubicBezTo>
                    <a:pt x="51" y="48"/>
                    <a:pt x="50" y="47"/>
                    <a:pt x="49" y="46"/>
                  </a:cubicBezTo>
                  <a:cubicBezTo>
                    <a:pt x="48" y="46"/>
                    <a:pt x="48" y="47"/>
                    <a:pt x="47" y="47"/>
                  </a:cubicBezTo>
                  <a:cubicBezTo>
                    <a:pt x="47" y="48"/>
                    <a:pt x="45" y="48"/>
                    <a:pt x="45" y="48"/>
                  </a:cubicBezTo>
                  <a:cubicBezTo>
                    <a:pt x="43" y="49"/>
                    <a:pt x="42" y="50"/>
                    <a:pt x="41" y="50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1" y="50"/>
                    <a:pt x="41" y="50"/>
                    <a:pt x="41" y="49"/>
                  </a:cubicBezTo>
                  <a:cubicBezTo>
                    <a:pt x="40" y="49"/>
                    <a:pt x="40" y="49"/>
                    <a:pt x="39" y="49"/>
                  </a:cubicBezTo>
                  <a:cubicBezTo>
                    <a:pt x="38" y="50"/>
                    <a:pt x="37" y="49"/>
                    <a:pt x="36" y="49"/>
                  </a:cubicBezTo>
                  <a:cubicBezTo>
                    <a:pt x="35" y="49"/>
                    <a:pt x="34" y="48"/>
                    <a:pt x="33" y="48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2" y="48"/>
                    <a:pt x="31" y="47"/>
                    <a:pt x="30" y="46"/>
                  </a:cubicBezTo>
                  <a:cubicBezTo>
                    <a:pt x="29" y="46"/>
                    <a:pt x="30" y="45"/>
                    <a:pt x="29" y="44"/>
                  </a:cubicBezTo>
                  <a:cubicBezTo>
                    <a:pt x="29" y="43"/>
                    <a:pt x="29" y="42"/>
                    <a:pt x="28" y="42"/>
                  </a:cubicBezTo>
                  <a:cubicBezTo>
                    <a:pt x="29" y="41"/>
                    <a:pt x="29" y="39"/>
                    <a:pt x="30" y="38"/>
                  </a:cubicBezTo>
                  <a:cubicBezTo>
                    <a:pt x="30" y="38"/>
                    <a:pt x="30" y="38"/>
                    <a:pt x="29" y="38"/>
                  </a:cubicBezTo>
                  <a:cubicBezTo>
                    <a:pt x="29" y="37"/>
                    <a:pt x="30" y="36"/>
                    <a:pt x="30" y="3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5"/>
                    <a:pt x="30" y="34"/>
                    <a:pt x="30" y="34"/>
                  </a:cubicBezTo>
                  <a:cubicBezTo>
                    <a:pt x="30" y="33"/>
                    <a:pt x="30" y="32"/>
                    <a:pt x="31" y="30"/>
                  </a:cubicBezTo>
                  <a:cubicBezTo>
                    <a:pt x="32" y="30"/>
                    <a:pt x="31" y="29"/>
                    <a:pt x="31" y="29"/>
                  </a:cubicBezTo>
                  <a:cubicBezTo>
                    <a:pt x="31" y="27"/>
                    <a:pt x="33" y="27"/>
                    <a:pt x="32" y="26"/>
                  </a:cubicBezTo>
                  <a:cubicBezTo>
                    <a:pt x="32" y="26"/>
                    <a:pt x="33" y="25"/>
                    <a:pt x="32" y="25"/>
                  </a:cubicBezTo>
                  <a:cubicBezTo>
                    <a:pt x="33" y="24"/>
                    <a:pt x="33" y="23"/>
                    <a:pt x="33" y="21"/>
                  </a:cubicBezTo>
                  <a:cubicBezTo>
                    <a:pt x="33" y="22"/>
                    <a:pt x="34" y="22"/>
                    <a:pt x="34" y="21"/>
                  </a:cubicBezTo>
                  <a:cubicBezTo>
                    <a:pt x="34" y="20"/>
                    <a:pt x="33" y="20"/>
                    <a:pt x="33" y="19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8"/>
                    <a:pt x="34" y="17"/>
                    <a:pt x="35" y="17"/>
                  </a:cubicBezTo>
                  <a:lnTo>
                    <a:pt x="36" y="19"/>
                  </a:lnTo>
                  <a:close/>
                  <a:moveTo>
                    <a:pt x="16" y="23"/>
                  </a:moveTo>
                  <a:cubicBezTo>
                    <a:pt x="17" y="25"/>
                    <a:pt x="16" y="26"/>
                    <a:pt x="16" y="27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9"/>
                    <a:pt x="15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3"/>
                    <a:pt x="16" y="34"/>
                    <a:pt x="15" y="37"/>
                  </a:cubicBezTo>
                  <a:cubicBezTo>
                    <a:pt x="16" y="37"/>
                    <a:pt x="16" y="38"/>
                    <a:pt x="16" y="39"/>
                  </a:cubicBezTo>
                  <a:cubicBezTo>
                    <a:pt x="16" y="40"/>
                    <a:pt x="16" y="41"/>
                    <a:pt x="15" y="42"/>
                  </a:cubicBezTo>
                  <a:cubicBezTo>
                    <a:pt x="15" y="43"/>
                    <a:pt x="15" y="43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4" y="43"/>
                    <a:pt x="12" y="43"/>
                    <a:pt x="11" y="42"/>
                  </a:cubicBezTo>
                  <a:cubicBezTo>
                    <a:pt x="11" y="41"/>
                    <a:pt x="10" y="41"/>
                    <a:pt x="10" y="40"/>
                  </a:cubicBezTo>
                  <a:cubicBezTo>
                    <a:pt x="9" y="38"/>
                    <a:pt x="9" y="37"/>
                    <a:pt x="9" y="35"/>
                  </a:cubicBezTo>
                  <a:cubicBezTo>
                    <a:pt x="9" y="35"/>
                    <a:pt x="10" y="34"/>
                    <a:pt x="9" y="34"/>
                  </a:cubicBezTo>
                  <a:cubicBezTo>
                    <a:pt x="10" y="33"/>
                    <a:pt x="9" y="33"/>
                    <a:pt x="9" y="33"/>
                  </a:cubicBezTo>
                  <a:cubicBezTo>
                    <a:pt x="10" y="31"/>
                    <a:pt x="10" y="28"/>
                    <a:pt x="12" y="27"/>
                  </a:cubicBezTo>
                  <a:cubicBezTo>
                    <a:pt x="12" y="26"/>
                    <a:pt x="13" y="25"/>
                    <a:pt x="14" y="24"/>
                  </a:cubicBezTo>
                  <a:cubicBezTo>
                    <a:pt x="14" y="23"/>
                    <a:pt x="15" y="22"/>
                    <a:pt x="16" y="20"/>
                  </a:cubicBezTo>
                  <a:cubicBezTo>
                    <a:pt x="16" y="22"/>
                    <a:pt x="17" y="23"/>
                    <a:pt x="16" y="23"/>
                  </a:cubicBezTo>
                  <a:close/>
                  <a:moveTo>
                    <a:pt x="46" y="27"/>
                  </a:moveTo>
                  <a:cubicBezTo>
                    <a:pt x="46" y="26"/>
                    <a:pt x="46" y="27"/>
                    <a:pt x="47" y="27"/>
                  </a:cubicBezTo>
                  <a:cubicBezTo>
                    <a:pt x="47" y="27"/>
                    <a:pt x="48" y="27"/>
                    <a:pt x="48" y="28"/>
                  </a:cubicBezTo>
                  <a:cubicBezTo>
                    <a:pt x="48" y="29"/>
                    <a:pt x="48" y="31"/>
                    <a:pt x="48" y="32"/>
                  </a:cubicBezTo>
                  <a:cubicBezTo>
                    <a:pt x="49" y="33"/>
                    <a:pt x="48" y="33"/>
                    <a:pt x="48" y="34"/>
                  </a:cubicBezTo>
                  <a:cubicBezTo>
                    <a:pt x="48" y="35"/>
                    <a:pt x="47" y="35"/>
                    <a:pt x="47" y="36"/>
                  </a:cubicBezTo>
                  <a:cubicBezTo>
                    <a:pt x="47" y="37"/>
                    <a:pt x="46" y="37"/>
                    <a:pt x="46" y="37"/>
                  </a:cubicBezTo>
                  <a:cubicBezTo>
                    <a:pt x="44" y="36"/>
                    <a:pt x="41" y="36"/>
                    <a:pt x="39" y="33"/>
                  </a:cubicBezTo>
                  <a:cubicBezTo>
                    <a:pt x="39" y="33"/>
                    <a:pt x="40" y="32"/>
                    <a:pt x="40" y="32"/>
                  </a:cubicBezTo>
                  <a:cubicBezTo>
                    <a:pt x="41" y="30"/>
                    <a:pt x="42" y="28"/>
                    <a:pt x="44" y="27"/>
                  </a:cubicBezTo>
                  <a:cubicBezTo>
                    <a:pt x="45" y="27"/>
                    <a:pt x="45" y="26"/>
                    <a:pt x="46" y="27"/>
                  </a:cubicBezTo>
                  <a:close/>
                  <a:moveTo>
                    <a:pt x="39" y="37"/>
                  </a:moveTo>
                  <a:cubicBezTo>
                    <a:pt x="39" y="38"/>
                    <a:pt x="39" y="38"/>
                    <a:pt x="40" y="38"/>
                  </a:cubicBezTo>
                  <a:cubicBezTo>
                    <a:pt x="41" y="39"/>
                    <a:pt x="41" y="39"/>
                    <a:pt x="42" y="39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2" y="42"/>
                    <a:pt x="42" y="44"/>
                    <a:pt x="40" y="43"/>
                  </a:cubicBezTo>
                  <a:cubicBezTo>
                    <a:pt x="40" y="44"/>
                    <a:pt x="39" y="43"/>
                    <a:pt x="38" y="43"/>
                  </a:cubicBezTo>
                  <a:cubicBezTo>
                    <a:pt x="37" y="44"/>
                    <a:pt x="36" y="43"/>
                    <a:pt x="35" y="44"/>
                  </a:cubicBezTo>
                  <a:cubicBezTo>
                    <a:pt x="35" y="43"/>
                    <a:pt x="35" y="42"/>
                    <a:pt x="35" y="41"/>
                  </a:cubicBezTo>
                  <a:cubicBezTo>
                    <a:pt x="35" y="40"/>
                    <a:pt x="37" y="39"/>
                    <a:pt x="37" y="37"/>
                  </a:cubicBezTo>
                  <a:cubicBezTo>
                    <a:pt x="37" y="37"/>
                    <a:pt x="37" y="35"/>
                    <a:pt x="38" y="36"/>
                  </a:cubicBezTo>
                  <a:lnTo>
                    <a:pt x="39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06598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1496D1-7857-7B33-7CD9-339D4A836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41D9261-DD16-2AF7-9DCD-2AE7D07EE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362DE3-6A66-FA3C-CD2D-195258276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2341A-03E3-455D-B320-925C055BB7B3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320B68-6FB6-CBE4-2F91-FE7F8BFD21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72FC618-302B-8BCB-7608-9B01E357A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787AC-3C28-40F6-849F-A912ED15D1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67064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含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-10161" y="0"/>
            <a:ext cx="12202161" cy="1589102"/>
          </a:xfrm>
          <a:custGeom>
            <a:avLst/>
            <a:gdLst>
              <a:gd name="connsiteX0" fmla="*/ 0 w 12192001"/>
              <a:gd name="connsiteY0" fmla="*/ 0 h 1599658"/>
              <a:gd name="connsiteX1" fmla="*/ 12192001 w 12192001"/>
              <a:gd name="connsiteY1" fmla="*/ 0 h 1599658"/>
              <a:gd name="connsiteX2" fmla="*/ 12192001 w 12192001"/>
              <a:gd name="connsiteY2" fmla="*/ 1599658 h 1599658"/>
              <a:gd name="connsiteX3" fmla="*/ 0 w 12192001"/>
              <a:gd name="connsiteY3" fmla="*/ 1599658 h 1599658"/>
              <a:gd name="connsiteX4" fmla="*/ 0 w 12192001"/>
              <a:gd name="connsiteY4" fmla="*/ 0 h 1599658"/>
              <a:gd name="connsiteX0-1" fmla="*/ 0 w 12192001"/>
              <a:gd name="connsiteY0-2" fmla="*/ 0 h 1599658"/>
              <a:gd name="connsiteX1-3" fmla="*/ 12192001 w 12192001"/>
              <a:gd name="connsiteY1-4" fmla="*/ 0 h 1599658"/>
              <a:gd name="connsiteX2-5" fmla="*/ 12192001 w 12192001"/>
              <a:gd name="connsiteY2-6" fmla="*/ 1599658 h 1599658"/>
              <a:gd name="connsiteX3-7" fmla="*/ 0 w 12192001"/>
              <a:gd name="connsiteY3-8" fmla="*/ 818423 h 1599658"/>
              <a:gd name="connsiteX4-9" fmla="*/ 0 w 12192001"/>
              <a:gd name="connsiteY4-10" fmla="*/ 0 h 1599658"/>
              <a:gd name="connsiteX0-11" fmla="*/ 0 w 12192001"/>
              <a:gd name="connsiteY0-12" fmla="*/ 0 h 1599658"/>
              <a:gd name="connsiteX1-13" fmla="*/ 12192001 w 12192001"/>
              <a:gd name="connsiteY1-14" fmla="*/ 0 h 1599658"/>
              <a:gd name="connsiteX2-15" fmla="*/ 12192001 w 12192001"/>
              <a:gd name="connsiteY2-16" fmla="*/ 1599658 h 1599658"/>
              <a:gd name="connsiteX3-17" fmla="*/ 20320 w 12192001"/>
              <a:gd name="connsiteY3-18" fmla="*/ 452663 h 1599658"/>
              <a:gd name="connsiteX4-19" fmla="*/ 0 w 12192001"/>
              <a:gd name="connsiteY4-20" fmla="*/ 0 h 1599658"/>
              <a:gd name="connsiteX0-21" fmla="*/ 10160 w 12202161"/>
              <a:gd name="connsiteY0-22" fmla="*/ 0 h 1599658"/>
              <a:gd name="connsiteX1-23" fmla="*/ 12202161 w 12202161"/>
              <a:gd name="connsiteY1-24" fmla="*/ 0 h 1599658"/>
              <a:gd name="connsiteX2-25" fmla="*/ 12202161 w 12202161"/>
              <a:gd name="connsiteY2-26" fmla="*/ 1599658 h 1599658"/>
              <a:gd name="connsiteX3-27" fmla="*/ 0 w 12202161"/>
              <a:gd name="connsiteY3-28" fmla="*/ 461043 h 1599658"/>
              <a:gd name="connsiteX4-29" fmla="*/ 10160 w 12202161"/>
              <a:gd name="connsiteY4-30" fmla="*/ 0 h 159965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202161" h="1599658">
                <a:moveTo>
                  <a:pt x="10160" y="0"/>
                </a:moveTo>
                <a:lnTo>
                  <a:pt x="12202161" y="0"/>
                </a:lnTo>
                <a:lnTo>
                  <a:pt x="12202161" y="1599658"/>
                </a:lnTo>
                <a:lnTo>
                  <a:pt x="0" y="461043"/>
                </a:lnTo>
                <a:lnTo>
                  <a:pt x="10160" y="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等腰三角形 1"/>
          <p:cNvSpPr/>
          <p:nvPr userDrawn="1"/>
        </p:nvSpPr>
        <p:spPr>
          <a:xfrm flipV="1">
            <a:off x="-1" y="-10556"/>
            <a:ext cx="5752619" cy="1599658"/>
          </a:xfrm>
          <a:prstGeom prst="triangle">
            <a:avLst>
              <a:gd name="adj" fmla="val 0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2" cstate="email">
            <a:lum bright="100000" contrast="-40000"/>
          </a:blip>
          <a:stretch>
            <a:fillRect/>
          </a:stretch>
        </p:blipFill>
        <p:spPr>
          <a:xfrm>
            <a:off x="163132" y="101800"/>
            <a:ext cx="2772075" cy="762828"/>
          </a:xfrm>
          <a:prstGeom prst="rect">
            <a:avLst/>
          </a:prstGeom>
        </p:spPr>
      </p:pic>
      <p:sp>
        <p:nvSpPr>
          <p:cNvPr id="8" name="标题 7"/>
          <p:cNvSpPr>
            <a:spLocks noGrp="1"/>
          </p:cNvSpPr>
          <p:nvPr>
            <p:ph type="title" hasCustomPrompt="1"/>
          </p:nvPr>
        </p:nvSpPr>
        <p:spPr>
          <a:xfrm>
            <a:off x="1539503" y="2755"/>
            <a:ext cx="10515600" cy="131572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anchor="ctr" anchorCtr="0">
            <a:normAutofit/>
          </a:bodyPr>
          <a:lstStyle>
            <a:lvl1pPr algn="r">
              <a:defRPr sz="3200" b="1">
                <a:solidFill>
                  <a:schemeClr val="bg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/>
              <a:t>单击此处编辑母版标题样式增长一些尝试</a:t>
            </a:r>
          </a:p>
        </p:txBody>
      </p:sp>
      <p:grpSp>
        <p:nvGrpSpPr>
          <p:cNvPr id="13" name="Group 4"/>
          <p:cNvGrpSpPr>
            <a:grpSpLocks noChangeAspect="1"/>
          </p:cNvGrpSpPr>
          <p:nvPr userDrawn="1"/>
        </p:nvGrpSpPr>
        <p:grpSpPr bwMode="auto">
          <a:xfrm>
            <a:off x="0" y="5072541"/>
            <a:ext cx="12192000" cy="1800828"/>
            <a:chOff x="0" y="3476"/>
            <a:chExt cx="5775" cy="853"/>
          </a:xfrm>
          <a:solidFill>
            <a:schemeClr val="tx2"/>
          </a:solidFill>
        </p:grpSpPr>
        <p:sp>
          <p:nvSpPr>
            <p:cNvPr id="14" name="Freeform 5"/>
            <p:cNvSpPr>
              <a:spLocks noEditPoints="1"/>
            </p:cNvSpPr>
            <p:nvPr/>
          </p:nvSpPr>
          <p:spPr bwMode="auto">
            <a:xfrm>
              <a:off x="16" y="3476"/>
              <a:ext cx="233" cy="823"/>
            </a:xfrm>
            <a:custGeom>
              <a:avLst/>
              <a:gdLst>
                <a:gd name="T0" fmla="*/ 83 w 90"/>
                <a:gd name="T1" fmla="*/ 303 h 308"/>
                <a:gd name="T2" fmla="*/ 63 w 90"/>
                <a:gd name="T3" fmla="*/ 300 h 308"/>
                <a:gd name="T4" fmla="*/ 68 w 90"/>
                <a:gd name="T5" fmla="*/ 270 h 308"/>
                <a:gd name="T6" fmla="*/ 62 w 90"/>
                <a:gd name="T7" fmla="*/ 240 h 308"/>
                <a:gd name="T8" fmla="*/ 64 w 90"/>
                <a:gd name="T9" fmla="*/ 196 h 308"/>
                <a:gd name="T10" fmla="*/ 61 w 90"/>
                <a:gd name="T11" fmla="*/ 180 h 308"/>
                <a:gd name="T12" fmla="*/ 65 w 90"/>
                <a:gd name="T13" fmla="*/ 150 h 308"/>
                <a:gd name="T14" fmla="*/ 60 w 90"/>
                <a:gd name="T15" fmla="*/ 120 h 308"/>
                <a:gd name="T16" fmla="*/ 64 w 90"/>
                <a:gd name="T17" fmla="*/ 91 h 308"/>
                <a:gd name="T18" fmla="*/ 58 w 90"/>
                <a:gd name="T19" fmla="*/ 61 h 308"/>
                <a:gd name="T20" fmla="*/ 62 w 90"/>
                <a:gd name="T21" fmla="*/ 30 h 308"/>
                <a:gd name="T22" fmla="*/ 44 w 90"/>
                <a:gd name="T23" fmla="*/ 0 h 308"/>
                <a:gd name="T24" fmla="*/ 32 w 90"/>
                <a:gd name="T25" fmla="*/ 61 h 308"/>
                <a:gd name="T26" fmla="*/ 27 w 90"/>
                <a:gd name="T27" fmla="*/ 91 h 308"/>
                <a:gd name="T28" fmla="*/ 25 w 90"/>
                <a:gd name="T29" fmla="*/ 150 h 308"/>
                <a:gd name="T30" fmla="*/ 25 w 90"/>
                <a:gd name="T31" fmla="*/ 151 h 308"/>
                <a:gd name="T32" fmla="*/ 22 w 90"/>
                <a:gd name="T33" fmla="*/ 221 h 308"/>
                <a:gd name="T34" fmla="*/ 29 w 90"/>
                <a:gd name="T35" fmla="*/ 241 h 308"/>
                <a:gd name="T36" fmla="*/ 22 w 90"/>
                <a:gd name="T37" fmla="*/ 271 h 308"/>
                <a:gd name="T38" fmla="*/ 13 w 90"/>
                <a:gd name="T39" fmla="*/ 303 h 308"/>
                <a:gd name="T40" fmla="*/ 0 w 90"/>
                <a:gd name="T41" fmla="*/ 305 h 308"/>
                <a:gd name="T42" fmla="*/ 90 w 90"/>
                <a:gd name="T43" fmla="*/ 305 h 308"/>
                <a:gd name="T44" fmla="*/ 58 w 90"/>
                <a:gd name="T45" fmla="*/ 239 h 308"/>
                <a:gd name="T46" fmla="*/ 45 w 90"/>
                <a:gd name="T47" fmla="*/ 154 h 308"/>
                <a:gd name="T48" fmla="*/ 34 w 90"/>
                <a:gd name="T49" fmla="*/ 179 h 308"/>
                <a:gd name="T50" fmla="*/ 55 w 90"/>
                <a:gd name="T51" fmla="*/ 59 h 308"/>
                <a:gd name="T52" fmla="*/ 55 w 90"/>
                <a:gd name="T53" fmla="*/ 59 h 308"/>
                <a:gd name="T54" fmla="*/ 56 w 90"/>
                <a:gd name="T55" fmla="*/ 119 h 308"/>
                <a:gd name="T56" fmla="*/ 45 w 90"/>
                <a:gd name="T57" fmla="*/ 274 h 308"/>
                <a:gd name="T58" fmla="*/ 31 w 90"/>
                <a:gd name="T59" fmla="*/ 300 h 308"/>
                <a:gd name="T60" fmla="*/ 48 w 90"/>
                <a:gd name="T61" fmla="*/ 269 h 308"/>
                <a:gd name="T62" fmla="*/ 65 w 90"/>
                <a:gd name="T63" fmla="*/ 269 h 308"/>
                <a:gd name="T64" fmla="*/ 48 w 90"/>
                <a:gd name="T65" fmla="*/ 209 h 308"/>
                <a:gd name="T66" fmla="*/ 48 w 90"/>
                <a:gd name="T67" fmla="*/ 209 h 308"/>
                <a:gd name="T68" fmla="*/ 50 w 90"/>
                <a:gd name="T69" fmla="*/ 144 h 308"/>
                <a:gd name="T70" fmla="*/ 47 w 90"/>
                <a:gd name="T71" fmla="*/ 149 h 308"/>
                <a:gd name="T72" fmla="*/ 56 w 90"/>
                <a:gd name="T73" fmla="*/ 66 h 308"/>
                <a:gd name="T74" fmla="*/ 34 w 90"/>
                <a:gd name="T75" fmla="*/ 66 h 308"/>
                <a:gd name="T76" fmla="*/ 43 w 90"/>
                <a:gd name="T77" fmla="*/ 89 h 308"/>
                <a:gd name="T78" fmla="*/ 33 w 90"/>
                <a:gd name="T79" fmla="*/ 126 h 308"/>
                <a:gd name="T80" fmla="*/ 43 w 90"/>
                <a:gd name="T81" fmla="*/ 149 h 308"/>
                <a:gd name="T82" fmla="*/ 32 w 90"/>
                <a:gd name="T83" fmla="*/ 185 h 308"/>
                <a:gd name="T84" fmla="*/ 27 w 90"/>
                <a:gd name="T85" fmla="*/ 209 h 308"/>
                <a:gd name="T86" fmla="*/ 31 w 90"/>
                <a:gd name="T87" fmla="*/ 245 h 308"/>
                <a:gd name="T88" fmla="*/ 31 w 90"/>
                <a:gd name="T89" fmla="*/ 245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0" h="308">
                  <a:moveTo>
                    <a:pt x="90" y="305"/>
                  </a:moveTo>
                  <a:cubicBezTo>
                    <a:pt x="83" y="305"/>
                    <a:pt x="83" y="305"/>
                    <a:pt x="83" y="305"/>
                  </a:cubicBezTo>
                  <a:cubicBezTo>
                    <a:pt x="83" y="303"/>
                    <a:pt x="83" y="303"/>
                    <a:pt x="83" y="303"/>
                  </a:cubicBezTo>
                  <a:cubicBezTo>
                    <a:pt x="77" y="303"/>
                    <a:pt x="77" y="303"/>
                    <a:pt x="77" y="303"/>
                  </a:cubicBezTo>
                  <a:cubicBezTo>
                    <a:pt x="77" y="300"/>
                    <a:pt x="77" y="300"/>
                    <a:pt x="77" y="300"/>
                  </a:cubicBezTo>
                  <a:cubicBezTo>
                    <a:pt x="63" y="300"/>
                    <a:pt x="63" y="300"/>
                    <a:pt x="63" y="300"/>
                  </a:cubicBezTo>
                  <a:cubicBezTo>
                    <a:pt x="68" y="271"/>
                    <a:pt x="68" y="271"/>
                    <a:pt x="68" y="271"/>
                  </a:cubicBezTo>
                  <a:cubicBezTo>
                    <a:pt x="68" y="271"/>
                    <a:pt x="68" y="271"/>
                    <a:pt x="68" y="270"/>
                  </a:cubicBezTo>
                  <a:cubicBezTo>
                    <a:pt x="68" y="270"/>
                    <a:pt x="68" y="270"/>
                    <a:pt x="68" y="270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0"/>
                    <a:pt x="62" y="240"/>
                    <a:pt x="62" y="240"/>
                  </a:cubicBezTo>
                  <a:cubicBezTo>
                    <a:pt x="65" y="221"/>
                    <a:pt x="65" y="221"/>
                    <a:pt x="65" y="221"/>
                  </a:cubicBezTo>
                  <a:cubicBezTo>
                    <a:pt x="69" y="221"/>
                    <a:pt x="69" y="221"/>
                    <a:pt x="69" y="221"/>
                  </a:cubicBezTo>
                  <a:cubicBezTo>
                    <a:pt x="64" y="196"/>
                    <a:pt x="64" y="196"/>
                    <a:pt x="64" y="196"/>
                  </a:cubicBezTo>
                  <a:cubicBezTo>
                    <a:pt x="61" y="181"/>
                    <a:pt x="61" y="181"/>
                    <a:pt x="61" y="181"/>
                  </a:cubicBezTo>
                  <a:cubicBezTo>
                    <a:pt x="61" y="181"/>
                    <a:pt x="61" y="181"/>
                    <a:pt x="61" y="181"/>
                  </a:cubicBezTo>
                  <a:cubicBezTo>
                    <a:pt x="61" y="181"/>
                    <a:pt x="61" y="181"/>
                    <a:pt x="61" y="180"/>
                  </a:cubicBezTo>
                  <a:cubicBezTo>
                    <a:pt x="65" y="151"/>
                    <a:pt x="65" y="151"/>
                    <a:pt x="65" y="151"/>
                  </a:cubicBezTo>
                  <a:cubicBezTo>
                    <a:pt x="65" y="151"/>
                    <a:pt x="65" y="151"/>
                    <a:pt x="65" y="151"/>
                  </a:cubicBezTo>
                  <a:cubicBezTo>
                    <a:pt x="65" y="151"/>
                    <a:pt x="65" y="150"/>
                    <a:pt x="65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63" y="91"/>
                    <a:pt x="63" y="91"/>
                    <a:pt x="63" y="91"/>
                  </a:cubicBezTo>
                  <a:cubicBezTo>
                    <a:pt x="64" y="91"/>
                    <a:pt x="64" y="91"/>
                    <a:pt x="64" y="91"/>
                  </a:cubicBezTo>
                  <a:cubicBezTo>
                    <a:pt x="64" y="91"/>
                    <a:pt x="64" y="90"/>
                    <a:pt x="63" y="90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2" y="61"/>
                    <a:pt x="32" y="61"/>
                    <a:pt x="32" y="6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1"/>
                    <a:pt x="25" y="151"/>
                    <a:pt x="25" y="151"/>
                  </a:cubicBezTo>
                  <a:cubicBezTo>
                    <a:pt x="30" y="181"/>
                    <a:pt x="30" y="181"/>
                    <a:pt x="30" y="181"/>
                  </a:cubicBezTo>
                  <a:cubicBezTo>
                    <a:pt x="27" y="196"/>
                    <a:pt x="27" y="196"/>
                    <a:pt x="27" y="196"/>
                  </a:cubicBezTo>
                  <a:cubicBezTo>
                    <a:pt x="22" y="221"/>
                    <a:pt x="22" y="221"/>
                    <a:pt x="22" y="221"/>
                  </a:cubicBezTo>
                  <a:cubicBezTo>
                    <a:pt x="25" y="221"/>
                    <a:pt x="25" y="221"/>
                    <a:pt x="25" y="221"/>
                  </a:cubicBezTo>
                  <a:cubicBezTo>
                    <a:pt x="29" y="240"/>
                    <a:pt x="29" y="240"/>
                    <a:pt x="29" y="240"/>
                  </a:cubicBezTo>
                  <a:cubicBezTo>
                    <a:pt x="29" y="241"/>
                    <a:pt x="29" y="241"/>
                    <a:pt x="29" y="241"/>
                  </a:cubicBezTo>
                  <a:cubicBezTo>
                    <a:pt x="22" y="270"/>
                    <a:pt x="22" y="270"/>
                    <a:pt x="22" y="270"/>
                  </a:cubicBezTo>
                  <a:cubicBezTo>
                    <a:pt x="22" y="270"/>
                    <a:pt x="22" y="270"/>
                    <a:pt x="22" y="270"/>
                  </a:cubicBezTo>
                  <a:cubicBezTo>
                    <a:pt x="22" y="270"/>
                    <a:pt x="22" y="271"/>
                    <a:pt x="22" y="271"/>
                  </a:cubicBezTo>
                  <a:cubicBezTo>
                    <a:pt x="27" y="300"/>
                    <a:pt x="27" y="300"/>
                    <a:pt x="27" y="300"/>
                  </a:cubicBezTo>
                  <a:cubicBezTo>
                    <a:pt x="13" y="300"/>
                    <a:pt x="13" y="300"/>
                    <a:pt x="13" y="300"/>
                  </a:cubicBezTo>
                  <a:cubicBezTo>
                    <a:pt x="13" y="303"/>
                    <a:pt x="13" y="303"/>
                    <a:pt x="13" y="303"/>
                  </a:cubicBezTo>
                  <a:cubicBezTo>
                    <a:pt x="7" y="303"/>
                    <a:pt x="7" y="303"/>
                    <a:pt x="7" y="303"/>
                  </a:cubicBezTo>
                  <a:cubicBezTo>
                    <a:pt x="7" y="305"/>
                    <a:pt x="7" y="305"/>
                    <a:pt x="7" y="305"/>
                  </a:cubicBezTo>
                  <a:cubicBezTo>
                    <a:pt x="0" y="305"/>
                    <a:pt x="0" y="305"/>
                    <a:pt x="0" y="305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90" y="308"/>
                    <a:pt x="90" y="308"/>
                    <a:pt x="90" y="308"/>
                  </a:cubicBezTo>
                  <a:lnTo>
                    <a:pt x="90" y="305"/>
                  </a:lnTo>
                  <a:close/>
                  <a:moveTo>
                    <a:pt x="45" y="214"/>
                  </a:moveTo>
                  <a:cubicBezTo>
                    <a:pt x="45" y="214"/>
                    <a:pt x="45" y="214"/>
                    <a:pt x="45" y="214"/>
                  </a:cubicBezTo>
                  <a:cubicBezTo>
                    <a:pt x="58" y="239"/>
                    <a:pt x="58" y="239"/>
                    <a:pt x="58" y="239"/>
                  </a:cubicBezTo>
                  <a:cubicBezTo>
                    <a:pt x="32" y="239"/>
                    <a:pt x="32" y="239"/>
                    <a:pt x="32" y="239"/>
                  </a:cubicBezTo>
                  <a:lnTo>
                    <a:pt x="45" y="214"/>
                  </a:lnTo>
                  <a:close/>
                  <a:moveTo>
                    <a:pt x="45" y="154"/>
                  </a:moveTo>
                  <a:cubicBezTo>
                    <a:pt x="45" y="154"/>
                    <a:pt x="45" y="154"/>
                    <a:pt x="45" y="154"/>
                  </a:cubicBezTo>
                  <a:cubicBezTo>
                    <a:pt x="57" y="179"/>
                    <a:pt x="57" y="179"/>
                    <a:pt x="57" y="179"/>
                  </a:cubicBezTo>
                  <a:cubicBezTo>
                    <a:pt x="34" y="179"/>
                    <a:pt x="34" y="179"/>
                    <a:pt x="34" y="179"/>
                  </a:cubicBezTo>
                  <a:lnTo>
                    <a:pt x="45" y="154"/>
                  </a:lnTo>
                  <a:close/>
                  <a:moveTo>
                    <a:pt x="55" y="59"/>
                  </a:moveTo>
                  <a:cubicBezTo>
                    <a:pt x="55" y="59"/>
                    <a:pt x="55" y="59"/>
                    <a:pt x="55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45" y="35"/>
                    <a:pt x="45" y="35"/>
                    <a:pt x="45" y="35"/>
                  </a:cubicBezTo>
                  <a:lnTo>
                    <a:pt x="55" y="59"/>
                  </a:lnTo>
                  <a:close/>
                  <a:moveTo>
                    <a:pt x="45" y="95"/>
                  </a:moveTo>
                  <a:cubicBezTo>
                    <a:pt x="45" y="95"/>
                    <a:pt x="45" y="95"/>
                    <a:pt x="45" y="95"/>
                  </a:cubicBezTo>
                  <a:cubicBezTo>
                    <a:pt x="56" y="119"/>
                    <a:pt x="56" y="119"/>
                    <a:pt x="56" y="119"/>
                  </a:cubicBezTo>
                  <a:cubicBezTo>
                    <a:pt x="35" y="119"/>
                    <a:pt x="35" y="119"/>
                    <a:pt x="35" y="119"/>
                  </a:cubicBezTo>
                  <a:lnTo>
                    <a:pt x="45" y="95"/>
                  </a:lnTo>
                  <a:close/>
                  <a:moveTo>
                    <a:pt x="45" y="274"/>
                  </a:moveTo>
                  <a:cubicBezTo>
                    <a:pt x="45" y="274"/>
                    <a:pt x="45" y="274"/>
                    <a:pt x="45" y="274"/>
                  </a:cubicBezTo>
                  <a:cubicBezTo>
                    <a:pt x="60" y="300"/>
                    <a:pt x="60" y="300"/>
                    <a:pt x="60" y="300"/>
                  </a:cubicBezTo>
                  <a:cubicBezTo>
                    <a:pt x="31" y="300"/>
                    <a:pt x="31" y="300"/>
                    <a:pt x="31" y="300"/>
                  </a:cubicBezTo>
                  <a:lnTo>
                    <a:pt x="45" y="274"/>
                  </a:lnTo>
                  <a:close/>
                  <a:moveTo>
                    <a:pt x="48" y="269"/>
                  </a:moveTo>
                  <a:cubicBezTo>
                    <a:pt x="48" y="269"/>
                    <a:pt x="48" y="269"/>
                    <a:pt x="48" y="269"/>
                  </a:cubicBezTo>
                  <a:cubicBezTo>
                    <a:pt x="52" y="261"/>
                    <a:pt x="52" y="261"/>
                    <a:pt x="52" y="261"/>
                  </a:cubicBezTo>
                  <a:cubicBezTo>
                    <a:pt x="60" y="245"/>
                    <a:pt x="60" y="245"/>
                    <a:pt x="60" y="245"/>
                  </a:cubicBezTo>
                  <a:cubicBezTo>
                    <a:pt x="65" y="269"/>
                    <a:pt x="65" y="269"/>
                    <a:pt x="65" y="269"/>
                  </a:cubicBezTo>
                  <a:lnTo>
                    <a:pt x="48" y="269"/>
                  </a:lnTo>
                  <a:close/>
                  <a:moveTo>
                    <a:pt x="48" y="209"/>
                  </a:moveTo>
                  <a:cubicBezTo>
                    <a:pt x="48" y="209"/>
                    <a:pt x="48" y="209"/>
                    <a:pt x="48" y="209"/>
                  </a:cubicBezTo>
                  <a:cubicBezTo>
                    <a:pt x="59" y="185"/>
                    <a:pt x="59" y="185"/>
                    <a:pt x="59" y="185"/>
                  </a:cubicBezTo>
                  <a:cubicBezTo>
                    <a:pt x="64" y="209"/>
                    <a:pt x="64" y="209"/>
                    <a:pt x="64" y="209"/>
                  </a:cubicBezTo>
                  <a:lnTo>
                    <a:pt x="48" y="209"/>
                  </a:lnTo>
                  <a:close/>
                  <a:moveTo>
                    <a:pt x="47" y="149"/>
                  </a:moveTo>
                  <a:cubicBezTo>
                    <a:pt x="47" y="149"/>
                    <a:pt x="47" y="149"/>
                    <a:pt x="47" y="149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7" y="126"/>
                    <a:pt x="57" y="126"/>
                    <a:pt x="57" y="126"/>
                  </a:cubicBezTo>
                  <a:cubicBezTo>
                    <a:pt x="62" y="149"/>
                    <a:pt x="62" y="149"/>
                    <a:pt x="62" y="149"/>
                  </a:cubicBezTo>
                  <a:lnTo>
                    <a:pt x="47" y="149"/>
                  </a:lnTo>
                  <a:close/>
                  <a:moveTo>
                    <a:pt x="47" y="89"/>
                  </a:moveTo>
                  <a:cubicBezTo>
                    <a:pt x="47" y="89"/>
                    <a:pt x="47" y="89"/>
                    <a:pt x="47" y="89"/>
                  </a:cubicBezTo>
                  <a:cubicBezTo>
                    <a:pt x="56" y="66"/>
                    <a:pt x="56" y="66"/>
                    <a:pt x="56" y="66"/>
                  </a:cubicBezTo>
                  <a:cubicBezTo>
                    <a:pt x="60" y="89"/>
                    <a:pt x="60" y="89"/>
                    <a:pt x="60" y="89"/>
                  </a:cubicBezTo>
                  <a:lnTo>
                    <a:pt x="47" y="89"/>
                  </a:lnTo>
                  <a:close/>
                  <a:moveTo>
                    <a:pt x="34" y="66"/>
                  </a:moveTo>
                  <a:cubicBezTo>
                    <a:pt x="34" y="66"/>
                    <a:pt x="34" y="66"/>
                    <a:pt x="34" y="66"/>
                  </a:cubicBezTo>
                  <a:cubicBezTo>
                    <a:pt x="40" y="82"/>
                    <a:pt x="40" y="82"/>
                    <a:pt x="40" y="82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30" y="89"/>
                    <a:pt x="30" y="89"/>
                    <a:pt x="30" y="89"/>
                  </a:cubicBezTo>
                  <a:lnTo>
                    <a:pt x="34" y="66"/>
                  </a:lnTo>
                  <a:close/>
                  <a:moveTo>
                    <a:pt x="33" y="126"/>
                  </a:moveTo>
                  <a:cubicBezTo>
                    <a:pt x="33" y="126"/>
                    <a:pt x="33" y="126"/>
                    <a:pt x="33" y="126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28" y="149"/>
                    <a:pt x="28" y="149"/>
                    <a:pt x="28" y="149"/>
                  </a:cubicBezTo>
                  <a:lnTo>
                    <a:pt x="33" y="126"/>
                  </a:lnTo>
                  <a:close/>
                  <a:moveTo>
                    <a:pt x="32" y="185"/>
                  </a:moveTo>
                  <a:cubicBezTo>
                    <a:pt x="32" y="185"/>
                    <a:pt x="32" y="185"/>
                    <a:pt x="32" y="185"/>
                  </a:cubicBezTo>
                  <a:cubicBezTo>
                    <a:pt x="43" y="209"/>
                    <a:pt x="43" y="209"/>
                    <a:pt x="43" y="209"/>
                  </a:cubicBezTo>
                  <a:cubicBezTo>
                    <a:pt x="27" y="209"/>
                    <a:pt x="27" y="209"/>
                    <a:pt x="27" y="209"/>
                  </a:cubicBezTo>
                  <a:lnTo>
                    <a:pt x="32" y="185"/>
                  </a:lnTo>
                  <a:close/>
                  <a:moveTo>
                    <a:pt x="31" y="245"/>
                  </a:moveTo>
                  <a:cubicBezTo>
                    <a:pt x="31" y="245"/>
                    <a:pt x="31" y="245"/>
                    <a:pt x="31" y="245"/>
                  </a:cubicBezTo>
                  <a:cubicBezTo>
                    <a:pt x="43" y="269"/>
                    <a:pt x="43" y="269"/>
                    <a:pt x="43" y="269"/>
                  </a:cubicBezTo>
                  <a:cubicBezTo>
                    <a:pt x="25" y="269"/>
                    <a:pt x="25" y="269"/>
                    <a:pt x="25" y="269"/>
                  </a:cubicBezTo>
                  <a:lnTo>
                    <a:pt x="31" y="2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6"/>
            <p:cNvSpPr>
              <a:spLocks noEditPoints="1"/>
            </p:cNvSpPr>
            <p:nvPr/>
          </p:nvSpPr>
          <p:spPr bwMode="auto">
            <a:xfrm>
              <a:off x="220" y="4133"/>
              <a:ext cx="394" cy="169"/>
            </a:xfrm>
            <a:custGeom>
              <a:avLst/>
              <a:gdLst>
                <a:gd name="T0" fmla="*/ 143 w 152"/>
                <a:gd name="T1" fmla="*/ 48 h 63"/>
                <a:gd name="T2" fmla="*/ 145 w 152"/>
                <a:gd name="T3" fmla="*/ 33 h 63"/>
                <a:gd name="T4" fmla="*/ 146 w 152"/>
                <a:gd name="T5" fmla="*/ 20 h 63"/>
                <a:gd name="T6" fmla="*/ 125 w 152"/>
                <a:gd name="T7" fmla="*/ 11 h 63"/>
                <a:gd name="T8" fmla="*/ 9 w 152"/>
                <a:gd name="T9" fmla="*/ 12 h 63"/>
                <a:gd name="T10" fmla="*/ 11 w 152"/>
                <a:gd name="T11" fmla="*/ 38 h 63"/>
                <a:gd name="T12" fmla="*/ 14 w 152"/>
                <a:gd name="T13" fmla="*/ 50 h 63"/>
                <a:gd name="T14" fmla="*/ 152 w 152"/>
                <a:gd name="T15" fmla="*/ 60 h 63"/>
                <a:gd name="T16" fmla="*/ 112 w 152"/>
                <a:gd name="T17" fmla="*/ 52 h 63"/>
                <a:gd name="T18" fmla="*/ 142 w 152"/>
                <a:gd name="T19" fmla="*/ 48 h 63"/>
                <a:gd name="T20" fmla="*/ 141 w 152"/>
                <a:gd name="T21" fmla="*/ 45 h 63"/>
                <a:gd name="T22" fmla="*/ 116 w 152"/>
                <a:gd name="T23" fmla="*/ 43 h 63"/>
                <a:gd name="T24" fmla="*/ 128 w 152"/>
                <a:gd name="T25" fmla="*/ 41 h 63"/>
                <a:gd name="T26" fmla="*/ 143 w 152"/>
                <a:gd name="T27" fmla="*/ 38 h 63"/>
                <a:gd name="T28" fmla="*/ 144 w 152"/>
                <a:gd name="T29" fmla="*/ 35 h 63"/>
                <a:gd name="T30" fmla="*/ 144 w 152"/>
                <a:gd name="T31" fmla="*/ 35 h 63"/>
                <a:gd name="T32" fmla="*/ 32 w 152"/>
                <a:gd name="T33" fmla="*/ 9 h 63"/>
                <a:gd name="T34" fmla="*/ 145 w 152"/>
                <a:gd name="T35" fmla="*/ 23 h 63"/>
                <a:gd name="T36" fmla="*/ 96 w 152"/>
                <a:gd name="T37" fmla="*/ 22 h 63"/>
                <a:gd name="T38" fmla="*/ 97 w 152"/>
                <a:gd name="T39" fmla="*/ 21 h 63"/>
                <a:gd name="T40" fmla="*/ 95 w 152"/>
                <a:gd name="T41" fmla="*/ 19 h 63"/>
                <a:gd name="T42" fmla="*/ 105 w 152"/>
                <a:gd name="T43" fmla="*/ 18 h 63"/>
                <a:gd name="T44" fmla="*/ 146 w 152"/>
                <a:gd name="T45" fmla="*/ 17 h 63"/>
                <a:gd name="T46" fmla="*/ 146 w 152"/>
                <a:gd name="T47" fmla="*/ 17 h 63"/>
                <a:gd name="T48" fmla="*/ 126 w 152"/>
                <a:gd name="T49" fmla="*/ 12 h 63"/>
                <a:gd name="T50" fmla="*/ 91 w 152"/>
                <a:gd name="T51" fmla="*/ 18 h 63"/>
                <a:gd name="T52" fmla="*/ 10 w 152"/>
                <a:gd name="T53" fmla="*/ 12 h 63"/>
                <a:gd name="T54" fmla="*/ 10 w 152"/>
                <a:gd name="T55" fmla="*/ 12 h 63"/>
                <a:gd name="T56" fmla="*/ 127 w 152"/>
                <a:gd name="T57" fmla="*/ 27 h 63"/>
                <a:gd name="T58" fmla="*/ 110 w 152"/>
                <a:gd name="T59" fmla="*/ 28 h 63"/>
                <a:gd name="T60" fmla="*/ 10 w 152"/>
                <a:gd name="T61" fmla="*/ 18 h 63"/>
                <a:gd name="T62" fmla="*/ 10 w 152"/>
                <a:gd name="T63" fmla="*/ 18 h 63"/>
                <a:gd name="T64" fmla="*/ 19 w 152"/>
                <a:gd name="T65" fmla="*/ 25 h 63"/>
                <a:gd name="T66" fmla="*/ 23 w 152"/>
                <a:gd name="T67" fmla="*/ 32 h 63"/>
                <a:gd name="T68" fmla="*/ 35 w 152"/>
                <a:gd name="T69" fmla="*/ 59 h 63"/>
                <a:gd name="T70" fmla="*/ 85 w 152"/>
                <a:gd name="T71" fmla="*/ 53 h 63"/>
                <a:gd name="T72" fmla="*/ 35 w 152"/>
                <a:gd name="T73" fmla="*/ 45 h 63"/>
                <a:gd name="T74" fmla="*/ 23 w 152"/>
                <a:gd name="T75" fmla="*/ 44 h 63"/>
                <a:gd name="T76" fmla="*/ 12 w 152"/>
                <a:gd name="T77" fmla="*/ 42 h 63"/>
                <a:gd name="T78" fmla="*/ 85 w 152"/>
                <a:gd name="T79" fmla="*/ 45 h 63"/>
                <a:gd name="T80" fmla="*/ 85 w 152"/>
                <a:gd name="T81" fmla="*/ 43 h 63"/>
                <a:gd name="T82" fmla="*/ 12 w 152"/>
                <a:gd name="T83" fmla="*/ 39 h 63"/>
                <a:gd name="T84" fmla="*/ 85 w 152"/>
                <a:gd name="T85" fmla="*/ 40 h 63"/>
                <a:gd name="T86" fmla="*/ 85 w 152"/>
                <a:gd name="T87" fmla="*/ 37 h 63"/>
                <a:gd name="T88" fmla="*/ 11 w 152"/>
                <a:gd name="T89" fmla="*/ 31 h 63"/>
                <a:gd name="T90" fmla="*/ 85 w 152"/>
                <a:gd name="T91" fmla="*/ 34 h 63"/>
                <a:gd name="T92" fmla="*/ 85 w 152"/>
                <a:gd name="T93" fmla="*/ 34 h 63"/>
                <a:gd name="T94" fmla="*/ 18 w 152"/>
                <a:gd name="T95" fmla="*/ 20 h 63"/>
                <a:gd name="T96" fmla="*/ 87 w 152"/>
                <a:gd name="T97" fmla="*/ 53 h 63"/>
                <a:gd name="T98" fmla="*/ 110 w 152"/>
                <a:gd name="T99" fmla="*/ 54 h 63"/>
                <a:gd name="T100" fmla="*/ 87 w 152"/>
                <a:gd name="T101" fmla="*/ 49 h 63"/>
                <a:gd name="T102" fmla="*/ 110 w 152"/>
                <a:gd name="T103" fmla="*/ 49 h 63"/>
                <a:gd name="T104" fmla="*/ 110 w 152"/>
                <a:gd name="T105" fmla="*/ 59 h 63"/>
                <a:gd name="T106" fmla="*/ 110 w 152"/>
                <a:gd name="T107" fmla="*/ 44 h 63"/>
                <a:gd name="T108" fmla="*/ 110 w 152"/>
                <a:gd name="T109" fmla="*/ 37 h 63"/>
                <a:gd name="T110" fmla="*/ 144 w 152"/>
                <a:gd name="T111" fmla="*/ 33 h 63"/>
                <a:gd name="T112" fmla="*/ 112 w 152"/>
                <a:gd name="T113" fmla="*/ 59 h 63"/>
                <a:gd name="T114" fmla="*/ 141 w 152"/>
                <a:gd name="T115" fmla="*/ 54 h 63"/>
                <a:gd name="T116" fmla="*/ 146 w 152"/>
                <a:gd name="T117" fmla="*/ 15 h 63"/>
                <a:gd name="T118" fmla="*/ 10 w 152"/>
                <a:gd name="T119" fmla="*/ 12 h 63"/>
                <a:gd name="T120" fmla="*/ 10 w 152"/>
                <a:gd name="T121" fmla="*/ 18 h 63"/>
                <a:gd name="T122" fmla="*/ 13 w 152"/>
                <a:gd name="T123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2" h="63">
                  <a:moveTo>
                    <a:pt x="142" y="59"/>
                  </a:moveTo>
                  <a:cubicBezTo>
                    <a:pt x="142" y="59"/>
                    <a:pt x="142" y="59"/>
                    <a:pt x="142" y="59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3" y="48"/>
                    <a:pt x="143" y="48"/>
                    <a:pt x="143" y="48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38"/>
                    <a:pt x="143" y="38"/>
                    <a:pt x="143" y="38"/>
                  </a:cubicBezTo>
                  <a:cubicBezTo>
                    <a:pt x="144" y="38"/>
                    <a:pt x="144" y="38"/>
                    <a:pt x="144" y="38"/>
                  </a:cubicBezTo>
                  <a:cubicBezTo>
                    <a:pt x="144" y="38"/>
                    <a:pt x="144" y="38"/>
                    <a:pt x="144" y="38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6" y="23"/>
                    <a:pt x="146" y="23"/>
                    <a:pt x="146" y="23"/>
                  </a:cubicBezTo>
                  <a:cubicBezTo>
                    <a:pt x="146" y="23"/>
                    <a:pt x="146" y="23"/>
                    <a:pt x="146" y="22"/>
                  </a:cubicBezTo>
                  <a:cubicBezTo>
                    <a:pt x="146" y="22"/>
                    <a:pt x="146" y="21"/>
                    <a:pt x="146" y="20"/>
                  </a:cubicBezTo>
                  <a:cubicBezTo>
                    <a:pt x="146" y="20"/>
                    <a:pt x="146" y="20"/>
                    <a:pt x="146" y="20"/>
                  </a:cubicBezTo>
                  <a:cubicBezTo>
                    <a:pt x="146" y="19"/>
                    <a:pt x="146" y="18"/>
                    <a:pt x="146" y="18"/>
                  </a:cubicBezTo>
                  <a:cubicBezTo>
                    <a:pt x="146" y="18"/>
                    <a:pt x="146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46" y="12"/>
                    <a:pt x="146" y="12"/>
                    <a:pt x="146" y="12"/>
                  </a:cubicBezTo>
                  <a:cubicBezTo>
                    <a:pt x="146" y="12"/>
                    <a:pt x="147" y="10"/>
                    <a:pt x="146" y="10"/>
                  </a:cubicBezTo>
                  <a:cubicBezTo>
                    <a:pt x="145" y="9"/>
                    <a:pt x="138" y="10"/>
                    <a:pt x="127" y="11"/>
                  </a:cubicBezTo>
                  <a:cubicBezTo>
                    <a:pt x="125" y="11"/>
                    <a:pt x="125" y="11"/>
                    <a:pt x="125" y="11"/>
                  </a:cubicBezTo>
                  <a:cubicBezTo>
                    <a:pt x="120" y="12"/>
                    <a:pt x="107" y="13"/>
                    <a:pt x="98" y="13"/>
                  </a:cubicBezTo>
                  <a:cubicBezTo>
                    <a:pt x="91" y="13"/>
                    <a:pt x="79" y="10"/>
                    <a:pt x="71" y="8"/>
                  </a:cubicBezTo>
                  <a:cubicBezTo>
                    <a:pt x="68" y="7"/>
                    <a:pt x="66" y="7"/>
                    <a:pt x="65" y="7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54" y="4"/>
                    <a:pt x="36" y="0"/>
                    <a:pt x="32" y="0"/>
                  </a:cubicBezTo>
                  <a:cubicBezTo>
                    <a:pt x="29" y="0"/>
                    <a:pt x="20" y="5"/>
                    <a:pt x="15" y="8"/>
                  </a:cubicBezTo>
                  <a:cubicBezTo>
                    <a:pt x="13" y="9"/>
                    <a:pt x="12" y="9"/>
                    <a:pt x="12" y="10"/>
                  </a:cubicBezTo>
                  <a:cubicBezTo>
                    <a:pt x="10" y="11"/>
                    <a:pt x="9" y="11"/>
                    <a:pt x="9" y="1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1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7"/>
                  </a:cubicBezTo>
                  <a:cubicBezTo>
                    <a:pt x="14" y="47"/>
                    <a:pt x="28" y="45"/>
                    <a:pt x="34" y="4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0" y="48"/>
                    <a:pt x="16" y="50"/>
                    <a:pt x="14" y="50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4" y="47"/>
                    <a:pt x="14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152" y="60"/>
                    <a:pt x="152" y="60"/>
                    <a:pt x="152" y="60"/>
                  </a:cubicBezTo>
                  <a:lnTo>
                    <a:pt x="142" y="59"/>
                  </a:lnTo>
                  <a:close/>
                  <a:moveTo>
                    <a:pt x="112" y="52"/>
                  </a:moveTo>
                  <a:cubicBezTo>
                    <a:pt x="112" y="52"/>
                    <a:pt x="112" y="52"/>
                    <a:pt x="112" y="52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20" y="50"/>
                    <a:pt x="135" y="50"/>
                    <a:pt x="137" y="50"/>
                  </a:cubicBezTo>
                  <a:cubicBezTo>
                    <a:pt x="139" y="50"/>
                    <a:pt x="141" y="50"/>
                    <a:pt x="142" y="50"/>
                  </a:cubicBezTo>
                  <a:cubicBezTo>
                    <a:pt x="142" y="51"/>
                    <a:pt x="142" y="51"/>
                    <a:pt x="142" y="51"/>
                  </a:cubicBezTo>
                  <a:cubicBezTo>
                    <a:pt x="137" y="51"/>
                    <a:pt x="123" y="52"/>
                    <a:pt x="112" y="52"/>
                  </a:cubicBezTo>
                  <a:close/>
                  <a:moveTo>
                    <a:pt x="142" y="49"/>
                  </a:move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37" y="49"/>
                    <a:pt x="132" y="49"/>
                  </a:cubicBezTo>
                  <a:cubicBezTo>
                    <a:pt x="127" y="49"/>
                    <a:pt x="120" y="49"/>
                    <a:pt x="112" y="49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23" y="48"/>
                    <a:pt x="139" y="48"/>
                    <a:pt x="142" y="48"/>
                  </a:cubicBezTo>
                  <a:lnTo>
                    <a:pt x="142" y="49"/>
                  </a:lnTo>
                  <a:close/>
                  <a:moveTo>
                    <a:pt x="130" y="46"/>
                  </a:moveTo>
                  <a:cubicBezTo>
                    <a:pt x="130" y="46"/>
                    <a:pt x="130" y="46"/>
                    <a:pt x="130" y="46"/>
                  </a:cubicBezTo>
                  <a:cubicBezTo>
                    <a:pt x="127" y="46"/>
                    <a:pt x="119" y="47"/>
                    <a:pt x="112" y="47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6" y="44"/>
                    <a:pt x="119" y="44"/>
                    <a:pt x="120" y="44"/>
                  </a:cubicBezTo>
                  <a:cubicBezTo>
                    <a:pt x="123" y="44"/>
                    <a:pt x="130" y="44"/>
                    <a:pt x="133" y="44"/>
                  </a:cubicBezTo>
                  <a:cubicBezTo>
                    <a:pt x="136" y="44"/>
                    <a:pt x="140" y="45"/>
                    <a:pt x="141" y="45"/>
                  </a:cubicBezTo>
                  <a:cubicBezTo>
                    <a:pt x="142" y="45"/>
                    <a:pt x="142" y="45"/>
                    <a:pt x="142" y="45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33" y="46"/>
                    <a:pt x="130" y="46"/>
                  </a:cubicBezTo>
                  <a:close/>
                  <a:moveTo>
                    <a:pt x="143" y="43"/>
                  </a:moveTo>
                  <a:cubicBezTo>
                    <a:pt x="143" y="43"/>
                    <a:pt x="143" y="43"/>
                    <a:pt x="143" y="43"/>
                  </a:cubicBezTo>
                  <a:cubicBezTo>
                    <a:pt x="142" y="43"/>
                    <a:pt x="142" y="43"/>
                    <a:pt x="142" y="44"/>
                  </a:cubicBezTo>
                  <a:cubicBezTo>
                    <a:pt x="142" y="44"/>
                    <a:pt x="142" y="44"/>
                    <a:pt x="142" y="44"/>
                  </a:cubicBezTo>
                  <a:cubicBezTo>
                    <a:pt x="140" y="44"/>
                    <a:pt x="121" y="43"/>
                    <a:pt x="116" y="43"/>
                  </a:cubicBezTo>
                  <a:cubicBezTo>
                    <a:pt x="114" y="43"/>
                    <a:pt x="113" y="44"/>
                    <a:pt x="112" y="44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3" y="43"/>
                    <a:pt x="114" y="43"/>
                    <a:pt x="115" y="43"/>
                  </a:cubicBezTo>
                  <a:cubicBezTo>
                    <a:pt x="119" y="43"/>
                    <a:pt x="140" y="43"/>
                    <a:pt x="143" y="43"/>
                  </a:cubicBezTo>
                  <a:close/>
                  <a:moveTo>
                    <a:pt x="143" y="41"/>
                  </a:moveTo>
                  <a:cubicBezTo>
                    <a:pt x="143" y="41"/>
                    <a:pt x="143" y="41"/>
                    <a:pt x="143" y="41"/>
                  </a:cubicBezTo>
                  <a:cubicBezTo>
                    <a:pt x="143" y="41"/>
                    <a:pt x="142" y="41"/>
                    <a:pt x="140" y="41"/>
                  </a:cubicBezTo>
                  <a:cubicBezTo>
                    <a:pt x="137" y="41"/>
                    <a:pt x="133" y="41"/>
                    <a:pt x="128" y="41"/>
                  </a:cubicBezTo>
                  <a:cubicBezTo>
                    <a:pt x="124" y="41"/>
                    <a:pt x="119" y="42"/>
                    <a:pt x="112" y="42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8" y="39"/>
                    <a:pt x="123" y="39"/>
                    <a:pt x="125" y="39"/>
                  </a:cubicBezTo>
                  <a:cubicBezTo>
                    <a:pt x="129" y="39"/>
                    <a:pt x="137" y="39"/>
                    <a:pt x="139" y="39"/>
                  </a:cubicBezTo>
                  <a:cubicBezTo>
                    <a:pt x="142" y="39"/>
                    <a:pt x="143" y="39"/>
                    <a:pt x="143" y="39"/>
                  </a:cubicBezTo>
                  <a:lnTo>
                    <a:pt x="143" y="41"/>
                  </a:lnTo>
                  <a:close/>
                  <a:moveTo>
                    <a:pt x="143" y="38"/>
                  </a:moveTo>
                  <a:cubicBezTo>
                    <a:pt x="143" y="38"/>
                    <a:pt x="143" y="38"/>
                    <a:pt x="143" y="38"/>
                  </a:cubicBezTo>
                  <a:cubicBezTo>
                    <a:pt x="143" y="38"/>
                    <a:pt x="143" y="38"/>
                    <a:pt x="143" y="38"/>
                  </a:cubicBezTo>
                  <a:cubicBezTo>
                    <a:pt x="143" y="39"/>
                    <a:pt x="143" y="39"/>
                    <a:pt x="143" y="39"/>
                  </a:cubicBezTo>
                  <a:cubicBezTo>
                    <a:pt x="142" y="38"/>
                    <a:pt x="133" y="38"/>
                    <a:pt x="123" y="38"/>
                  </a:cubicBezTo>
                  <a:cubicBezTo>
                    <a:pt x="119" y="38"/>
                    <a:pt x="116" y="38"/>
                    <a:pt x="112" y="38"/>
                  </a:cubicBezTo>
                  <a:cubicBezTo>
                    <a:pt x="112" y="38"/>
                    <a:pt x="112" y="38"/>
                    <a:pt x="112" y="38"/>
                  </a:cubicBezTo>
                  <a:cubicBezTo>
                    <a:pt x="126" y="37"/>
                    <a:pt x="141" y="38"/>
                    <a:pt x="143" y="38"/>
                  </a:cubicBezTo>
                  <a:close/>
                  <a:moveTo>
                    <a:pt x="144" y="35"/>
                  </a:moveTo>
                  <a:cubicBezTo>
                    <a:pt x="144" y="35"/>
                    <a:pt x="144" y="35"/>
                    <a:pt x="144" y="35"/>
                  </a:cubicBezTo>
                  <a:cubicBezTo>
                    <a:pt x="143" y="35"/>
                    <a:pt x="143" y="35"/>
                    <a:pt x="141" y="35"/>
                  </a:cubicBezTo>
                  <a:cubicBezTo>
                    <a:pt x="138" y="36"/>
                    <a:pt x="133" y="36"/>
                    <a:pt x="126" y="36"/>
                  </a:cubicBezTo>
                  <a:cubicBezTo>
                    <a:pt x="121" y="36"/>
                    <a:pt x="117" y="36"/>
                    <a:pt x="112" y="36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3" y="34"/>
                    <a:pt x="122" y="34"/>
                    <a:pt x="124" y="34"/>
                  </a:cubicBezTo>
                  <a:cubicBezTo>
                    <a:pt x="125" y="34"/>
                    <a:pt x="137" y="34"/>
                    <a:pt x="139" y="34"/>
                  </a:cubicBezTo>
                  <a:cubicBezTo>
                    <a:pt x="140" y="34"/>
                    <a:pt x="143" y="34"/>
                    <a:pt x="144" y="34"/>
                  </a:cubicBezTo>
                  <a:lnTo>
                    <a:pt x="144" y="35"/>
                  </a:lnTo>
                  <a:close/>
                  <a:moveTo>
                    <a:pt x="144" y="30"/>
                  </a:moveTo>
                  <a:cubicBezTo>
                    <a:pt x="144" y="30"/>
                    <a:pt x="144" y="30"/>
                    <a:pt x="144" y="30"/>
                  </a:cubicBezTo>
                  <a:cubicBezTo>
                    <a:pt x="144" y="30"/>
                    <a:pt x="140" y="30"/>
                    <a:pt x="138" y="30"/>
                  </a:cubicBezTo>
                  <a:cubicBezTo>
                    <a:pt x="136" y="31"/>
                    <a:pt x="123" y="31"/>
                    <a:pt x="114" y="31"/>
                  </a:cubicBezTo>
                  <a:cubicBezTo>
                    <a:pt x="106" y="31"/>
                    <a:pt x="99" y="30"/>
                    <a:pt x="94" y="29"/>
                  </a:cubicBezTo>
                  <a:cubicBezTo>
                    <a:pt x="89" y="28"/>
                    <a:pt x="67" y="22"/>
                    <a:pt x="54" y="18"/>
                  </a:cubicBezTo>
                  <a:cubicBezTo>
                    <a:pt x="42" y="14"/>
                    <a:pt x="36" y="11"/>
                    <a:pt x="32" y="11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7" y="9"/>
                    <a:pt x="51" y="13"/>
                    <a:pt x="58" y="16"/>
                  </a:cubicBezTo>
                  <a:cubicBezTo>
                    <a:pt x="65" y="18"/>
                    <a:pt x="81" y="23"/>
                    <a:pt x="85" y="24"/>
                  </a:cubicBezTo>
                  <a:cubicBezTo>
                    <a:pt x="88" y="26"/>
                    <a:pt x="97" y="28"/>
                    <a:pt x="106" y="28"/>
                  </a:cubicBezTo>
                  <a:cubicBezTo>
                    <a:pt x="115" y="28"/>
                    <a:pt x="131" y="28"/>
                    <a:pt x="134" y="28"/>
                  </a:cubicBezTo>
                  <a:cubicBezTo>
                    <a:pt x="137" y="28"/>
                    <a:pt x="143" y="29"/>
                    <a:pt x="144" y="29"/>
                  </a:cubicBezTo>
                  <a:cubicBezTo>
                    <a:pt x="144" y="29"/>
                    <a:pt x="144" y="29"/>
                    <a:pt x="144" y="29"/>
                  </a:cubicBezTo>
                  <a:lnTo>
                    <a:pt x="144" y="30"/>
                  </a:lnTo>
                  <a:close/>
                  <a:moveTo>
                    <a:pt x="145" y="23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4" y="22"/>
                    <a:pt x="141" y="22"/>
                  </a:cubicBezTo>
                  <a:cubicBezTo>
                    <a:pt x="137" y="22"/>
                    <a:pt x="123" y="23"/>
                    <a:pt x="119" y="22"/>
                  </a:cubicBezTo>
                  <a:cubicBezTo>
                    <a:pt x="114" y="22"/>
                    <a:pt x="100" y="23"/>
                    <a:pt x="90" y="20"/>
                  </a:cubicBezTo>
                  <a:cubicBezTo>
                    <a:pt x="80" y="16"/>
                    <a:pt x="78" y="15"/>
                    <a:pt x="78" y="15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6"/>
                    <a:pt x="89" y="21"/>
                    <a:pt x="96" y="22"/>
                  </a:cubicBezTo>
                  <a:cubicBezTo>
                    <a:pt x="103" y="23"/>
                    <a:pt x="114" y="24"/>
                    <a:pt x="126" y="23"/>
                  </a:cubicBezTo>
                  <a:cubicBezTo>
                    <a:pt x="137" y="23"/>
                    <a:pt x="144" y="24"/>
                    <a:pt x="145" y="24"/>
                  </a:cubicBezTo>
                  <a:cubicBezTo>
                    <a:pt x="145" y="25"/>
                    <a:pt x="145" y="25"/>
                    <a:pt x="145" y="25"/>
                  </a:cubicBezTo>
                  <a:cubicBezTo>
                    <a:pt x="144" y="25"/>
                    <a:pt x="139" y="25"/>
                    <a:pt x="134" y="25"/>
                  </a:cubicBezTo>
                  <a:cubicBezTo>
                    <a:pt x="129" y="25"/>
                    <a:pt x="109" y="26"/>
                    <a:pt x="103" y="25"/>
                  </a:cubicBezTo>
                  <a:cubicBezTo>
                    <a:pt x="97" y="24"/>
                    <a:pt x="94" y="24"/>
                    <a:pt x="78" y="18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89" y="20"/>
                    <a:pt x="97" y="21"/>
                  </a:cubicBezTo>
                  <a:cubicBezTo>
                    <a:pt x="104" y="22"/>
                    <a:pt x="116" y="22"/>
                    <a:pt x="123" y="22"/>
                  </a:cubicBezTo>
                  <a:cubicBezTo>
                    <a:pt x="131" y="22"/>
                    <a:pt x="144" y="22"/>
                    <a:pt x="144" y="22"/>
                  </a:cubicBezTo>
                  <a:cubicBezTo>
                    <a:pt x="145" y="22"/>
                    <a:pt x="145" y="22"/>
                    <a:pt x="145" y="22"/>
                  </a:cubicBezTo>
                  <a:cubicBezTo>
                    <a:pt x="145" y="22"/>
                    <a:pt x="145" y="22"/>
                    <a:pt x="145" y="22"/>
                  </a:cubicBezTo>
                  <a:lnTo>
                    <a:pt x="145" y="23"/>
                  </a:lnTo>
                  <a:close/>
                  <a:moveTo>
                    <a:pt x="94" y="18"/>
                  </a:moveTo>
                  <a:cubicBezTo>
                    <a:pt x="94" y="18"/>
                    <a:pt x="94" y="18"/>
                    <a:pt x="94" y="18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100" y="19"/>
                    <a:pt x="100" y="19"/>
                    <a:pt x="100" y="19"/>
                  </a:cubicBezTo>
                  <a:cubicBezTo>
                    <a:pt x="98" y="19"/>
                    <a:pt x="96" y="19"/>
                    <a:pt x="94" y="18"/>
                  </a:cubicBezTo>
                  <a:close/>
                  <a:moveTo>
                    <a:pt x="145" y="20"/>
                  </a:moveTo>
                  <a:cubicBezTo>
                    <a:pt x="145" y="20"/>
                    <a:pt x="145" y="20"/>
                    <a:pt x="145" y="20"/>
                  </a:cubicBezTo>
                  <a:cubicBezTo>
                    <a:pt x="144" y="20"/>
                    <a:pt x="143" y="20"/>
                    <a:pt x="141" y="20"/>
                  </a:cubicBezTo>
                  <a:cubicBezTo>
                    <a:pt x="135" y="20"/>
                    <a:pt x="127" y="20"/>
                    <a:pt x="117" y="20"/>
                  </a:cubicBezTo>
                  <a:cubicBezTo>
                    <a:pt x="113" y="20"/>
                    <a:pt x="109" y="20"/>
                    <a:pt x="105" y="20"/>
                  </a:cubicBezTo>
                  <a:cubicBezTo>
                    <a:pt x="105" y="18"/>
                    <a:pt x="105" y="18"/>
                    <a:pt x="105" y="18"/>
                  </a:cubicBezTo>
                  <a:cubicBezTo>
                    <a:pt x="105" y="18"/>
                    <a:pt x="109" y="18"/>
                    <a:pt x="117" y="18"/>
                  </a:cubicBezTo>
                  <a:cubicBezTo>
                    <a:pt x="126" y="18"/>
                    <a:pt x="134" y="18"/>
                    <a:pt x="137" y="18"/>
                  </a:cubicBezTo>
                  <a:cubicBezTo>
                    <a:pt x="139" y="18"/>
                    <a:pt x="144" y="18"/>
                    <a:pt x="145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9"/>
                    <a:pt x="145" y="19"/>
                    <a:pt x="145" y="20"/>
                  </a:cubicBezTo>
                  <a:close/>
                  <a:moveTo>
                    <a:pt x="146" y="17"/>
                  </a:moveTo>
                  <a:cubicBezTo>
                    <a:pt x="146" y="17"/>
                    <a:pt x="146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5" y="17"/>
                    <a:pt x="144" y="17"/>
                    <a:pt x="141" y="17"/>
                  </a:cubicBezTo>
                  <a:cubicBezTo>
                    <a:pt x="137" y="17"/>
                    <a:pt x="128" y="17"/>
                    <a:pt x="125" y="17"/>
                  </a:cubicBezTo>
                  <a:cubicBezTo>
                    <a:pt x="121" y="17"/>
                    <a:pt x="106" y="17"/>
                    <a:pt x="105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7"/>
                    <a:pt x="115" y="17"/>
                    <a:pt x="120" y="17"/>
                  </a:cubicBezTo>
                  <a:cubicBezTo>
                    <a:pt x="125" y="17"/>
                    <a:pt x="134" y="17"/>
                    <a:pt x="137" y="17"/>
                  </a:cubicBezTo>
                  <a:cubicBezTo>
                    <a:pt x="140" y="17"/>
                    <a:pt x="145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lose/>
                  <a:moveTo>
                    <a:pt x="32" y="1"/>
                  </a:moveTo>
                  <a:cubicBezTo>
                    <a:pt x="32" y="1"/>
                    <a:pt x="32" y="1"/>
                    <a:pt x="32" y="1"/>
                  </a:cubicBezTo>
                  <a:cubicBezTo>
                    <a:pt x="36" y="1"/>
                    <a:pt x="54" y="5"/>
                    <a:pt x="62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6" y="7"/>
                    <a:pt x="68" y="8"/>
                    <a:pt x="70" y="8"/>
                  </a:cubicBezTo>
                  <a:cubicBezTo>
                    <a:pt x="79" y="11"/>
                    <a:pt x="91" y="13"/>
                    <a:pt x="98" y="13"/>
                  </a:cubicBezTo>
                  <a:cubicBezTo>
                    <a:pt x="107" y="13"/>
                    <a:pt x="120" y="12"/>
                    <a:pt x="126" y="12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32" y="11"/>
                    <a:pt x="145" y="10"/>
                    <a:pt x="146" y="10"/>
                  </a:cubicBezTo>
                  <a:cubicBezTo>
                    <a:pt x="146" y="11"/>
                    <a:pt x="146" y="12"/>
                    <a:pt x="146" y="12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5" y="15"/>
                    <a:pt x="144" y="15"/>
                  </a:cubicBezTo>
                  <a:cubicBezTo>
                    <a:pt x="143" y="15"/>
                    <a:pt x="132" y="15"/>
                    <a:pt x="128" y="15"/>
                  </a:cubicBezTo>
                  <a:cubicBezTo>
                    <a:pt x="124" y="15"/>
                    <a:pt x="105" y="15"/>
                    <a:pt x="105" y="15"/>
                  </a:cubicBezTo>
                  <a:cubicBezTo>
                    <a:pt x="91" y="18"/>
                    <a:pt x="91" y="18"/>
                    <a:pt x="91" y="18"/>
                  </a:cubicBezTo>
                  <a:cubicBezTo>
                    <a:pt x="91" y="18"/>
                    <a:pt x="90" y="17"/>
                    <a:pt x="90" y="17"/>
                  </a:cubicBezTo>
                  <a:cubicBezTo>
                    <a:pt x="82" y="14"/>
                    <a:pt x="78" y="12"/>
                    <a:pt x="78" y="12"/>
                  </a:cubicBezTo>
                  <a:cubicBezTo>
                    <a:pt x="68" y="15"/>
                    <a:pt x="68" y="15"/>
                    <a:pt x="68" y="15"/>
                  </a:cubicBezTo>
                  <a:cubicBezTo>
                    <a:pt x="50" y="8"/>
                    <a:pt x="37" y="3"/>
                    <a:pt x="32" y="3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lose/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1"/>
                    <a:pt x="12" y="10"/>
                  </a:cubicBezTo>
                  <a:cubicBezTo>
                    <a:pt x="13" y="10"/>
                    <a:pt x="14" y="9"/>
                    <a:pt x="15" y="9"/>
                  </a:cubicBezTo>
                  <a:cubicBezTo>
                    <a:pt x="20" y="6"/>
                    <a:pt x="28" y="1"/>
                    <a:pt x="32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1" y="3"/>
                    <a:pt x="31" y="3"/>
                  </a:cubicBezTo>
                  <a:cubicBezTo>
                    <a:pt x="27" y="3"/>
                    <a:pt x="21" y="7"/>
                    <a:pt x="17" y="9"/>
                  </a:cubicBezTo>
                  <a:cubicBezTo>
                    <a:pt x="14" y="11"/>
                    <a:pt x="11" y="13"/>
                    <a:pt x="10" y="13"/>
                  </a:cubicBezTo>
                  <a:lnTo>
                    <a:pt x="10" y="12"/>
                  </a:lnTo>
                  <a:close/>
                  <a:moveTo>
                    <a:pt x="10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1" y="15"/>
                    <a:pt x="19" y="11"/>
                    <a:pt x="21" y="10"/>
                  </a:cubicBezTo>
                  <a:cubicBezTo>
                    <a:pt x="23" y="9"/>
                    <a:pt x="28" y="6"/>
                    <a:pt x="31" y="6"/>
                  </a:cubicBezTo>
                  <a:cubicBezTo>
                    <a:pt x="35" y="6"/>
                    <a:pt x="40" y="8"/>
                    <a:pt x="45" y="9"/>
                  </a:cubicBezTo>
                  <a:cubicBezTo>
                    <a:pt x="50" y="11"/>
                    <a:pt x="73" y="19"/>
                    <a:pt x="78" y="21"/>
                  </a:cubicBezTo>
                  <a:cubicBezTo>
                    <a:pt x="83" y="23"/>
                    <a:pt x="91" y="26"/>
                    <a:pt x="102" y="27"/>
                  </a:cubicBezTo>
                  <a:cubicBezTo>
                    <a:pt x="112" y="28"/>
                    <a:pt x="121" y="27"/>
                    <a:pt x="127" y="27"/>
                  </a:cubicBezTo>
                  <a:cubicBezTo>
                    <a:pt x="133" y="27"/>
                    <a:pt x="144" y="27"/>
                    <a:pt x="144" y="27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3" y="28"/>
                    <a:pt x="139" y="28"/>
                  </a:cubicBezTo>
                  <a:cubicBezTo>
                    <a:pt x="133" y="28"/>
                    <a:pt x="115" y="28"/>
                    <a:pt x="110" y="28"/>
                  </a:cubicBezTo>
                  <a:cubicBezTo>
                    <a:pt x="105" y="28"/>
                    <a:pt x="101" y="28"/>
                    <a:pt x="91" y="26"/>
                  </a:cubicBezTo>
                  <a:cubicBezTo>
                    <a:pt x="82" y="23"/>
                    <a:pt x="65" y="17"/>
                    <a:pt x="59" y="15"/>
                  </a:cubicBezTo>
                  <a:cubicBezTo>
                    <a:pt x="53" y="13"/>
                    <a:pt x="37" y="7"/>
                    <a:pt x="33" y="7"/>
                  </a:cubicBezTo>
                  <a:cubicBezTo>
                    <a:pt x="28" y="6"/>
                    <a:pt x="22" y="10"/>
                    <a:pt x="19" y="12"/>
                  </a:cubicBezTo>
                  <a:cubicBezTo>
                    <a:pt x="16" y="13"/>
                    <a:pt x="11" y="16"/>
                    <a:pt x="10" y="17"/>
                  </a:cubicBezTo>
                  <a:lnTo>
                    <a:pt x="10" y="16"/>
                  </a:lnTo>
                  <a:close/>
                  <a:moveTo>
                    <a:pt x="10" y="18"/>
                  </a:moveTo>
                  <a:cubicBezTo>
                    <a:pt x="10" y="18"/>
                    <a:pt x="10" y="18"/>
                    <a:pt x="10" y="18"/>
                  </a:cubicBezTo>
                  <a:cubicBezTo>
                    <a:pt x="11" y="17"/>
                    <a:pt x="15" y="15"/>
                    <a:pt x="18" y="13"/>
                  </a:cubicBezTo>
                  <a:cubicBezTo>
                    <a:pt x="22" y="11"/>
                    <a:pt x="29" y="9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2" y="11"/>
                    <a:pt x="31" y="11"/>
                    <a:pt x="31" y="11"/>
                  </a:cubicBezTo>
                  <a:cubicBezTo>
                    <a:pt x="28" y="11"/>
                    <a:pt x="21" y="15"/>
                    <a:pt x="19" y="17"/>
                  </a:cubicBezTo>
                  <a:cubicBezTo>
                    <a:pt x="16" y="18"/>
                    <a:pt x="10" y="20"/>
                    <a:pt x="10" y="20"/>
                  </a:cubicBezTo>
                  <a:lnTo>
                    <a:pt x="10" y="18"/>
                  </a:lnTo>
                  <a:close/>
                  <a:moveTo>
                    <a:pt x="10" y="25"/>
                  </a:moveTo>
                  <a:cubicBezTo>
                    <a:pt x="10" y="25"/>
                    <a:pt x="10" y="25"/>
                    <a:pt x="10" y="25"/>
                  </a:cubicBezTo>
                  <a:cubicBezTo>
                    <a:pt x="11" y="25"/>
                    <a:pt x="16" y="23"/>
                    <a:pt x="19" y="21"/>
                  </a:cubicBezTo>
                  <a:cubicBezTo>
                    <a:pt x="22" y="20"/>
                    <a:pt x="28" y="19"/>
                    <a:pt x="30" y="18"/>
                  </a:cubicBezTo>
                  <a:cubicBezTo>
                    <a:pt x="30" y="18"/>
                    <a:pt x="31" y="18"/>
                    <a:pt x="32" y="18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1" y="20"/>
                    <a:pt x="31" y="20"/>
                    <a:pt x="30" y="20"/>
                  </a:cubicBezTo>
                  <a:cubicBezTo>
                    <a:pt x="25" y="22"/>
                    <a:pt x="21" y="24"/>
                    <a:pt x="19" y="25"/>
                  </a:cubicBezTo>
                  <a:cubicBezTo>
                    <a:pt x="17" y="25"/>
                    <a:pt x="11" y="27"/>
                    <a:pt x="10" y="27"/>
                  </a:cubicBezTo>
                  <a:lnTo>
                    <a:pt x="10" y="25"/>
                  </a:lnTo>
                  <a:close/>
                  <a:moveTo>
                    <a:pt x="11" y="33"/>
                  </a:moveTo>
                  <a:cubicBezTo>
                    <a:pt x="11" y="33"/>
                    <a:pt x="11" y="33"/>
                    <a:pt x="11" y="33"/>
                  </a:cubicBezTo>
                  <a:cubicBezTo>
                    <a:pt x="12" y="32"/>
                    <a:pt x="17" y="31"/>
                    <a:pt x="20" y="30"/>
                  </a:cubicBezTo>
                  <a:cubicBezTo>
                    <a:pt x="24" y="28"/>
                    <a:pt x="30" y="27"/>
                    <a:pt x="33" y="27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0" y="29"/>
                    <a:pt x="29" y="30"/>
                    <a:pt x="23" y="32"/>
                  </a:cubicBezTo>
                  <a:cubicBezTo>
                    <a:pt x="17" y="34"/>
                    <a:pt x="12" y="35"/>
                    <a:pt x="11" y="35"/>
                  </a:cubicBezTo>
                  <a:lnTo>
                    <a:pt x="11" y="33"/>
                  </a:lnTo>
                  <a:close/>
                  <a:moveTo>
                    <a:pt x="14" y="59"/>
                  </a:moveTo>
                  <a:cubicBezTo>
                    <a:pt x="14" y="59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6" y="53"/>
                    <a:pt x="29" y="51"/>
                    <a:pt x="34" y="51"/>
                  </a:cubicBezTo>
                  <a:cubicBezTo>
                    <a:pt x="35" y="59"/>
                    <a:pt x="35" y="59"/>
                    <a:pt x="35" y="59"/>
                  </a:cubicBezTo>
                  <a:lnTo>
                    <a:pt x="14" y="59"/>
                  </a:lnTo>
                  <a:close/>
                  <a:moveTo>
                    <a:pt x="85" y="59"/>
                  </a:moveTo>
                  <a:cubicBezTo>
                    <a:pt x="85" y="59"/>
                    <a:pt x="85" y="59"/>
                    <a:pt x="85" y="59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6" y="51"/>
                    <a:pt x="36" y="51"/>
                  </a:cubicBezTo>
                  <a:cubicBezTo>
                    <a:pt x="41" y="51"/>
                    <a:pt x="78" y="53"/>
                    <a:pt x="83" y="53"/>
                  </a:cubicBezTo>
                  <a:cubicBezTo>
                    <a:pt x="84" y="53"/>
                    <a:pt x="85" y="53"/>
                    <a:pt x="85" y="53"/>
                  </a:cubicBezTo>
                  <a:lnTo>
                    <a:pt x="85" y="59"/>
                  </a:lnTo>
                  <a:close/>
                  <a:moveTo>
                    <a:pt x="85" y="51"/>
                  </a:moveTo>
                  <a:cubicBezTo>
                    <a:pt x="85" y="51"/>
                    <a:pt x="85" y="51"/>
                    <a:pt x="85" y="51"/>
                  </a:cubicBezTo>
                  <a:cubicBezTo>
                    <a:pt x="76" y="51"/>
                    <a:pt x="67" y="50"/>
                    <a:pt x="58" y="49"/>
                  </a:cubicBezTo>
                  <a:cubicBezTo>
                    <a:pt x="43" y="48"/>
                    <a:pt x="37" y="48"/>
                    <a:pt x="35" y="48"/>
                  </a:cubicBezTo>
                  <a:cubicBezTo>
                    <a:pt x="35" y="48"/>
                    <a:pt x="35" y="48"/>
                    <a:pt x="34" y="48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9" y="45"/>
                    <a:pt x="74" y="48"/>
                    <a:pt x="85" y="49"/>
                  </a:cubicBezTo>
                  <a:lnTo>
                    <a:pt x="85" y="51"/>
                  </a:lnTo>
                  <a:close/>
                  <a:moveTo>
                    <a:pt x="85" y="48"/>
                  </a:moveTo>
                  <a:cubicBezTo>
                    <a:pt x="85" y="48"/>
                    <a:pt x="85" y="48"/>
                    <a:pt x="85" y="48"/>
                  </a:cubicBezTo>
                  <a:cubicBezTo>
                    <a:pt x="83" y="48"/>
                    <a:pt x="81" y="47"/>
                    <a:pt x="80" y="47"/>
                  </a:cubicBezTo>
                  <a:cubicBezTo>
                    <a:pt x="72" y="47"/>
                    <a:pt x="74" y="47"/>
                    <a:pt x="66" y="46"/>
                  </a:cubicBezTo>
                  <a:cubicBezTo>
                    <a:pt x="58" y="45"/>
                    <a:pt x="40" y="43"/>
                    <a:pt x="36" y="43"/>
                  </a:cubicBezTo>
                  <a:cubicBezTo>
                    <a:pt x="32" y="43"/>
                    <a:pt x="29" y="43"/>
                    <a:pt x="23" y="44"/>
                  </a:cubicBezTo>
                  <a:cubicBezTo>
                    <a:pt x="18" y="45"/>
                    <a:pt x="13" y="46"/>
                    <a:pt x="12" y="46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4" y="45"/>
                    <a:pt x="29" y="42"/>
                    <a:pt x="35" y="42"/>
                  </a:cubicBezTo>
                  <a:cubicBezTo>
                    <a:pt x="42" y="42"/>
                    <a:pt x="53" y="44"/>
                    <a:pt x="63" y="45"/>
                  </a:cubicBezTo>
                  <a:cubicBezTo>
                    <a:pt x="68" y="45"/>
                    <a:pt x="77" y="46"/>
                    <a:pt x="85" y="47"/>
                  </a:cubicBezTo>
                  <a:lnTo>
                    <a:pt x="85" y="48"/>
                  </a:lnTo>
                  <a:close/>
                  <a:moveTo>
                    <a:pt x="12" y="42"/>
                  </a:moveTo>
                  <a:cubicBezTo>
                    <a:pt x="12" y="42"/>
                    <a:pt x="12" y="42"/>
                    <a:pt x="12" y="42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3" y="40"/>
                    <a:pt x="18" y="38"/>
                    <a:pt x="21" y="38"/>
                  </a:cubicBezTo>
                  <a:cubicBezTo>
                    <a:pt x="24" y="37"/>
                    <a:pt x="30" y="36"/>
                    <a:pt x="34" y="36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29" y="38"/>
                    <a:pt x="24" y="40"/>
                    <a:pt x="22" y="41"/>
                  </a:cubicBezTo>
                  <a:cubicBezTo>
                    <a:pt x="20" y="41"/>
                    <a:pt x="13" y="42"/>
                    <a:pt x="12" y="42"/>
                  </a:cubicBezTo>
                  <a:close/>
                  <a:moveTo>
                    <a:pt x="85" y="45"/>
                  </a:moveTo>
                  <a:cubicBezTo>
                    <a:pt x="85" y="45"/>
                    <a:pt x="85" y="45"/>
                    <a:pt x="85" y="45"/>
                  </a:cubicBezTo>
                  <a:cubicBezTo>
                    <a:pt x="79" y="45"/>
                    <a:pt x="65" y="43"/>
                    <a:pt x="57" y="41"/>
                  </a:cubicBezTo>
                  <a:cubicBezTo>
                    <a:pt x="48" y="40"/>
                    <a:pt x="40" y="39"/>
                    <a:pt x="35" y="38"/>
                  </a:cubicBezTo>
                  <a:cubicBezTo>
                    <a:pt x="35" y="38"/>
                    <a:pt x="35" y="38"/>
                    <a:pt x="34" y="38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5" y="36"/>
                    <a:pt x="35" y="36"/>
                  </a:cubicBezTo>
                  <a:cubicBezTo>
                    <a:pt x="37" y="36"/>
                    <a:pt x="46" y="37"/>
                    <a:pt x="50" y="37"/>
                  </a:cubicBezTo>
                  <a:cubicBezTo>
                    <a:pt x="55" y="38"/>
                    <a:pt x="74" y="41"/>
                    <a:pt x="80" y="42"/>
                  </a:cubicBezTo>
                  <a:cubicBezTo>
                    <a:pt x="82" y="42"/>
                    <a:pt x="83" y="43"/>
                    <a:pt x="85" y="43"/>
                  </a:cubicBezTo>
                  <a:lnTo>
                    <a:pt x="85" y="45"/>
                  </a:lnTo>
                  <a:close/>
                  <a:moveTo>
                    <a:pt x="85" y="42"/>
                  </a:moveTo>
                  <a:cubicBezTo>
                    <a:pt x="85" y="42"/>
                    <a:pt x="85" y="42"/>
                    <a:pt x="85" y="42"/>
                  </a:cubicBezTo>
                  <a:cubicBezTo>
                    <a:pt x="84" y="42"/>
                    <a:pt x="82" y="42"/>
                    <a:pt x="80" y="41"/>
                  </a:cubicBezTo>
                  <a:cubicBezTo>
                    <a:pt x="72" y="40"/>
                    <a:pt x="59" y="37"/>
                    <a:pt x="52" y="36"/>
                  </a:cubicBezTo>
                  <a:cubicBezTo>
                    <a:pt x="45" y="35"/>
                    <a:pt x="39" y="34"/>
                    <a:pt x="35" y="34"/>
                  </a:cubicBezTo>
                  <a:cubicBezTo>
                    <a:pt x="30" y="34"/>
                    <a:pt x="24" y="36"/>
                    <a:pt x="20" y="37"/>
                  </a:cubicBezTo>
                  <a:cubicBezTo>
                    <a:pt x="16" y="38"/>
                    <a:pt x="13" y="38"/>
                    <a:pt x="12" y="39"/>
                  </a:cubicBezTo>
                  <a:cubicBezTo>
                    <a:pt x="12" y="39"/>
                    <a:pt x="12" y="39"/>
                    <a:pt x="12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2" y="38"/>
                    <a:pt x="16" y="37"/>
                    <a:pt x="21" y="36"/>
                  </a:cubicBezTo>
                  <a:cubicBezTo>
                    <a:pt x="27" y="34"/>
                    <a:pt x="30" y="33"/>
                    <a:pt x="35" y="33"/>
                  </a:cubicBezTo>
                  <a:cubicBezTo>
                    <a:pt x="39" y="34"/>
                    <a:pt x="52" y="36"/>
                    <a:pt x="59" y="37"/>
                  </a:cubicBezTo>
                  <a:cubicBezTo>
                    <a:pt x="65" y="38"/>
                    <a:pt x="77" y="40"/>
                    <a:pt x="81" y="41"/>
                  </a:cubicBezTo>
                  <a:cubicBezTo>
                    <a:pt x="82" y="41"/>
                    <a:pt x="84" y="41"/>
                    <a:pt x="85" y="42"/>
                  </a:cubicBezTo>
                  <a:close/>
                  <a:moveTo>
                    <a:pt x="85" y="40"/>
                  </a:moveTo>
                  <a:cubicBezTo>
                    <a:pt x="85" y="40"/>
                    <a:pt x="85" y="40"/>
                    <a:pt x="85" y="40"/>
                  </a:cubicBezTo>
                  <a:cubicBezTo>
                    <a:pt x="81" y="39"/>
                    <a:pt x="76" y="38"/>
                    <a:pt x="72" y="37"/>
                  </a:cubicBezTo>
                  <a:cubicBezTo>
                    <a:pt x="63" y="35"/>
                    <a:pt x="51" y="33"/>
                    <a:pt x="46" y="32"/>
                  </a:cubicBezTo>
                  <a:cubicBezTo>
                    <a:pt x="40" y="30"/>
                    <a:pt x="37" y="29"/>
                    <a:pt x="34" y="29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7" y="27"/>
                    <a:pt x="46" y="29"/>
                    <a:pt x="49" y="29"/>
                  </a:cubicBezTo>
                  <a:cubicBezTo>
                    <a:pt x="53" y="30"/>
                    <a:pt x="63" y="32"/>
                    <a:pt x="67" y="33"/>
                  </a:cubicBezTo>
                  <a:cubicBezTo>
                    <a:pt x="69" y="33"/>
                    <a:pt x="78" y="36"/>
                    <a:pt x="85" y="37"/>
                  </a:cubicBezTo>
                  <a:lnTo>
                    <a:pt x="85" y="40"/>
                  </a:lnTo>
                  <a:close/>
                  <a:moveTo>
                    <a:pt x="85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8" y="35"/>
                    <a:pt x="69" y="32"/>
                    <a:pt x="65" y="31"/>
                  </a:cubicBezTo>
                  <a:cubicBezTo>
                    <a:pt x="59" y="30"/>
                    <a:pt x="39" y="25"/>
                    <a:pt x="34" y="25"/>
                  </a:cubicBezTo>
                  <a:cubicBezTo>
                    <a:pt x="30" y="25"/>
                    <a:pt x="13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2" y="30"/>
                    <a:pt x="20" y="28"/>
                    <a:pt x="22" y="27"/>
                  </a:cubicBezTo>
                  <a:cubicBezTo>
                    <a:pt x="25" y="26"/>
                    <a:pt x="31" y="24"/>
                    <a:pt x="33" y="24"/>
                  </a:cubicBezTo>
                  <a:cubicBezTo>
                    <a:pt x="36" y="24"/>
                    <a:pt x="47" y="27"/>
                    <a:pt x="52" y="28"/>
                  </a:cubicBezTo>
                  <a:cubicBezTo>
                    <a:pt x="57" y="29"/>
                    <a:pt x="78" y="34"/>
                    <a:pt x="83" y="35"/>
                  </a:cubicBezTo>
                  <a:cubicBezTo>
                    <a:pt x="83" y="35"/>
                    <a:pt x="84" y="35"/>
                    <a:pt x="85" y="36"/>
                  </a:cubicBezTo>
                  <a:close/>
                  <a:moveTo>
                    <a:pt x="85" y="34"/>
                  </a:moveTo>
                  <a:cubicBezTo>
                    <a:pt x="85" y="34"/>
                    <a:pt x="85" y="34"/>
                    <a:pt x="85" y="34"/>
                  </a:cubicBezTo>
                  <a:cubicBezTo>
                    <a:pt x="85" y="34"/>
                    <a:pt x="79" y="32"/>
                    <a:pt x="73" y="30"/>
                  </a:cubicBezTo>
                  <a:cubicBezTo>
                    <a:pt x="48" y="24"/>
                    <a:pt x="46" y="23"/>
                    <a:pt x="42" y="22"/>
                  </a:cubicBezTo>
                  <a:cubicBezTo>
                    <a:pt x="38" y="21"/>
                    <a:pt x="36" y="20"/>
                    <a:pt x="33" y="20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5" y="18"/>
                    <a:pt x="37" y="18"/>
                    <a:pt x="40" y="19"/>
                  </a:cubicBezTo>
                  <a:cubicBezTo>
                    <a:pt x="46" y="20"/>
                    <a:pt x="51" y="22"/>
                    <a:pt x="61" y="24"/>
                  </a:cubicBezTo>
                  <a:cubicBezTo>
                    <a:pt x="71" y="27"/>
                    <a:pt x="84" y="31"/>
                    <a:pt x="85" y="31"/>
                  </a:cubicBezTo>
                  <a:lnTo>
                    <a:pt x="85" y="34"/>
                  </a:lnTo>
                  <a:close/>
                  <a:moveTo>
                    <a:pt x="85" y="30"/>
                  </a:moveTo>
                  <a:cubicBezTo>
                    <a:pt x="85" y="30"/>
                    <a:pt x="85" y="30"/>
                    <a:pt x="85" y="30"/>
                  </a:cubicBezTo>
                  <a:cubicBezTo>
                    <a:pt x="83" y="30"/>
                    <a:pt x="51" y="20"/>
                    <a:pt x="44" y="18"/>
                  </a:cubicBezTo>
                  <a:cubicBezTo>
                    <a:pt x="36" y="16"/>
                    <a:pt x="32" y="15"/>
                    <a:pt x="28" y="17"/>
                  </a:cubicBezTo>
                  <a:cubicBezTo>
                    <a:pt x="24" y="19"/>
                    <a:pt x="12" y="23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3" y="22"/>
                    <a:pt x="18" y="20"/>
                  </a:cubicBezTo>
                  <a:cubicBezTo>
                    <a:pt x="23" y="17"/>
                    <a:pt x="30" y="15"/>
                    <a:pt x="32" y="15"/>
                  </a:cubicBezTo>
                  <a:cubicBezTo>
                    <a:pt x="35" y="15"/>
                    <a:pt x="60" y="22"/>
                    <a:pt x="68" y="24"/>
                  </a:cubicBezTo>
                  <a:cubicBezTo>
                    <a:pt x="72" y="26"/>
                    <a:pt x="79" y="28"/>
                    <a:pt x="85" y="29"/>
                  </a:cubicBezTo>
                  <a:lnTo>
                    <a:pt x="85" y="30"/>
                  </a:lnTo>
                  <a:close/>
                  <a:moveTo>
                    <a:pt x="105" y="59"/>
                  </a:moveTo>
                  <a:cubicBezTo>
                    <a:pt x="105" y="59"/>
                    <a:pt x="105" y="59"/>
                    <a:pt x="105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7" y="53"/>
                    <a:pt x="87" y="53"/>
                    <a:pt x="87" y="53"/>
                  </a:cubicBezTo>
                  <a:cubicBezTo>
                    <a:pt x="105" y="53"/>
                    <a:pt x="105" y="53"/>
                    <a:pt x="105" y="53"/>
                  </a:cubicBezTo>
                  <a:lnTo>
                    <a:pt x="105" y="59"/>
                  </a:lnTo>
                  <a:close/>
                  <a:moveTo>
                    <a:pt x="110" y="59"/>
                  </a:moveTo>
                  <a:cubicBezTo>
                    <a:pt x="110" y="59"/>
                    <a:pt x="110" y="59"/>
                    <a:pt x="110" y="59"/>
                  </a:cubicBezTo>
                  <a:cubicBezTo>
                    <a:pt x="105" y="59"/>
                    <a:pt x="105" y="59"/>
                    <a:pt x="105" y="59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07" y="54"/>
                    <a:pt x="107" y="54"/>
                    <a:pt x="107" y="54"/>
                  </a:cubicBezTo>
                  <a:cubicBezTo>
                    <a:pt x="109" y="54"/>
                    <a:pt x="110" y="54"/>
                    <a:pt x="110" y="54"/>
                  </a:cubicBezTo>
                  <a:cubicBezTo>
                    <a:pt x="110" y="52"/>
                    <a:pt x="110" y="52"/>
                    <a:pt x="110" y="52"/>
                  </a:cubicBezTo>
                  <a:cubicBezTo>
                    <a:pt x="110" y="52"/>
                    <a:pt x="109" y="52"/>
                    <a:pt x="109" y="52"/>
                  </a:cubicBezTo>
                  <a:cubicBezTo>
                    <a:pt x="108" y="52"/>
                    <a:pt x="106" y="52"/>
                    <a:pt x="105" y="52"/>
                  </a:cubicBezTo>
                  <a:cubicBezTo>
                    <a:pt x="105" y="52"/>
                    <a:pt x="105" y="52"/>
                    <a:pt x="105" y="52"/>
                  </a:cubicBezTo>
                  <a:cubicBezTo>
                    <a:pt x="105" y="52"/>
                    <a:pt x="105" y="52"/>
                    <a:pt x="105" y="52"/>
                  </a:cubicBezTo>
                  <a:cubicBezTo>
                    <a:pt x="104" y="52"/>
                    <a:pt x="100" y="52"/>
                    <a:pt x="98" y="51"/>
                  </a:cubicBezTo>
                  <a:cubicBezTo>
                    <a:pt x="96" y="51"/>
                    <a:pt x="90" y="51"/>
                    <a:pt x="87" y="51"/>
                  </a:cubicBezTo>
                  <a:cubicBezTo>
                    <a:pt x="87" y="49"/>
                    <a:pt x="87" y="49"/>
                    <a:pt x="87" y="49"/>
                  </a:cubicBezTo>
                  <a:cubicBezTo>
                    <a:pt x="88" y="49"/>
                    <a:pt x="91" y="50"/>
                    <a:pt x="94" y="50"/>
                  </a:cubicBezTo>
                  <a:cubicBezTo>
                    <a:pt x="97" y="50"/>
                    <a:pt x="110" y="50"/>
                    <a:pt x="110" y="50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99" y="49"/>
                    <a:pt x="94" y="49"/>
                  </a:cubicBezTo>
                  <a:cubicBezTo>
                    <a:pt x="91" y="49"/>
                    <a:pt x="88" y="48"/>
                    <a:pt x="87" y="48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88" y="48"/>
                    <a:pt x="91" y="48"/>
                    <a:pt x="93" y="48"/>
                  </a:cubicBezTo>
                  <a:cubicBezTo>
                    <a:pt x="97" y="49"/>
                    <a:pt x="110" y="49"/>
                    <a:pt x="110" y="49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98" y="47"/>
                    <a:pt x="93" y="47"/>
                  </a:cubicBezTo>
                  <a:cubicBezTo>
                    <a:pt x="90" y="46"/>
                    <a:pt x="88" y="46"/>
                    <a:pt x="87" y="46"/>
                  </a:cubicBezTo>
                  <a:cubicBezTo>
                    <a:pt x="87" y="43"/>
                    <a:pt x="87" y="43"/>
                    <a:pt x="87" y="43"/>
                  </a:cubicBezTo>
                  <a:cubicBezTo>
                    <a:pt x="87" y="43"/>
                    <a:pt x="88" y="43"/>
                    <a:pt x="89" y="43"/>
                  </a:cubicBezTo>
                  <a:cubicBezTo>
                    <a:pt x="91" y="44"/>
                    <a:pt x="97" y="45"/>
                    <a:pt x="99" y="45"/>
                  </a:cubicBezTo>
                  <a:cubicBezTo>
                    <a:pt x="101" y="45"/>
                    <a:pt x="109" y="45"/>
                    <a:pt x="110" y="45"/>
                  </a:cubicBezTo>
                  <a:lnTo>
                    <a:pt x="110" y="59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09" y="44"/>
                    <a:pt x="106" y="44"/>
                    <a:pt x="104" y="44"/>
                  </a:cubicBezTo>
                  <a:cubicBezTo>
                    <a:pt x="102" y="44"/>
                    <a:pt x="93" y="44"/>
                    <a:pt x="91" y="43"/>
                  </a:cubicBezTo>
                  <a:cubicBezTo>
                    <a:pt x="90" y="43"/>
                    <a:pt x="88" y="42"/>
                    <a:pt x="87" y="42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90" y="42"/>
                    <a:pt x="96" y="43"/>
                    <a:pt x="98" y="43"/>
                  </a:cubicBezTo>
                  <a:cubicBezTo>
                    <a:pt x="100" y="43"/>
                    <a:pt x="109" y="44"/>
                    <a:pt x="110" y="44"/>
                  </a:cubicBezTo>
                  <a:close/>
                  <a:moveTo>
                    <a:pt x="110" y="42"/>
                  </a:moveTo>
                  <a:cubicBezTo>
                    <a:pt x="110" y="42"/>
                    <a:pt x="110" y="42"/>
                    <a:pt x="110" y="42"/>
                  </a:cubicBezTo>
                  <a:cubicBezTo>
                    <a:pt x="109" y="42"/>
                    <a:pt x="100" y="42"/>
                    <a:pt x="96" y="41"/>
                  </a:cubicBezTo>
                  <a:cubicBezTo>
                    <a:pt x="92" y="41"/>
                    <a:pt x="89" y="41"/>
                    <a:pt x="87" y="40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9" y="37"/>
                    <a:pt x="96" y="39"/>
                    <a:pt x="99" y="39"/>
                  </a:cubicBezTo>
                  <a:cubicBezTo>
                    <a:pt x="103" y="39"/>
                    <a:pt x="110" y="39"/>
                    <a:pt x="110" y="39"/>
                  </a:cubicBezTo>
                  <a:cubicBezTo>
                    <a:pt x="110" y="37"/>
                    <a:pt x="110" y="37"/>
                    <a:pt x="110" y="37"/>
                  </a:cubicBezTo>
                  <a:cubicBezTo>
                    <a:pt x="110" y="37"/>
                    <a:pt x="104" y="37"/>
                    <a:pt x="100" y="37"/>
                  </a:cubicBezTo>
                  <a:cubicBezTo>
                    <a:pt x="96" y="37"/>
                    <a:pt x="90" y="36"/>
                    <a:pt x="87" y="35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92" y="31"/>
                    <a:pt x="96" y="32"/>
                    <a:pt x="99" y="32"/>
                  </a:cubicBezTo>
                  <a:cubicBezTo>
                    <a:pt x="105" y="33"/>
                    <a:pt x="126" y="32"/>
                    <a:pt x="135" y="32"/>
                  </a:cubicBezTo>
                  <a:cubicBezTo>
                    <a:pt x="142" y="32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39" y="33"/>
                    <a:pt x="136" y="33"/>
                  </a:cubicBezTo>
                  <a:cubicBezTo>
                    <a:pt x="133" y="33"/>
                    <a:pt x="127" y="33"/>
                    <a:pt x="123" y="33"/>
                  </a:cubicBezTo>
                  <a:cubicBezTo>
                    <a:pt x="120" y="33"/>
                    <a:pt x="112" y="33"/>
                    <a:pt x="112" y="33"/>
                  </a:cubicBezTo>
                  <a:cubicBezTo>
                    <a:pt x="112" y="33"/>
                    <a:pt x="112" y="33"/>
                    <a:pt x="112" y="33"/>
                  </a:cubicBezTo>
                  <a:cubicBezTo>
                    <a:pt x="110" y="33"/>
                    <a:pt x="110" y="33"/>
                    <a:pt x="110" y="33"/>
                  </a:cubicBezTo>
                  <a:lnTo>
                    <a:pt x="110" y="42"/>
                  </a:lnTo>
                  <a:close/>
                  <a:moveTo>
                    <a:pt x="112" y="59"/>
                  </a:moveTo>
                  <a:cubicBezTo>
                    <a:pt x="112" y="59"/>
                    <a:pt x="112" y="59"/>
                    <a:pt x="112" y="59"/>
                  </a:cubicBezTo>
                  <a:cubicBezTo>
                    <a:pt x="112" y="55"/>
                    <a:pt x="112" y="55"/>
                    <a:pt x="112" y="55"/>
                  </a:cubicBezTo>
                  <a:cubicBezTo>
                    <a:pt x="141" y="55"/>
                    <a:pt x="141" y="55"/>
                    <a:pt x="141" y="55"/>
                  </a:cubicBezTo>
                  <a:cubicBezTo>
                    <a:pt x="141" y="59"/>
                    <a:pt x="141" y="59"/>
                    <a:pt x="141" y="59"/>
                  </a:cubicBezTo>
                  <a:lnTo>
                    <a:pt x="112" y="59"/>
                  </a:lnTo>
                  <a:close/>
                  <a:moveTo>
                    <a:pt x="141" y="54"/>
                  </a:moveTo>
                  <a:cubicBezTo>
                    <a:pt x="141" y="54"/>
                    <a:pt x="141" y="54"/>
                    <a:pt x="141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0" y="54"/>
                    <a:pt x="134" y="54"/>
                    <a:pt x="129" y="54"/>
                  </a:cubicBezTo>
                  <a:cubicBezTo>
                    <a:pt x="124" y="54"/>
                    <a:pt x="113" y="54"/>
                    <a:pt x="112" y="54"/>
                  </a:cubicBezTo>
                  <a:cubicBezTo>
                    <a:pt x="112" y="54"/>
                    <a:pt x="112" y="54"/>
                    <a:pt x="112" y="54"/>
                  </a:cubicBezTo>
                  <a:cubicBezTo>
                    <a:pt x="114" y="54"/>
                    <a:pt x="115" y="54"/>
                    <a:pt x="116" y="53"/>
                  </a:cubicBezTo>
                  <a:cubicBezTo>
                    <a:pt x="124" y="53"/>
                    <a:pt x="138" y="54"/>
                    <a:pt x="142" y="54"/>
                  </a:cubicBezTo>
                  <a:lnTo>
                    <a:pt x="141" y="54"/>
                  </a:lnTo>
                  <a:close/>
                  <a:moveTo>
                    <a:pt x="146" y="15"/>
                  </a:move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1"/>
                    <a:pt x="146" y="11"/>
                    <a:pt x="146" y="11"/>
                  </a:cubicBezTo>
                  <a:cubicBezTo>
                    <a:pt x="140" y="15"/>
                    <a:pt x="140" y="15"/>
                    <a:pt x="140" y="15"/>
                  </a:cubicBezTo>
                  <a:cubicBezTo>
                    <a:pt x="140" y="15"/>
                    <a:pt x="142" y="14"/>
                    <a:pt x="143" y="14"/>
                  </a:cubicBezTo>
                  <a:cubicBezTo>
                    <a:pt x="144" y="14"/>
                    <a:pt x="145" y="15"/>
                    <a:pt x="146" y="15"/>
                  </a:cubicBezTo>
                  <a:close/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lose/>
                  <a:moveTo>
                    <a:pt x="20" y="14"/>
                  </a:moveTo>
                  <a:cubicBezTo>
                    <a:pt x="20" y="14"/>
                    <a:pt x="20" y="14"/>
                    <a:pt x="20" y="14"/>
                  </a:cubicBezTo>
                  <a:cubicBezTo>
                    <a:pt x="19" y="14"/>
                    <a:pt x="18" y="14"/>
                    <a:pt x="18" y="14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5" y="18"/>
                    <a:pt x="17" y="17"/>
                  </a:cubicBezTo>
                  <a:cubicBezTo>
                    <a:pt x="19" y="16"/>
                    <a:pt x="23" y="14"/>
                    <a:pt x="23" y="14"/>
                  </a:cubicBezTo>
                  <a:cubicBezTo>
                    <a:pt x="23" y="14"/>
                    <a:pt x="22" y="14"/>
                    <a:pt x="20" y="14"/>
                  </a:cubicBezTo>
                  <a:close/>
                  <a:moveTo>
                    <a:pt x="10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2" y="15"/>
                    <a:pt x="13" y="15"/>
                  </a:cubicBezTo>
                  <a:cubicBezTo>
                    <a:pt x="13" y="15"/>
                    <a:pt x="16" y="13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lnTo>
                    <a:pt x="1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Freeform 7"/>
            <p:cNvSpPr>
              <a:spLocks noEditPoints="1"/>
            </p:cNvSpPr>
            <p:nvPr/>
          </p:nvSpPr>
          <p:spPr bwMode="auto">
            <a:xfrm>
              <a:off x="559" y="4150"/>
              <a:ext cx="399" cy="149"/>
            </a:xfrm>
            <a:custGeom>
              <a:avLst/>
              <a:gdLst>
                <a:gd name="T0" fmla="*/ 140 w 154"/>
                <a:gd name="T1" fmla="*/ 42 h 56"/>
                <a:gd name="T2" fmla="*/ 80 w 154"/>
                <a:gd name="T3" fmla="*/ 11 h 56"/>
                <a:gd name="T4" fmla="*/ 101 w 154"/>
                <a:gd name="T5" fmla="*/ 30 h 56"/>
                <a:gd name="T6" fmla="*/ 80 w 154"/>
                <a:gd name="T7" fmla="*/ 17 h 56"/>
                <a:gd name="T8" fmla="*/ 106 w 154"/>
                <a:gd name="T9" fmla="*/ 29 h 56"/>
                <a:gd name="T10" fmla="*/ 109 w 154"/>
                <a:gd name="T11" fmla="*/ 1 h 56"/>
                <a:gd name="T12" fmla="*/ 78 w 154"/>
                <a:gd name="T13" fmla="*/ 25 h 56"/>
                <a:gd name="T14" fmla="*/ 11 w 154"/>
                <a:gd name="T15" fmla="*/ 53 h 56"/>
                <a:gd name="T16" fmla="*/ 2 w 154"/>
                <a:gd name="T17" fmla="*/ 50 h 56"/>
                <a:gd name="T18" fmla="*/ 5 w 154"/>
                <a:gd name="T19" fmla="*/ 45 h 56"/>
                <a:gd name="T20" fmla="*/ 6 w 154"/>
                <a:gd name="T21" fmla="*/ 44 h 56"/>
                <a:gd name="T22" fmla="*/ 8 w 154"/>
                <a:gd name="T23" fmla="*/ 44 h 56"/>
                <a:gd name="T24" fmla="*/ 10 w 154"/>
                <a:gd name="T25" fmla="*/ 50 h 56"/>
                <a:gd name="T26" fmla="*/ 12 w 154"/>
                <a:gd name="T27" fmla="*/ 43 h 56"/>
                <a:gd name="T28" fmla="*/ 13 w 154"/>
                <a:gd name="T29" fmla="*/ 43 h 56"/>
                <a:gd name="T30" fmla="*/ 77 w 154"/>
                <a:gd name="T31" fmla="*/ 19 h 56"/>
                <a:gd name="T32" fmla="*/ 79 w 154"/>
                <a:gd name="T33" fmla="*/ 27 h 56"/>
                <a:gd name="T34" fmla="*/ 83 w 154"/>
                <a:gd name="T35" fmla="*/ 40 h 56"/>
                <a:gd name="T36" fmla="*/ 83 w 154"/>
                <a:gd name="T37" fmla="*/ 39 h 56"/>
                <a:gd name="T38" fmla="*/ 71 w 154"/>
                <a:gd name="T39" fmla="*/ 44 h 56"/>
                <a:gd name="T40" fmla="*/ 98 w 154"/>
                <a:gd name="T41" fmla="*/ 36 h 56"/>
                <a:gd name="T42" fmla="*/ 98 w 154"/>
                <a:gd name="T43" fmla="*/ 42 h 56"/>
                <a:gd name="T44" fmla="*/ 88 w 154"/>
                <a:gd name="T45" fmla="*/ 39 h 56"/>
                <a:gd name="T46" fmla="*/ 98 w 154"/>
                <a:gd name="T47" fmla="*/ 36 h 56"/>
                <a:gd name="T48" fmla="*/ 60 w 154"/>
                <a:gd name="T49" fmla="*/ 40 h 56"/>
                <a:gd name="T50" fmla="*/ 65 w 154"/>
                <a:gd name="T51" fmla="*/ 47 h 56"/>
                <a:gd name="T52" fmla="*/ 122 w 154"/>
                <a:gd name="T53" fmla="*/ 47 h 56"/>
                <a:gd name="T54" fmla="*/ 113 w 154"/>
                <a:gd name="T55" fmla="*/ 35 h 56"/>
                <a:gd name="T56" fmla="*/ 126 w 154"/>
                <a:gd name="T57" fmla="*/ 45 h 56"/>
                <a:gd name="T58" fmla="*/ 77 w 154"/>
                <a:gd name="T59" fmla="*/ 12 h 56"/>
                <a:gd name="T60" fmla="*/ 92 w 154"/>
                <a:gd name="T61" fmla="*/ 10 h 56"/>
                <a:gd name="T62" fmla="*/ 83 w 154"/>
                <a:gd name="T63" fmla="*/ 13 h 56"/>
                <a:gd name="T64" fmla="*/ 83 w 154"/>
                <a:gd name="T65" fmla="*/ 32 h 56"/>
                <a:gd name="T66" fmla="*/ 75 w 154"/>
                <a:gd name="T67" fmla="*/ 22 h 56"/>
                <a:gd name="T68" fmla="*/ 106 w 154"/>
                <a:gd name="T69" fmla="*/ 32 h 56"/>
                <a:gd name="T70" fmla="*/ 83 w 154"/>
                <a:gd name="T71" fmla="*/ 16 h 56"/>
                <a:gd name="T72" fmla="*/ 91 w 154"/>
                <a:gd name="T73" fmla="*/ 19 h 56"/>
                <a:gd name="T74" fmla="*/ 91 w 154"/>
                <a:gd name="T75" fmla="*/ 24 h 56"/>
                <a:gd name="T76" fmla="*/ 91 w 154"/>
                <a:gd name="T77" fmla="*/ 28 h 56"/>
                <a:gd name="T78" fmla="*/ 99 w 154"/>
                <a:gd name="T79" fmla="*/ 32 h 56"/>
                <a:gd name="T80" fmla="*/ 70 w 154"/>
                <a:gd name="T81" fmla="*/ 47 h 56"/>
                <a:gd name="T82" fmla="*/ 45 w 154"/>
                <a:gd name="T83" fmla="*/ 48 h 56"/>
                <a:gd name="T84" fmla="*/ 59 w 154"/>
                <a:gd name="T85" fmla="*/ 48 h 56"/>
                <a:gd name="T86" fmla="*/ 79 w 154"/>
                <a:gd name="T87" fmla="*/ 47 h 56"/>
                <a:gd name="T88" fmla="*/ 94 w 154"/>
                <a:gd name="T89" fmla="*/ 48 h 56"/>
                <a:gd name="T90" fmla="*/ 111 w 154"/>
                <a:gd name="T91" fmla="*/ 47 h 56"/>
                <a:gd name="T92" fmla="*/ 112 w 154"/>
                <a:gd name="T93" fmla="*/ 43 h 56"/>
                <a:gd name="T94" fmla="*/ 115 w 154"/>
                <a:gd name="T95" fmla="*/ 12 h 56"/>
                <a:gd name="T96" fmla="*/ 115 w 154"/>
                <a:gd name="T97" fmla="*/ 21 h 56"/>
                <a:gd name="T98" fmla="*/ 115 w 154"/>
                <a:gd name="T99" fmla="*/ 30 h 56"/>
                <a:gd name="T100" fmla="*/ 114 w 154"/>
                <a:gd name="T101" fmla="*/ 11 h 56"/>
                <a:gd name="T102" fmla="*/ 115 w 154"/>
                <a:gd name="T103" fmla="*/ 20 h 56"/>
                <a:gd name="T104" fmla="*/ 114 w 154"/>
                <a:gd name="T105" fmla="*/ 29 h 56"/>
                <a:gd name="T106" fmla="*/ 151 w 154"/>
                <a:gd name="T107" fmla="*/ 45 h 56"/>
                <a:gd name="T108" fmla="*/ 47 w 154"/>
                <a:gd name="T109" fmla="*/ 39 h 56"/>
                <a:gd name="T110" fmla="*/ 47 w 154"/>
                <a:gd name="T111" fmla="*/ 45 h 56"/>
                <a:gd name="T112" fmla="*/ 103 w 154"/>
                <a:gd name="T113" fmla="*/ 29 h 56"/>
                <a:gd name="T114" fmla="*/ 100 w 154"/>
                <a:gd name="T115" fmla="*/ 18 h 56"/>
                <a:gd name="T116" fmla="*/ 104 w 154"/>
                <a:gd name="T117" fmla="*/ 29 h 56"/>
                <a:gd name="T118" fmla="*/ 103 w 154"/>
                <a:gd name="T119" fmla="*/ 5 h 56"/>
                <a:gd name="T120" fmla="*/ 71 w 154"/>
                <a:gd name="T121" fmla="*/ 39 h 56"/>
                <a:gd name="T122" fmla="*/ 60 w 154"/>
                <a:gd name="T123" fmla="*/ 45 h 56"/>
                <a:gd name="T124" fmla="*/ 64 w 154"/>
                <a:gd name="T125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4" h="56">
                  <a:moveTo>
                    <a:pt x="79" y="32"/>
                  </a:moveTo>
                  <a:cubicBezTo>
                    <a:pt x="80" y="32"/>
                    <a:pt x="80" y="32"/>
                    <a:pt x="80" y="32"/>
                  </a:cubicBezTo>
                  <a:cubicBezTo>
                    <a:pt x="80" y="31"/>
                    <a:pt x="80" y="31"/>
                    <a:pt x="80" y="31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79" y="30"/>
                    <a:pt x="79" y="30"/>
                    <a:pt x="79" y="30"/>
                  </a:cubicBezTo>
                  <a:lnTo>
                    <a:pt x="79" y="32"/>
                  </a:lnTo>
                  <a:close/>
                  <a:moveTo>
                    <a:pt x="80" y="25"/>
                  </a:moveTo>
                  <a:cubicBezTo>
                    <a:pt x="80" y="25"/>
                    <a:pt x="80" y="25"/>
                    <a:pt x="80" y="25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80" y="27"/>
                    <a:pt x="80" y="27"/>
                    <a:pt x="80" y="27"/>
                  </a:cubicBezTo>
                  <a:lnTo>
                    <a:pt x="80" y="25"/>
                  </a:lnTo>
                  <a:close/>
                  <a:moveTo>
                    <a:pt x="79" y="35"/>
                  </a:moveTo>
                  <a:cubicBezTo>
                    <a:pt x="79" y="35"/>
                    <a:pt x="79" y="35"/>
                    <a:pt x="79" y="35"/>
                  </a:cubicBezTo>
                  <a:cubicBezTo>
                    <a:pt x="80" y="35"/>
                    <a:pt x="80" y="35"/>
                    <a:pt x="80" y="35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79" y="32"/>
                    <a:pt x="79" y="32"/>
                    <a:pt x="79" y="32"/>
                  </a:cubicBezTo>
                  <a:lnTo>
                    <a:pt x="79" y="35"/>
                  </a:lnTo>
                  <a:close/>
                  <a:moveTo>
                    <a:pt x="79" y="9"/>
                  </a:moveTo>
                  <a:cubicBezTo>
                    <a:pt x="79" y="9"/>
                    <a:pt x="79" y="9"/>
                    <a:pt x="79" y="9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9"/>
                    <a:pt x="79" y="9"/>
                    <a:pt x="79" y="9"/>
                  </a:cubicBezTo>
                  <a:close/>
                  <a:moveTo>
                    <a:pt x="78" y="11"/>
                  </a:moveTo>
                  <a:cubicBezTo>
                    <a:pt x="78" y="11"/>
                    <a:pt x="78" y="11"/>
                    <a:pt x="78" y="11"/>
                  </a:cubicBezTo>
                  <a:cubicBezTo>
                    <a:pt x="78" y="10"/>
                    <a:pt x="78" y="10"/>
                    <a:pt x="78" y="10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11"/>
                    <a:pt x="79" y="11"/>
                    <a:pt x="79" y="11"/>
                  </a:cubicBezTo>
                  <a:lnTo>
                    <a:pt x="78" y="11"/>
                  </a:lnTo>
                  <a:close/>
                  <a:moveTo>
                    <a:pt x="140" y="42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41" y="42"/>
                    <a:pt x="141" y="42"/>
                    <a:pt x="141" y="42"/>
                  </a:cubicBezTo>
                  <a:cubicBezTo>
                    <a:pt x="140" y="41"/>
                    <a:pt x="140" y="41"/>
                    <a:pt x="140" y="41"/>
                  </a:cubicBezTo>
                  <a:lnTo>
                    <a:pt x="140" y="42"/>
                  </a:lnTo>
                  <a:close/>
                  <a:moveTo>
                    <a:pt x="142" y="42"/>
                  </a:moveTo>
                  <a:cubicBezTo>
                    <a:pt x="142" y="42"/>
                    <a:pt x="142" y="42"/>
                    <a:pt x="142" y="42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2"/>
                    <a:pt x="143" y="42"/>
                    <a:pt x="143" y="42"/>
                  </a:cubicBezTo>
                  <a:lnTo>
                    <a:pt x="142" y="42"/>
                  </a:lnTo>
                  <a:close/>
                  <a:moveTo>
                    <a:pt x="141" y="38"/>
                  </a:moveTo>
                  <a:cubicBezTo>
                    <a:pt x="141" y="38"/>
                    <a:pt x="141" y="38"/>
                    <a:pt x="141" y="38"/>
                  </a:cubicBezTo>
                  <a:cubicBezTo>
                    <a:pt x="141" y="38"/>
                    <a:pt x="141" y="40"/>
                    <a:pt x="141" y="40"/>
                  </a:cubicBezTo>
                  <a:cubicBezTo>
                    <a:pt x="142" y="40"/>
                    <a:pt x="142" y="40"/>
                    <a:pt x="142" y="40"/>
                  </a:cubicBezTo>
                  <a:lnTo>
                    <a:pt x="141" y="38"/>
                  </a:lnTo>
                  <a:close/>
                  <a:moveTo>
                    <a:pt x="79" y="16"/>
                  </a:moveTo>
                  <a:cubicBezTo>
                    <a:pt x="79" y="16"/>
                    <a:pt x="79" y="16"/>
                    <a:pt x="79" y="16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79" y="14"/>
                    <a:pt x="79" y="14"/>
                    <a:pt x="79" y="14"/>
                  </a:cubicBezTo>
                  <a:lnTo>
                    <a:pt x="79" y="16"/>
                  </a:lnTo>
                  <a:close/>
                  <a:moveTo>
                    <a:pt x="79" y="29"/>
                  </a:moveTo>
                  <a:cubicBezTo>
                    <a:pt x="79" y="29"/>
                    <a:pt x="79" y="29"/>
                    <a:pt x="79" y="29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0" y="28"/>
                    <a:pt x="80" y="28"/>
                    <a:pt x="80" y="28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79" y="27"/>
                    <a:pt x="79" y="27"/>
                    <a:pt x="79" y="27"/>
                  </a:cubicBezTo>
                  <a:lnTo>
                    <a:pt x="79" y="29"/>
                  </a:lnTo>
                  <a:close/>
                  <a:moveTo>
                    <a:pt x="82" y="8"/>
                  </a:move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8"/>
                    <a:pt x="82" y="8"/>
                    <a:pt x="82" y="8"/>
                  </a:cubicBezTo>
                  <a:close/>
                  <a:moveTo>
                    <a:pt x="80" y="11"/>
                  </a:moveTo>
                  <a:cubicBezTo>
                    <a:pt x="80" y="11"/>
                    <a:pt x="80" y="11"/>
                    <a:pt x="80" y="11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2" y="11"/>
                    <a:pt x="82" y="11"/>
                    <a:pt x="82" y="11"/>
                  </a:cubicBezTo>
                  <a:lnTo>
                    <a:pt x="80" y="11"/>
                  </a:lnTo>
                  <a:close/>
                  <a:moveTo>
                    <a:pt x="84" y="8"/>
                  </a:move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8"/>
                    <a:pt x="84" y="8"/>
                    <a:pt x="84" y="8"/>
                  </a:cubicBezTo>
                  <a:close/>
                  <a:moveTo>
                    <a:pt x="82" y="10"/>
                  </a:moveTo>
                  <a:cubicBezTo>
                    <a:pt x="82" y="10"/>
                    <a:pt x="82" y="10"/>
                    <a:pt x="82" y="10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10"/>
                    <a:pt x="84" y="10"/>
                    <a:pt x="84" y="10"/>
                  </a:cubicBezTo>
                  <a:lnTo>
                    <a:pt x="82" y="10"/>
                  </a:lnTo>
                  <a:close/>
                  <a:moveTo>
                    <a:pt x="91" y="6"/>
                  </a:moveTo>
                  <a:cubicBezTo>
                    <a:pt x="91" y="6"/>
                    <a:pt x="91" y="6"/>
                    <a:pt x="91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2" y="6"/>
                    <a:pt x="92" y="6"/>
                    <a:pt x="92" y="6"/>
                  </a:cubicBezTo>
                  <a:lnTo>
                    <a:pt x="91" y="6"/>
                  </a:lnTo>
                  <a:close/>
                  <a:moveTo>
                    <a:pt x="90" y="8"/>
                  </a:moveTo>
                  <a:cubicBezTo>
                    <a:pt x="90" y="8"/>
                    <a:pt x="90" y="8"/>
                    <a:pt x="90" y="8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1" y="8"/>
                    <a:pt x="91" y="8"/>
                    <a:pt x="91" y="8"/>
                  </a:cubicBezTo>
                  <a:lnTo>
                    <a:pt x="90" y="8"/>
                  </a:lnTo>
                  <a:close/>
                  <a:moveTo>
                    <a:pt x="100" y="33"/>
                  </a:moveTo>
                  <a:cubicBezTo>
                    <a:pt x="100" y="33"/>
                    <a:pt x="100" y="33"/>
                    <a:pt x="100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1" y="31"/>
                    <a:pt x="101" y="31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0" y="30"/>
                    <a:pt x="100" y="30"/>
                    <a:pt x="100" y="30"/>
                  </a:cubicBezTo>
                  <a:lnTo>
                    <a:pt x="100" y="33"/>
                  </a:lnTo>
                  <a:close/>
                  <a:moveTo>
                    <a:pt x="136" y="36"/>
                  </a:moveTo>
                  <a:cubicBezTo>
                    <a:pt x="136" y="36"/>
                    <a:pt x="136" y="36"/>
                    <a:pt x="136" y="36"/>
                  </a:cubicBezTo>
                  <a:cubicBezTo>
                    <a:pt x="134" y="36"/>
                    <a:pt x="134" y="36"/>
                    <a:pt x="134" y="36"/>
                  </a:cubicBezTo>
                  <a:cubicBezTo>
                    <a:pt x="136" y="37"/>
                    <a:pt x="136" y="37"/>
                    <a:pt x="136" y="37"/>
                  </a:cubicBezTo>
                  <a:lnTo>
                    <a:pt x="136" y="36"/>
                  </a:lnTo>
                  <a:close/>
                  <a:moveTo>
                    <a:pt x="136" y="42"/>
                  </a:moveTo>
                  <a:cubicBezTo>
                    <a:pt x="136" y="42"/>
                    <a:pt x="136" y="42"/>
                    <a:pt x="136" y="42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36" y="41"/>
                    <a:pt x="136" y="41"/>
                    <a:pt x="136" y="41"/>
                  </a:cubicBezTo>
                  <a:lnTo>
                    <a:pt x="136" y="42"/>
                  </a:lnTo>
                  <a:close/>
                  <a:moveTo>
                    <a:pt x="135" y="39"/>
                  </a:moveTo>
                  <a:cubicBezTo>
                    <a:pt x="135" y="39"/>
                    <a:pt x="135" y="39"/>
                    <a:pt x="135" y="39"/>
                  </a:cubicBezTo>
                  <a:cubicBezTo>
                    <a:pt x="135" y="39"/>
                    <a:pt x="135" y="39"/>
                    <a:pt x="135" y="39"/>
                  </a:cubicBezTo>
                  <a:cubicBezTo>
                    <a:pt x="134" y="39"/>
                    <a:pt x="134" y="39"/>
                    <a:pt x="134" y="39"/>
                  </a:cubicBezTo>
                  <a:lnTo>
                    <a:pt x="135" y="39"/>
                  </a:lnTo>
                  <a:close/>
                  <a:moveTo>
                    <a:pt x="79" y="21"/>
                  </a:moveTo>
                  <a:cubicBezTo>
                    <a:pt x="79" y="21"/>
                    <a:pt x="79" y="21"/>
                    <a:pt x="79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79" y="19"/>
                    <a:pt x="79" y="19"/>
                    <a:pt x="79" y="19"/>
                  </a:cubicBezTo>
                  <a:lnTo>
                    <a:pt x="79" y="21"/>
                  </a:lnTo>
                  <a:close/>
                  <a:moveTo>
                    <a:pt x="79" y="24"/>
                  </a:moveTo>
                  <a:cubicBezTo>
                    <a:pt x="79" y="24"/>
                    <a:pt x="79" y="24"/>
                    <a:pt x="79" y="24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79" y="22"/>
                    <a:pt x="79" y="22"/>
                    <a:pt x="79" y="22"/>
                  </a:cubicBezTo>
                  <a:lnTo>
                    <a:pt x="79" y="24"/>
                  </a:lnTo>
                  <a:close/>
                  <a:moveTo>
                    <a:pt x="139" y="41"/>
                  </a:moveTo>
                  <a:cubicBezTo>
                    <a:pt x="139" y="41"/>
                    <a:pt x="139" y="41"/>
                    <a:pt x="139" y="41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7" y="40"/>
                    <a:pt x="137" y="40"/>
                    <a:pt x="137" y="40"/>
                  </a:cubicBezTo>
                  <a:lnTo>
                    <a:pt x="139" y="41"/>
                  </a:lnTo>
                  <a:close/>
                  <a:moveTo>
                    <a:pt x="79" y="19"/>
                  </a:moveTo>
                  <a:cubicBezTo>
                    <a:pt x="79" y="19"/>
                    <a:pt x="79" y="19"/>
                    <a:pt x="79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7"/>
                    <a:pt x="80" y="17"/>
                    <a:pt x="80" y="17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79" y="16"/>
                    <a:pt x="79" y="16"/>
                    <a:pt x="79" y="16"/>
                  </a:cubicBezTo>
                  <a:lnTo>
                    <a:pt x="79" y="19"/>
                  </a:lnTo>
                  <a:close/>
                  <a:moveTo>
                    <a:pt x="144" y="42"/>
                  </a:moveTo>
                  <a:cubicBezTo>
                    <a:pt x="144" y="42"/>
                    <a:pt x="144" y="42"/>
                    <a:pt x="144" y="42"/>
                  </a:cubicBezTo>
                  <a:cubicBezTo>
                    <a:pt x="144" y="41"/>
                    <a:pt x="144" y="41"/>
                    <a:pt x="144" y="41"/>
                  </a:cubicBezTo>
                  <a:cubicBezTo>
                    <a:pt x="143" y="41"/>
                    <a:pt x="143" y="41"/>
                    <a:pt x="143" y="41"/>
                  </a:cubicBezTo>
                  <a:lnTo>
                    <a:pt x="144" y="42"/>
                  </a:lnTo>
                  <a:close/>
                  <a:moveTo>
                    <a:pt x="137" y="38"/>
                  </a:moveTo>
                  <a:cubicBezTo>
                    <a:pt x="137" y="38"/>
                    <a:pt x="137" y="38"/>
                    <a:pt x="137" y="38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37" y="36"/>
                    <a:pt x="137" y="36"/>
                    <a:pt x="137" y="36"/>
                  </a:cubicBezTo>
                  <a:lnTo>
                    <a:pt x="137" y="38"/>
                  </a:lnTo>
                  <a:close/>
                  <a:moveTo>
                    <a:pt x="107" y="19"/>
                  </a:moveTo>
                  <a:cubicBezTo>
                    <a:pt x="107" y="19"/>
                    <a:pt x="107" y="19"/>
                    <a:pt x="107" y="19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9"/>
                    <a:pt x="106" y="19"/>
                    <a:pt x="106" y="19"/>
                  </a:cubicBezTo>
                  <a:lnTo>
                    <a:pt x="107" y="19"/>
                  </a:lnTo>
                  <a:close/>
                  <a:moveTo>
                    <a:pt x="140" y="36"/>
                  </a:moveTo>
                  <a:cubicBezTo>
                    <a:pt x="140" y="36"/>
                    <a:pt x="140" y="36"/>
                    <a:pt x="140" y="36"/>
                  </a:cubicBezTo>
                  <a:cubicBezTo>
                    <a:pt x="144" y="40"/>
                    <a:pt x="144" y="40"/>
                    <a:pt x="144" y="40"/>
                  </a:cubicBezTo>
                  <a:cubicBezTo>
                    <a:pt x="144" y="35"/>
                    <a:pt x="144" y="35"/>
                    <a:pt x="144" y="35"/>
                  </a:cubicBezTo>
                  <a:lnTo>
                    <a:pt x="140" y="36"/>
                  </a:lnTo>
                  <a:close/>
                  <a:moveTo>
                    <a:pt x="107" y="22"/>
                  </a:moveTo>
                  <a:cubicBezTo>
                    <a:pt x="107" y="22"/>
                    <a:pt x="107" y="22"/>
                    <a:pt x="107" y="22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2"/>
                    <a:pt x="106" y="22"/>
                    <a:pt x="106" y="22"/>
                  </a:cubicBezTo>
                  <a:lnTo>
                    <a:pt x="107" y="22"/>
                  </a:lnTo>
                  <a:close/>
                  <a:moveTo>
                    <a:pt x="107" y="32"/>
                  </a:moveTo>
                  <a:cubicBezTo>
                    <a:pt x="107" y="32"/>
                    <a:pt x="107" y="32"/>
                    <a:pt x="107" y="32"/>
                  </a:cubicBezTo>
                  <a:cubicBezTo>
                    <a:pt x="107" y="30"/>
                    <a:pt x="107" y="30"/>
                    <a:pt x="107" y="30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32"/>
                    <a:pt x="106" y="32"/>
                    <a:pt x="106" y="32"/>
                  </a:cubicBezTo>
                  <a:lnTo>
                    <a:pt x="107" y="32"/>
                  </a:lnTo>
                  <a:close/>
                  <a:moveTo>
                    <a:pt x="107" y="29"/>
                  </a:moveTo>
                  <a:cubicBezTo>
                    <a:pt x="107" y="29"/>
                    <a:pt x="107" y="29"/>
                    <a:pt x="107" y="29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9"/>
                    <a:pt x="106" y="29"/>
                    <a:pt x="106" y="29"/>
                  </a:cubicBezTo>
                  <a:lnTo>
                    <a:pt x="107" y="29"/>
                  </a:lnTo>
                  <a:close/>
                  <a:moveTo>
                    <a:pt x="107" y="25"/>
                  </a:moveTo>
                  <a:cubicBezTo>
                    <a:pt x="107" y="25"/>
                    <a:pt x="107" y="25"/>
                    <a:pt x="107" y="25"/>
                  </a:cubicBezTo>
                  <a:cubicBezTo>
                    <a:pt x="107" y="24"/>
                    <a:pt x="107" y="24"/>
                    <a:pt x="107" y="24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6"/>
                    <a:pt x="106" y="26"/>
                    <a:pt x="106" y="26"/>
                  </a:cubicBezTo>
                  <a:lnTo>
                    <a:pt x="107" y="25"/>
                  </a:lnTo>
                  <a:close/>
                  <a:moveTo>
                    <a:pt x="100" y="29"/>
                  </a:moveTo>
                  <a:cubicBezTo>
                    <a:pt x="100" y="29"/>
                    <a:pt x="100" y="29"/>
                    <a:pt x="100" y="29"/>
                  </a:cubicBezTo>
                  <a:cubicBezTo>
                    <a:pt x="101" y="29"/>
                    <a:pt x="101" y="29"/>
                    <a:pt x="101" y="29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3" y="27"/>
                    <a:pt x="103" y="27"/>
                    <a:pt x="103" y="27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0" y="27"/>
                    <a:pt x="100" y="27"/>
                    <a:pt x="100" y="27"/>
                  </a:cubicBezTo>
                  <a:lnTo>
                    <a:pt x="100" y="29"/>
                  </a:lnTo>
                  <a:close/>
                  <a:moveTo>
                    <a:pt x="107" y="13"/>
                  </a:moveTo>
                  <a:cubicBezTo>
                    <a:pt x="107" y="13"/>
                    <a:pt x="107" y="13"/>
                    <a:pt x="107" y="13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0"/>
                    <a:pt x="107" y="10"/>
                    <a:pt x="107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6" y="13"/>
                    <a:pt x="106" y="13"/>
                    <a:pt x="106" y="13"/>
                  </a:cubicBezTo>
                  <a:lnTo>
                    <a:pt x="107" y="13"/>
                  </a:lnTo>
                  <a:close/>
                  <a:moveTo>
                    <a:pt x="107" y="7"/>
                  </a:moveTo>
                  <a:cubicBezTo>
                    <a:pt x="107" y="7"/>
                    <a:pt x="107" y="7"/>
                    <a:pt x="107" y="7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7"/>
                    <a:pt x="106" y="7"/>
                    <a:pt x="106" y="7"/>
                  </a:cubicBezTo>
                  <a:lnTo>
                    <a:pt x="107" y="7"/>
                  </a:lnTo>
                  <a:close/>
                  <a:moveTo>
                    <a:pt x="107" y="2"/>
                  </a:moveTo>
                  <a:cubicBezTo>
                    <a:pt x="107" y="2"/>
                    <a:pt x="107" y="2"/>
                    <a:pt x="107" y="2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7" y="4"/>
                    <a:pt x="107" y="4"/>
                    <a:pt x="107" y="4"/>
                  </a:cubicBezTo>
                  <a:lnTo>
                    <a:pt x="107" y="2"/>
                  </a:lnTo>
                  <a:close/>
                  <a:moveTo>
                    <a:pt x="75" y="10"/>
                  </a:moveTo>
                  <a:cubicBezTo>
                    <a:pt x="75" y="10"/>
                    <a:pt x="75" y="10"/>
                    <a:pt x="75" y="10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lnTo>
                    <a:pt x="75" y="10"/>
                  </a:lnTo>
                  <a:close/>
                  <a:moveTo>
                    <a:pt x="107" y="10"/>
                  </a:moveTo>
                  <a:cubicBezTo>
                    <a:pt x="107" y="10"/>
                    <a:pt x="107" y="10"/>
                    <a:pt x="107" y="10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6" y="10"/>
                    <a:pt x="106" y="10"/>
                    <a:pt x="106" y="10"/>
                  </a:cubicBezTo>
                  <a:lnTo>
                    <a:pt x="107" y="10"/>
                  </a:lnTo>
                  <a:close/>
                  <a:moveTo>
                    <a:pt x="107" y="16"/>
                  </a:moveTo>
                  <a:cubicBezTo>
                    <a:pt x="107" y="16"/>
                    <a:pt x="107" y="16"/>
                    <a:pt x="107" y="16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7" y="13"/>
                    <a:pt x="107" y="13"/>
                    <a:pt x="107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6" y="13"/>
                    <a:pt x="106" y="13"/>
                    <a:pt x="106" y="13"/>
                  </a:cubicBezTo>
                  <a:cubicBezTo>
                    <a:pt x="106" y="16"/>
                    <a:pt x="106" y="16"/>
                    <a:pt x="106" y="16"/>
                  </a:cubicBezTo>
                  <a:lnTo>
                    <a:pt x="107" y="16"/>
                  </a:lnTo>
                  <a:close/>
                  <a:moveTo>
                    <a:pt x="77" y="17"/>
                  </a:moveTo>
                  <a:cubicBezTo>
                    <a:pt x="77" y="17"/>
                    <a:pt x="77" y="17"/>
                    <a:pt x="77" y="17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5"/>
                    <a:pt x="78" y="15"/>
                    <a:pt x="78" y="15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7" y="14"/>
                    <a:pt x="77" y="14"/>
                    <a:pt x="77" y="14"/>
                  </a:cubicBezTo>
                  <a:lnTo>
                    <a:pt x="77" y="17"/>
                  </a:lnTo>
                  <a:close/>
                  <a:moveTo>
                    <a:pt x="78" y="25"/>
                  </a:move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7"/>
                    <a:pt x="77" y="27"/>
                    <a:pt x="77" y="27"/>
                  </a:cubicBezTo>
                  <a:cubicBezTo>
                    <a:pt x="77" y="27"/>
                    <a:pt x="77" y="27"/>
                    <a:pt x="77" y="27"/>
                  </a:cubicBezTo>
                  <a:lnTo>
                    <a:pt x="78" y="25"/>
                  </a:lnTo>
                  <a:close/>
                  <a:moveTo>
                    <a:pt x="78" y="11"/>
                  </a:moveTo>
                  <a:cubicBezTo>
                    <a:pt x="78" y="11"/>
                    <a:pt x="78" y="11"/>
                    <a:pt x="78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8" y="10"/>
                    <a:pt x="78" y="10"/>
                    <a:pt x="78" y="10"/>
                  </a:cubicBezTo>
                  <a:lnTo>
                    <a:pt x="78" y="11"/>
                  </a:lnTo>
                  <a:close/>
                  <a:moveTo>
                    <a:pt x="28" y="40"/>
                  </a:moveTo>
                  <a:cubicBezTo>
                    <a:pt x="28" y="40"/>
                    <a:pt x="28" y="40"/>
                    <a:pt x="28" y="40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28" y="53"/>
                    <a:pt x="28" y="53"/>
                    <a:pt x="28" y="53"/>
                  </a:cubicBezTo>
                  <a:lnTo>
                    <a:pt x="28" y="40"/>
                  </a:lnTo>
                  <a:close/>
                  <a:moveTo>
                    <a:pt x="5" y="53"/>
                  </a:moveTo>
                  <a:cubicBezTo>
                    <a:pt x="5" y="53"/>
                    <a:pt x="5" y="53"/>
                    <a:pt x="5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5" y="53"/>
                    <a:pt x="5" y="53"/>
                    <a:pt x="5" y="53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5" y="52"/>
                    <a:pt x="5" y="52"/>
                    <a:pt x="5" y="52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5" y="52"/>
                    <a:pt x="5" y="52"/>
                    <a:pt x="5" y="52"/>
                  </a:cubicBezTo>
                  <a:close/>
                  <a:moveTo>
                    <a:pt x="5" y="51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5" y="51"/>
                    <a:pt x="5" y="51"/>
                    <a:pt x="5" y="51"/>
                  </a:cubicBezTo>
                  <a:close/>
                  <a:moveTo>
                    <a:pt x="5" y="51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5" y="51"/>
                    <a:pt x="5" y="51"/>
                    <a:pt x="5" y="51"/>
                  </a:cubicBezTo>
                  <a:close/>
                  <a:moveTo>
                    <a:pt x="5" y="50"/>
                  </a:moveTo>
                  <a:cubicBezTo>
                    <a:pt x="5" y="50"/>
                    <a:pt x="5" y="50"/>
                    <a:pt x="5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5" y="50"/>
                    <a:pt x="5" y="50"/>
                    <a:pt x="5" y="50"/>
                  </a:cubicBezTo>
                  <a:close/>
                  <a:moveTo>
                    <a:pt x="5" y="50"/>
                  </a:moveTo>
                  <a:cubicBezTo>
                    <a:pt x="5" y="50"/>
                    <a:pt x="5" y="50"/>
                    <a:pt x="5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5" y="50"/>
                    <a:pt x="5" y="50"/>
                    <a:pt x="5" y="50"/>
                  </a:cubicBez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5" y="49"/>
                    <a:pt x="5" y="49"/>
                    <a:pt x="5" y="49"/>
                  </a:cubicBez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5" y="49"/>
                    <a:pt x="5" y="49"/>
                    <a:pt x="5" y="49"/>
                  </a:cubicBezTo>
                  <a:close/>
                  <a:moveTo>
                    <a:pt x="5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5" y="48"/>
                    <a:pt x="5" y="48"/>
                    <a:pt x="5" y="48"/>
                  </a:cubicBezTo>
                  <a:close/>
                  <a:moveTo>
                    <a:pt x="5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5" y="47"/>
                    <a:pt x="5" y="47"/>
                    <a:pt x="5" y="47"/>
                  </a:cubicBezTo>
                  <a:lnTo>
                    <a:pt x="5" y="48"/>
                  </a:lnTo>
                  <a:close/>
                  <a:moveTo>
                    <a:pt x="5" y="47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5" y="47"/>
                    <a:pt x="5" y="47"/>
                    <a:pt x="5" y="47"/>
                  </a:cubicBezTo>
                  <a:close/>
                  <a:moveTo>
                    <a:pt x="5" y="47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5" y="46"/>
                    <a:pt x="5" y="46"/>
                    <a:pt x="5" y="46"/>
                  </a:cubicBezTo>
                  <a:lnTo>
                    <a:pt x="5" y="47"/>
                  </a:lnTo>
                  <a:close/>
                  <a:moveTo>
                    <a:pt x="5" y="46"/>
                  </a:move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5" y="46"/>
                    <a:pt x="5" y="46"/>
                    <a:pt x="5" y="46"/>
                  </a:cubicBezTo>
                  <a:close/>
                  <a:moveTo>
                    <a:pt x="5" y="46"/>
                  </a:move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5" y="45"/>
                    <a:pt x="5" y="45"/>
                    <a:pt x="5" y="45"/>
                  </a:cubicBezTo>
                  <a:lnTo>
                    <a:pt x="5" y="46"/>
                  </a:lnTo>
                  <a:close/>
                  <a:moveTo>
                    <a:pt x="5" y="45"/>
                  </a:moveTo>
                  <a:cubicBezTo>
                    <a:pt x="5" y="45"/>
                    <a:pt x="5" y="45"/>
                    <a:pt x="5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5" y="45"/>
                    <a:pt x="5" y="45"/>
                    <a:pt x="5" y="45"/>
                  </a:cubicBezTo>
                  <a:close/>
                  <a:moveTo>
                    <a:pt x="5" y="45"/>
                  </a:moveTo>
                  <a:cubicBezTo>
                    <a:pt x="5" y="45"/>
                    <a:pt x="5" y="45"/>
                    <a:pt x="5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5" y="44"/>
                    <a:pt x="5" y="44"/>
                    <a:pt x="5" y="44"/>
                  </a:cubicBezTo>
                  <a:lnTo>
                    <a:pt x="5" y="45"/>
                  </a:lnTo>
                  <a:close/>
                  <a:moveTo>
                    <a:pt x="5" y="44"/>
                  </a:moveTo>
                  <a:cubicBezTo>
                    <a:pt x="5" y="44"/>
                    <a:pt x="5" y="44"/>
                    <a:pt x="5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5" y="44"/>
                    <a:pt x="5" y="44"/>
                    <a:pt x="5" y="44"/>
                  </a:cubicBezTo>
                  <a:close/>
                  <a:moveTo>
                    <a:pt x="5" y="44"/>
                  </a:moveTo>
                  <a:cubicBezTo>
                    <a:pt x="5" y="44"/>
                    <a:pt x="5" y="44"/>
                    <a:pt x="5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5" y="43"/>
                    <a:pt x="5" y="43"/>
                    <a:pt x="5" y="43"/>
                  </a:cubicBezTo>
                  <a:lnTo>
                    <a:pt x="5" y="44"/>
                  </a:lnTo>
                  <a:close/>
                  <a:moveTo>
                    <a:pt x="5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5" y="43"/>
                    <a:pt x="5" y="43"/>
                    <a:pt x="5" y="43"/>
                  </a:cubicBezTo>
                  <a:close/>
                  <a:moveTo>
                    <a:pt x="5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5" y="42"/>
                    <a:pt x="5" y="42"/>
                    <a:pt x="5" y="42"/>
                  </a:cubicBezTo>
                  <a:lnTo>
                    <a:pt x="5" y="43"/>
                  </a:lnTo>
                  <a:close/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6" y="50"/>
                    <a:pt x="6" y="50"/>
                    <a:pt x="6" y="50"/>
                  </a:cubicBezTo>
                  <a:close/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lnTo>
                    <a:pt x="6" y="50"/>
                  </a:lnTo>
                  <a:close/>
                  <a:moveTo>
                    <a:pt x="6" y="44"/>
                  </a:moveTo>
                  <a:cubicBezTo>
                    <a:pt x="6" y="44"/>
                    <a:pt x="6" y="44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close/>
                  <a:moveTo>
                    <a:pt x="6" y="44"/>
                  </a:moveTo>
                  <a:cubicBezTo>
                    <a:pt x="6" y="44"/>
                    <a:pt x="6" y="44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2"/>
                    <a:pt x="6" y="42"/>
                    <a:pt x="6" y="42"/>
                  </a:cubicBezTo>
                  <a:lnTo>
                    <a:pt x="6" y="44"/>
                  </a:lnTo>
                  <a:close/>
                  <a:moveTo>
                    <a:pt x="6" y="42"/>
                  </a:moveTo>
                  <a:cubicBezTo>
                    <a:pt x="6" y="42"/>
                    <a:pt x="6" y="42"/>
                    <a:pt x="6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lose/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50"/>
                    <a:pt x="7" y="50"/>
                    <a:pt x="7" y="50"/>
                  </a:cubicBezTo>
                  <a:close/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lnTo>
                    <a:pt x="7" y="50"/>
                  </a:lnTo>
                  <a:close/>
                  <a:moveTo>
                    <a:pt x="7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close/>
                  <a:moveTo>
                    <a:pt x="7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lnTo>
                    <a:pt x="7" y="44"/>
                  </a:lnTo>
                  <a:close/>
                  <a:moveTo>
                    <a:pt x="7" y="42"/>
                  </a:moveTo>
                  <a:cubicBezTo>
                    <a:pt x="7" y="42"/>
                    <a:pt x="7" y="42"/>
                    <a:pt x="7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close/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lose/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4"/>
                    <a:pt x="8" y="44"/>
                    <a:pt x="8" y="44"/>
                  </a:cubicBezTo>
                  <a:lnTo>
                    <a:pt x="8" y="50"/>
                  </a:lnTo>
                  <a:close/>
                  <a:moveTo>
                    <a:pt x="8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4"/>
                    <a:pt x="8" y="44"/>
                    <a:pt x="8" y="44"/>
                  </a:cubicBezTo>
                  <a:close/>
                  <a:moveTo>
                    <a:pt x="8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8" y="42"/>
                  </a:cubicBezTo>
                  <a:lnTo>
                    <a:pt x="8" y="44"/>
                  </a:lnTo>
                  <a:close/>
                  <a:moveTo>
                    <a:pt x="8" y="42"/>
                  </a:moveTo>
                  <a:cubicBezTo>
                    <a:pt x="8" y="42"/>
                    <a:pt x="8" y="42"/>
                    <a:pt x="8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8" y="42"/>
                  </a:cubicBezTo>
                  <a:close/>
                  <a:moveTo>
                    <a:pt x="9" y="50"/>
                  </a:move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50"/>
                    <a:pt x="9" y="50"/>
                    <a:pt x="9" y="50"/>
                  </a:cubicBezTo>
                  <a:close/>
                  <a:moveTo>
                    <a:pt x="9" y="50"/>
                  </a:move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lnTo>
                    <a:pt x="9" y="50"/>
                  </a:lnTo>
                  <a:close/>
                  <a:moveTo>
                    <a:pt x="9" y="44"/>
                  </a:move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close/>
                  <a:moveTo>
                    <a:pt x="9" y="44"/>
                  </a:move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9" y="42"/>
                    <a:pt x="9" y="42"/>
                  </a:cubicBezTo>
                  <a:lnTo>
                    <a:pt x="9" y="44"/>
                  </a:lnTo>
                  <a:close/>
                  <a:moveTo>
                    <a:pt x="9" y="42"/>
                  </a:moveTo>
                  <a:cubicBezTo>
                    <a:pt x="9" y="42"/>
                    <a:pt x="9" y="42"/>
                    <a:pt x="9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9" y="42"/>
                    <a:pt x="9" y="42"/>
                  </a:cubicBezTo>
                  <a:close/>
                  <a:moveTo>
                    <a:pt x="10" y="50"/>
                  </a:moveTo>
                  <a:cubicBezTo>
                    <a:pt x="10" y="50"/>
                    <a:pt x="10" y="50"/>
                    <a:pt x="10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0"/>
                    <a:pt x="10" y="50"/>
                    <a:pt x="10" y="50"/>
                  </a:cubicBezTo>
                  <a:close/>
                  <a:moveTo>
                    <a:pt x="10" y="50"/>
                  </a:moveTo>
                  <a:cubicBezTo>
                    <a:pt x="10" y="50"/>
                    <a:pt x="10" y="50"/>
                    <a:pt x="10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lnTo>
                    <a:pt x="10" y="50"/>
                  </a:lnTo>
                  <a:close/>
                  <a:moveTo>
                    <a:pt x="10" y="44"/>
                  </a:move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close/>
                  <a:moveTo>
                    <a:pt x="10" y="44"/>
                  </a:move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10" y="44"/>
                  </a:ln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0"/>
                  </a:cubicBez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1" y="44"/>
                    <a:pt x="11" y="44"/>
                  </a:cubicBezTo>
                  <a:lnTo>
                    <a:pt x="11" y="50"/>
                  </a:lnTo>
                  <a:close/>
                  <a:moveTo>
                    <a:pt x="11" y="44"/>
                  </a:moveTo>
                  <a:cubicBezTo>
                    <a:pt x="11" y="44"/>
                    <a:pt x="11" y="44"/>
                    <a:pt x="11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1" y="44"/>
                    <a:pt x="11" y="44"/>
                  </a:cubicBezTo>
                  <a:close/>
                  <a:moveTo>
                    <a:pt x="11" y="43"/>
                  </a:moveTo>
                  <a:cubicBezTo>
                    <a:pt x="11" y="43"/>
                    <a:pt x="11" y="43"/>
                    <a:pt x="11" y="43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1" y="42"/>
                    <a:pt x="11" y="42"/>
                    <a:pt x="11" y="42"/>
                  </a:cubicBezTo>
                  <a:lnTo>
                    <a:pt x="11" y="43"/>
                  </a:lnTo>
                  <a:close/>
                  <a:moveTo>
                    <a:pt x="12" y="50"/>
                  </a:move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2" y="50"/>
                    <a:pt x="12" y="50"/>
                    <a:pt x="12" y="50"/>
                  </a:cubicBezTo>
                  <a:close/>
                  <a:moveTo>
                    <a:pt x="12" y="50"/>
                  </a:move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50"/>
                  </a:lnTo>
                  <a:close/>
                  <a:moveTo>
                    <a:pt x="12" y="44"/>
                  </a:moveTo>
                  <a:cubicBezTo>
                    <a:pt x="12" y="44"/>
                    <a:pt x="12" y="44"/>
                    <a:pt x="12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3"/>
                    <a:pt x="12" y="43"/>
                    <a:pt x="12" y="43"/>
                  </a:cubicBezTo>
                  <a:lnTo>
                    <a:pt x="12" y="44"/>
                  </a:lnTo>
                  <a:close/>
                  <a:moveTo>
                    <a:pt x="12" y="43"/>
                  </a:moveTo>
                  <a:cubicBezTo>
                    <a:pt x="12" y="43"/>
                    <a:pt x="12" y="43"/>
                    <a:pt x="12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2" y="42"/>
                    <a:pt x="12" y="42"/>
                    <a:pt x="12" y="42"/>
                  </a:cubicBezTo>
                  <a:lnTo>
                    <a:pt x="12" y="43"/>
                  </a:ln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3" y="44"/>
                    <a:pt x="13" y="44"/>
                    <a:pt x="13" y="44"/>
                  </a:cubicBezTo>
                  <a:lnTo>
                    <a:pt x="13" y="50"/>
                  </a:lnTo>
                  <a:close/>
                  <a:moveTo>
                    <a:pt x="13" y="44"/>
                  </a:moveTo>
                  <a:cubicBezTo>
                    <a:pt x="13" y="44"/>
                    <a:pt x="13" y="44"/>
                    <a:pt x="13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3" y="43"/>
                    <a:pt x="13" y="43"/>
                    <a:pt x="13" y="43"/>
                  </a:cubicBezTo>
                  <a:lnTo>
                    <a:pt x="13" y="44"/>
                  </a:lnTo>
                  <a:close/>
                  <a:moveTo>
                    <a:pt x="13" y="43"/>
                  </a:moveTo>
                  <a:cubicBezTo>
                    <a:pt x="13" y="43"/>
                    <a:pt x="13" y="43"/>
                    <a:pt x="13" y="43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3" y="42"/>
                    <a:pt x="13" y="42"/>
                    <a:pt x="13" y="42"/>
                  </a:cubicBezTo>
                  <a:lnTo>
                    <a:pt x="13" y="43"/>
                  </a:ln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lnTo>
                    <a:pt x="13" y="50"/>
                  </a:lnTo>
                  <a:close/>
                  <a:moveTo>
                    <a:pt x="13" y="44"/>
                  </a:move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lnTo>
                    <a:pt x="13" y="44"/>
                  </a:lnTo>
                  <a:close/>
                  <a:moveTo>
                    <a:pt x="13" y="43"/>
                  </a:move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lnTo>
                    <a:pt x="13" y="43"/>
                  </a:lnTo>
                  <a:close/>
                  <a:moveTo>
                    <a:pt x="13" y="42"/>
                  </a:moveTo>
                  <a:cubicBezTo>
                    <a:pt x="13" y="42"/>
                    <a:pt x="13" y="42"/>
                    <a:pt x="13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3" y="42"/>
                    <a:pt x="13" y="42"/>
                    <a:pt x="13" y="42"/>
                  </a:cubicBezTo>
                  <a:close/>
                  <a:moveTo>
                    <a:pt x="13" y="42"/>
                  </a:moveTo>
                  <a:cubicBezTo>
                    <a:pt x="13" y="42"/>
                    <a:pt x="13" y="42"/>
                    <a:pt x="13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13" y="41"/>
                    <a:pt x="13" y="41"/>
                    <a:pt x="13" y="41"/>
                  </a:cubicBezTo>
                  <a:lnTo>
                    <a:pt x="13" y="42"/>
                  </a:lnTo>
                  <a:close/>
                  <a:moveTo>
                    <a:pt x="13" y="53"/>
                  </a:moveTo>
                  <a:cubicBezTo>
                    <a:pt x="13" y="53"/>
                    <a:pt x="13" y="53"/>
                    <a:pt x="13" y="5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53"/>
                    <a:pt x="15" y="53"/>
                    <a:pt x="15" y="53"/>
                  </a:cubicBezTo>
                  <a:lnTo>
                    <a:pt x="13" y="53"/>
                  </a:lnTo>
                  <a:close/>
                  <a:moveTo>
                    <a:pt x="77" y="22"/>
                  </a:moveTo>
                  <a:cubicBezTo>
                    <a:pt x="77" y="22"/>
                    <a:pt x="77" y="22"/>
                    <a:pt x="77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7" y="19"/>
                    <a:pt x="77" y="19"/>
                    <a:pt x="77" y="19"/>
                  </a:cubicBezTo>
                  <a:lnTo>
                    <a:pt x="77" y="22"/>
                  </a:lnTo>
                  <a:close/>
                  <a:moveTo>
                    <a:pt x="77" y="19"/>
                  </a:moveTo>
                  <a:cubicBezTo>
                    <a:pt x="77" y="19"/>
                    <a:pt x="77" y="19"/>
                    <a:pt x="77" y="19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7" y="17"/>
                    <a:pt x="77" y="17"/>
                    <a:pt x="77" y="17"/>
                  </a:cubicBezTo>
                  <a:lnTo>
                    <a:pt x="77" y="19"/>
                  </a:lnTo>
                  <a:close/>
                  <a:moveTo>
                    <a:pt x="77" y="35"/>
                  </a:moveTo>
                  <a:cubicBezTo>
                    <a:pt x="77" y="35"/>
                    <a:pt x="77" y="35"/>
                    <a:pt x="77" y="35"/>
                  </a:cubicBezTo>
                  <a:cubicBezTo>
                    <a:pt x="78" y="35"/>
                    <a:pt x="78" y="35"/>
                    <a:pt x="78" y="35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7" y="33"/>
                    <a:pt x="77" y="33"/>
                    <a:pt x="77" y="33"/>
                  </a:cubicBezTo>
                  <a:lnTo>
                    <a:pt x="77" y="35"/>
                  </a:lnTo>
                  <a:close/>
                  <a:moveTo>
                    <a:pt x="77" y="32"/>
                  </a:moveTo>
                  <a:cubicBezTo>
                    <a:pt x="77" y="32"/>
                    <a:pt x="77" y="32"/>
                    <a:pt x="77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7" y="30"/>
                    <a:pt x="77" y="30"/>
                    <a:pt x="77" y="30"/>
                  </a:cubicBezTo>
                  <a:lnTo>
                    <a:pt x="77" y="32"/>
                  </a:lnTo>
                  <a:close/>
                  <a:moveTo>
                    <a:pt x="77" y="24"/>
                  </a:moveTo>
                  <a:cubicBezTo>
                    <a:pt x="77" y="24"/>
                    <a:pt x="77" y="24"/>
                    <a:pt x="77" y="24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8" y="23"/>
                    <a:pt x="78" y="23"/>
                    <a:pt x="78" y="23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7" y="22"/>
                    <a:pt x="77" y="22"/>
                    <a:pt x="77" y="22"/>
                  </a:cubicBezTo>
                  <a:lnTo>
                    <a:pt x="77" y="24"/>
                  </a:lnTo>
                  <a:close/>
                  <a:moveTo>
                    <a:pt x="77" y="30"/>
                  </a:moveTo>
                  <a:cubicBezTo>
                    <a:pt x="77" y="30"/>
                    <a:pt x="77" y="30"/>
                    <a:pt x="77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8" y="27"/>
                    <a:pt x="78" y="27"/>
                    <a:pt x="78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7" y="27"/>
                    <a:pt x="77" y="27"/>
                    <a:pt x="77" y="27"/>
                  </a:cubicBezTo>
                  <a:lnTo>
                    <a:pt x="77" y="30"/>
                  </a:lnTo>
                  <a:close/>
                  <a:moveTo>
                    <a:pt x="47" y="42"/>
                  </a:moveTo>
                  <a:cubicBezTo>
                    <a:pt x="47" y="42"/>
                    <a:pt x="47" y="42"/>
                    <a:pt x="4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47" y="42"/>
                    <a:pt x="47" y="42"/>
                    <a:pt x="47" y="42"/>
                  </a:cubicBezTo>
                  <a:close/>
                  <a:moveTo>
                    <a:pt x="79" y="43"/>
                  </a:moveTo>
                  <a:cubicBezTo>
                    <a:pt x="79" y="43"/>
                    <a:pt x="79" y="43"/>
                    <a:pt x="79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79" y="42"/>
                    <a:pt x="79" y="42"/>
                    <a:pt x="79" y="42"/>
                  </a:cubicBezTo>
                  <a:lnTo>
                    <a:pt x="79" y="43"/>
                  </a:lnTo>
                  <a:close/>
                  <a:moveTo>
                    <a:pt x="79" y="39"/>
                  </a:moveTo>
                  <a:cubicBezTo>
                    <a:pt x="79" y="39"/>
                    <a:pt x="79" y="39"/>
                    <a:pt x="79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79" y="38"/>
                    <a:pt x="79" y="38"/>
                    <a:pt x="79" y="38"/>
                  </a:cubicBezTo>
                  <a:lnTo>
                    <a:pt x="79" y="39"/>
                  </a:lnTo>
                  <a:close/>
                  <a:moveTo>
                    <a:pt x="71" y="43"/>
                  </a:moveTo>
                  <a:cubicBezTo>
                    <a:pt x="71" y="43"/>
                    <a:pt x="71" y="43"/>
                    <a:pt x="71" y="43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1" y="43"/>
                  </a:lnTo>
                  <a:close/>
                  <a:moveTo>
                    <a:pt x="83" y="37"/>
                  </a:moveTo>
                  <a:cubicBezTo>
                    <a:pt x="83" y="37"/>
                    <a:pt x="83" y="37"/>
                    <a:pt x="83" y="37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3" y="37"/>
                    <a:pt x="83" y="37"/>
                    <a:pt x="83" y="37"/>
                  </a:cubicBezTo>
                  <a:close/>
                  <a:moveTo>
                    <a:pt x="83" y="43"/>
                  </a:moveTo>
                  <a:cubicBezTo>
                    <a:pt x="83" y="43"/>
                    <a:pt x="83" y="43"/>
                    <a:pt x="83" y="43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3" y="43"/>
                    <a:pt x="83" y="43"/>
                    <a:pt x="83" y="43"/>
                  </a:cubicBezTo>
                  <a:close/>
                  <a:moveTo>
                    <a:pt x="79" y="40"/>
                  </a:moveTo>
                  <a:cubicBezTo>
                    <a:pt x="79" y="40"/>
                    <a:pt x="79" y="40"/>
                    <a:pt x="79" y="40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79" y="39"/>
                    <a:pt x="79" y="39"/>
                    <a:pt x="79" y="39"/>
                  </a:cubicBezTo>
                  <a:lnTo>
                    <a:pt x="79" y="40"/>
                  </a:lnTo>
                  <a:close/>
                  <a:moveTo>
                    <a:pt x="79" y="41"/>
                  </a:moveTo>
                  <a:cubicBezTo>
                    <a:pt x="79" y="41"/>
                    <a:pt x="79" y="41"/>
                    <a:pt x="79" y="41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79" y="40"/>
                    <a:pt x="79" y="40"/>
                    <a:pt x="79" y="40"/>
                  </a:cubicBezTo>
                  <a:lnTo>
                    <a:pt x="79" y="41"/>
                  </a:lnTo>
                  <a:close/>
                  <a:moveTo>
                    <a:pt x="79" y="41"/>
                  </a:moveTo>
                  <a:cubicBezTo>
                    <a:pt x="79" y="41"/>
                    <a:pt x="79" y="41"/>
                    <a:pt x="79" y="41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79" y="41"/>
                    <a:pt x="79" y="41"/>
                    <a:pt x="79" y="41"/>
                  </a:cubicBezTo>
                  <a:close/>
                  <a:moveTo>
                    <a:pt x="79" y="42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79" y="42"/>
                    <a:pt x="79" y="42"/>
                    <a:pt x="79" y="42"/>
                  </a:cubicBezTo>
                  <a:close/>
                  <a:moveTo>
                    <a:pt x="83" y="42"/>
                  </a:moveTo>
                  <a:cubicBezTo>
                    <a:pt x="83" y="42"/>
                    <a:pt x="83" y="42"/>
                    <a:pt x="83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3" y="41"/>
                    <a:pt x="83" y="41"/>
                    <a:pt x="83" y="41"/>
                  </a:cubicBezTo>
                  <a:lnTo>
                    <a:pt x="83" y="42"/>
                  </a:lnTo>
                  <a:close/>
                  <a:moveTo>
                    <a:pt x="88" y="36"/>
                  </a:moveTo>
                  <a:cubicBezTo>
                    <a:pt x="88" y="36"/>
                    <a:pt x="88" y="36"/>
                    <a:pt x="88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8" y="36"/>
                    <a:pt x="88" y="36"/>
                    <a:pt x="88" y="36"/>
                  </a:cubicBezTo>
                  <a:close/>
                  <a:moveTo>
                    <a:pt x="83" y="41"/>
                  </a:moveTo>
                  <a:cubicBezTo>
                    <a:pt x="83" y="41"/>
                    <a:pt x="83" y="41"/>
                    <a:pt x="83" y="41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3" y="40"/>
                    <a:pt x="83" y="40"/>
                    <a:pt x="83" y="40"/>
                  </a:cubicBezTo>
                  <a:lnTo>
                    <a:pt x="83" y="41"/>
                  </a:lnTo>
                  <a:close/>
                  <a:moveTo>
                    <a:pt x="83" y="42"/>
                  </a:moveTo>
                  <a:cubicBezTo>
                    <a:pt x="83" y="42"/>
                    <a:pt x="83" y="42"/>
                    <a:pt x="83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3" y="42"/>
                    <a:pt x="83" y="42"/>
                    <a:pt x="83" y="42"/>
                  </a:cubicBezTo>
                  <a:close/>
                  <a:moveTo>
                    <a:pt x="83" y="38"/>
                  </a:moveTo>
                  <a:cubicBezTo>
                    <a:pt x="83" y="38"/>
                    <a:pt x="83" y="38"/>
                    <a:pt x="83" y="38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3" y="38"/>
                    <a:pt x="83" y="38"/>
                    <a:pt x="83" y="38"/>
                  </a:cubicBezTo>
                  <a:close/>
                  <a:moveTo>
                    <a:pt x="83" y="40"/>
                  </a:moveTo>
                  <a:cubicBezTo>
                    <a:pt x="83" y="40"/>
                    <a:pt x="83" y="40"/>
                    <a:pt x="83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3" y="40"/>
                    <a:pt x="83" y="40"/>
                    <a:pt x="83" y="40"/>
                  </a:cubicBezTo>
                  <a:close/>
                  <a:moveTo>
                    <a:pt x="83" y="39"/>
                  </a:moveTo>
                  <a:cubicBezTo>
                    <a:pt x="83" y="39"/>
                    <a:pt x="83" y="39"/>
                    <a:pt x="83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3" y="39"/>
                    <a:pt x="83" y="39"/>
                    <a:pt x="83" y="39"/>
                  </a:cubicBezTo>
                  <a:close/>
                  <a:moveTo>
                    <a:pt x="79" y="45"/>
                  </a:moveTo>
                  <a:cubicBezTo>
                    <a:pt x="79" y="45"/>
                    <a:pt x="79" y="45"/>
                    <a:pt x="79" y="45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79" y="44"/>
                    <a:pt x="79" y="44"/>
                    <a:pt x="79" y="44"/>
                  </a:cubicBezTo>
                  <a:lnTo>
                    <a:pt x="79" y="45"/>
                  </a:lnTo>
                  <a:close/>
                  <a:moveTo>
                    <a:pt x="75" y="38"/>
                  </a:moveTo>
                  <a:cubicBezTo>
                    <a:pt x="75" y="38"/>
                    <a:pt x="75" y="38"/>
                    <a:pt x="75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5" y="38"/>
                    <a:pt x="75" y="38"/>
                    <a:pt x="75" y="38"/>
                  </a:cubicBezTo>
                  <a:close/>
                  <a:moveTo>
                    <a:pt x="79" y="37"/>
                  </a:moveTo>
                  <a:cubicBezTo>
                    <a:pt x="79" y="37"/>
                    <a:pt x="79" y="37"/>
                    <a:pt x="79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9" y="37"/>
                    <a:pt x="79" y="37"/>
                    <a:pt x="79" y="37"/>
                  </a:cubicBezTo>
                  <a:close/>
                  <a:moveTo>
                    <a:pt x="75" y="39"/>
                  </a:moveTo>
                  <a:cubicBezTo>
                    <a:pt x="75" y="39"/>
                    <a:pt x="75" y="39"/>
                    <a:pt x="75" y="39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5" y="38"/>
                    <a:pt x="75" y="38"/>
                    <a:pt x="75" y="38"/>
                  </a:cubicBezTo>
                  <a:lnTo>
                    <a:pt x="75" y="39"/>
                  </a:lnTo>
                  <a:close/>
                  <a:moveTo>
                    <a:pt x="71" y="43"/>
                  </a:moveTo>
                  <a:cubicBezTo>
                    <a:pt x="71" y="43"/>
                    <a:pt x="71" y="43"/>
                    <a:pt x="71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1" y="43"/>
                    <a:pt x="71" y="43"/>
                    <a:pt x="71" y="43"/>
                  </a:cubicBezTo>
                  <a:close/>
                  <a:moveTo>
                    <a:pt x="75" y="40"/>
                  </a:moveTo>
                  <a:cubicBezTo>
                    <a:pt x="75" y="40"/>
                    <a:pt x="75" y="40"/>
                    <a:pt x="75" y="40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5" y="39"/>
                    <a:pt x="75" y="39"/>
                    <a:pt x="75" y="39"/>
                  </a:cubicBezTo>
                  <a:lnTo>
                    <a:pt x="75" y="40"/>
                  </a:lnTo>
                  <a:close/>
                  <a:moveTo>
                    <a:pt x="83" y="36"/>
                  </a:moveTo>
                  <a:cubicBezTo>
                    <a:pt x="83" y="36"/>
                    <a:pt x="83" y="36"/>
                    <a:pt x="83" y="36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83" y="37"/>
                    <a:pt x="83" y="37"/>
                    <a:pt x="83" y="37"/>
                  </a:cubicBezTo>
                  <a:lnTo>
                    <a:pt x="83" y="36"/>
                  </a:lnTo>
                  <a:close/>
                  <a:moveTo>
                    <a:pt x="71" y="45"/>
                  </a:moveTo>
                  <a:cubicBezTo>
                    <a:pt x="71" y="45"/>
                    <a:pt x="71" y="45"/>
                    <a:pt x="71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1" y="45"/>
                    <a:pt x="71" y="45"/>
                    <a:pt x="71" y="45"/>
                  </a:cubicBezTo>
                  <a:close/>
                  <a:moveTo>
                    <a:pt x="71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1" y="44"/>
                    <a:pt x="71" y="44"/>
                    <a:pt x="71" y="44"/>
                  </a:cubicBezTo>
                  <a:close/>
                  <a:moveTo>
                    <a:pt x="75" y="40"/>
                  </a:moveTo>
                  <a:cubicBezTo>
                    <a:pt x="75" y="40"/>
                    <a:pt x="75" y="40"/>
                    <a:pt x="75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5" y="40"/>
                    <a:pt x="75" y="40"/>
                    <a:pt x="75" y="40"/>
                  </a:cubicBezTo>
                  <a:close/>
                  <a:moveTo>
                    <a:pt x="75" y="44"/>
                  </a:moveTo>
                  <a:cubicBezTo>
                    <a:pt x="75" y="44"/>
                    <a:pt x="75" y="44"/>
                    <a:pt x="75" y="44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5" y="43"/>
                    <a:pt x="75" y="43"/>
                    <a:pt x="75" y="43"/>
                  </a:cubicBezTo>
                  <a:lnTo>
                    <a:pt x="75" y="44"/>
                  </a:lnTo>
                  <a:close/>
                  <a:moveTo>
                    <a:pt x="79" y="38"/>
                  </a:moveTo>
                  <a:cubicBezTo>
                    <a:pt x="79" y="38"/>
                    <a:pt x="79" y="38"/>
                    <a:pt x="79" y="38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79" y="37"/>
                    <a:pt x="79" y="37"/>
                    <a:pt x="79" y="37"/>
                  </a:cubicBezTo>
                  <a:lnTo>
                    <a:pt x="79" y="38"/>
                  </a:lnTo>
                  <a:close/>
                  <a:moveTo>
                    <a:pt x="75" y="45"/>
                  </a:moveTo>
                  <a:cubicBezTo>
                    <a:pt x="75" y="45"/>
                    <a:pt x="75" y="45"/>
                    <a:pt x="75" y="45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5" y="44"/>
                    <a:pt x="75" y="44"/>
                    <a:pt x="75" y="44"/>
                  </a:cubicBezTo>
                  <a:lnTo>
                    <a:pt x="75" y="45"/>
                  </a:lnTo>
                  <a:close/>
                  <a:moveTo>
                    <a:pt x="75" y="41"/>
                  </a:moveTo>
                  <a:cubicBezTo>
                    <a:pt x="75" y="41"/>
                    <a:pt x="75" y="41"/>
                    <a:pt x="75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5" y="41"/>
                    <a:pt x="75" y="41"/>
                    <a:pt x="75" y="41"/>
                  </a:cubicBezTo>
                  <a:close/>
                  <a:moveTo>
                    <a:pt x="75" y="42"/>
                  </a:moveTo>
                  <a:cubicBezTo>
                    <a:pt x="75" y="42"/>
                    <a:pt x="75" y="42"/>
                    <a:pt x="75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5" y="42"/>
                    <a:pt x="75" y="42"/>
                    <a:pt x="75" y="42"/>
                  </a:cubicBezTo>
                  <a:close/>
                  <a:moveTo>
                    <a:pt x="75" y="43"/>
                  </a:moveTo>
                  <a:cubicBezTo>
                    <a:pt x="75" y="43"/>
                    <a:pt x="75" y="43"/>
                    <a:pt x="75" y="43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5" y="43"/>
                    <a:pt x="75" y="43"/>
                    <a:pt x="75" y="43"/>
                  </a:cubicBezTo>
                  <a:close/>
                  <a:moveTo>
                    <a:pt x="79" y="44"/>
                  </a:moveTo>
                  <a:cubicBezTo>
                    <a:pt x="79" y="44"/>
                    <a:pt x="79" y="44"/>
                    <a:pt x="79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79" y="43"/>
                    <a:pt x="79" y="43"/>
                    <a:pt x="79" y="43"/>
                  </a:cubicBezTo>
                  <a:lnTo>
                    <a:pt x="79" y="44"/>
                  </a:lnTo>
                  <a:close/>
                  <a:moveTo>
                    <a:pt x="98" y="36"/>
                  </a:moveTo>
                  <a:cubicBezTo>
                    <a:pt x="98" y="36"/>
                    <a:pt x="98" y="36"/>
                    <a:pt x="98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98" y="36"/>
                    <a:pt x="98" y="36"/>
                    <a:pt x="98" y="36"/>
                  </a:cubicBezTo>
                  <a:close/>
                  <a:moveTo>
                    <a:pt x="103" y="34"/>
                  </a:moveTo>
                  <a:cubicBezTo>
                    <a:pt x="103" y="34"/>
                    <a:pt x="103" y="34"/>
                    <a:pt x="103" y="34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103" y="35"/>
                    <a:pt x="103" y="35"/>
                    <a:pt x="103" y="35"/>
                  </a:cubicBezTo>
                  <a:lnTo>
                    <a:pt x="103" y="34"/>
                  </a:lnTo>
                  <a:close/>
                  <a:moveTo>
                    <a:pt x="98" y="37"/>
                  </a:moveTo>
                  <a:cubicBezTo>
                    <a:pt x="98" y="37"/>
                    <a:pt x="98" y="37"/>
                    <a:pt x="98" y="37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98" y="37"/>
                    <a:pt x="98" y="37"/>
                    <a:pt x="98" y="37"/>
                  </a:cubicBezTo>
                  <a:close/>
                  <a:moveTo>
                    <a:pt x="93" y="44"/>
                  </a:moveTo>
                  <a:cubicBezTo>
                    <a:pt x="93" y="44"/>
                    <a:pt x="93" y="44"/>
                    <a:pt x="93" y="44"/>
                  </a:cubicBezTo>
                  <a:cubicBezTo>
                    <a:pt x="98" y="44"/>
                    <a:pt x="98" y="44"/>
                    <a:pt x="98" y="44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93" y="44"/>
                    <a:pt x="93" y="44"/>
                    <a:pt x="93" y="44"/>
                  </a:cubicBezTo>
                  <a:close/>
                  <a:moveTo>
                    <a:pt x="93" y="41"/>
                  </a:moveTo>
                  <a:cubicBezTo>
                    <a:pt x="93" y="41"/>
                    <a:pt x="93" y="41"/>
                    <a:pt x="93" y="41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3" y="41"/>
                    <a:pt x="93" y="41"/>
                    <a:pt x="93" y="41"/>
                  </a:cubicBezTo>
                  <a:close/>
                  <a:moveTo>
                    <a:pt x="93" y="43"/>
                  </a:moveTo>
                  <a:cubicBezTo>
                    <a:pt x="93" y="43"/>
                    <a:pt x="93" y="43"/>
                    <a:pt x="93" y="43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93" y="43"/>
                    <a:pt x="93" y="43"/>
                    <a:pt x="93" y="43"/>
                  </a:cubicBezTo>
                  <a:close/>
                  <a:moveTo>
                    <a:pt x="93" y="42"/>
                  </a:moveTo>
                  <a:cubicBezTo>
                    <a:pt x="93" y="42"/>
                    <a:pt x="93" y="42"/>
                    <a:pt x="93" y="42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3" y="42"/>
                    <a:pt x="93" y="42"/>
                    <a:pt x="93" y="42"/>
                  </a:cubicBezTo>
                  <a:close/>
                  <a:moveTo>
                    <a:pt x="98" y="40"/>
                  </a:moveTo>
                  <a:cubicBezTo>
                    <a:pt x="98" y="40"/>
                    <a:pt x="98" y="40"/>
                    <a:pt x="98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98" y="40"/>
                    <a:pt x="98" y="40"/>
                    <a:pt x="98" y="40"/>
                  </a:cubicBezTo>
                  <a:close/>
                  <a:moveTo>
                    <a:pt x="98" y="38"/>
                  </a:moveTo>
                  <a:cubicBezTo>
                    <a:pt x="98" y="38"/>
                    <a:pt x="98" y="38"/>
                    <a:pt x="98" y="38"/>
                  </a:cubicBezTo>
                  <a:cubicBezTo>
                    <a:pt x="103" y="38"/>
                    <a:pt x="103" y="38"/>
                    <a:pt x="103" y="38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98" y="38"/>
                    <a:pt x="98" y="38"/>
                    <a:pt x="98" y="38"/>
                  </a:cubicBezTo>
                  <a:close/>
                  <a:moveTo>
                    <a:pt x="98" y="44"/>
                  </a:moveTo>
                  <a:cubicBezTo>
                    <a:pt x="98" y="44"/>
                    <a:pt x="98" y="44"/>
                    <a:pt x="98" y="44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98" y="43"/>
                    <a:pt x="98" y="43"/>
                    <a:pt x="98" y="43"/>
                  </a:cubicBezTo>
                  <a:lnTo>
                    <a:pt x="98" y="44"/>
                  </a:lnTo>
                  <a:close/>
                  <a:moveTo>
                    <a:pt x="98" y="42"/>
                  </a:moveTo>
                  <a:cubicBezTo>
                    <a:pt x="98" y="42"/>
                    <a:pt x="98" y="42"/>
                    <a:pt x="98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98" y="41"/>
                    <a:pt x="98" y="41"/>
                    <a:pt x="98" y="41"/>
                  </a:cubicBezTo>
                  <a:lnTo>
                    <a:pt x="98" y="42"/>
                  </a:lnTo>
                  <a:close/>
                  <a:moveTo>
                    <a:pt x="98" y="43"/>
                  </a:moveTo>
                  <a:cubicBezTo>
                    <a:pt x="98" y="43"/>
                    <a:pt x="98" y="43"/>
                    <a:pt x="9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8" y="42"/>
                    <a:pt x="98" y="42"/>
                    <a:pt x="98" y="42"/>
                  </a:cubicBezTo>
                  <a:lnTo>
                    <a:pt x="98" y="43"/>
                  </a:lnTo>
                  <a:close/>
                  <a:moveTo>
                    <a:pt x="98" y="39"/>
                  </a:moveTo>
                  <a:cubicBezTo>
                    <a:pt x="98" y="39"/>
                    <a:pt x="98" y="39"/>
                    <a:pt x="98" y="39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103" y="38"/>
                    <a:pt x="103" y="38"/>
                    <a:pt x="103" y="38"/>
                  </a:cubicBezTo>
                  <a:cubicBezTo>
                    <a:pt x="98" y="39"/>
                    <a:pt x="98" y="39"/>
                    <a:pt x="98" y="39"/>
                  </a:cubicBezTo>
                  <a:close/>
                  <a:moveTo>
                    <a:pt x="93" y="40"/>
                  </a:moveTo>
                  <a:cubicBezTo>
                    <a:pt x="93" y="40"/>
                    <a:pt x="93" y="40"/>
                    <a:pt x="93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3" y="40"/>
                    <a:pt x="93" y="40"/>
                    <a:pt x="93" y="40"/>
                  </a:cubicBezTo>
                  <a:close/>
                  <a:moveTo>
                    <a:pt x="83" y="45"/>
                  </a:moveTo>
                  <a:cubicBezTo>
                    <a:pt x="83" y="45"/>
                    <a:pt x="83" y="45"/>
                    <a:pt x="83" y="45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3" y="44"/>
                    <a:pt x="83" y="44"/>
                    <a:pt x="83" y="44"/>
                  </a:cubicBezTo>
                  <a:lnTo>
                    <a:pt x="83" y="45"/>
                  </a:lnTo>
                  <a:close/>
                  <a:moveTo>
                    <a:pt x="98" y="41"/>
                  </a:moveTo>
                  <a:cubicBezTo>
                    <a:pt x="98" y="41"/>
                    <a:pt x="98" y="41"/>
                    <a:pt x="98" y="41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98" y="40"/>
                    <a:pt x="98" y="40"/>
                    <a:pt x="98" y="40"/>
                  </a:cubicBezTo>
                  <a:lnTo>
                    <a:pt x="98" y="41"/>
                  </a:lnTo>
                  <a:close/>
                  <a:moveTo>
                    <a:pt x="88" y="40"/>
                  </a:moveTo>
                  <a:cubicBezTo>
                    <a:pt x="88" y="40"/>
                    <a:pt x="88" y="40"/>
                    <a:pt x="88" y="40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88" y="39"/>
                    <a:pt x="88" y="39"/>
                    <a:pt x="88" y="39"/>
                  </a:cubicBezTo>
                  <a:lnTo>
                    <a:pt x="88" y="40"/>
                  </a:lnTo>
                  <a:close/>
                  <a:moveTo>
                    <a:pt x="88" y="41"/>
                  </a:moveTo>
                  <a:cubicBezTo>
                    <a:pt x="88" y="41"/>
                    <a:pt x="88" y="41"/>
                    <a:pt x="88" y="41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88" y="40"/>
                    <a:pt x="88" y="40"/>
                    <a:pt x="88" y="40"/>
                  </a:cubicBezTo>
                  <a:lnTo>
                    <a:pt x="88" y="41"/>
                  </a:lnTo>
                  <a:close/>
                  <a:moveTo>
                    <a:pt x="88" y="39"/>
                  </a:moveTo>
                  <a:cubicBezTo>
                    <a:pt x="88" y="39"/>
                    <a:pt x="88" y="39"/>
                    <a:pt x="88" y="39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88" y="39"/>
                    <a:pt x="88" y="39"/>
                    <a:pt x="88" y="39"/>
                  </a:cubicBezTo>
                  <a:close/>
                  <a:moveTo>
                    <a:pt x="100" y="26"/>
                  </a:moveTo>
                  <a:cubicBezTo>
                    <a:pt x="100" y="26"/>
                    <a:pt x="100" y="26"/>
                    <a:pt x="100" y="26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0" y="24"/>
                    <a:pt x="100" y="24"/>
                    <a:pt x="100" y="24"/>
                  </a:cubicBezTo>
                  <a:lnTo>
                    <a:pt x="100" y="26"/>
                  </a:lnTo>
                  <a:close/>
                  <a:moveTo>
                    <a:pt x="88" y="38"/>
                  </a:moveTo>
                  <a:cubicBezTo>
                    <a:pt x="88" y="38"/>
                    <a:pt x="88" y="38"/>
                    <a:pt x="88" y="38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88" y="38"/>
                    <a:pt x="88" y="38"/>
                    <a:pt x="88" y="38"/>
                  </a:cubicBezTo>
                  <a:close/>
                  <a:moveTo>
                    <a:pt x="88" y="37"/>
                  </a:moveTo>
                  <a:cubicBezTo>
                    <a:pt x="88" y="37"/>
                    <a:pt x="88" y="37"/>
                    <a:pt x="88" y="37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88" y="37"/>
                    <a:pt x="88" y="37"/>
                    <a:pt x="88" y="37"/>
                  </a:cubicBezTo>
                  <a:close/>
                  <a:moveTo>
                    <a:pt x="92" y="35"/>
                  </a:moveTo>
                  <a:cubicBezTo>
                    <a:pt x="92" y="35"/>
                    <a:pt x="92" y="35"/>
                    <a:pt x="92" y="35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92" y="36"/>
                    <a:pt x="92" y="36"/>
                    <a:pt x="92" y="36"/>
                  </a:cubicBezTo>
                  <a:lnTo>
                    <a:pt x="92" y="35"/>
                  </a:lnTo>
                  <a:close/>
                  <a:moveTo>
                    <a:pt x="98" y="35"/>
                  </a:moveTo>
                  <a:cubicBezTo>
                    <a:pt x="98" y="35"/>
                    <a:pt x="98" y="35"/>
                    <a:pt x="98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8" y="35"/>
                    <a:pt x="98" y="35"/>
                    <a:pt x="98" y="35"/>
                  </a:cubicBezTo>
                  <a:close/>
                  <a:moveTo>
                    <a:pt x="93" y="37"/>
                  </a:moveTo>
                  <a:cubicBezTo>
                    <a:pt x="93" y="37"/>
                    <a:pt x="93" y="37"/>
                    <a:pt x="93" y="37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3" y="37"/>
                    <a:pt x="93" y="37"/>
                    <a:pt x="93" y="37"/>
                  </a:cubicBezTo>
                  <a:close/>
                  <a:moveTo>
                    <a:pt x="93" y="39"/>
                  </a:moveTo>
                  <a:cubicBezTo>
                    <a:pt x="93" y="39"/>
                    <a:pt x="93" y="39"/>
                    <a:pt x="93" y="39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93" y="39"/>
                    <a:pt x="93" y="39"/>
                    <a:pt x="93" y="39"/>
                  </a:cubicBezTo>
                  <a:close/>
                  <a:moveTo>
                    <a:pt x="93" y="38"/>
                  </a:moveTo>
                  <a:cubicBezTo>
                    <a:pt x="93" y="38"/>
                    <a:pt x="93" y="38"/>
                    <a:pt x="93" y="38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3" y="38"/>
                    <a:pt x="93" y="38"/>
                    <a:pt x="93" y="38"/>
                  </a:cubicBezTo>
                  <a:close/>
                  <a:moveTo>
                    <a:pt x="93" y="36"/>
                  </a:moveTo>
                  <a:cubicBezTo>
                    <a:pt x="93" y="36"/>
                    <a:pt x="93" y="36"/>
                    <a:pt x="93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3" y="36"/>
                    <a:pt x="93" y="36"/>
                    <a:pt x="93" y="36"/>
                  </a:cubicBezTo>
                  <a:close/>
                  <a:moveTo>
                    <a:pt x="88" y="44"/>
                  </a:moveTo>
                  <a:cubicBezTo>
                    <a:pt x="88" y="44"/>
                    <a:pt x="88" y="44"/>
                    <a:pt x="88" y="44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88" y="43"/>
                    <a:pt x="88" y="43"/>
                    <a:pt x="88" y="43"/>
                  </a:cubicBezTo>
                  <a:lnTo>
                    <a:pt x="88" y="44"/>
                  </a:lnTo>
                  <a:close/>
                  <a:moveTo>
                    <a:pt x="88" y="44"/>
                  </a:moveTo>
                  <a:cubicBezTo>
                    <a:pt x="88" y="44"/>
                    <a:pt x="88" y="44"/>
                    <a:pt x="88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88" y="44"/>
                    <a:pt x="88" y="44"/>
                    <a:pt x="88" y="44"/>
                  </a:cubicBezTo>
                  <a:close/>
                  <a:moveTo>
                    <a:pt x="88" y="43"/>
                  </a:moveTo>
                  <a:cubicBezTo>
                    <a:pt x="88" y="43"/>
                    <a:pt x="88" y="43"/>
                    <a:pt x="88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88" y="42"/>
                    <a:pt x="88" y="42"/>
                    <a:pt x="88" y="42"/>
                  </a:cubicBezTo>
                  <a:lnTo>
                    <a:pt x="88" y="43"/>
                  </a:lnTo>
                  <a:close/>
                  <a:moveTo>
                    <a:pt x="88" y="42"/>
                  </a:moveTo>
                  <a:cubicBezTo>
                    <a:pt x="88" y="42"/>
                    <a:pt x="88" y="42"/>
                    <a:pt x="88" y="42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88" y="41"/>
                    <a:pt x="88" y="41"/>
                    <a:pt x="88" y="41"/>
                  </a:cubicBezTo>
                  <a:lnTo>
                    <a:pt x="88" y="42"/>
                  </a:lnTo>
                  <a:close/>
                  <a:moveTo>
                    <a:pt x="47" y="41"/>
                  </a:moveTo>
                  <a:cubicBezTo>
                    <a:pt x="47" y="41"/>
                    <a:pt x="47" y="41"/>
                    <a:pt x="47" y="41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47" y="41"/>
                    <a:pt x="47" y="41"/>
                    <a:pt x="47" y="41"/>
                  </a:cubicBezTo>
                  <a:close/>
                  <a:moveTo>
                    <a:pt x="47" y="42"/>
                  </a:moveTo>
                  <a:cubicBezTo>
                    <a:pt x="47" y="42"/>
                    <a:pt x="47" y="42"/>
                    <a:pt x="47" y="42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47" y="41"/>
                    <a:pt x="47" y="41"/>
                    <a:pt x="47" y="41"/>
                  </a:cubicBezTo>
                  <a:lnTo>
                    <a:pt x="47" y="42"/>
                  </a:lnTo>
                  <a:close/>
                  <a:moveTo>
                    <a:pt x="47" y="40"/>
                  </a:moveTo>
                  <a:cubicBezTo>
                    <a:pt x="47" y="40"/>
                    <a:pt x="47" y="40"/>
                    <a:pt x="4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47" y="40"/>
                    <a:pt x="47" y="40"/>
                    <a:pt x="47" y="40"/>
                  </a:cubicBezTo>
                  <a:close/>
                  <a:moveTo>
                    <a:pt x="108" y="37"/>
                  </a:moveTo>
                  <a:cubicBezTo>
                    <a:pt x="108" y="37"/>
                    <a:pt x="108" y="37"/>
                    <a:pt x="108" y="37"/>
                  </a:cubicBezTo>
                  <a:cubicBezTo>
                    <a:pt x="112" y="37"/>
                    <a:pt x="112" y="37"/>
                    <a:pt x="112" y="37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7"/>
                    <a:pt x="106" y="37"/>
                    <a:pt x="106" y="37"/>
                  </a:cubicBezTo>
                  <a:lnTo>
                    <a:pt x="108" y="37"/>
                  </a:lnTo>
                  <a:close/>
                  <a:moveTo>
                    <a:pt x="154" y="41"/>
                  </a:moveTo>
                  <a:cubicBezTo>
                    <a:pt x="154" y="41"/>
                    <a:pt x="154" y="41"/>
                    <a:pt x="154" y="41"/>
                  </a:cubicBezTo>
                  <a:cubicBezTo>
                    <a:pt x="148" y="41"/>
                    <a:pt x="148" y="41"/>
                    <a:pt x="148" y="41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20" y="34"/>
                    <a:pt x="120" y="34"/>
                    <a:pt x="120" y="34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9" y="5"/>
                    <a:pt x="119" y="5"/>
                    <a:pt x="119" y="5"/>
                  </a:cubicBezTo>
                  <a:cubicBezTo>
                    <a:pt x="116" y="3"/>
                    <a:pt x="116" y="3"/>
                    <a:pt x="116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67" y="36"/>
                    <a:pt x="58" y="37"/>
                    <a:pt x="52" y="38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8" y="39"/>
                    <a:pt x="47" y="39"/>
                    <a:pt x="47" y="39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79" y="56"/>
                    <a:pt x="94" y="56"/>
                  </a:cubicBezTo>
                  <a:cubicBezTo>
                    <a:pt x="100" y="56"/>
                    <a:pt x="129" y="55"/>
                    <a:pt x="131" y="55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40" y="55"/>
                    <a:pt x="146" y="55"/>
                    <a:pt x="146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26" y="54"/>
                    <a:pt x="126" y="54"/>
                    <a:pt x="126" y="54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54"/>
                    <a:pt x="125" y="54"/>
                    <a:pt x="125" y="54"/>
                  </a:cubicBezTo>
                  <a:cubicBezTo>
                    <a:pt x="121" y="54"/>
                    <a:pt x="121" y="54"/>
                    <a:pt x="121" y="54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2" y="47"/>
                    <a:pt x="122" y="47"/>
                    <a:pt x="122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8" y="47"/>
                    <a:pt x="128" y="47"/>
                    <a:pt x="128" y="47"/>
                  </a:cubicBezTo>
                  <a:cubicBezTo>
                    <a:pt x="134" y="47"/>
                    <a:pt x="134" y="47"/>
                    <a:pt x="134" y="47"/>
                  </a:cubicBezTo>
                  <a:cubicBezTo>
                    <a:pt x="128" y="46"/>
                    <a:pt x="128" y="46"/>
                    <a:pt x="128" y="46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13" y="36"/>
                    <a:pt x="113" y="36"/>
                    <a:pt x="113" y="36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3" y="35"/>
                    <a:pt x="113" y="35"/>
                    <a:pt x="113" y="35"/>
                  </a:cubicBezTo>
                  <a:cubicBezTo>
                    <a:pt x="114" y="35"/>
                    <a:pt x="114" y="35"/>
                    <a:pt x="114" y="35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20" y="35"/>
                    <a:pt x="120" y="35"/>
                    <a:pt x="120" y="35"/>
                  </a:cubicBezTo>
                  <a:cubicBezTo>
                    <a:pt x="120" y="36"/>
                    <a:pt x="120" y="36"/>
                    <a:pt x="120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54" y="55"/>
                    <a:pt x="154" y="55"/>
                    <a:pt x="154" y="55"/>
                  </a:cubicBezTo>
                  <a:cubicBezTo>
                    <a:pt x="154" y="43"/>
                    <a:pt x="154" y="43"/>
                    <a:pt x="154" y="43"/>
                  </a:cubicBezTo>
                  <a:lnTo>
                    <a:pt x="154" y="41"/>
                  </a:lnTo>
                  <a:close/>
                  <a:moveTo>
                    <a:pt x="128" y="37"/>
                  </a:moveTo>
                  <a:cubicBezTo>
                    <a:pt x="128" y="37"/>
                    <a:pt x="128" y="37"/>
                    <a:pt x="128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28" y="37"/>
                    <a:pt x="128" y="37"/>
                    <a:pt x="128" y="37"/>
                  </a:cubicBezTo>
                  <a:close/>
                  <a:moveTo>
                    <a:pt x="128" y="37"/>
                  </a:moveTo>
                  <a:cubicBezTo>
                    <a:pt x="128" y="37"/>
                    <a:pt x="128" y="37"/>
                    <a:pt x="128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28" y="44"/>
                    <a:pt x="128" y="44"/>
                    <a:pt x="128" y="44"/>
                  </a:cubicBezTo>
                  <a:lnTo>
                    <a:pt x="128" y="37"/>
                  </a:lnTo>
                  <a:close/>
                  <a:moveTo>
                    <a:pt x="128" y="44"/>
                  </a:moveTo>
                  <a:cubicBezTo>
                    <a:pt x="128" y="44"/>
                    <a:pt x="128" y="44"/>
                    <a:pt x="128" y="44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28" y="45"/>
                    <a:pt x="128" y="45"/>
                    <a:pt x="128" y="45"/>
                  </a:cubicBezTo>
                  <a:lnTo>
                    <a:pt x="128" y="44"/>
                  </a:lnTo>
                  <a:close/>
                  <a:moveTo>
                    <a:pt x="124" y="37"/>
                  </a:moveTo>
                  <a:cubicBezTo>
                    <a:pt x="124" y="37"/>
                    <a:pt x="124" y="37"/>
                    <a:pt x="124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4" y="37"/>
                    <a:pt x="124" y="37"/>
                    <a:pt x="124" y="37"/>
                  </a:cubicBezTo>
                  <a:close/>
                  <a:moveTo>
                    <a:pt x="124" y="37"/>
                  </a:moveTo>
                  <a:cubicBezTo>
                    <a:pt x="124" y="37"/>
                    <a:pt x="124" y="37"/>
                    <a:pt x="124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4" y="44"/>
                    <a:pt x="124" y="44"/>
                    <a:pt x="124" y="44"/>
                  </a:cubicBezTo>
                  <a:lnTo>
                    <a:pt x="124" y="37"/>
                  </a:lnTo>
                  <a:close/>
                  <a:moveTo>
                    <a:pt x="124" y="44"/>
                  </a:moveTo>
                  <a:cubicBezTo>
                    <a:pt x="124" y="44"/>
                    <a:pt x="124" y="44"/>
                    <a:pt x="124" y="44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4" y="45"/>
                    <a:pt x="124" y="45"/>
                    <a:pt x="124" y="45"/>
                  </a:cubicBezTo>
                  <a:lnTo>
                    <a:pt x="124" y="44"/>
                  </a:lnTo>
                  <a:close/>
                  <a:moveTo>
                    <a:pt x="124" y="45"/>
                  </a:moveTo>
                  <a:cubicBezTo>
                    <a:pt x="124" y="45"/>
                    <a:pt x="124" y="45"/>
                    <a:pt x="124" y="45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4" y="44"/>
                    <a:pt x="124" y="44"/>
                    <a:pt x="124" y="44"/>
                  </a:cubicBezTo>
                  <a:lnTo>
                    <a:pt x="124" y="45"/>
                  </a:lnTo>
                  <a:close/>
                  <a:moveTo>
                    <a:pt x="121" y="37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1" y="37"/>
                    <a:pt x="121" y="37"/>
                    <a:pt x="121" y="37"/>
                  </a:cubicBezTo>
                  <a:close/>
                  <a:moveTo>
                    <a:pt x="121" y="37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44"/>
                    <a:pt x="124" y="44"/>
                    <a:pt x="124" y="44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21" y="43"/>
                    <a:pt x="121" y="43"/>
                    <a:pt x="121" y="43"/>
                  </a:cubicBezTo>
                  <a:lnTo>
                    <a:pt x="121" y="37"/>
                  </a:lnTo>
                  <a:close/>
                  <a:moveTo>
                    <a:pt x="118" y="37"/>
                  </a:moveTo>
                  <a:cubicBezTo>
                    <a:pt x="118" y="37"/>
                    <a:pt x="118" y="37"/>
                    <a:pt x="118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18" y="37"/>
                    <a:pt x="118" y="37"/>
                    <a:pt x="118" y="37"/>
                  </a:cubicBezTo>
                  <a:close/>
                  <a:moveTo>
                    <a:pt x="118" y="38"/>
                  </a:moveTo>
                  <a:cubicBezTo>
                    <a:pt x="118" y="38"/>
                    <a:pt x="118" y="38"/>
                    <a:pt x="118" y="38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18" y="43"/>
                    <a:pt x="118" y="43"/>
                    <a:pt x="118" y="43"/>
                  </a:cubicBezTo>
                  <a:lnTo>
                    <a:pt x="118" y="38"/>
                  </a:lnTo>
                  <a:close/>
                  <a:moveTo>
                    <a:pt x="118" y="44"/>
                  </a:moveTo>
                  <a:cubicBezTo>
                    <a:pt x="118" y="44"/>
                    <a:pt x="118" y="44"/>
                    <a:pt x="118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18" y="38"/>
                    <a:pt x="118" y="38"/>
                    <a:pt x="118" y="38"/>
                  </a:cubicBezTo>
                  <a:lnTo>
                    <a:pt x="118" y="44"/>
                  </a:lnTo>
                  <a:close/>
                  <a:moveTo>
                    <a:pt x="118" y="37"/>
                  </a:move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13" y="37"/>
                    <a:pt x="113" y="37"/>
                    <a:pt x="113" y="37"/>
                  </a:cubicBezTo>
                  <a:lnTo>
                    <a:pt x="118" y="37"/>
                  </a:lnTo>
                  <a:close/>
                  <a:moveTo>
                    <a:pt x="75" y="10"/>
                  </a:moveTo>
                  <a:cubicBezTo>
                    <a:pt x="75" y="10"/>
                    <a:pt x="75" y="10"/>
                    <a:pt x="75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5" y="12"/>
                    <a:pt x="75" y="12"/>
                    <a:pt x="75" y="12"/>
                  </a:cubicBezTo>
                  <a:lnTo>
                    <a:pt x="75" y="10"/>
                  </a:lnTo>
                  <a:close/>
                  <a:moveTo>
                    <a:pt x="103" y="33"/>
                  </a:moveTo>
                  <a:cubicBezTo>
                    <a:pt x="103" y="33"/>
                    <a:pt x="103" y="33"/>
                    <a:pt x="103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96" y="34"/>
                    <a:pt x="96" y="34"/>
                    <a:pt x="96" y="34"/>
                  </a:cubicBezTo>
                  <a:cubicBezTo>
                    <a:pt x="96" y="34"/>
                    <a:pt x="93" y="34"/>
                    <a:pt x="88" y="34"/>
                  </a:cubicBezTo>
                  <a:cubicBezTo>
                    <a:pt x="87" y="34"/>
                    <a:pt x="85" y="34"/>
                    <a:pt x="83" y="35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4" y="34"/>
                    <a:pt x="88" y="34"/>
                    <a:pt x="91" y="34"/>
                  </a:cubicBezTo>
                  <a:cubicBezTo>
                    <a:pt x="96" y="33"/>
                    <a:pt x="98" y="33"/>
                    <a:pt x="99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8" y="8"/>
                    <a:pt x="98" y="8"/>
                  </a:cubicBezTo>
                  <a:cubicBezTo>
                    <a:pt x="98" y="7"/>
                    <a:pt x="98" y="7"/>
                    <a:pt x="98" y="7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7" y="8"/>
                    <a:pt x="96" y="9"/>
                    <a:pt x="95" y="9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4" y="9"/>
                    <a:pt x="93" y="10"/>
                    <a:pt x="92" y="10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0" y="11"/>
                    <a:pt x="88" y="11"/>
                    <a:pt x="87" y="11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6" y="11"/>
                    <a:pt x="85" y="11"/>
                    <a:pt x="84" y="12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2" y="14"/>
                    <a:pt x="82" y="14"/>
                    <a:pt x="82" y="14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25"/>
                    <a:pt x="82" y="25"/>
                    <a:pt x="82" y="25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3" y="35"/>
                    <a:pt x="83" y="35"/>
                    <a:pt x="83" y="35"/>
                  </a:cubicBezTo>
                  <a:cubicBezTo>
                    <a:pt x="81" y="35"/>
                    <a:pt x="78" y="35"/>
                    <a:pt x="75" y="35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4"/>
                    <a:pt x="75" y="34"/>
                    <a:pt x="75" y="34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1"/>
                    <a:pt x="75" y="31"/>
                    <a:pt x="75" y="31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6" y="25"/>
                    <a:pt x="76" y="25"/>
                    <a:pt x="76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6" y="20"/>
                    <a:pt x="76" y="20"/>
                    <a:pt x="76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7" y="33"/>
                    <a:pt x="107" y="33"/>
                    <a:pt x="107" y="33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3" y="33"/>
                    <a:pt x="103" y="33"/>
                    <a:pt x="103" y="33"/>
                  </a:cubicBezTo>
                  <a:close/>
                  <a:moveTo>
                    <a:pt x="91" y="11"/>
                  </a:moveTo>
                  <a:cubicBezTo>
                    <a:pt x="91" y="11"/>
                    <a:pt x="91" y="11"/>
                    <a:pt x="91" y="11"/>
                  </a:cubicBezTo>
                  <a:cubicBezTo>
                    <a:pt x="94" y="10"/>
                    <a:pt x="98" y="9"/>
                    <a:pt x="99" y="9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99" y="10"/>
                    <a:pt x="94" y="12"/>
                    <a:pt x="91" y="13"/>
                  </a:cubicBezTo>
                  <a:cubicBezTo>
                    <a:pt x="88" y="13"/>
                    <a:pt x="84" y="14"/>
                    <a:pt x="83" y="14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4" y="12"/>
                    <a:pt x="88" y="12"/>
                    <a:pt x="91" y="11"/>
                  </a:cubicBezTo>
                  <a:close/>
                  <a:moveTo>
                    <a:pt x="83" y="12"/>
                  </a:move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4" y="12"/>
                    <a:pt x="88" y="11"/>
                    <a:pt x="91" y="10"/>
                  </a:cubicBezTo>
                  <a:cubicBezTo>
                    <a:pt x="94" y="10"/>
                    <a:pt x="99" y="8"/>
                    <a:pt x="99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4" y="10"/>
                    <a:pt x="91" y="11"/>
                  </a:cubicBezTo>
                  <a:cubicBezTo>
                    <a:pt x="88" y="11"/>
                    <a:pt x="84" y="12"/>
                    <a:pt x="83" y="12"/>
                  </a:cubicBezTo>
                  <a:close/>
                  <a:moveTo>
                    <a:pt x="91" y="13"/>
                  </a:moveTo>
                  <a:cubicBezTo>
                    <a:pt x="91" y="13"/>
                    <a:pt x="91" y="13"/>
                    <a:pt x="91" y="13"/>
                  </a:cubicBezTo>
                  <a:cubicBezTo>
                    <a:pt x="94" y="12"/>
                    <a:pt x="98" y="11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1"/>
                    <a:pt x="94" y="13"/>
                    <a:pt x="91" y="13"/>
                  </a:cubicBezTo>
                  <a:cubicBezTo>
                    <a:pt x="88" y="14"/>
                    <a:pt x="84" y="15"/>
                    <a:pt x="83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4" y="14"/>
                    <a:pt x="88" y="13"/>
                    <a:pt x="91" y="13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3"/>
                    <a:pt x="98" y="11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2"/>
                    <a:pt x="94" y="13"/>
                    <a:pt x="91" y="14"/>
                  </a:cubicBezTo>
                  <a:cubicBezTo>
                    <a:pt x="88" y="14"/>
                    <a:pt x="84" y="15"/>
                    <a:pt x="83" y="15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5"/>
                    <a:pt x="88" y="14"/>
                    <a:pt x="91" y="14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3"/>
                    <a:pt x="98" y="12"/>
                    <a:pt x="99" y="12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99" y="12"/>
                    <a:pt x="94" y="14"/>
                    <a:pt x="91" y="14"/>
                  </a:cubicBezTo>
                  <a:cubicBezTo>
                    <a:pt x="88" y="15"/>
                    <a:pt x="84" y="16"/>
                    <a:pt x="83" y="16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5"/>
                    <a:pt x="88" y="15"/>
                    <a:pt x="91" y="14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4"/>
                    <a:pt x="98" y="12"/>
                    <a:pt x="99" y="12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99" y="14"/>
                    <a:pt x="97" y="14"/>
                    <a:pt x="91" y="16"/>
                  </a:cubicBezTo>
                  <a:cubicBezTo>
                    <a:pt x="88" y="16"/>
                    <a:pt x="84" y="17"/>
                    <a:pt x="83" y="17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4" y="16"/>
                    <a:pt x="88" y="15"/>
                    <a:pt x="91" y="14"/>
                  </a:cubicBezTo>
                  <a:close/>
                  <a:moveTo>
                    <a:pt x="91" y="16"/>
                  </a:moveTo>
                  <a:cubicBezTo>
                    <a:pt x="91" y="16"/>
                    <a:pt x="91" y="16"/>
                    <a:pt x="91" y="16"/>
                  </a:cubicBezTo>
                  <a:cubicBezTo>
                    <a:pt x="96" y="14"/>
                    <a:pt x="98" y="14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4"/>
                    <a:pt x="95" y="16"/>
                    <a:pt x="91" y="16"/>
                  </a:cubicBezTo>
                  <a:cubicBezTo>
                    <a:pt x="88" y="17"/>
                    <a:pt x="84" y="17"/>
                    <a:pt x="83" y="18"/>
                  </a:cubicBezTo>
                  <a:cubicBezTo>
                    <a:pt x="83" y="17"/>
                    <a:pt x="83" y="17"/>
                    <a:pt x="83" y="17"/>
                  </a:cubicBezTo>
                  <a:cubicBezTo>
                    <a:pt x="84" y="17"/>
                    <a:pt x="88" y="16"/>
                    <a:pt x="91" y="16"/>
                  </a:cubicBezTo>
                  <a:close/>
                  <a:moveTo>
                    <a:pt x="91" y="16"/>
                  </a:moveTo>
                  <a:cubicBezTo>
                    <a:pt x="91" y="16"/>
                    <a:pt x="91" y="16"/>
                    <a:pt x="91" y="16"/>
                  </a:cubicBezTo>
                  <a:cubicBezTo>
                    <a:pt x="95" y="16"/>
                    <a:pt x="98" y="15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5"/>
                    <a:pt x="95" y="16"/>
                    <a:pt x="91" y="17"/>
                  </a:cubicBezTo>
                  <a:cubicBezTo>
                    <a:pt x="88" y="17"/>
                    <a:pt x="84" y="18"/>
                    <a:pt x="83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8" y="17"/>
                    <a:pt x="91" y="16"/>
                  </a:cubicBezTo>
                  <a:close/>
                  <a:moveTo>
                    <a:pt x="91" y="17"/>
                  </a:moveTo>
                  <a:cubicBezTo>
                    <a:pt x="91" y="17"/>
                    <a:pt x="91" y="17"/>
                    <a:pt x="91" y="17"/>
                  </a:cubicBezTo>
                  <a:cubicBezTo>
                    <a:pt x="95" y="16"/>
                    <a:pt x="98" y="15"/>
                    <a:pt x="99" y="15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9" y="15"/>
                    <a:pt x="95" y="16"/>
                    <a:pt x="91" y="17"/>
                  </a:cubicBezTo>
                  <a:cubicBezTo>
                    <a:pt x="88" y="18"/>
                    <a:pt x="84" y="18"/>
                    <a:pt x="83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8" y="17"/>
                    <a:pt x="91" y="17"/>
                  </a:cubicBezTo>
                  <a:close/>
                  <a:moveTo>
                    <a:pt x="91" y="17"/>
                  </a:moveTo>
                  <a:cubicBezTo>
                    <a:pt x="91" y="17"/>
                    <a:pt x="91" y="17"/>
                    <a:pt x="91" y="17"/>
                  </a:cubicBezTo>
                  <a:cubicBezTo>
                    <a:pt x="95" y="17"/>
                    <a:pt x="98" y="15"/>
                    <a:pt x="99" y="15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7"/>
                    <a:pt x="95" y="18"/>
                    <a:pt x="91" y="19"/>
                  </a:cubicBezTo>
                  <a:cubicBezTo>
                    <a:pt x="88" y="19"/>
                    <a:pt x="84" y="20"/>
                    <a:pt x="83" y="20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4" y="18"/>
                    <a:pt x="88" y="18"/>
                    <a:pt x="91" y="17"/>
                  </a:cubicBezTo>
                  <a:close/>
                  <a:moveTo>
                    <a:pt x="91" y="19"/>
                  </a:moveTo>
                  <a:cubicBezTo>
                    <a:pt x="91" y="19"/>
                    <a:pt x="91" y="19"/>
                    <a:pt x="91" y="19"/>
                  </a:cubicBezTo>
                  <a:cubicBezTo>
                    <a:pt x="95" y="18"/>
                    <a:pt x="98" y="17"/>
                    <a:pt x="99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7"/>
                    <a:pt x="95" y="18"/>
                    <a:pt x="91" y="19"/>
                  </a:cubicBezTo>
                  <a:cubicBezTo>
                    <a:pt x="88" y="20"/>
                    <a:pt x="84" y="20"/>
                    <a:pt x="8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4" y="20"/>
                    <a:pt x="88" y="19"/>
                    <a:pt x="91" y="19"/>
                  </a:cubicBezTo>
                  <a:close/>
                  <a:moveTo>
                    <a:pt x="91" y="19"/>
                  </a:moveTo>
                  <a:cubicBezTo>
                    <a:pt x="91" y="19"/>
                    <a:pt x="91" y="19"/>
                    <a:pt x="91" y="19"/>
                  </a:cubicBezTo>
                  <a:cubicBezTo>
                    <a:pt x="95" y="19"/>
                    <a:pt x="98" y="17"/>
                    <a:pt x="99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8"/>
                    <a:pt x="95" y="19"/>
                    <a:pt x="91" y="19"/>
                  </a:cubicBezTo>
                  <a:cubicBezTo>
                    <a:pt x="88" y="20"/>
                    <a:pt x="84" y="20"/>
                    <a:pt x="83" y="21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4" y="20"/>
                    <a:pt x="88" y="20"/>
                    <a:pt x="91" y="19"/>
                  </a:cubicBezTo>
                  <a:close/>
                  <a:moveTo>
                    <a:pt x="91" y="20"/>
                  </a:moveTo>
                  <a:cubicBezTo>
                    <a:pt x="91" y="20"/>
                    <a:pt x="91" y="20"/>
                    <a:pt x="91" y="20"/>
                  </a:cubicBezTo>
                  <a:cubicBezTo>
                    <a:pt x="95" y="19"/>
                    <a:pt x="98" y="18"/>
                    <a:pt x="99" y="18"/>
                  </a:cubicBezTo>
                  <a:cubicBezTo>
                    <a:pt x="99" y="18"/>
                    <a:pt x="99" y="18"/>
                    <a:pt x="99" y="18"/>
                  </a:cubicBezTo>
                  <a:cubicBezTo>
                    <a:pt x="99" y="18"/>
                    <a:pt x="95" y="19"/>
                    <a:pt x="91" y="20"/>
                  </a:cubicBezTo>
                  <a:cubicBezTo>
                    <a:pt x="88" y="20"/>
                    <a:pt x="84" y="21"/>
                    <a:pt x="83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4" y="21"/>
                    <a:pt x="88" y="20"/>
                    <a:pt x="91" y="20"/>
                  </a:cubicBezTo>
                  <a:close/>
                  <a:moveTo>
                    <a:pt x="91" y="20"/>
                  </a:moveTo>
                  <a:cubicBezTo>
                    <a:pt x="91" y="20"/>
                    <a:pt x="91" y="20"/>
                    <a:pt x="91" y="20"/>
                  </a:cubicBezTo>
                  <a:cubicBezTo>
                    <a:pt x="95" y="19"/>
                    <a:pt x="98" y="18"/>
                    <a:pt x="99" y="18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0"/>
                    <a:pt x="97" y="20"/>
                    <a:pt x="91" y="21"/>
                  </a:cubicBezTo>
                  <a:cubicBezTo>
                    <a:pt x="88" y="22"/>
                    <a:pt x="84" y="22"/>
                    <a:pt x="83" y="23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4" y="21"/>
                    <a:pt x="88" y="21"/>
                    <a:pt x="91" y="20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1"/>
                    <a:pt x="98" y="20"/>
                    <a:pt x="99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0"/>
                    <a:pt x="97" y="21"/>
                    <a:pt x="91" y="22"/>
                  </a:cubicBezTo>
                  <a:cubicBezTo>
                    <a:pt x="88" y="22"/>
                    <a:pt x="84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8" y="22"/>
                    <a:pt x="91" y="22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1"/>
                    <a:pt x="98" y="21"/>
                    <a:pt x="99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1"/>
                    <a:pt x="97" y="21"/>
                    <a:pt x="91" y="22"/>
                  </a:cubicBezTo>
                  <a:cubicBezTo>
                    <a:pt x="88" y="23"/>
                    <a:pt x="84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8" y="23"/>
                    <a:pt x="91" y="22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2"/>
                    <a:pt x="98" y="21"/>
                    <a:pt x="99" y="21"/>
                  </a:cubicBezTo>
                  <a:cubicBezTo>
                    <a:pt x="99" y="21"/>
                    <a:pt x="99" y="21"/>
                    <a:pt x="99" y="21"/>
                  </a:cubicBezTo>
                  <a:cubicBezTo>
                    <a:pt x="99" y="21"/>
                    <a:pt x="97" y="22"/>
                    <a:pt x="91" y="23"/>
                  </a:cubicBezTo>
                  <a:cubicBezTo>
                    <a:pt x="88" y="23"/>
                    <a:pt x="84" y="24"/>
                    <a:pt x="83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3"/>
                    <a:pt x="88" y="23"/>
                    <a:pt x="91" y="22"/>
                  </a:cubicBezTo>
                  <a:close/>
                  <a:moveTo>
                    <a:pt x="91" y="23"/>
                  </a:moveTo>
                  <a:cubicBezTo>
                    <a:pt x="91" y="23"/>
                    <a:pt x="91" y="23"/>
                    <a:pt x="91" y="23"/>
                  </a:cubicBezTo>
                  <a:cubicBezTo>
                    <a:pt x="96" y="22"/>
                    <a:pt x="98" y="21"/>
                    <a:pt x="99" y="21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7" y="23"/>
                    <a:pt x="91" y="24"/>
                  </a:cubicBezTo>
                  <a:cubicBezTo>
                    <a:pt x="88" y="25"/>
                    <a:pt x="84" y="25"/>
                    <a:pt x="83" y="25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4"/>
                    <a:pt x="88" y="23"/>
                    <a:pt x="91" y="23"/>
                  </a:cubicBezTo>
                  <a:close/>
                  <a:moveTo>
                    <a:pt x="91" y="24"/>
                  </a:moveTo>
                  <a:cubicBezTo>
                    <a:pt x="91" y="24"/>
                    <a:pt x="91" y="24"/>
                    <a:pt x="91" y="24"/>
                  </a:cubicBezTo>
                  <a:cubicBezTo>
                    <a:pt x="96" y="23"/>
                    <a:pt x="98" y="23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7" y="24"/>
                    <a:pt x="91" y="25"/>
                  </a:cubicBezTo>
                  <a:cubicBezTo>
                    <a:pt x="88" y="25"/>
                    <a:pt x="84" y="26"/>
                    <a:pt x="83" y="26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4" y="25"/>
                    <a:pt x="88" y="25"/>
                    <a:pt x="91" y="24"/>
                  </a:cubicBez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6" y="24"/>
                    <a:pt x="98" y="24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4"/>
                    <a:pt x="97" y="24"/>
                    <a:pt x="91" y="25"/>
                  </a:cubicBezTo>
                  <a:cubicBezTo>
                    <a:pt x="88" y="26"/>
                    <a:pt x="84" y="26"/>
                    <a:pt x="83" y="26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4" y="26"/>
                    <a:pt x="88" y="25"/>
                    <a:pt x="91" y="25"/>
                  </a:cubicBez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6" y="24"/>
                    <a:pt x="98" y="24"/>
                    <a:pt x="99" y="24"/>
                  </a:cubicBezTo>
                  <a:cubicBezTo>
                    <a:pt x="99" y="24"/>
                    <a:pt x="99" y="24"/>
                    <a:pt x="99" y="24"/>
                  </a:cubicBezTo>
                  <a:cubicBezTo>
                    <a:pt x="99" y="24"/>
                    <a:pt x="97" y="25"/>
                    <a:pt x="91" y="26"/>
                  </a:cubicBezTo>
                  <a:cubicBezTo>
                    <a:pt x="88" y="26"/>
                    <a:pt x="84" y="27"/>
                    <a:pt x="83" y="27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4" y="26"/>
                    <a:pt x="88" y="26"/>
                    <a:pt x="91" y="25"/>
                  </a:cubicBezTo>
                  <a:close/>
                  <a:moveTo>
                    <a:pt x="91" y="26"/>
                  </a:moveTo>
                  <a:cubicBezTo>
                    <a:pt x="91" y="26"/>
                    <a:pt x="91" y="26"/>
                    <a:pt x="91" y="26"/>
                  </a:cubicBezTo>
                  <a:cubicBezTo>
                    <a:pt x="96" y="25"/>
                    <a:pt x="98" y="24"/>
                    <a:pt x="99" y="24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8" y="26"/>
                    <a:pt x="96" y="26"/>
                    <a:pt x="91" y="27"/>
                  </a:cubicBezTo>
                  <a:cubicBezTo>
                    <a:pt x="88" y="27"/>
                    <a:pt x="84" y="28"/>
                    <a:pt x="83" y="28"/>
                  </a:cubicBezTo>
                  <a:cubicBezTo>
                    <a:pt x="83" y="27"/>
                    <a:pt x="83" y="27"/>
                    <a:pt x="83" y="27"/>
                  </a:cubicBezTo>
                  <a:cubicBezTo>
                    <a:pt x="84" y="27"/>
                    <a:pt x="88" y="26"/>
                    <a:pt x="91" y="26"/>
                  </a:cubicBezTo>
                  <a:close/>
                  <a:moveTo>
                    <a:pt x="91" y="27"/>
                  </a:moveTo>
                  <a:cubicBezTo>
                    <a:pt x="91" y="27"/>
                    <a:pt x="91" y="27"/>
                    <a:pt x="91" y="27"/>
                  </a:cubicBezTo>
                  <a:cubicBezTo>
                    <a:pt x="96" y="26"/>
                    <a:pt x="98" y="26"/>
                    <a:pt x="99" y="26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8" y="27"/>
                    <a:pt x="96" y="27"/>
                    <a:pt x="91" y="28"/>
                  </a:cubicBezTo>
                  <a:cubicBezTo>
                    <a:pt x="88" y="28"/>
                    <a:pt x="84" y="29"/>
                    <a:pt x="83" y="29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4" y="28"/>
                    <a:pt x="88" y="28"/>
                    <a:pt x="91" y="27"/>
                  </a:cubicBezTo>
                  <a:close/>
                  <a:moveTo>
                    <a:pt x="91" y="28"/>
                  </a:moveTo>
                  <a:cubicBezTo>
                    <a:pt x="91" y="28"/>
                    <a:pt x="91" y="28"/>
                    <a:pt x="91" y="28"/>
                  </a:cubicBezTo>
                  <a:cubicBezTo>
                    <a:pt x="96" y="27"/>
                    <a:pt x="98" y="27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7"/>
                    <a:pt x="96" y="27"/>
                    <a:pt x="91" y="28"/>
                  </a:cubicBezTo>
                  <a:cubicBezTo>
                    <a:pt x="88" y="28"/>
                    <a:pt x="84" y="29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4" y="29"/>
                    <a:pt x="88" y="28"/>
                    <a:pt x="91" y="28"/>
                  </a:cubicBezTo>
                  <a:close/>
                  <a:moveTo>
                    <a:pt x="91" y="28"/>
                  </a:moveTo>
                  <a:cubicBezTo>
                    <a:pt x="91" y="28"/>
                    <a:pt x="91" y="28"/>
                    <a:pt x="91" y="28"/>
                  </a:cubicBezTo>
                  <a:cubicBezTo>
                    <a:pt x="96" y="28"/>
                    <a:pt x="98" y="27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7"/>
                    <a:pt x="96" y="28"/>
                    <a:pt x="91" y="29"/>
                  </a:cubicBezTo>
                  <a:cubicBezTo>
                    <a:pt x="88" y="29"/>
                    <a:pt x="84" y="29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4" y="29"/>
                    <a:pt x="88" y="29"/>
                    <a:pt x="91" y="28"/>
                  </a:cubicBezTo>
                  <a:close/>
                  <a:moveTo>
                    <a:pt x="91" y="29"/>
                  </a:moveTo>
                  <a:cubicBezTo>
                    <a:pt x="91" y="29"/>
                    <a:pt x="91" y="29"/>
                    <a:pt x="91" y="29"/>
                  </a:cubicBezTo>
                  <a:cubicBezTo>
                    <a:pt x="96" y="28"/>
                    <a:pt x="98" y="28"/>
                    <a:pt x="99" y="27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8" y="29"/>
                    <a:pt x="96" y="29"/>
                    <a:pt x="91" y="30"/>
                  </a:cubicBezTo>
                  <a:cubicBezTo>
                    <a:pt x="88" y="30"/>
                    <a:pt x="84" y="31"/>
                    <a:pt x="83" y="31"/>
                  </a:cubicBezTo>
                  <a:cubicBezTo>
                    <a:pt x="83" y="30"/>
                    <a:pt x="83" y="30"/>
                    <a:pt x="83" y="30"/>
                  </a:cubicBezTo>
                  <a:cubicBezTo>
                    <a:pt x="84" y="30"/>
                    <a:pt x="88" y="29"/>
                    <a:pt x="91" y="29"/>
                  </a:cubicBezTo>
                  <a:close/>
                  <a:moveTo>
                    <a:pt x="91" y="30"/>
                  </a:moveTo>
                  <a:cubicBezTo>
                    <a:pt x="91" y="30"/>
                    <a:pt x="91" y="30"/>
                    <a:pt x="91" y="30"/>
                  </a:cubicBezTo>
                  <a:cubicBezTo>
                    <a:pt x="95" y="30"/>
                    <a:pt x="98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8" y="29"/>
                    <a:pt x="96" y="30"/>
                    <a:pt x="91" y="31"/>
                  </a:cubicBezTo>
                  <a:cubicBezTo>
                    <a:pt x="88" y="31"/>
                    <a:pt x="84" y="31"/>
                    <a:pt x="83" y="31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4" y="31"/>
                    <a:pt x="88" y="30"/>
                    <a:pt x="91" y="30"/>
                  </a:cubicBezTo>
                  <a:close/>
                  <a:moveTo>
                    <a:pt x="91" y="31"/>
                  </a:moveTo>
                  <a:cubicBezTo>
                    <a:pt x="91" y="31"/>
                    <a:pt x="91" y="31"/>
                    <a:pt x="91" y="31"/>
                  </a:cubicBezTo>
                  <a:cubicBezTo>
                    <a:pt x="95" y="30"/>
                    <a:pt x="98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8" y="30"/>
                    <a:pt x="96" y="30"/>
                    <a:pt x="91" y="31"/>
                  </a:cubicBezTo>
                  <a:cubicBezTo>
                    <a:pt x="88" y="31"/>
                    <a:pt x="84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1"/>
                    <a:pt x="88" y="31"/>
                    <a:pt x="91" y="31"/>
                  </a:cubicBezTo>
                  <a:close/>
                  <a:moveTo>
                    <a:pt x="91" y="31"/>
                  </a:moveTo>
                  <a:cubicBezTo>
                    <a:pt x="91" y="31"/>
                    <a:pt x="91" y="31"/>
                    <a:pt x="91" y="31"/>
                  </a:cubicBezTo>
                  <a:cubicBezTo>
                    <a:pt x="95" y="30"/>
                    <a:pt x="98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8" y="30"/>
                    <a:pt x="96" y="31"/>
                    <a:pt x="91" y="31"/>
                  </a:cubicBezTo>
                  <a:cubicBezTo>
                    <a:pt x="88" y="32"/>
                    <a:pt x="84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2"/>
                    <a:pt x="88" y="31"/>
                    <a:pt x="91" y="31"/>
                  </a:cubicBezTo>
                  <a:close/>
                  <a:moveTo>
                    <a:pt x="91" y="32"/>
                  </a:moveTo>
                  <a:cubicBezTo>
                    <a:pt x="91" y="32"/>
                    <a:pt x="91" y="32"/>
                    <a:pt x="91" y="32"/>
                  </a:cubicBezTo>
                  <a:cubicBezTo>
                    <a:pt x="95" y="31"/>
                    <a:pt x="98" y="31"/>
                    <a:pt x="99" y="30"/>
                  </a:cubicBezTo>
                  <a:cubicBezTo>
                    <a:pt x="99" y="31"/>
                    <a:pt x="99" y="31"/>
                    <a:pt x="99" y="31"/>
                  </a:cubicBezTo>
                  <a:cubicBezTo>
                    <a:pt x="98" y="32"/>
                    <a:pt x="96" y="32"/>
                    <a:pt x="91" y="33"/>
                  </a:cubicBezTo>
                  <a:cubicBezTo>
                    <a:pt x="88" y="33"/>
                    <a:pt x="84" y="34"/>
                    <a:pt x="83" y="34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2"/>
                    <a:pt x="88" y="32"/>
                    <a:pt x="91" y="32"/>
                  </a:cubicBezTo>
                  <a:close/>
                  <a:moveTo>
                    <a:pt x="91" y="33"/>
                  </a:moveTo>
                  <a:cubicBezTo>
                    <a:pt x="91" y="33"/>
                    <a:pt x="91" y="33"/>
                    <a:pt x="91" y="33"/>
                  </a:cubicBezTo>
                  <a:cubicBezTo>
                    <a:pt x="95" y="32"/>
                    <a:pt x="98" y="32"/>
                    <a:pt x="99" y="32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98" y="33"/>
                    <a:pt x="96" y="33"/>
                    <a:pt x="91" y="33"/>
                  </a:cubicBezTo>
                  <a:cubicBezTo>
                    <a:pt x="88" y="34"/>
                    <a:pt x="84" y="34"/>
                    <a:pt x="83" y="34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4" y="34"/>
                    <a:pt x="88" y="33"/>
                    <a:pt x="91" y="33"/>
                  </a:cubicBezTo>
                  <a:close/>
                  <a:moveTo>
                    <a:pt x="98" y="4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98" y="6"/>
                    <a:pt x="98" y="6"/>
                    <a:pt x="98" y="6"/>
                  </a:cubicBezTo>
                  <a:lnTo>
                    <a:pt x="98" y="4"/>
                  </a:lnTo>
                  <a:close/>
                  <a:moveTo>
                    <a:pt x="95" y="7"/>
                  </a:moveTo>
                  <a:cubicBezTo>
                    <a:pt x="95" y="7"/>
                    <a:pt x="95" y="7"/>
                    <a:pt x="95" y="7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97" y="7"/>
                    <a:pt x="97" y="7"/>
                    <a:pt x="97" y="7"/>
                  </a:cubicBezTo>
                  <a:lnTo>
                    <a:pt x="95" y="7"/>
                  </a:lnTo>
                  <a:close/>
                  <a:moveTo>
                    <a:pt x="92" y="8"/>
                  </a:moveTo>
                  <a:cubicBezTo>
                    <a:pt x="92" y="8"/>
                    <a:pt x="92" y="8"/>
                    <a:pt x="92" y="8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7"/>
                    <a:pt x="94" y="7"/>
                    <a:pt x="94" y="7"/>
                  </a:cubicBezTo>
                  <a:lnTo>
                    <a:pt x="92" y="8"/>
                  </a:lnTo>
                  <a:close/>
                  <a:moveTo>
                    <a:pt x="87" y="9"/>
                  </a:moveTo>
                  <a:cubicBezTo>
                    <a:pt x="87" y="9"/>
                    <a:pt x="87" y="9"/>
                    <a:pt x="87" y="9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9"/>
                    <a:pt x="89" y="9"/>
                    <a:pt x="89" y="9"/>
                  </a:cubicBezTo>
                  <a:lnTo>
                    <a:pt x="87" y="9"/>
                  </a:lnTo>
                  <a:close/>
                  <a:moveTo>
                    <a:pt x="105" y="43"/>
                  </a:moveTo>
                  <a:cubicBezTo>
                    <a:pt x="105" y="43"/>
                    <a:pt x="105" y="43"/>
                    <a:pt x="105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5" y="44"/>
                    <a:pt x="105" y="44"/>
                    <a:pt x="105" y="44"/>
                  </a:cubicBezTo>
                  <a:lnTo>
                    <a:pt x="105" y="43"/>
                  </a:lnTo>
                  <a:close/>
                  <a:moveTo>
                    <a:pt x="102" y="45"/>
                  </a:moveTo>
                  <a:cubicBezTo>
                    <a:pt x="102" y="45"/>
                    <a:pt x="102" y="45"/>
                    <a:pt x="102" y="45"/>
                  </a:cubicBezTo>
                  <a:cubicBezTo>
                    <a:pt x="101" y="46"/>
                    <a:pt x="101" y="46"/>
                    <a:pt x="101" y="46"/>
                  </a:cubicBezTo>
                  <a:cubicBezTo>
                    <a:pt x="99" y="45"/>
                    <a:pt x="99" y="45"/>
                    <a:pt x="99" y="45"/>
                  </a:cubicBezTo>
                  <a:lnTo>
                    <a:pt x="102" y="45"/>
                  </a:lnTo>
                  <a:close/>
                  <a:moveTo>
                    <a:pt x="78" y="47"/>
                  </a:moveTo>
                  <a:cubicBezTo>
                    <a:pt x="78" y="47"/>
                    <a:pt x="78" y="47"/>
                    <a:pt x="78" y="47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4" y="47"/>
                    <a:pt x="74" y="47"/>
                    <a:pt x="74" y="47"/>
                  </a:cubicBezTo>
                  <a:lnTo>
                    <a:pt x="78" y="47"/>
                  </a:lnTo>
                  <a:close/>
                  <a:moveTo>
                    <a:pt x="70" y="47"/>
                  </a:moveTo>
                  <a:cubicBezTo>
                    <a:pt x="70" y="47"/>
                    <a:pt x="70" y="47"/>
                    <a:pt x="70" y="47"/>
                  </a:cubicBezTo>
                  <a:cubicBezTo>
                    <a:pt x="70" y="47"/>
                    <a:pt x="70" y="47"/>
                    <a:pt x="70" y="47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66" y="47"/>
                    <a:pt x="66" y="47"/>
                    <a:pt x="66" y="47"/>
                  </a:cubicBezTo>
                  <a:lnTo>
                    <a:pt x="70" y="47"/>
                  </a:lnTo>
                  <a:close/>
                  <a:moveTo>
                    <a:pt x="62" y="47"/>
                  </a:moveTo>
                  <a:cubicBezTo>
                    <a:pt x="62" y="47"/>
                    <a:pt x="62" y="47"/>
                    <a:pt x="62" y="47"/>
                  </a:cubicBezTo>
                  <a:cubicBezTo>
                    <a:pt x="65" y="48"/>
                    <a:pt x="65" y="48"/>
                    <a:pt x="65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58" y="47"/>
                    <a:pt x="58" y="47"/>
                    <a:pt x="58" y="47"/>
                  </a:cubicBezTo>
                  <a:lnTo>
                    <a:pt x="62" y="47"/>
                  </a:lnTo>
                  <a:close/>
                  <a:moveTo>
                    <a:pt x="60" y="48"/>
                  </a:move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lose/>
                  <a:moveTo>
                    <a:pt x="41" y="48"/>
                  </a:moveTo>
                  <a:cubicBezTo>
                    <a:pt x="41" y="48"/>
                    <a:pt x="41" y="48"/>
                    <a:pt x="41" y="48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38" y="48"/>
                    <a:pt x="38" y="48"/>
                    <a:pt x="38" y="48"/>
                  </a:cubicBezTo>
                  <a:lnTo>
                    <a:pt x="41" y="48"/>
                  </a:lnTo>
                  <a:close/>
                  <a:moveTo>
                    <a:pt x="39" y="53"/>
                  </a:moveTo>
                  <a:cubicBezTo>
                    <a:pt x="39" y="53"/>
                    <a:pt x="39" y="53"/>
                    <a:pt x="39" y="53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9"/>
                    <a:pt x="39" y="49"/>
                    <a:pt x="39" y="49"/>
                  </a:cubicBezTo>
                  <a:lnTo>
                    <a:pt x="39" y="53"/>
                  </a:lnTo>
                  <a:close/>
                  <a:moveTo>
                    <a:pt x="45" y="53"/>
                  </a:moveTo>
                  <a:cubicBezTo>
                    <a:pt x="45" y="53"/>
                    <a:pt x="45" y="53"/>
                    <a:pt x="45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45" y="49"/>
                    <a:pt x="45" y="49"/>
                    <a:pt x="45" y="49"/>
                  </a:cubicBezTo>
                  <a:lnTo>
                    <a:pt x="45" y="53"/>
                  </a:lnTo>
                  <a:close/>
                  <a:moveTo>
                    <a:pt x="45" y="49"/>
                  </a:moveTo>
                  <a:cubicBezTo>
                    <a:pt x="45" y="49"/>
                    <a:pt x="45" y="49"/>
                    <a:pt x="45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5" y="48"/>
                    <a:pt x="45" y="48"/>
                    <a:pt x="45" y="48"/>
                  </a:cubicBezTo>
                  <a:lnTo>
                    <a:pt x="45" y="49"/>
                  </a:lnTo>
                  <a:close/>
                  <a:moveTo>
                    <a:pt x="48" y="48"/>
                  </a:moveTo>
                  <a:cubicBezTo>
                    <a:pt x="48" y="48"/>
                    <a:pt x="48" y="48"/>
                    <a:pt x="48" y="48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5" y="48"/>
                    <a:pt x="45" y="48"/>
                    <a:pt x="45" y="48"/>
                  </a:cubicBezTo>
                  <a:lnTo>
                    <a:pt x="48" y="48"/>
                  </a:lnTo>
                  <a:close/>
                  <a:moveTo>
                    <a:pt x="47" y="49"/>
                  </a:moveTo>
                  <a:cubicBezTo>
                    <a:pt x="47" y="49"/>
                    <a:pt x="47" y="49"/>
                    <a:pt x="47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8"/>
                    <a:pt x="46" y="48"/>
                    <a:pt x="46" y="48"/>
                  </a:cubicBezTo>
                  <a:lnTo>
                    <a:pt x="47" y="49"/>
                  </a:lnTo>
                  <a:close/>
                  <a:moveTo>
                    <a:pt x="52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52" y="49"/>
                    <a:pt x="52" y="49"/>
                    <a:pt x="52" y="49"/>
                  </a:cubicBezTo>
                  <a:lnTo>
                    <a:pt x="52" y="53"/>
                  </a:lnTo>
                  <a:close/>
                  <a:moveTo>
                    <a:pt x="52" y="49"/>
                  </a:moveTo>
                  <a:cubicBezTo>
                    <a:pt x="52" y="49"/>
                    <a:pt x="52" y="49"/>
                    <a:pt x="52" y="49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2" y="48"/>
                    <a:pt x="52" y="48"/>
                    <a:pt x="52" y="48"/>
                  </a:cubicBezTo>
                  <a:lnTo>
                    <a:pt x="52" y="49"/>
                  </a:lnTo>
                  <a:close/>
                  <a:moveTo>
                    <a:pt x="52" y="48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8"/>
                    <a:pt x="53" y="48"/>
                    <a:pt x="53" y="48"/>
                  </a:cubicBezTo>
                  <a:lnTo>
                    <a:pt x="52" y="48"/>
                  </a:lnTo>
                  <a:close/>
                  <a:moveTo>
                    <a:pt x="54" y="49"/>
                  </a:moveTo>
                  <a:cubicBezTo>
                    <a:pt x="54" y="49"/>
                    <a:pt x="54" y="49"/>
                    <a:pt x="54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8"/>
                    <a:pt x="53" y="48"/>
                    <a:pt x="53" y="48"/>
                  </a:cubicBezTo>
                  <a:lnTo>
                    <a:pt x="54" y="49"/>
                  </a:lnTo>
                  <a:close/>
                  <a:moveTo>
                    <a:pt x="59" y="53"/>
                  </a:moveTo>
                  <a:cubicBezTo>
                    <a:pt x="59" y="53"/>
                    <a:pt x="59" y="53"/>
                    <a:pt x="59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9" y="49"/>
                    <a:pt x="59" y="49"/>
                    <a:pt x="59" y="49"/>
                  </a:cubicBezTo>
                  <a:lnTo>
                    <a:pt x="59" y="53"/>
                  </a:lnTo>
                  <a:close/>
                  <a:moveTo>
                    <a:pt x="59" y="48"/>
                  </a:moveTo>
                  <a:cubicBezTo>
                    <a:pt x="59" y="48"/>
                    <a:pt x="59" y="48"/>
                    <a:pt x="59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9" y="48"/>
                    <a:pt x="59" y="48"/>
                    <a:pt x="59" y="48"/>
                  </a:cubicBezTo>
                  <a:close/>
                  <a:moveTo>
                    <a:pt x="67" y="54"/>
                  </a:moveTo>
                  <a:cubicBezTo>
                    <a:pt x="67" y="54"/>
                    <a:pt x="67" y="54"/>
                    <a:pt x="67" y="54"/>
                  </a:cubicBezTo>
                  <a:cubicBezTo>
                    <a:pt x="60" y="53"/>
                    <a:pt x="60" y="53"/>
                    <a:pt x="60" y="53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7" y="49"/>
                    <a:pt x="67" y="49"/>
                    <a:pt x="67" y="49"/>
                  </a:cubicBezTo>
                  <a:lnTo>
                    <a:pt x="67" y="54"/>
                  </a:lnTo>
                  <a:close/>
                  <a:moveTo>
                    <a:pt x="67" y="48"/>
                  </a:moveTo>
                  <a:cubicBezTo>
                    <a:pt x="67" y="48"/>
                    <a:pt x="67" y="48"/>
                    <a:pt x="67" y="48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6" y="47"/>
                    <a:pt x="66" y="47"/>
                    <a:pt x="66" y="47"/>
                  </a:cubicBezTo>
                  <a:cubicBezTo>
                    <a:pt x="69" y="48"/>
                    <a:pt x="69" y="48"/>
                    <a:pt x="69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lose/>
                  <a:moveTo>
                    <a:pt x="75" y="54"/>
                  </a:moveTo>
                  <a:cubicBezTo>
                    <a:pt x="75" y="54"/>
                    <a:pt x="75" y="54"/>
                    <a:pt x="75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5" y="49"/>
                    <a:pt x="75" y="49"/>
                    <a:pt x="75" y="49"/>
                  </a:cubicBezTo>
                  <a:lnTo>
                    <a:pt x="75" y="54"/>
                  </a:lnTo>
                  <a:close/>
                  <a:moveTo>
                    <a:pt x="75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lose/>
                  <a:moveTo>
                    <a:pt x="83" y="54"/>
                  </a:moveTo>
                  <a:cubicBezTo>
                    <a:pt x="83" y="54"/>
                    <a:pt x="83" y="54"/>
                    <a:pt x="83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83" y="48"/>
                    <a:pt x="83" y="48"/>
                    <a:pt x="83" y="48"/>
                  </a:cubicBezTo>
                  <a:lnTo>
                    <a:pt x="83" y="54"/>
                  </a:lnTo>
                  <a:close/>
                  <a:moveTo>
                    <a:pt x="83" y="48"/>
                  </a:moveTo>
                  <a:cubicBezTo>
                    <a:pt x="83" y="48"/>
                    <a:pt x="83" y="48"/>
                    <a:pt x="83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79" y="47"/>
                    <a:pt x="79" y="47"/>
                    <a:pt x="79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6" y="48"/>
                    <a:pt x="86" y="48"/>
                    <a:pt x="86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3" y="48"/>
                    <a:pt x="83" y="48"/>
                    <a:pt x="83" y="48"/>
                  </a:cubicBezTo>
                  <a:close/>
                  <a:moveTo>
                    <a:pt x="90" y="54"/>
                  </a:moveTo>
                  <a:cubicBezTo>
                    <a:pt x="90" y="54"/>
                    <a:pt x="90" y="54"/>
                    <a:pt x="90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90" y="48"/>
                    <a:pt x="90" y="48"/>
                    <a:pt x="90" y="48"/>
                  </a:cubicBezTo>
                  <a:lnTo>
                    <a:pt x="90" y="54"/>
                  </a:lnTo>
                  <a:close/>
                  <a:moveTo>
                    <a:pt x="90" y="48"/>
                  </a:moveTo>
                  <a:cubicBezTo>
                    <a:pt x="90" y="48"/>
                    <a:pt x="90" y="48"/>
                    <a:pt x="90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3" y="47"/>
                    <a:pt x="83" y="47"/>
                    <a:pt x="83" y="47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90" y="48"/>
                    <a:pt x="90" y="48"/>
                    <a:pt x="90" y="48"/>
                  </a:cubicBezTo>
                  <a:close/>
                  <a:moveTo>
                    <a:pt x="94" y="54"/>
                  </a:moveTo>
                  <a:cubicBezTo>
                    <a:pt x="94" y="54"/>
                    <a:pt x="94" y="54"/>
                    <a:pt x="94" y="54"/>
                  </a:cubicBezTo>
                  <a:cubicBezTo>
                    <a:pt x="91" y="54"/>
                    <a:pt x="91" y="54"/>
                    <a:pt x="91" y="54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4" y="48"/>
                    <a:pt x="94" y="48"/>
                    <a:pt x="94" y="48"/>
                  </a:cubicBezTo>
                  <a:lnTo>
                    <a:pt x="94" y="54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4" y="47"/>
                    <a:pt x="94" y="47"/>
                    <a:pt x="94" y="47"/>
                  </a:cubicBezTo>
                  <a:lnTo>
                    <a:pt x="94" y="48"/>
                  </a:lnTo>
                  <a:close/>
                  <a:moveTo>
                    <a:pt x="101" y="54"/>
                  </a:moveTo>
                  <a:cubicBezTo>
                    <a:pt x="101" y="54"/>
                    <a:pt x="101" y="54"/>
                    <a:pt x="101" y="54"/>
                  </a:cubicBezTo>
                  <a:cubicBezTo>
                    <a:pt x="94" y="54"/>
                    <a:pt x="94" y="54"/>
                    <a:pt x="94" y="54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101" y="48"/>
                    <a:pt x="101" y="48"/>
                    <a:pt x="101" y="48"/>
                  </a:cubicBezTo>
                  <a:lnTo>
                    <a:pt x="101" y="54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5" y="48"/>
                    <a:pt x="95" y="48"/>
                    <a:pt x="95" y="48"/>
                  </a:cubicBezTo>
                  <a:lnTo>
                    <a:pt x="94" y="48"/>
                  </a:lnTo>
                  <a:close/>
                  <a:moveTo>
                    <a:pt x="101" y="48"/>
                  </a:moveTo>
                  <a:cubicBezTo>
                    <a:pt x="101" y="48"/>
                    <a:pt x="101" y="48"/>
                    <a:pt x="101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101" y="46"/>
                    <a:pt x="101" y="46"/>
                    <a:pt x="101" y="46"/>
                  </a:cubicBezTo>
                  <a:lnTo>
                    <a:pt x="101" y="48"/>
                  </a:lnTo>
                  <a:close/>
                  <a:moveTo>
                    <a:pt x="103" y="54"/>
                  </a:moveTo>
                  <a:cubicBezTo>
                    <a:pt x="103" y="54"/>
                    <a:pt x="103" y="54"/>
                    <a:pt x="103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3" y="48"/>
                    <a:pt x="103" y="48"/>
                    <a:pt x="103" y="48"/>
                  </a:cubicBezTo>
                  <a:lnTo>
                    <a:pt x="103" y="54"/>
                  </a:lnTo>
                  <a:close/>
                  <a:moveTo>
                    <a:pt x="103" y="48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03" y="47"/>
                    <a:pt x="103" y="47"/>
                    <a:pt x="103" y="47"/>
                  </a:cubicBezTo>
                  <a:lnTo>
                    <a:pt x="103" y="48"/>
                  </a:lnTo>
                  <a:close/>
                  <a:moveTo>
                    <a:pt x="104" y="46"/>
                  </a:moveTo>
                  <a:cubicBezTo>
                    <a:pt x="104" y="46"/>
                    <a:pt x="104" y="46"/>
                    <a:pt x="104" y="46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4" y="44"/>
                    <a:pt x="104" y="44"/>
                    <a:pt x="104" y="44"/>
                  </a:cubicBezTo>
                  <a:lnTo>
                    <a:pt x="104" y="46"/>
                  </a:lnTo>
                  <a:close/>
                  <a:moveTo>
                    <a:pt x="110" y="54"/>
                  </a:moveTo>
                  <a:cubicBezTo>
                    <a:pt x="110" y="54"/>
                    <a:pt x="110" y="54"/>
                    <a:pt x="110" y="54"/>
                  </a:cubicBezTo>
                  <a:cubicBezTo>
                    <a:pt x="104" y="54"/>
                    <a:pt x="104" y="54"/>
                    <a:pt x="104" y="54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6" y="48"/>
                    <a:pt x="106" y="48"/>
                    <a:pt x="106" y="48"/>
                  </a:cubicBezTo>
                  <a:cubicBezTo>
                    <a:pt x="110" y="48"/>
                    <a:pt x="110" y="48"/>
                    <a:pt x="110" y="48"/>
                  </a:cubicBezTo>
                  <a:lnTo>
                    <a:pt x="110" y="54"/>
                  </a:lnTo>
                  <a:close/>
                  <a:moveTo>
                    <a:pt x="111" y="47"/>
                  </a:moveTo>
                  <a:cubicBezTo>
                    <a:pt x="111" y="47"/>
                    <a:pt x="111" y="47"/>
                    <a:pt x="111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06" y="47"/>
                    <a:pt x="106" y="47"/>
                    <a:pt x="106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11" y="45"/>
                    <a:pt x="111" y="45"/>
                    <a:pt x="111" y="45"/>
                  </a:cubicBezTo>
                  <a:lnTo>
                    <a:pt x="111" y="47"/>
                  </a:lnTo>
                  <a:close/>
                  <a:moveTo>
                    <a:pt x="106" y="44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08" y="44"/>
                    <a:pt x="108" y="44"/>
                    <a:pt x="108" y="44"/>
                  </a:cubicBezTo>
                  <a:lnTo>
                    <a:pt x="106" y="44"/>
                  </a:lnTo>
                  <a:close/>
                  <a:moveTo>
                    <a:pt x="111" y="44"/>
                  </a:moveTo>
                  <a:cubicBezTo>
                    <a:pt x="111" y="44"/>
                    <a:pt x="111" y="44"/>
                    <a:pt x="111" y="44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09" y="44"/>
                    <a:pt x="109" y="44"/>
                    <a:pt x="109" y="44"/>
                  </a:cubicBezTo>
                  <a:lnTo>
                    <a:pt x="111" y="44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10" y="43"/>
                    <a:pt x="110" y="43"/>
                    <a:pt x="110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4"/>
                    <a:pt x="111" y="44"/>
                    <a:pt x="111" y="44"/>
                  </a:cubicBezTo>
                  <a:lnTo>
                    <a:pt x="110" y="44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10" y="43"/>
                    <a:pt x="110" y="43"/>
                    <a:pt x="110" y="43"/>
                  </a:cubicBezTo>
                  <a:lnTo>
                    <a:pt x="110" y="44"/>
                  </a:lnTo>
                  <a:close/>
                  <a:moveTo>
                    <a:pt x="114" y="47"/>
                  </a:moveTo>
                  <a:cubicBezTo>
                    <a:pt x="114" y="47"/>
                    <a:pt x="114" y="47"/>
                    <a:pt x="114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54"/>
                    <a:pt x="120" y="54"/>
                    <a:pt x="120" y="54"/>
                  </a:cubicBezTo>
                  <a:cubicBezTo>
                    <a:pt x="114" y="54"/>
                    <a:pt x="114" y="54"/>
                    <a:pt x="114" y="54"/>
                  </a:cubicBezTo>
                  <a:lnTo>
                    <a:pt x="114" y="47"/>
                  </a:lnTo>
                  <a:close/>
                  <a:moveTo>
                    <a:pt x="114" y="47"/>
                  </a:moveTo>
                  <a:cubicBezTo>
                    <a:pt x="114" y="47"/>
                    <a:pt x="114" y="47"/>
                    <a:pt x="114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54"/>
                    <a:pt x="113" y="54"/>
                    <a:pt x="113" y="54"/>
                  </a:cubicBezTo>
                  <a:cubicBezTo>
                    <a:pt x="111" y="54"/>
                    <a:pt x="111" y="54"/>
                    <a:pt x="111" y="54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6"/>
                    <a:pt x="111" y="46"/>
                    <a:pt x="111" y="46"/>
                  </a:cubicBezTo>
                  <a:lnTo>
                    <a:pt x="114" y="47"/>
                  </a:lnTo>
                  <a:close/>
                  <a:moveTo>
                    <a:pt x="112" y="44"/>
                  </a:moveTo>
                  <a:cubicBezTo>
                    <a:pt x="112" y="44"/>
                    <a:pt x="112" y="44"/>
                    <a:pt x="112" y="44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2" y="37"/>
                    <a:pt x="112" y="37"/>
                    <a:pt x="112" y="37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12" y="37"/>
                    <a:pt x="112" y="37"/>
                    <a:pt x="112" y="37"/>
                  </a:cubicBezTo>
                  <a:lnTo>
                    <a:pt x="112" y="44"/>
                  </a:lnTo>
                  <a:close/>
                  <a:moveTo>
                    <a:pt x="115" y="5"/>
                  </a:moveTo>
                  <a:cubicBezTo>
                    <a:pt x="115" y="5"/>
                    <a:pt x="115" y="5"/>
                    <a:pt x="115" y="5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5" y="7"/>
                    <a:pt x="115" y="7"/>
                    <a:pt x="115" y="7"/>
                  </a:cubicBezTo>
                  <a:lnTo>
                    <a:pt x="115" y="5"/>
                  </a:lnTo>
                  <a:close/>
                  <a:moveTo>
                    <a:pt x="115" y="7"/>
                  </a:moveTo>
                  <a:cubicBezTo>
                    <a:pt x="115" y="7"/>
                    <a:pt x="115" y="7"/>
                    <a:pt x="115" y="7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5" y="8"/>
                    <a:pt x="115" y="8"/>
                    <a:pt x="115" y="8"/>
                  </a:cubicBezTo>
                  <a:lnTo>
                    <a:pt x="115" y="7"/>
                  </a:lnTo>
                  <a:close/>
                  <a:moveTo>
                    <a:pt x="115" y="8"/>
                  </a:moveTo>
                  <a:cubicBezTo>
                    <a:pt x="115" y="8"/>
                    <a:pt x="115" y="8"/>
                    <a:pt x="115" y="8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5" y="8"/>
                    <a:pt x="115" y="8"/>
                    <a:pt x="115" y="8"/>
                  </a:cubicBezTo>
                  <a:close/>
                  <a:moveTo>
                    <a:pt x="115" y="9"/>
                  </a:moveTo>
                  <a:cubicBezTo>
                    <a:pt x="115" y="9"/>
                    <a:pt x="115" y="9"/>
                    <a:pt x="115" y="9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15" y="10"/>
                    <a:pt x="115" y="10"/>
                    <a:pt x="115" y="10"/>
                  </a:cubicBezTo>
                  <a:lnTo>
                    <a:pt x="115" y="9"/>
                  </a:lnTo>
                  <a:close/>
                  <a:moveTo>
                    <a:pt x="115" y="10"/>
                  </a:moveTo>
                  <a:cubicBezTo>
                    <a:pt x="115" y="10"/>
                    <a:pt x="115" y="10"/>
                    <a:pt x="115" y="10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5" y="11"/>
                    <a:pt x="115" y="11"/>
                    <a:pt x="115" y="11"/>
                  </a:cubicBezTo>
                  <a:lnTo>
                    <a:pt x="115" y="10"/>
                  </a:lnTo>
                  <a:close/>
                  <a:moveTo>
                    <a:pt x="115" y="11"/>
                  </a:moveTo>
                  <a:cubicBezTo>
                    <a:pt x="115" y="11"/>
                    <a:pt x="115" y="11"/>
                    <a:pt x="115" y="11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5" y="12"/>
                    <a:pt x="115" y="12"/>
                    <a:pt x="115" y="12"/>
                  </a:cubicBezTo>
                  <a:lnTo>
                    <a:pt x="115" y="11"/>
                  </a:lnTo>
                  <a:close/>
                  <a:moveTo>
                    <a:pt x="115" y="12"/>
                  </a:moveTo>
                  <a:cubicBezTo>
                    <a:pt x="115" y="12"/>
                    <a:pt x="115" y="12"/>
                    <a:pt x="115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5" y="13"/>
                    <a:pt x="115" y="13"/>
                    <a:pt x="115" y="13"/>
                  </a:cubicBezTo>
                  <a:lnTo>
                    <a:pt x="115" y="12"/>
                  </a:lnTo>
                  <a:close/>
                  <a:moveTo>
                    <a:pt x="115" y="13"/>
                  </a:moveTo>
                  <a:cubicBezTo>
                    <a:pt x="115" y="13"/>
                    <a:pt x="115" y="13"/>
                    <a:pt x="115" y="13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5" y="14"/>
                    <a:pt x="115" y="14"/>
                    <a:pt x="115" y="14"/>
                  </a:cubicBezTo>
                  <a:lnTo>
                    <a:pt x="115" y="13"/>
                  </a:lnTo>
                  <a:close/>
                  <a:moveTo>
                    <a:pt x="115" y="14"/>
                  </a:moveTo>
                  <a:cubicBezTo>
                    <a:pt x="115" y="14"/>
                    <a:pt x="115" y="14"/>
                    <a:pt x="115" y="14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5" y="15"/>
                    <a:pt x="115" y="15"/>
                    <a:pt x="115" y="15"/>
                  </a:cubicBezTo>
                  <a:lnTo>
                    <a:pt x="115" y="14"/>
                  </a:lnTo>
                  <a:close/>
                  <a:moveTo>
                    <a:pt x="115" y="15"/>
                  </a:moveTo>
                  <a:cubicBezTo>
                    <a:pt x="115" y="15"/>
                    <a:pt x="115" y="15"/>
                    <a:pt x="115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5" y="16"/>
                    <a:pt x="115" y="16"/>
                    <a:pt x="115" y="16"/>
                  </a:cubicBezTo>
                  <a:lnTo>
                    <a:pt x="115" y="15"/>
                  </a:lnTo>
                  <a:close/>
                  <a:moveTo>
                    <a:pt x="115" y="17"/>
                  </a:moveTo>
                  <a:cubicBezTo>
                    <a:pt x="115" y="17"/>
                    <a:pt x="115" y="17"/>
                    <a:pt x="115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5" y="17"/>
                    <a:pt x="115" y="17"/>
                    <a:pt x="115" y="17"/>
                  </a:cubicBezTo>
                  <a:close/>
                  <a:moveTo>
                    <a:pt x="115" y="17"/>
                  </a:moveTo>
                  <a:cubicBezTo>
                    <a:pt x="115" y="17"/>
                    <a:pt x="115" y="17"/>
                    <a:pt x="115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5" y="18"/>
                    <a:pt x="115" y="18"/>
                    <a:pt x="115" y="18"/>
                  </a:cubicBezTo>
                  <a:lnTo>
                    <a:pt x="115" y="17"/>
                  </a:lnTo>
                  <a:close/>
                  <a:moveTo>
                    <a:pt x="115" y="18"/>
                  </a:moveTo>
                  <a:cubicBezTo>
                    <a:pt x="115" y="18"/>
                    <a:pt x="115" y="18"/>
                    <a:pt x="115" y="18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5" y="19"/>
                    <a:pt x="115" y="19"/>
                    <a:pt x="115" y="19"/>
                  </a:cubicBezTo>
                  <a:lnTo>
                    <a:pt x="115" y="18"/>
                  </a:lnTo>
                  <a:close/>
                  <a:moveTo>
                    <a:pt x="115" y="19"/>
                  </a:moveTo>
                  <a:cubicBezTo>
                    <a:pt x="115" y="19"/>
                    <a:pt x="115" y="19"/>
                    <a:pt x="115" y="19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5" y="20"/>
                    <a:pt x="115" y="20"/>
                    <a:pt x="115" y="20"/>
                  </a:cubicBezTo>
                  <a:lnTo>
                    <a:pt x="115" y="19"/>
                  </a:lnTo>
                  <a:close/>
                  <a:moveTo>
                    <a:pt x="115" y="20"/>
                  </a:moveTo>
                  <a:cubicBezTo>
                    <a:pt x="115" y="20"/>
                    <a:pt x="115" y="20"/>
                    <a:pt x="115" y="20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5" y="21"/>
                    <a:pt x="115" y="21"/>
                    <a:pt x="115" y="21"/>
                  </a:cubicBezTo>
                  <a:lnTo>
                    <a:pt x="115" y="20"/>
                  </a:lnTo>
                  <a:close/>
                  <a:moveTo>
                    <a:pt x="115" y="21"/>
                  </a:moveTo>
                  <a:cubicBezTo>
                    <a:pt x="115" y="21"/>
                    <a:pt x="115" y="21"/>
                    <a:pt x="115" y="21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5" y="22"/>
                    <a:pt x="115" y="22"/>
                    <a:pt x="115" y="22"/>
                  </a:cubicBezTo>
                  <a:lnTo>
                    <a:pt x="115" y="21"/>
                  </a:lnTo>
                  <a:close/>
                  <a:moveTo>
                    <a:pt x="115" y="23"/>
                  </a:moveTo>
                  <a:cubicBezTo>
                    <a:pt x="115" y="23"/>
                    <a:pt x="115" y="23"/>
                    <a:pt x="115" y="23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5" y="23"/>
                    <a:pt x="115" y="23"/>
                    <a:pt x="115" y="23"/>
                  </a:cubicBezTo>
                  <a:close/>
                  <a:moveTo>
                    <a:pt x="115" y="23"/>
                  </a:moveTo>
                  <a:cubicBezTo>
                    <a:pt x="115" y="23"/>
                    <a:pt x="115" y="23"/>
                    <a:pt x="115" y="23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5" y="24"/>
                    <a:pt x="115" y="24"/>
                    <a:pt x="115" y="24"/>
                  </a:cubicBezTo>
                  <a:lnTo>
                    <a:pt x="115" y="23"/>
                  </a:lnTo>
                  <a:close/>
                  <a:moveTo>
                    <a:pt x="115" y="24"/>
                  </a:moveTo>
                  <a:cubicBezTo>
                    <a:pt x="115" y="24"/>
                    <a:pt x="115" y="24"/>
                    <a:pt x="115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5" y="25"/>
                    <a:pt x="115" y="25"/>
                    <a:pt x="115" y="25"/>
                  </a:cubicBezTo>
                  <a:lnTo>
                    <a:pt x="115" y="24"/>
                  </a:lnTo>
                  <a:close/>
                  <a:moveTo>
                    <a:pt x="115" y="25"/>
                  </a:moveTo>
                  <a:cubicBezTo>
                    <a:pt x="115" y="25"/>
                    <a:pt x="115" y="25"/>
                    <a:pt x="115" y="25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5" y="26"/>
                    <a:pt x="115" y="26"/>
                    <a:pt x="115" y="26"/>
                  </a:cubicBezTo>
                  <a:lnTo>
                    <a:pt x="115" y="25"/>
                  </a:lnTo>
                  <a:close/>
                  <a:moveTo>
                    <a:pt x="115" y="26"/>
                  </a:moveTo>
                  <a:cubicBezTo>
                    <a:pt x="115" y="26"/>
                    <a:pt x="115" y="26"/>
                    <a:pt x="115" y="26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5" y="27"/>
                    <a:pt x="115" y="27"/>
                    <a:pt x="115" y="27"/>
                  </a:cubicBezTo>
                  <a:lnTo>
                    <a:pt x="115" y="26"/>
                  </a:lnTo>
                  <a:close/>
                  <a:moveTo>
                    <a:pt x="115" y="27"/>
                  </a:moveTo>
                  <a:cubicBezTo>
                    <a:pt x="115" y="27"/>
                    <a:pt x="115" y="27"/>
                    <a:pt x="11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28"/>
                    <a:pt x="115" y="28"/>
                    <a:pt x="115" y="28"/>
                  </a:cubicBezTo>
                  <a:lnTo>
                    <a:pt x="115" y="27"/>
                  </a:ln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29"/>
                    <a:pt x="115" y="29"/>
                    <a:pt x="115" y="29"/>
                  </a:cubicBez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5" y="30"/>
                    <a:pt x="115" y="30"/>
                    <a:pt x="115" y="30"/>
                  </a:cubicBezTo>
                  <a:lnTo>
                    <a:pt x="115" y="29"/>
                  </a:lnTo>
                  <a:close/>
                  <a:moveTo>
                    <a:pt x="115" y="30"/>
                  </a:moveTo>
                  <a:cubicBezTo>
                    <a:pt x="115" y="30"/>
                    <a:pt x="115" y="30"/>
                    <a:pt x="115" y="30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5" y="31"/>
                    <a:pt x="115" y="31"/>
                    <a:pt x="115" y="31"/>
                  </a:cubicBezTo>
                  <a:lnTo>
                    <a:pt x="115" y="30"/>
                  </a:lnTo>
                  <a:close/>
                  <a:moveTo>
                    <a:pt x="115" y="32"/>
                  </a:moveTo>
                  <a:cubicBezTo>
                    <a:pt x="115" y="32"/>
                    <a:pt x="115" y="32"/>
                    <a:pt x="115" y="32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5" y="32"/>
                    <a:pt x="115" y="32"/>
                    <a:pt x="115" y="32"/>
                  </a:cubicBezTo>
                  <a:close/>
                  <a:moveTo>
                    <a:pt x="115" y="32"/>
                  </a:moveTo>
                  <a:cubicBezTo>
                    <a:pt x="115" y="32"/>
                    <a:pt x="115" y="32"/>
                    <a:pt x="115" y="32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5" y="33"/>
                    <a:pt x="115" y="33"/>
                    <a:pt x="115" y="33"/>
                  </a:cubicBezTo>
                  <a:lnTo>
                    <a:pt x="115" y="32"/>
                  </a:lnTo>
                  <a:close/>
                  <a:moveTo>
                    <a:pt x="114" y="6"/>
                  </a:moveTo>
                  <a:cubicBezTo>
                    <a:pt x="114" y="6"/>
                    <a:pt x="114" y="6"/>
                    <a:pt x="114" y="6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lnTo>
                    <a:pt x="114" y="6"/>
                  </a:lnTo>
                  <a:close/>
                  <a:moveTo>
                    <a:pt x="114" y="7"/>
                  </a:moveTo>
                  <a:cubicBezTo>
                    <a:pt x="114" y="7"/>
                    <a:pt x="114" y="7"/>
                    <a:pt x="114" y="7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4" y="8"/>
                    <a:pt x="114" y="8"/>
                    <a:pt x="114" y="8"/>
                  </a:cubicBezTo>
                  <a:lnTo>
                    <a:pt x="114" y="7"/>
                  </a:lnTo>
                  <a:close/>
                  <a:moveTo>
                    <a:pt x="114" y="8"/>
                  </a:moveTo>
                  <a:cubicBezTo>
                    <a:pt x="114" y="8"/>
                    <a:pt x="114" y="8"/>
                    <a:pt x="114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4" y="9"/>
                    <a:pt x="114" y="9"/>
                    <a:pt x="114" y="9"/>
                  </a:cubicBezTo>
                  <a:lnTo>
                    <a:pt x="114" y="8"/>
                  </a:lnTo>
                  <a:close/>
                  <a:moveTo>
                    <a:pt x="114" y="9"/>
                  </a:moveTo>
                  <a:cubicBezTo>
                    <a:pt x="114" y="9"/>
                    <a:pt x="114" y="9"/>
                    <a:pt x="114" y="9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4" y="9"/>
                  </a:lnTo>
                  <a:close/>
                  <a:moveTo>
                    <a:pt x="114" y="11"/>
                  </a:moveTo>
                  <a:cubicBezTo>
                    <a:pt x="114" y="11"/>
                    <a:pt x="114" y="11"/>
                    <a:pt x="114" y="11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4" y="11"/>
                    <a:pt x="114" y="11"/>
                    <a:pt x="114" y="11"/>
                  </a:cubicBezTo>
                  <a:close/>
                  <a:moveTo>
                    <a:pt x="114" y="11"/>
                  </a:moveTo>
                  <a:cubicBezTo>
                    <a:pt x="114" y="11"/>
                    <a:pt x="114" y="11"/>
                    <a:pt x="114" y="11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4" y="12"/>
                    <a:pt x="114" y="12"/>
                    <a:pt x="114" y="12"/>
                  </a:cubicBezTo>
                  <a:lnTo>
                    <a:pt x="114" y="11"/>
                  </a:lnTo>
                  <a:close/>
                  <a:moveTo>
                    <a:pt x="114" y="12"/>
                  </a:moveTo>
                  <a:cubicBezTo>
                    <a:pt x="114" y="12"/>
                    <a:pt x="114" y="12"/>
                    <a:pt x="114" y="12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4" y="13"/>
                    <a:pt x="114" y="13"/>
                    <a:pt x="114" y="13"/>
                  </a:cubicBezTo>
                  <a:lnTo>
                    <a:pt x="114" y="12"/>
                  </a:lnTo>
                  <a:close/>
                  <a:moveTo>
                    <a:pt x="114" y="13"/>
                  </a:moveTo>
                  <a:cubicBezTo>
                    <a:pt x="114" y="13"/>
                    <a:pt x="114" y="13"/>
                    <a:pt x="114" y="13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4" y="14"/>
                    <a:pt x="114" y="14"/>
                    <a:pt x="114" y="14"/>
                  </a:cubicBezTo>
                  <a:lnTo>
                    <a:pt x="114" y="13"/>
                  </a:lnTo>
                  <a:close/>
                  <a:moveTo>
                    <a:pt x="114" y="14"/>
                  </a:moveTo>
                  <a:cubicBezTo>
                    <a:pt x="114" y="14"/>
                    <a:pt x="114" y="14"/>
                    <a:pt x="114" y="14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4" y="15"/>
                    <a:pt x="114" y="15"/>
                    <a:pt x="114" y="15"/>
                  </a:cubicBezTo>
                  <a:lnTo>
                    <a:pt x="114" y="14"/>
                  </a:lnTo>
                  <a:close/>
                  <a:moveTo>
                    <a:pt x="114" y="15"/>
                  </a:moveTo>
                  <a:cubicBezTo>
                    <a:pt x="114" y="15"/>
                    <a:pt x="114" y="15"/>
                    <a:pt x="114" y="15"/>
                  </a:cubicBezTo>
                  <a:cubicBezTo>
                    <a:pt x="115" y="15"/>
                    <a:pt x="115" y="15"/>
                    <a:pt x="115" y="15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4" y="17"/>
                    <a:pt x="114" y="17"/>
                    <a:pt x="114" y="17"/>
                  </a:cubicBezTo>
                  <a:lnTo>
                    <a:pt x="114" y="15"/>
                  </a:lnTo>
                  <a:close/>
                  <a:moveTo>
                    <a:pt x="114" y="17"/>
                  </a:moveTo>
                  <a:cubicBezTo>
                    <a:pt x="114" y="17"/>
                    <a:pt x="114" y="17"/>
                    <a:pt x="114" y="17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4" y="17"/>
                    <a:pt x="114" y="17"/>
                    <a:pt x="114" y="17"/>
                  </a:cubicBezTo>
                  <a:close/>
                  <a:moveTo>
                    <a:pt x="114" y="17"/>
                  </a:moveTo>
                  <a:cubicBezTo>
                    <a:pt x="114" y="17"/>
                    <a:pt x="114" y="17"/>
                    <a:pt x="114" y="17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4" y="18"/>
                    <a:pt x="114" y="18"/>
                    <a:pt x="114" y="18"/>
                  </a:cubicBezTo>
                  <a:lnTo>
                    <a:pt x="114" y="17"/>
                  </a:lnTo>
                  <a:close/>
                  <a:moveTo>
                    <a:pt x="114" y="18"/>
                  </a:moveTo>
                  <a:cubicBezTo>
                    <a:pt x="114" y="18"/>
                    <a:pt x="114" y="18"/>
                    <a:pt x="114" y="18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4" y="19"/>
                    <a:pt x="114" y="19"/>
                    <a:pt x="114" y="19"/>
                  </a:cubicBezTo>
                  <a:lnTo>
                    <a:pt x="114" y="18"/>
                  </a:ln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4" y="20"/>
                    <a:pt x="114" y="20"/>
                    <a:pt x="114" y="20"/>
                  </a:cubicBez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4" y="21"/>
                  </a:cubicBezTo>
                  <a:lnTo>
                    <a:pt x="114" y="20"/>
                  </a:lnTo>
                  <a:close/>
                  <a:moveTo>
                    <a:pt x="114" y="21"/>
                  </a:moveTo>
                  <a:cubicBezTo>
                    <a:pt x="114" y="21"/>
                    <a:pt x="114" y="21"/>
                    <a:pt x="114" y="21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3"/>
                    <a:pt x="114" y="23"/>
                    <a:pt x="114" y="23"/>
                  </a:cubicBezTo>
                  <a:lnTo>
                    <a:pt x="114" y="21"/>
                  </a:lnTo>
                  <a:close/>
                  <a:moveTo>
                    <a:pt x="114" y="23"/>
                  </a:moveTo>
                  <a:cubicBezTo>
                    <a:pt x="114" y="23"/>
                    <a:pt x="114" y="23"/>
                    <a:pt x="114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4" y="23"/>
                    <a:pt x="114" y="23"/>
                    <a:pt x="114" y="23"/>
                  </a:cubicBezTo>
                  <a:close/>
                  <a:moveTo>
                    <a:pt x="114" y="23"/>
                  </a:moveTo>
                  <a:cubicBezTo>
                    <a:pt x="114" y="23"/>
                    <a:pt x="114" y="23"/>
                    <a:pt x="114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4" y="24"/>
                    <a:pt x="114" y="24"/>
                    <a:pt x="114" y="24"/>
                  </a:cubicBezTo>
                  <a:lnTo>
                    <a:pt x="114" y="23"/>
                  </a:lnTo>
                  <a:close/>
                  <a:moveTo>
                    <a:pt x="114" y="24"/>
                  </a:moveTo>
                  <a:cubicBezTo>
                    <a:pt x="114" y="24"/>
                    <a:pt x="114" y="24"/>
                    <a:pt x="114" y="24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4" y="25"/>
                    <a:pt x="114" y="25"/>
                    <a:pt x="114" y="25"/>
                  </a:cubicBezTo>
                  <a:lnTo>
                    <a:pt x="114" y="24"/>
                  </a:lnTo>
                  <a:close/>
                  <a:moveTo>
                    <a:pt x="114" y="26"/>
                  </a:moveTo>
                  <a:cubicBezTo>
                    <a:pt x="114" y="26"/>
                    <a:pt x="114" y="26"/>
                    <a:pt x="114" y="26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4" y="26"/>
                    <a:pt x="114" y="26"/>
                    <a:pt x="114" y="26"/>
                  </a:cubicBezTo>
                  <a:close/>
                  <a:moveTo>
                    <a:pt x="114" y="26"/>
                  </a:moveTo>
                  <a:cubicBezTo>
                    <a:pt x="114" y="26"/>
                    <a:pt x="114" y="26"/>
                    <a:pt x="114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4" y="27"/>
                    <a:pt x="114" y="27"/>
                    <a:pt x="114" y="27"/>
                  </a:cubicBezTo>
                  <a:lnTo>
                    <a:pt x="114" y="26"/>
                  </a:lnTo>
                  <a:close/>
                  <a:moveTo>
                    <a:pt x="114" y="27"/>
                  </a:moveTo>
                  <a:cubicBezTo>
                    <a:pt x="114" y="27"/>
                    <a:pt x="114" y="27"/>
                    <a:pt x="114" y="27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4" y="28"/>
                    <a:pt x="114" y="28"/>
                    <a:pt x="114" y="28"/>
                  </a:cubicBezTo>
                  <a:lnTo>
                    <a:pt x="114" y="27"/>
                  </a:lnTo>
                  <a:close/>
                  <a:moveTo>
                    <a:pt x="114" y="29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4" y="29"/>
                    <a:pt x="114" y="29"/>
                    <a:pt x="114" y="29"/>
                  </a:cubicBezTo>
                  <a:close/>
                  <a:moveTo>
                    <a:pt x="114" y="29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4" y="30"/>
                    <a:pt x="114" y="30"/>
                    <a:pt x="114" y="30"/>
                  </a:cubicBezTo>
                  <a:lnTo>
                    <a:pt x="114" y="29"/>
                  </a:lnTo>
                  <a:close/>
                  <a:moveTo>
                    <a:pt x="114" y="30"/>
                  </a:moveTo>
                  <a:cubicBezTo>
                    <a:pt x="114" y="30"/>
                    <a:pt x="114" y="30"/>
                    <a:pt x="114" y="30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4" y="31"/>
                    <a:pt x="114" y="31"/>
                    <a:pt x="114" y="31"/>
                  </a:cubicBezTo>
                  <a:lnTo>
                    <a:pt x="114" y="30"/>
                  </a:ln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4" y="32"/>
                    <a:pt x="114" y="32"/>
                    <a:pt x="114" y="32"/>
                  </a:cubicBez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4" y="33"/>
                    <a:pt x="114" y="33"/>
                    <a:pt x="114" y="33"/>
                  </a:cubicBezTo>
                  <a:lnTo>
                    <a:pt x="114" y="32"/>
                  </a:lnTo>
                  <a:close/>
                  <a:moveTo>
                    <a:pt x="114" y="34"/>
                  </a:moveTo>
                  <a:cubicBezTo>
                    <a:pt x="114" y="34"/>
                    <a:pt x="114" y="34"/>
                    <a:pt x="114" y="34"/>
                  </a:cubicBezTo>
                  <a:cubicBezTo>
                    <a:pt x="114" y="33"/>
                    <a:pt x="114" y="33"/>
                    <a:pt x="114" y="33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5" y="34"/>
                    <a:pt x="115" y="34"/>
                    <a:pt x="115" y="34"/>
                  </a:cubicBezTo>
                  <a:cubicBezTo>
                    <a:pt x="115" y="34"/>
                    <a:pt x="115" y="34"/>
                    <a:pt x="115" y="34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7" y="34"/>
                    <a:pt x="117" y="34"/>
                    <a:pt x="117" y="34"/>
                  </a:cubicBezTo>
                  <a:lnTo>
                    <a:pt x="114" y="34"/>
                  </a:lnTo>
                  <a:close/>
                  <a:moveTo>
                    <a:pt x="146" y="43"/>
                  </a:moveTo>
                  <a:cubicBezTo>
                    <a:pt x="146" y="43"/>
                    <a:pt x="146" y="43"/>
                    <a:pt x="146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46" y="43"/>
                    <a:pt x="146" y="43"/>
                    <a:pt x="146" y="43"/>
                  </a:cubicBezTo>
                  <a:close/>
                  <a:moveTo>
                    <a:pt x="146" y="44"/>
                  </a:moveTo>
                  <a:cubicBezTo>
                    <a:pt x="146" y="44"/>
                    <a:pt x="146" y="44"/>
                    <a:pt x="146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46" y="44"/>
                    <a:pt x="146" y="44"/>
                    <a:pt x="146" y="44"/>
                  </a:cubicBezTo>
                  <a:close/>
                  <a:moveTo>
                    <a:pt x="146" y="45"/>
                  </a:moveTo>
                  <a:cubicBezTo>
                    <a:pt x="146" y="45"/>
                    <a:pt x="146" y="45"/>
                    <a:pt x="146" y="45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46" y="45"/>
                    <a:pt x="146" y="45"/>
                    <a:pt x="146" y="45"/>
                  </a:cubicBezTo>
                  <a:close/>
                  <a:moveTo>
                    <a:pt x="146" y="46"/>
                  </a:moveTo>
                  <a:cubicBezTo>
                    <a:pt x="146" y="46"/>
                    <a:pt x="146" y="46"/>
                    <a:pt x="146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46" y="46"/>
                    <a:pt x="146" y="46"/>
                    <a:pt x="146" y="46"/>
                  </a:cubicBezTo>
                  <a:close/>
                  <a:moveTo>
                    <a:pt x="146" y="47"/>
                  </a:moveTo>
                  <a:cubicBezTo>
                    <a:pt x="146" y="47"/>
                    <a:pt x="146" y="47"/>
                    <a:pt x="146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46" y="47"/>
                    <a:pt x="146" y="47"/>
                    <a:pt x="146" y="47"/>
                  </a:cubicBezTo>
                  <a:close/>
                  <a:moveTo>
                    <a:pt x="146" y="48"/>
                  </a:moveTo>
                  <a:cubicBezTo>
                    <a:pt x="146" y="48"/>
                    <a:pt x="146" y="48"/>
                    <a:pt x="146" y="48"/>
                  </a:cubicBezTo>
                  <a:cubicBezTo>
                    <a:pt x="151" y="48"/>
                    <a:pt x="151" y="48"/>
                    <a:pt x="151" y="48"/>
                  </a:cubicBezTo>
                  <a:cubicBezTo>
                    <a:pt x="151" y="48"/>
                    <a:pt x="151" y="48"/>
                    <a:pt x="151" y="48"/>
                  </a:cubicBezTo>
                  <a:cubicBezTo>
                    <a:pt x="146" y="48"/>
                    <a:pt x="146" y="48"/>
                    <a:pt x="146" y="48"/>
                  </a:cubicBezTo>
                  <a:close/>
                  <a:moveTo>
                    <a:pt x="146" y="49"/>
                  </a:moveTo>
                  <a:cubicBezTo>
                    <a:pt x="146" y="49"/>
                    <a:pt x="146" y="49"/>
                    <a:pt x="146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46" y="49"/>
                    <a:pt x="146" y="49"/>
                    <a:pt x="146" y="49"/>
                  </a:cubicBezTo>
                  <a:close/>
                  <a:moveTo>
                    <a:pt x="146" y="50"/>
                  </a:moveTo>
                  <a:cubicBezTo>
                    <a:pt x="146" y="50"/>
                    <a:pt x="146" y="50"/>
                    <a:pt x="146" y="50"/>
                  </a:cubicBezTo>
                  <a:cubicBezTo>
                    <a:pt x="151" y="50"/>
                    <a:pt x="151" y="50"/>
                    <a:pt x="151" y="50"/>
                  </a:cubicBezTo>
                  <a:cubicBezTo>
                    <a:pt x="151" y="50"/>
                    <a:pt x="151" y="50"/>
                    <a:pt x="151" y="50"/>
                  </a:cubicBezTo>
                  <a:cubicBezTo>
                    <a:pt x="146" y="50"/>
                    <a:pt x="146" y="50"/>
                    <a:pt x="146" y="50"/>
                  </a:cubicBezTo>
                  <a:close/>
                  <a:moveTo>
                    <a:pt x="146" y="51"/>
                  </a:moveTo>
                  <a:cubicBezTo>
                    <a:pt x="146" y="51"/>
                    <a:pt x="146" y="51"/>
                    <a:pt x="146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46" y="51"/>
                    <a:pt x="146" y="51"/>
                    <a:pt x="146" y="51"/>
                  </a:cubicBezTo>
                  <a:close/>
                  <a:moveTo>
                    <a:pt x="146" y="52"/>
                  </a:moveTo>
                  <a:cubicBezTo>
                    <a:pt x="146" y="52"/>
                    <a:pt x="146" y="52"/>
                    <a:pt x="146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46" y="52"/>
                    <a:pt x="146" y="52"/>
                    <a:pt x="146" y="52"/>
                  </a:cubicBezTo>
                  <a:close/>
                  <a:moveTo>
                    <a:pt x="146" y="52"/>
                  </a:moveTo>
                  <a:cubicBezTo>
                    <a:pt x="146" y="52"/>
                    <a:pt x="146" y="52"/>
                    <a:pt x="146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51" y="53"/>
                    <a:pt x="151" y="53"/>
                    <a:pt x="151" y="53"/>
                  </a:cubicBezTo>
                  <a:cubicBezTo>
                    <a:pt x="146" y="53"/>
                    <a:pt x="146" y="53"/>
                    <a:pt x="146" y="53"/>
                  </a:cubicBezTo>
                  <a:lnTo>
                    <a:pt x="146" y="52"/>
                  </a:lnTo>
                  <a:close/>
                  <a:moveTo>
                    <a:pt x="151" y="54"/>
                  </a:moveTo>
                  <a:cubicBezTo>
                    <a:pt x="151" y="54"/>
                    <a:pt x="151" y="54"/>
                    <a:pt x="151" y="54"/>
                  </a:cubicBezTo>
                  <a:cubicBezTo>
                    <a:pt x="146" y="54"/>
                    <a:pt x="146" y="54"/>
                    <a:pt x="146" y="54"/>
                  </a:cubicBezTo>
                  <a:cubicBezTo>
                    <a:pt x="146" y="54"/>
                    <a:pt x="146" y="54"/>
                    <a:pt x="146" y="54"/>
                  </a:cubicBezTo>
                  <a:cubicBezTo>
                    <a:pt x="151" y="54"/>
                    <a:pt x="151" y="54"/>
                    <a:pt x="151" y="54"/>
                  </a:cubicBezTo>
                  <a:close/>
                  <a:moveTo>
                    <a:pt x="47" y="39"/>
                  </a:moveTo>
                  <a:cubicBezTo>
                    <a:pt x="47" y="39"/>
                    <a:pt x="47" y="39"/>
                    <a:pt x="47" y="39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lnTo>
                    <a:pt x="47" y="39"/>
                  </a:lnTo>
                  <a:close/>
                  <a:moveTo>
                    <a:pt x="38" y="40"/>
                  </a:moveTo>
                  <a:cubicBezTo>
                    <a:pt x="38" y="40"/>
                    <a:pt x="38" y="40"/>
                    <a:pt x="38" y="40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39"/>
                    <a:pt x="47" y="39"/>
                    <a:pt x="47" y="39"/>
                  </a:cubicBezTo>
                  <a:lnTo>
                    <a:pt x="38" y="40"/>
                  </a:lnTo>
                  <a:close/>
                  <a:moveTo>
                    <a:pt x="47" y="43"/>
                  </a:moveTo>
                  <a:cubicBezTo>
                    <a:pt x="47" y="43"/>
                    <a:pt x="47" y="43"/>
                    <a:pt x="47" y="43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47" y="43"/>
                    <a:pt x="47" y="43"/>
                    <a:pt x="47" y="43"/>
                  </a:cubicBezTo>
                  <a:close/>
                  <a:moveTo>
                    <a:pt x="60" y="39"/>
                  </a:moveTo>
                  <a:cubicBezTo>
                    <a:pt x="60" y="39"/>
                    <a:pt x="60" y="39"/>
                    <a:pt x="60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0" y="39"/>
                    <a:pt x="60" y="39"/>
                    <a:pt x="60" y="39"/>
                  </a:cubicBezTo>
                  <a:close/>
                  <a:moveTo>
                    <a:pt x="47" y="44"/>
                  </a:moveTo>
                  <a:cubicBezTo>
                    <a:pt x="47" y="44"/>
                    <a:pt x="47" y="44"/>
                    <a:pt x="47" y="44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47" y="44"/>
                    <a:pt x="47" y="44"/>
                    <a:pt x="47" y="44"/>
                  </a:cubicBezTo>
                  <a:close/>
                  <a:moveTo>
                    <a:pt x="60" y="40"/>
                  </a:moveTo>
                  <a:cubicBezTo>
                    <a:pt x="60" y="40"/>
                    <a:pt x="60" y="40"/>
                    <a:pt x="60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0" y="40"/>
                    <a:pt x="60" y="40"/>
                    <a:pt x="60" y="40"/>
                  </a:cubicBezTo>
                  <a:close/>
                  <a:moveTo>
                    <a:pt x="63" y="38"/>
                  </a:moveTo>
                  <a:cubicBezTo>
                    <a:pt x="63" y="38"/>
                    <a:pt x="63" y="38"/>
                    <a:pt x="63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3" y="38"/>
                    <a:pt x="63" y="38"/>
                    <a:pt x="63" y="38"/>
                  </a:cubicBezTo>
                  <a:close/>
                  <a:moveTo>
                    <a:pt x="47" y="45"/>
                  </a:moveTo>
                  <a:cubicBezTo>
                    <a:pt x="47" y="45"/>
                    <a:pt x="47" y="45"/>
                    <a:pt x="47" y="45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47" y="44"/>
                    <a:pt x="47" y="44"/>
                    <a:pt x="47" y="44"/>
                  </a:cubicBezTo>
                  <a:lnTo>
                    <a:pt x="47" y="45"/>
                  </a:lnTo>
                  <a:close/>
                  <a:moveTo>
                    <a:pt x="47" y="46"/>
                  </a:moveTo>
                  <a:cubicBezTo>
                    <a:pt x="47" y="46"/>
                    <a:pt x="47" y="46"/>
                    <a:pt x="4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47" y="46"/>
                    <a:pt x="47" y="46"/>
                    <a:pt x="47" y="46"/>
                  </a:cubicBezTo>
                  <a:close/>
                  <a:moveTo>
                    <a:pt x="47" y="46"/>
                  </a:moveTo>
                  <a:cubicBezTo>
                    <a:pt x="47" y="46"/>
                    <a:pt x="47" y="46"/>
                    <a:pt x="47" y="46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47" y="45"/>
                    <a:pt x="47" y="45"/>
                    <a:pt x="47" y="45"/>
                  </a:cubicBezTo>
                  <a:lnTo>
                    <a:pt x="47" y="46"/>
                  </a:lnTo>
                  <a:close/>
                  <a:moveTo>
                    <a:pt x="100" y="14"/>
                  </a:moveTo>
                  <a:cubicBezTo>
                    <a:pt x="100" y="14"/>
                    <a:pt x="100" y="14"/>
                    <a:pt x="100" y="14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0" y="12"/>
                    <a:pt x="100" y="12"/>
                    <a:pt x="100" y="12"/>
                  </a:cubicBezTo>
                  <a:lnTo>
                    <a:pt x="100" y="14"/>
                  </a:lnTo>
                  <a:close/>
                  <a:moveTo>
                    <a:pt x="100" y="11"/>
                  </a:moveTo>
                  <a:cubicBezTo>
                    <a:pt x="100" y="11"/>
                    <a:pt x="100" y="11"/>
                    <a:pt x="100" y="11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8"/>
                    <a:pt x="101" y="8"/>
                    <a:pt x="101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0" y="8"/>
                    <a:pt x="100" y="8"/>
                    <a:pt x="100" y="8"/>
                  </a:cubicBezTo>
                  <a:lnTo>
                    <a:pt x="100" y="11"/>
                  </a:lnTo>
                  <a:close/>
                  <a:moveTo>
                    <a:pt x="103" y="29"/>
                  </a:moveTo>
                  <a:cubicBezTo>
                    <a:pt x="103" y="29"/>
                    <a:pt x="103" y="29"/>
                    <a:pt x="103" y="29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4" y="29"/>
                    <a:pt x="104" y="29"/>
                    <a:pt x="104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29"/>
                    <a:pt x="106" y="29"/>
                    <a:pt x="106" y="29"/>
                  </a:cubicBezTo>
                  <a:lnTo>
                    <a:pt x="103" y="29"/>
                  </a:lnTo>
                  <a:close/>
                  <a:moveTo>
                    <a:pt x="104" y="8"/>
                  </a:moveTo>
                  <a:cubicBezTo>
                    <a:pt x="104" y="8"/>
                    <a:pt x="104" y="8"/>
                    <a:pt x="104" y="8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8"/>
                    <a:pt x="103" y="8"/>
                    <a:pt x="103" y="8"/>
                  </a:cubicBezTo>
                  <a:lnTo>
                    <a:pt x="104" y="8"/>
                  </a:lnTo>
                  <a:close/>
                  <a:moveTo>
                    <a:pt x="104" y="3"/>
                  </a:moveTo>
                  <a:cubicBezTo>
                    <a:pt x="104" y="3"/>
                    <a:pt x="104" y="3"/>
                    <a:pt x="104" y="3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04" y="5"/>
                    <a:pt x="104" y="5"/>
                    <a:pt x="104" y="5"/>
                  </a:cubicBezTo>
                  <a:lnTo>
                    <a:pt x="104" y="3"/>
                  </a:lnTo>
                  <a:close/>
                  <a:moveTo>
                    <a:pt x="60" y="41"/>
                  </a:moveTo>
                  <a:cubicBezTo>
                    <a:pt x="60" y="41"/>
                    <a:pt x="60" y="41"/>
                    <a:pt x="60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0" y="41"/>
                    <a:pt x="60" y="41"/>
                    <a:pt x="60" y="41"/>
                  </a:cubicBezTo>
                  <a:close/>
                  <a:moveTo>
                    <a:pt x="100" y="23"/>
                  </a:moveTo>
                  <a:cubicBezTo>
                    <a:pt x="100" y="23"/>
                    <a:pt x="100" y="23"/>
                    <a:pt x="100" y="23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2"/>
                    <a:pt x="101" y="22"/>
                    <a:pt x="101" y="22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0" y="21"/>
                    <a:pt x="100" y="21"/>
                    <a:pt x="100" y="21"/>
                  </a:cubicBezTo>
                  <a:lnTo>
                    <a:pt x="100" y="23"/>
                  </a:lnTo>
                  <a:close/>
                  <a:moveTo>
                    <a:pt x="100" y="20"/>
                  </a:moveTo>
                  <a:cubicBezTo>
                    <a:pt x="100" y="20"/>
                    <a:pt x="100" y="20"/>
                    <a:pt x="100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0" y="18"/>
                    <a:pt x="100" y="18"/>
                    <a:pt x="100" y="18"/>
                  </a:cubicBezTo>
                  <a:lnTo>
                    <a:pt x="100" y="20"/>
                  </a:lnTo>
                  <a:close/>
                  <a:moveTo>
                    <a:pt x="100" y="17"/>
                  </a:moveTo>
                  <a:cubicBezTo>
                    <a:pt x="100" y="17"/>
                    <a:pt x="100" y="17"/>
                    <a:pt x="100" y="17"/>
                  </a:cubicBezTo>
                  <a:cubicBezTo>
                    <a:pt x="101" y="17"/>
                    <a:pt x="101" y="17"/>
                    <a:pt x="101" y="17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0" y="15"/>
                    <a:pt x="100" y="15"/>
                    <a:pt x="100" y="15"/>
                  </a:cubicBezTo>
                  <a:lnTo>
                    <a:pt x="100" y="17"/>
                  </a:lnTo>
                  <a:close/>
                  <a:moveTo>
                    <a:pt x="71" y="42"/>
                  </a:moveTo>
                  <a:cubicBezTo>
                    <a:pt x="71" y="42"/>
                    <a:pt x="71" y="42"/>
                    <a:pt x="71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1" y="41"/>
                    <a:pt x="71" y="41"/>
                    <a:pt x="71" y="41"/>
                  </a:cubicBezTo>
                  <a:lnTo>
                    <a:pt x="71" y="42"/>
                  </a:lnTo>
                  <a:close/>
                  <a:moveTo>
                    <a:pt x="104" y="26"/>
                  </a:moveTo>
                  <a:cubicBezTo>
                    <a:pt x="104" y="26"/>
                    <a:pt x="104" y="26"/>
                    <a:pt x="104" y="26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3" y="26"/>
                    <a:pt x="103" y="26"/>
                    <a:pt x="103" y="26"/>
                  </a:cubicBezTo>
                  <a:lnTo>
                    <a:pt x="104" y="26"/>
                  </a:lnTo>
                  <a:close/>
                  <a:moveTo>
                    <a:pt x="104" y="11"/>
                  </a:moveTo>
                  <a:cubicBezTo>
                    <a:pt x="104" y="11"/>
                    <a:pt x="104" y="11"/>
                    <a:pt x="104" y="11"/>
                  </a:cubicBezTo>
                  <a:cubicBezTo>
                    <a:pt x="104" y="9"/>
                    <a:pt x="104" y="9"/>
                    <a:pt x="104" y="9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6" y="8"/>
                    <a:pt x="106" y="8"/>
                    <a:pt x="106" y="8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11"/>
                    <a:pt x="103" y="11"/>
                    <a:pt x="103" y="11"/>
                  </a:cubicBezTo>
                  <a:lnTo>
                    <a:pt x="104" y="11"/>
                  </a:lnTo>
                  <a:close/>
                  <a:moveTo>
                    <a:pt x="104" y="23"/>
                  </a:moveTo>
                  <a:cubicBezTo>
                    <a:pt x="104" y="23"/>
                    <a:pt x="104" y="23"/>
                    <a:pt x="104" y="23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3"/>
                    <a:pt x="103" y="23"/>
                    <a:pt x="103" y="23"/>
                  </a:cubicBezTo>
                  <a:lnTo>
                    <a:pt x="104" y="23"/>
                  </a:lnTo>
                  <a:close/>
                  <a:moveTo>
                    <a:pt x="104" y="29"/>
                  </a:moveTo>
                  <a:cubicBezTo>
                    <a:pt x="104" y="29"/>
                    <a:pt x="104" y="29"/>
                    <a:pt x="104" y="29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9"/>
                    <a:pt x="103" y="29"/>
                    <a:pt x="103" y="29"/>
                  </a:cubicBezTo>
                  <a:lnTo>
                    <a:pt x="104" y="29"/>
                  </a:lnTo>
                  <a:close/>
                  <a:moveTo>
                    <a:pt x="104" y="14"/>
                  </a:moveTo>
                  <a:cubicBezTo>
                    <a:pt x="104" y="14"/>
                    <a:pt x="104" y="14"/>
                    <a:pt x="104" y="14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3" y="14"/>
                    <a:pt x="103" y="14"/>
                    <a:pt x="103" y="14"/>
                  </a:cubicBezTo>
                  <a:lnTo>
                    <a:pt x="104" y="14"/>
                  </a:lnTo>
                  <a:close/>
                  <a:moveTo>
                    <a:pt x="104" y="20"/>
                  </a:moveTo>
                  <a:cubicBezTo>
                    <a:pt x="104" y="20"/>
                    <a:pt x="104" y="20"/>
                    <a:pt x="104" y="20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20"/>
                    <a:pt x="103" y="20"/>
                    <a:pt x="103" y="20"/>
                  </a:cubicBezTo>
                  <a:lnTo>
                    <a:pt x="104" y="20"/>
                  </a:lnTo>
                  <a:close/>
                  <a:moveTo>
                    <a:pt x="104" y="17"/>
                  </a:moveTo>
                  <a:cubicBezTo>
                    <a:pt x="104" y="17"/>
                    <a:pt x="104" y="17"/>
                    <a:pt x="104" y="17"/>
                  </a:cubicBezTo>
                  <a:cubicBezTo>
                    <a:pt x="104" y="15"/>
                    <a:pt x="104" y="15"/>
                    <a:pt x="104" y="15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7"/>
                    <a:pt x="103" y="17"/>
                    <a:pt x="103" y="17"/>
                  </a:cubicBezTo>
                  <a:lnTo>
                    <a:pt x="104" y="17"/>
                  </a:lnTo>
                  <a:close/>
                  <a:moveTo>
                    <a:pt x="103" y="3"/>
                  </a:moveTo>
                  <a:cubicBezTo>
                    <a:pt x="103" y="3"/>
                    <a:pt x="103" y="3"/>
                    <a:pt x="103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3"/>
                    <a:pt x="103" y="3"/>
                    <a:pt x="103" y="3"/>
                  </a:cubicBezTo>
                  <a:close/>
                  <a:moveTo>
                    <a:pt x="103" y="5"/>
                  </a:moveTo>
                  <a:cubicBezTo>
                    <a:pt x="103" y="5"/>
                    <a:pt x="103" y="5"/>
                    <a:pt x="103" y="5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103" y="3"/>
                    <a:pt x="103" y="3"/>
                    <a:pt x="103" y="3"/>
                  </a:cubicBezTo>
                  <a:lnTo>
                    <a:pt x="103" y="5"/>
                  </a:lnTo>
                  <a:close/>
                  <a:moveTo>
                    <a:pt x="67" y="42"/>
                  </a:moveTo>
                  <a:cubicBezTo>
                    <a:pt x="67" y="42"/>
                    <a:pt x="67" y="42"/>
                    <a:pt x="67" y="42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67" y="41"/>
                    <a:pt x="67" y="41"/>
                    <a:pt x="67" y="41"/>
                  </a:cubicBezTo>
                  <a:lnTo>
                    <a:pt x="67" y="42"/>
                  </a:lnTo>
                  <a:close/>
                  <a:moveTo>
                    <a:pt x="67" y="43"/>
                  </a:moveTo>
                  <a:cubicBezTo>
                    <a:pt x="67" y="43"/>
                    <a:pt x="67" y="43"/>
                    <a:pt x="67" y="43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67" y="42"/>
                    <a:pt x="67" y="42"/>
                    <a:pt x="67" y="42"/>
                  </a:cubicBezTo>
                  <a:lnTo>
                    <a:pt x="67" y="43"/>
                  </a:lnTo>
                  <a:close/>
                  <a:moveTo>
                    <a:pt x="67" y="43"/>
                  </a:moveTo>
                  <a:cubicBezTo>
                    <a:pt x="67" y="43"/>
                    <a:pt x="67" y="43"/>
                    <a:pt x="67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67" y="43"/>
                    <a:pt x="67" y="43"/>
                    <a:pt x="67" y="43"/>
                  </a:cubicBezTo>
                  <a:close/>
                  <a:moveTo>
                    <a:pt x="67" y="41"/>
                  </a:moveTo>
                  <a:cubicBezTo>
                    <a:pt x="67" y="41"/>
                    <a:pt x="67" y="41"/>
                    <a:pt x="67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67" y="41"/>
                    <a:pt x="67" y="41"/>
                    <a:pt x="67" y="41"/>
                  </a:cubicBezTo>
                  <a:close/>
                  <a:moveTo>
                    <a:pt x="71" y="37"/>
                  </a:moveTo>
                  <a:cubicBezTo>
                    <a:pt x="71" y="37"/>
                    <a:pt x="71" y="37"/>
                    <a:pt x="71" y="37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71" y="37"/>
                    <a:pt x="71" y="37"/>
                    <a:pt x="71" y="37"/>
                  </a:cubicBezTo>
                  <a:close/>
                  <a:moveTo>
                    <a:pt x="67" y="40"/>
                  </a:moveTo>
                  <a:cubicBezTo>
                    <a:pt x="67" y="40"/>
                    <a:pt x="67" y="40"/>
                    <a:pt x="67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67" y="40"/>
                    <a:pt x="67" y="40"/>
                    <a:pt x="67" y="40"/>
                  </a:cubicBezTo>
                  <a:close/>
                  <a:moveTo>
                    <a:pt x="6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0" y="41"/>
                    <a:pt x="60" y="41"/>
                    <a:pt x="60" y="41"/>
                  </a:cubicBezTo>
                  <a:lnTo>
                    <a:pt x="60" y="42"/>
                  </a:lnTo>
                  <a:close/>
                  <a:moveTo>
                    <a:pt x="67" y="39"/>
                  </a:moveTo>
                  <a:cubicBezTo>
                    <a:pt x="67" y="39"/>
                    <a:pt x="67" y="39"/>
                    <a:pt x="67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67" y="39"/>
                    <a:pt x="67" y="39"/>
                    <a:pt x="67" y="39"/>
                  </a:cubicBez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1" y="39"/>
                    <a:pt x="71" y="39"/>
                    <a:pt x="71" y="39"/>
                  </a:cubicBezTo>
                  <a:close/>
                  <a:moveTo>
                    <a:pt x="71" y="40"/>
                  </a:moveTo>
                  <a:cubicBezTo>
                    <a:pt x="71" y="40"/>
                    <a:pt x="71" y="40"/>
                    <a:pt x="71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1" y="40"/>
                    <a:pt x="71" y="40"/>
                    <a:pt x="71" y="40"/>
                  </a:cubicBezTo>
                  <a:close/>
                  <a:moveTo>
                    <a:pt x="71" y="41"/>
                  </a:moveTo>
                  <a:cubicBezTo>
                    <a:pt x="71" y="41"/>
                    <a:pt x="71" y="41"/>
                    <a:pt x="71" y="41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1" y="41"/>
                    <a:pt x="71" y="41"/>
                    <a:pt x="71" y="41"/>
                  </a:cubicBez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1" y="38"/>
                    <a:pt x="71" y="38"/>
                    <a:pt x="71" y="38"/>
                  </a:cubicBezTo>
                  <a:lnTo>
                    <a:pt x="71" y="39"/>
                  </a:lnTo>
                  <a:close/>
                  <a:moveTo>
                    <a:pt x="67" y="45"/>
                  </a:moveTo>
                  <a:cubicBezTo>
                    <a:pt x="67" y="45"/>
                    <a:pt x="67" y="45"/>
                    <a:pt x="67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67" y="45"/>
                    <a:pt x="67" y="45"/>
                    <a:pt x="67" y="45"/>
                  </a:cubicBezTo>
                  <a:close/>
                  <a:moveTo>
                    <a:pt x="74" y="37"/>
                  </a:moveTo>
                  <a:cubicBezTo>
                    <a:pt x="74" y="37"/>
                    <a:pt x="74" y="37"/>
                    <a:pt x="74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4" y="37"/>
                    <a:pt x="74" y="37"/>
                    <a:pt x="74" y="37"/>
                  </a:cubicBezTo>
                  <a:close/>
                  <a:moveTo>
                    <a:pt x="67" y="44"/>
                  </a:moveTo>
                  <a:cubicBezTo>
                    <a:pt x="67" y="44"/>
                    <a:pt x="67" y="44"/>
                    <a:pt x="67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67" y="44"/>
                    <a:pt x="67" y="44"/>
                    <a:pt x="67" y="44"/>
                  </a:cubicBezTo>
                  <a:close/>
                  <a:moveTo>
                    <a:pt x="67" y="39"/>
                  </a:moveTo>
                  <a:cubicBezTo>
                    <a:pt x="67" y="39"/>
                    <a:pt x="67" y="39"/>
                    <a:pt x="67" y="39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67" y="38"/>
                    <a:pt x="67" y="38"/>
                    <a:pt x="67" y="38"/>
                  </a:cubicBezTo>
                  <a:lnTo>
                    <a:pt x="67" y="39"/>
                  </a:lnTo>
                  <a:close/>
                  <a:moveTo>
                    <a:pt x="60" y="46"/>
                  </a:moveTo>
                  <a:cubicBezTo>
                    <a:pt x="60" y="46"/>
                    <a:pt x="60" y="46"/>
                    <a:pt x="60" y="46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0" y="45"/>
                    <a:pt x="60" y="45"/>
                    <a:pt x="60" y="45"/>
                  </a:cubicBezTo>
                  <a:lnTo>
                    <a:pt x="60" y="46"/>
                  </a:lnTo>
                  <a:close/>
                  <a:moveTo>
                    <a:pt x="60" y="45"/>
                  </a:moveTo>
                  <a:cubicBezTo>
                    <a:pt x="60" y="45"/>
                    <a:pt x="60" y="45"/>
                    <a:pt x="60" y="45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0" y="44"/>
                    <a:pt x="60" y="44"/>
                    <a:pt x="60" y="44"/>
                  </a:cubicBezTo>
                  <a:lnTo>
                    <a:pt x="60" y="45"/>
                  </a:lnTo>
                  <a:close/>
                  <a:moveTo>
                    <a:pt x="67" y="38"/>
                  </a:moveTo>
                  <a:cubicBezTo>
                    <a:pt x="67" y="38"/>
                    <a:pt x="67" y="38"/>
                    <a:pt x="67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7" y="38"/>
                    <a:pt x="67" y="38"/>
                    <a:pt x="67" y="38"/>
                  </a:cubicBezTo>
                  <a:close/>
                  <a:moveTo>
                    <a:pt x="64" y="39"/>
                  </a:moveTo>
                  <a:cubicBezTo>
                    <a:pt x="64" y="39"/>
                    <a:pt x="64" y="39"/>
                    <a:pt x="64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4" y="39"/>
                    <a:pt x="64" y="39"/>
                    <a:pt x="64" y="39"/>
                  </a:cubicBezTo>
                  <a:close/>
                  <a:moveTo>
                    <a:pt x="6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0" y="42"/>
                    <a:pt x="60" y="42"/>
                    <a:pt x="60" y="42"/>
                  </a:cubicBezTo>
                  <a:close/>
                  <a:moveTo>
                    <a:pt x="60" y="44"/>
                  </a:moveTo>
                  <a:cubicBezTo>
                    <a:pt x="60" y="44"/>
                    <a:pt x="60" y="44"/>
                    <a:pt x="60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0" y="44"/>
                    <a:pt x="60" y="44"/>
                    <a:pt x="60" y="44"/>
                  </a:cubicBezTo>
                  <a:close/>
                  <a:moveTo>
                    <a:pt x="60" y="43"/>
                  </a:moveTo>
                  <a:cubicBezTo>
                    <a:pt x="60" y="43"/>
                    <a:pt x="60" y="43"/>
                    <a:pt x="60" y="43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0" y="43"/>
                    <a:pt x="60" y="43"/>
                    <a:pt x="60" y="43"/>
                  </a:cubicBezTo>
                  <a:close/>
                  <a:moveTo>
                    <a:pt x="64" y="43"/>
                  </a:moveTo>
                  <a:cubicBezTo>
                    <a:pt x="64" y="43"/>
                    <a:pt x="64" y="43"/>
                    <a:pt x="64" y="43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4" y="43"/>
                    <a:pt x="64" y="43"/>
                    <a:pt x="64" y="43"/>
                  </a:cubicBezTo>
                  <a:close/>
                  <a:moveTo>
                    <a:pt x="64" y="45"/>
                  </a:moveTo>
                  <a:cubicBezTo>
                    <a:pt x="64" y="45"/>
                    <a:pt x="64" y="45"/>
                    <a:pt x="64" y="4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4" y="45"/>
                    <a:pt x="64" y="45"/>
                    <a:pt x="64" y="45"/>
                  </a:cubicBezTo>
                  <a:close/>
                  <a:moveTo>
                    <a:pt x="64" y="40"/>
                  </a:moveTo>
                  <a:cubicBezTo>
                    <a:pt x="64" y="40"/>
                    <a:pt x="64" y="40"/>
                    <a:pt x="64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4" y="40"/>
                    <a:pt x="64" y="40"/>
                    <a:pt x="64" y="40"/>
                  </a:cubicBezTo>
                  <a:close/>
                  <a:moveTo>
                    <a:pt x="64" y="45"/>
                  </a:moveTo>
                  <a:cubicBezTo>
                    <a:pt x="64" y="45"/>
                    <a:pt x="64" y="45"/>
                    <a:pt x="64" y="45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4" y="44"/>
                    <a:pt x="64" y="44"/>
                    <a:pt x="64" y="44"/>
                  </a:cubicBezTo>
                  <a:lnTo>
                    <a:pt x="64" y="45"/>
                  </a:lnTo>
                  <a:close/>
                  <a:moveTo>
                    <a:pt x="64" y="44"/>
                  </a:moveTo>
                  <a:cubicBezTo>
                    <a:pt x="64" y="44"/>
                    <a:pt x="64" y="44"/>
                    <a:pt x="64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4" y="43"/>
                    <a:pt x="64" y="43"/>
                    <a:pt x="64" y="43"/>
                  </a:cubicBezTo>
                  <a:lnTo>
                    <a:pt x="64" y="44"/>
                  </a:lnTo>
                  <a:close/>
                  <a:moveTo>
                    <a:pt x="64" y="41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4" y="40"/>
                    <a:pt x="64" y="40"/>
                    <a:pt x="64" y="40"/>
                  </a:cubicBezTo>
                  <a:lnTo>
                    <a:pt x="64" y="41"/>
                  </a:lnTo>
                  <a:close/>
                  <a:moveTo>
                    <a:pt x="64" y="42"/>
                  </a:moveTo>
                  <a:cubicBezTo>
                    <a:pt x="64" y="42"/>
                    <a:pt x="64" y="42"/>
                    <a:pt x="64" y="42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4" y="41"/>
                    <a:pt x="64" y="41"/>
                    <a:pt x="64" y="41"/>
                  </a:cubicBezTo>
                  <a:lnTo>
                    <a:pt x="64" y="42"/>
                  </a:lnTo>
                  <a:close/>
                  <a:moveTo>
                    <a:pt x="64" y="42"/>
                  </a:moveTo>
                  <a:cubicBezTo>
                    <a:pt x="64" y="42"/>
                    <a:pt x="64" y="42"/>
                    <a:pt x="64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4" y="42"/>
                    <a:pt x="64" y="42"/>
                    <a:pt x="64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8"/>
            <p:cNvSpPr>
              <a:spLocks noEditPoints="1"/>
            </p:cNvSpPr>
            <p:nvPr/>
          </p:nvSpPr>
          <p:spPr bwMode="auto">
            <a:xfrm>
              <a:off x="1193" y="4158"/>
              <a:ext cx="482" cy="141"/>
            </a:xfrm>
            <a:custGeom>
              <a:avLst/>
              <a:gdLst>
                <a:gd name="T0" fmla="*/ 0 w 186"/>
                <a:gd name="T1" fmla="*/ 53 h 53"/>
                <a:gd name="T2" fmla="*/ 81 w 186"/>
                <a:gd name="T3" fmla="*/ 11 h 53"/>
                <a:gd name="T4" fmla="*/ 155 w 186"/>
                <a:gd name="T5" fmla="*/ 31 h 53"/>
                <a:gd name="T6" fmla="*/ 76 w 186"/>
                <a:gd name="T7" fmla="*/ 4 h 53"/>
                <a:gd name="T8" fmla="*/ 96 w 186"/>
                <a:gd name="T9" fmla="*/ 49 h 53"/>
                <a:gd name="T10" fmla="*/ 95 w 186"/>
                <a:gd name="T11" fmla="*/ 52 h 53"/>
                <a:gd name="T12" fmla="*/ 154 w 186"/>
                <a:gd name="T13" fmla="*/ 15 h 53"/>
                <a:gd name="T14" fmla="*/ 99 w 186"/>
                <a:gd name="T15" fmla="*/ 17 h 53"/>
                <a:gd name="T16" fmla="*/ 18 w 186"/>
                <a:gd name="T17" fmla="*/ 19 h 53"/>
                <a:gd name="T18" fmla="*/ 15 w 186"/>
                <a:gd name="T19" fmla="*/ 21 h 53"/>
                <a:gd name="T20" fmla="*/ 19 w 186"/>
                <a:gd name="T21" fmla="*/ 20 h 53"/>
                <a:gd name="T22" fmla="*/ 23 w 186"/>
                <a:gd name="T23" fmla="*/ 32 h 53"/>
                <a:gd name="T24" fmla="*/ 25 w 186"/>
                <a:gd name="T25" fmla="*/ 32 h 53"/>
                <a:gd name="T26" fmla="*/ 29 w 186"/>
                <a:gd name="T27" fmla="*/ 17 h 53"/>
                <a:gd name="T28" fmla="*/ 49 w 186"/>
                <a:gd name="T29" fmla="*/ 18 h 53"/>
                <a:gd name="T30" fmla="*/ 59 w 186"/>
                <a:gd name="T31" fmla="*/ 4 h 53"/>
                <a:gd name="T32" fmla="*/ 31 w 186"/>
                <a:gd name="T33" fmla="*/ 2 h 53"/>
                <a:gd name="T34" fmla="*/ 22 w 186"/>
                <a:gd name="T35" fmla="*/ 5 h 53"/>
                <a:gd name="T36" fmla="*/ 67 w 186"/>
                <a:gd name="T37" fmla="*/ 31 h 53"/>
                <a:gd name="T38" fmla="*/ 75 w 186"/>
                <a:gd name="T39" fmla="*/ 31 h 53"/>
                <a:gd name="T40" fmla="*/ 78 w 186"/>
                <a:gd name="T41" fmla="*/ 29 h 53"/>
                <a:gd name="T42" fmla="*/ 83 w 186"/>
                <a:gd name="T43" fmla="*/ 26 h 53"/>
                <a:gd name="T44" fmla="*/ 93 w 186"/>
                <a:gd name="T45" fmla="*/ 19 h 53"/>
                <a:gd name="T46" fmla="*/ 103 w 186"/>
                <a:gd name="T47" fmla="*/ 17 h 53"/>
                <a:gd name="T48" fmla="*/ 107 w 186"/>
                <a:gd name="T49" fmla="*/ 21 h 53"/>
                <a:gd name="T50" fmla="*/ 117 w 186"/>
                <a:gd name="T51" fmla="*/ 21 h 53"/>
                <a:gd name="T52" fmla="*/ 20 w 186"/>
                <a:gd name="T53" fmla="*/ 35 h 53"/>
                <a:gd name="T54" fmla="*/ 28 w 186"/>
                <a:gd name="T55" fmla="*/ 41 h 53"/>
                <a:gd name="T56" fmla="*/ 31 w 186"/>
                <a:gd name="T57" fmla="*/ 41 h 53"/>
                <a:gd name="T58" fmla="*/ 33 w 186"/>
                <a:gd name="T59" fmla="*/ 35 h 53"/>
                <a:gd name="T60" fmla="*/ 36 w 186"/>
                <a:gd name="T61" fmla="*/ 47 h 53"/>
                <a:gd name="T62" fmla="*/ 40 w 186"/>
                <a:gd name="T63" fmla="*/ 47 h 53"/>
                <a:gd name="T64" fmla="*/ 41 w 186"/>
                <a:gd name="T65" fmla="*/ 41 h 53"/>
                <a:gd name="T66" fmla="*/ 43 w 186"/>
                <a:gd name="T67" fmla="*/ 48 h 53"/>
                <a:gd name="T68" fmla="*/ 46 w 186"/>
                <a:gd name="T69" fmla="*/ 48 h 53"/>
                <a:gd name="T70" fmla="*/ 49 w 186"/>
                <a:gd name="T71" fmla="*/ 48 h 53"/>
                <a:gd name="T72" fmla="*/ 52 w 186"/>
                <a:gd name="T73" fmla="*/ 41 h 53"/>
                <a:gd name="T74" fmla="*/ 55 w 186"/>
                <a:gd name="T75" fmla="*/ 48 h 53"/>
                <a:gd name="T76" fmla="*/ 57 w 186"/>
                <a:gd name="T77" fmla="*/ 41 h 53"/>
                <a:gd name="T78" fmla="*/ 61 w 186"/>
                <a:gd name="T79" fmla="*/ 48 h 53"/>
                <a:gd name="T80" fmla="*/ 64 w 186"/>
                <a:gd name="T81" fmla="*/ 41 h 53"/>
                <a:gd name="T82" fmla="*/ 71 w 186"/>
                <a:gd name="T83" fmla="*/ 41 h 53"/>
                <a:gd name="T84" fmla="*/ 77 w 186"/>
                <a:gd name="T85" fmla="*/ 33 h 53"/>
                <a:gd name="T86" fmla="*/ 84 w 186"/>
                <a:gd name="T87" fmla="*/ 48 h 53"/>
                <a:gd name="T88" fmla="*/ 89 w 186"/>
                <a:gd name="T89" fmla="*/ 33 h 53"/>
                <a:gd name="T90" fmla="*/ 99 w 186"/>
                <a:gd name="T91" fmla="*/ 41 h 53"/>
                <a:gd name="T92" fmla="*/ 105 w 186"/>
                <a:gd name="T93" fmla="*/ 34 h 53"/>
                <a:gd name="T94" fmla="*/ 112 w 186"/>
                <a:gd name="T95" fmla="*/ 48 h 53"/>
                <a:gd name="T96" fmla="*/ 114 w 186"/>
                <a:gd name="T97" fmla="*/ 48 h 53"/>
                <a:gd name="T98" fmla="*/ 117 w 186"/>
                <a:gd name="T99" fmla="*/ 34 h 53"/>
                <a:gd name="T100" fmla="*/ 143 w 186"/>
                <a:gd name="T101" fmla="*/ 18 h 53"/>
                <a:gd name="T102" fmla="*/ 141 w 186"/>
                <a:gd name="T103" fmla="*/ 17 h 53"/>
                <a:gd name="T104" fmla="*/ 134 w 186"/>
                <a:gd name="T105" fmla="*/ 33 h 53"/>
                <a:gd name="T106" fmla="*/ 127 w 186"/>
                <a:gd name="T107" fmla="*/ 32 h 53"/>
                <a:gd name="T108" fmla="*/ 123 w 186"/>
                <a:gd name="T109" fmla="*/ 22 h 53"/>
                <a:gd name="T110" fmla="*/ 120 w 186"/>
                <a:gd name="T111" fmla="*/ 18 h 53"/>
                <a:gd name="T112" fmla="*/ 122 w 186"/>
                <a:gd name="T113" fmla="*/ 41 h 53"/>
                <a:gd name="T114" fmla="*/ 125 w 186"/>
                <a:gd name="T115" fmla="*/ 33 h 53"/>
                <a:gd name="T116" fmla="*/ 155 w 186"/>
                <a:gd name="T117" fmla="*/ 49 h 53"/>
                <a:gd name="T118" fmla="*/ 162 w 186"/>
                <a:gd name="T119" fmla="*/ 40 h 53"/>
                <a:gd name="T120" fmla="*/ 162 w 186"/>
                <a:gd name="T121" fmla="*/ 40 h 53"/>
                <a:gd name="T122" fmla="*/ 177 w 186"/>
                <a:gd name="T123" fmla="*/ 49 h 53"/>
                <a:gd name="T124" fmla="*/ 181 w 186"/>
                <a:gd name="T125" fmla="*/ 4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6" h="53">
                  <a:moveTo>
                    <a:pt x="3" y="53"/>
                  </a:moveTo>
                  <a:cubicBezTo>
                    <a:pt x="94" y="51"/>
                    <a:pt x="94" y="51"/>
                    <a:pt x="94" y="5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3" y="52"/>
                    <a:pt x="3" y="52"/>
                    <a:pt x="3" y="52"/>
                  </a:cubicBezTo>
                  <a:lnTo>
                    <a:pt x="3" y="53"/>
                  </a:lnTo>
                  <a:close/>
                  <a:moveTo>
                    <a:pt x="4" y="50"/>
                  </a:moveTo>
                  <a:cubicBezTo>
                    <a:pt x="4" y="50"/>
                    <a:pt x="4" y="50"/>
                    <a:pt x="4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3" y="51"/>
                    <a:pt x="3" y="51"/>
                    <a:pt x="3" y="51"/>
                  </a:cubicBezTo>
                  <a:lnTo>
                    <a:pt x="4" y="50"/>
                  </a:lnTo>
                  <a:close/>
                  <a:moveTo>
                    <a:pt x="3" y="50"/>
                  </a:moveTo>
                  <a:cubicBezTo>
                    <a:pt x="3" y="50"/>
                    <a:pt x="3" y="50"/>
                    <a:pt x="3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0"/>
                    <a:pt x="2" y="50"/>
                    <a:pt x="2" y="50"/>
                  </a:cubicBezTo>
                  <a:lnTo>
                    <a:pt x="3" y="50"/>
                  </a:ln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6" y="49"/>
                    <a:pt x="5" y="49"/>
                    <a:pt x="5" y="49"/>
                  </a:cubicBezTo>
                  <a:cubicBezTo>
                    <a:pt x="5" y="51"/>
                    <a:pt x="5" y="51"/>
                    <a:pt x="5" y="51"/>
                  </a:cubicBezTo>
                  <a:lnTo>
                    <a:pt x="5" y="49"/>
                  </a:lnTo>
                  <a:close/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9" y="47"/>
                    <a:pt x="9" y="47"/>
                    <a:pt x="9" y="47"/>
                  </a:cubicBezTo>
                  <a:lnTo>
                    <a:pt x="10" y="47"/>
                  </a:lnTo>
                  <a:close/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0" y="53"/>
                    <a:pt x="0" y="53"/>
                    <a:pt x="0" y="53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5" y="51"/>
                    <a:pt x="5" y="51"/>
                    <a:pt x="5" y="51"/>
                  </a:cubicBezTo>
                  <a:lnTo>
                    <a:pt x="5" y="52"/>
                  </a:lnTo>
                  <a:close/>
                  <a:moveTo>
                    <a:pt x="76" y="7"/>
                  </a:moveTo>
                  <a:cubicBezTo>
                    <a:pt x="76" y="7"/>
                    <a:pt x="76" y="7"/>
                    <a:pt x="76" y="7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9"/>
                    <a:pt x="78" y="8"/>
                    <a:pt x="77" y="8"/>
                  </a:cubicBezTo>
                  <a:cubicBezTo>
                    <a:pt x="76" y="7"/>
                    <a:pt x="76" y="7"/>
                    <a:pt x="76" y="7"/>
                  </a:cubicBezTo>
                  <a:close/>
                  <a:moveTo>
                    <a:pt x="99" y="13"/>
                  </a:moveTo>
                  <a:cubicBezTo>
                    <a:pt x="99" y="13"/>
                    <a:pt x="99" y="13"/>
                    <a:pt x="99" y="13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102" y="13"/>
                    <a:pt x="102" y="13"/>
                    <a:pt x="102" y="13"/>
                  </a:cubicBezTo>
                  <a:lnTo>
                    <a:pt x="99" y="13"/>
                  </a:lnTo>
                  <a:close/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8" y="48"/>
                    <a:pt x="8" y="48"/>
                    <a:pt x="8" y="48"/>
                  </a:cubicBezTo>
                  <a:lnTo>
                    <a:pt x="10" y="48"/>
                  </a:lnTo>
                  <a:close/>
                  <a:moveTo>
                    <a:pt x="87" y="12"/>
                  </a:moveTo>
                  <a:cubicBezTo>
                    <a:pt x="87" y="12"/>
                    <a:pt x="87" y="12"/>
                    <a:pt x="87" y="12"/>
                  </a:cubicBezTo>
                  <a:cubicBezTo>
                    <a:pt x="87" y="12"/>
                    <a:pt x="85" y="11"/>
                    <a:pt x="84" y="11"/>
                  </a:cubicBezTo>
                  <a:cubicBezTo>
                    <a:pt x="83" y="11"/>
                    <a:pt x="81" y="10"/>
                    <a:pt x="81" y="10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1" y="11"/>
                    <a:pt x="82" y="12"/>
                    <a:pt x="83" y="12"/>
                  </a:cubicBezTo>
                  <a:cubicBezTo>
                    <a:pt x="85" y="13"/>
                    <a:pt x="87" y="13"/>
                    <a:pt x="87" y="13"/>
                  </a:cubicBezTo>
                  <a:lnTo>
                    <a:pt x="87" y="12"/>
                  </a:lnTo>
                  <a:close/>
                  <a:moveTo>
                    <a:pt x="92" y="13"/>
                  </a:moveTo>
                  <a:cubicBezTo>
                    <a:pt x="92" y="13"/>
                    <a:pt x="92" y="13"/>
                    <a:pt x="92" y="13"/>
                  </a:cubicBezTo>
                  <a:cubicBezTo>
                    <a:pt x="91" y="12"/>
                    <a:pt x="88" y="12"/>
                    <a:pt x="88" y="12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3" y="13"/>
                    <a:pt x="92" y="13"/>
                  </a:cubicBez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11" y="50"/>
                    <a:pt x="11" y="50"/>
                  </a:cubicBezTo>
                  <a:close/>
                  <a:moveTo>
                    <a:pt x="181" y="49"/>
                  </a:moveTo>
                  <a:cubicBezTo>
                    <a:pt x="181" y="49"/>
                    <a:pt x="181" y="49"/>
                    <a:pt x="181" y="49"/>
                  </a:cubicBezTo>
                  <a:cubicBezTo>
                    <a:pt x="181" y="40"/>
                    <a:pt x="181" y="40"/>
                    <a:pt x="181" y="40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83" y="49"/>
                    <a:pt x="183" y="49"/>
                    <a:pt x="183" y="49"/>
                  </a:cubicBezTo>
                  <a:cubicBezTo>
                    <a:pt x="183" y="49"/>
                    <a:pt x="183" y="49"/>
                    <a:pt x="183" y="49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6" y="32"/>
                    <a:pt x="155" y="32"/>
                    <a:pt x="155" y="32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4" y="40"/>
                    <a:pt x="154" y="40"/>
                    <a:pt x="154" y="40"/>
                  </a:cubicBezTo>
                  <a:cubicBezTo>
                    <a:pt x="154" y="40"/>
                    <a:pt x="154" y="40"/>
                    <a:pt x="154" y="39"/>
                  </a:cubicBezTo>
                  <a:cubicBezTo>
                    <a:pt x="154" y="37"/>
                    <a:pt x="154" y="32"/>
                    <a:pt x="154" y="32"/>
                  </a:cubicBezTo>
                  <a:cubicBezTo>
                    <a:pt x="154" y="32"/>
                    <a:pt x="151" y="32"/>
                    <a:pt x="148" y="31"/>
                  </a:cubicBezTo>
                  <a:cubicBezTo>
                    <a:pt x="145" y="31"/>
                    <a:pt x="143" y="31"/>
                    <a:pt x="143" y="31"/>
                  </a:cubicBezTo>
                  <a:cubicBezTo>
                    <a:pt x="143" y="31"/>
                    <a:pt x="143" y="38"/>
                    <a:pt x="143" y="40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86" y="30"/>
                    <a:pt x="186" y="30"/>
                    <a:pt x="186" y="30"/>
                  </a:cubicBezTo>
                  <a:cubicBezTo>
                    <a:pt x="173" y="30"/>
                    <a:pt x="173" y="30"/>
                    <a:pt x="173" y="30"/>
                  </a:cubicBezTo>
                  <a:cubicBezTo>
                    <a:pt x="170" y="10"/>
                    <a:pt x="170" y="10"/>
                    <a:pt x="170" y="10"/>
                  </a:cubicBezTo>
                  <a:cubicBezTo>
                    <a:pt x="170" y="10"/>
                    <a:pt x="167" y="10"/>
                    <a:pt x="165" y="10"/>
                  </a:cubicBezTo>
                  <a:cubicBezTo>
                    <a:pt x="163" y="10"/>
                    <a:pt x="159" y="10"/>
                    <a:pt x="159" y="10"/>
                  </a:cubicBezTo>
                  <a:cubicBezTo>
                    <a:pt x="159" y="10"/>
                    <a:pt x="159" y="10"/>
                    <a:pt x="159" y="10"/>
                  </a:cubicBezTo>
                  <a:cubicBezTo>
                    <a:pt x="159" y="13"/>
                    <a:pt x="159" y="13"/>
                    <a:pt x="159" y="13"/>
                  </a:cubicBezTo>
                  <a:cubicBezTo>
                    <a:pt x="158" y="13"/>
                    <a:pt x="158" y="13"/>
                    <a:pt x="156" y="14"/>
                  </a:cubicBezTo>
                  <a:cubicBezTo>
                    <a:pt x="154" y="14"/>
                    <a:pt x="154" y="15"/>
                    <a:pt x="154" y="15"/>
                  </a:cubicBezTo>
                  <a:cubicBezTo>
                    <a:pt x="154" y="21"/>
                    <a:pt x="154" y="21"/>
                    <a:pt x="154" y="21"/>
                  </a:cubicBezTo>
                  <a:cubicBezTo>
                    <a:pt x="153" y="22"/>
                    <a:pt x="153" y="22"/>
                    <a:pt x="153" y="22"/>
                  </a:cubicBezTo>
                  <a:cubicBezTo>
                    <a:pt x="153" y="22"/>
                    <a:pt x="153" y="21"/>
                    <a:pt x="153" y="21"/>
                  </a:cubicBezTo>
                  <a:cubicBezTo>
                    <a:pt x="153" y="20"/>
                    <a:pt x="152" y="20"/>
                    <a:pt x="150" y="20"/>
                  </a:cubicBezTo>
                  <a:cubicBezTo>
                    <a:pt x="150" y="19"/>
                    <a:pt x="149" y="19"/>
                    <a:pt x="149" y="19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48" y="13"/>
                    <a:pt x="129" y="13"/>
                    <a:pt x="117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89" y="11"/>
                    <a:pt x="85" y="10"/>
                  </a:cubicBezTo>
                  <a:cubicBezTo>
                    <a:pt x="82" y="9"/>
                    <a:pt x="78" y="7"/>
                    <a:pt x="77" y="6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9" y="48"/>
                    <a:pt x="109" y="48"/>
                    <a:pt x="109" y="48"/>
                  </a:cubicBezTo>
                  <a:cubicBezTo>
                    <a:pt x="109" y="48"/>
                    <a:pt x="109" y="48"/>
                    <a:pt x="109" y="48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123" y="51"/>
                    <a:pt x="123" y="51"/>
                    <a:pt x="123" y="51"/>
                  </a:cubicBezTo>
                  <a:cubicBezTo>
                    <a:pt x="148" y="53"/>
                    <a:pt x="148" y="53"/>
                    <a:pt x="148" y="53"/>
                  </a:cubicBezTo>
                  <a:cubicBezTo>
                    <a:pt x="186" y="53"/>
                    <a:pt x="186" y="53"/>
                    <a:pt x="186" y="53"/>
                  </a:cubicBezTo>
                  <a:cubicBezTo>
                    <a:pt x="186" y="49"/>
                    <a:pt x="186" y="49"/>
                    <a:pt x="186" y="49"/>
                  </a:cubicBezTo>
                  <a:lnTo>
                    <a:pt x="181" y="49"/>
                  </a:lnTo>
                  <a:close/>
                  <a:moveTo>
                    <a:pt x="181" y="32"/>
                  </a:moveTo>
                  <a:cubicBezTo>
                    <a:pt x="181" y="32"/>
                    <a:pt x="181" y="32"/>
                    <a:pt x="181" y="32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81" y="40"/>
                    <a:pt x="181" y="40"/>
                    <a:pt x="181" y="40"/>
                  </a:cubicBezTo>
                  <a:lnTo>
                    <a:pt x="181" y="32"/>
                  </a:lnTo>
                  <a:close/>
                  <a:moveTo>
                    <a:pt x="160" y="10"/>
                  </a:moveTo>
                  <a:cubicBezTo>
                    <a:pt x="160" y="10"/>
                    <a:pt x="160" y="10"/>
                    <a:pt x="160" y="10"/>
                  </a:cubicBezTo>
                  <a:cubicBezTo>
                    <a:pt x="160" y="10"/>
                    <a:pt x="161" y="10"/>
                    <a:pt x="163" y="10"/>
                  </a:cubicBezTo>
                  <a:cubicBezTo>
                    <a:pt x="165" y="10"/>
                    <a:pt x="170" y="11"/>
                    <a:pt x="170" y="11"/>
                  </a:cubicBezTo>
                  <a:cubicBezTo>
                    <a:pt x="170" y="11"/>
                    <a:pt x="166" y="11"/>
                    <a:pt x="164" y="11"/>
                  </a:cubicBezTo>
                  <a:cubicBezTo>
                    <a:pt x="162" y="11"/>
                    <a:pt x="160" y="10"/>
                    <a:pt x="160" y="10"/>
                  </a:cubicBezTo>
                  <a:cubicBezTo>
                    <a:pt x="160" y="13"/>
                    <a:pt x="160" y="13"/>
                    <a:pt x="160" y="13"/>
                  </a:cubicBezTo>
                  <a:cubicBezTo>
                    <a:pt x="159" y="13"/>
                    <a:pt x="159" y="13"/>
                    <a:pt x="159" y="13"/>
                  </a:cubicBezTo>
                  <a:cubicBezTo>
                    <a:pt x="159" y="10"/>
                    <a:pt x="159" y="10"/>
                    <a:pt x="159" y="10"/>
                  </a:cubicBezTo>
                  <a:lnTo>
                    <a:pt x="160" y="10"/>
                  </a:lnTo>
                  <a:close/>
                  <a:moveTo>
                    <a:pt x="159" y="13"/>
                  </a:moveTo>
                  <a:cubicBezTo>
                    <a:pt x="159" y="13"/>
                    <a:pt x="159" y="13"/>
                    <a:pt x="159" y="13"/>
                  </a:cubicBezTo>
                  <a:cubicBezTo>
                    <a:pt x="164" y="12"/>
                    <a:pt x="170" y="11"/>
                    <a:pt x="170" y="11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69" y="11"/>
                    <a:pt x="169" y="11"/>
                    <a:pt x="169" y="11"/>
                  </a:cubicBezTo>
                  <a:cubicBezTo>
                    <a:pt x="169" y="11"/>
                    <a:pt x="162" y="13"/>
                    <a:pt x="159" y="14"/>
                  </a:cubicBezTo>
                  <a:cubicBezTo>
                    <a:pt x="156" y="15"/>
                    <a:pt x="155" y="16"/>
                    <a:pt x="155" y="16"/>
                  </a:cubicBezTo>
                  <a:cubicBezTo>
                    <a:pt x="155" y="29"/>
                    <a:pt x="155" y="29"/>
                    <a:pt x="155" y="29"/>
                  </a:cubicBezTo>
                  <a:cubicBezTo>
                    <a:pt x="154" y="15"/>
                    <a:pt x="154" y="15"/>
                    <a:pt x="154" y="15"/>
                  </a:cubicBezTo>
                  <a:cubicBezTo>
                    <a:pt x="154" y="15"/>
                    <a:pt x="154" y="14"/>
                    <a:pt x="159" y="13"/>
                  </a:cubicBez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4" y="21"/>
                  </a:cubicBezTo>
                  <a:lnTo>
                    <a:pt x="114" y="20"/>
                  </a:lnTo>
                  <a:close/>
                  <a:moveTo>
                    <a:pt x="112" y="17"/>
                  </a:moveTo>
                  <a:cubicBezTo>
                    <a:pt x="112" y="17"/>
                    <a:pt x="112" y="17"/>
                    <a:pt x="112" y="17"/>
                  </a:cubicBezTo>
                  <a:cubicBezTo>
                    <a:pt x="114" y="17"/>
                    <a:pt x="114" y="17"/>
                    <a:pt x="114" y="17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2" y="19"/>
                    <a:pt x="112" y="19"/>
                    <a:pt x="112" y="19"/>
                  </a:cubicBezTo>
                  <a:lnTo>
                    <a:pt x="112" y="17"/>
                  </a:lnTo>
                  <a:close/>
                  <a:moveTo>
                    <a:pt x="111" y="22"/>
                  </a:moveTo>
                  <a:cubicBezTo>
                    <a:pt x="111" y="22"/>
                    <a:pt x="111" y="22"/>
                    <a:pt x="111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1" y="23"/>
                    <a:pt x="111" y="23"/>
                    <a:pt x="111" y="23"/>
                  </a:cubicBezTo>
                  <a:lnTo>
                    <a:pt x="111" y="22"/>
                  </a:lnTo>
                  <a:close/>
                  <a:moveTo>
                    <a:pt x="109" y="19"/>
                  </a:moveTo>
                  <a:cubicBezTo>
                    <a:pt x="109" y="19"/>
                    <a:pt x="109" y="19"/>
                    <a:pt x="109" y="19"/>
                  </a:cubicBezTo>
                  <a:cubicBezTo>
                    <a:pt x="111" y="19"/>
                    <a:pt x="111" y="19"/>
                    <a:pt x="111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09" y="21"/>
                    <a:pt x="109" y="21"/>
                    <a:pt x="109" y="21"/>
                  </a:cubicBezTo>
                  <a:lnTo>
                    <a:pt x="109" y="19"/>
                  </a:lnTo>
                  <a:close/>
                  <a:moveTo>
                    <a:pt x="98" y="13"/>
                  </a:moveTo>
                  <a:cubicBezTo>
                    <a:pt x="98" y="13"/>
                    <a:pt x="98" y="13"/>
                    <a:pt x="98" y="13"/>
                  </a:cubicBezTo>
                  <a:cubicBezTo>
                    <a:pt x="100" y="13"/>
                    <a:pt x="103" y="13"/>
                    <a:pt x="105" y="13"/>
                  </a:cubicBezTo>
                  <a:cubicBezTo>
                    <a:pt x="103" y="13"/>
                    <a:pt x="101" y="13"/>
                    <a:pt x="98" y="13"/>
                  </a:cubicBezTo>
                  <a:close/>
                  <a:moveTo>
                    <a:pt x="99" y="17"/>
                  </a:moveTo>
                  <a:cubicBezTo>
                    <a:pt x="99" y="17"/>
                    <a:pt x="99" y="17"/>
                    <a:pt x="99" y="17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97" y="17"/>
                    <a:pt x="97" y="17"/>
                    <a:pt x="97" y="17"/>
                  </a:cubicBezTo>
                  <a:lnTo>
                    <a:pt x="99" y="17"/>
                  </a:lnTo>
                  <a:close/>
                  <a:moveTo>
                    <a:pt x="88" y="12"/>
                  </a:moveTo>
                  <a:cubicBezTo>
                    <a:pt x="88" y="12"/>
                    <a:pt x="88" y="12"/>
                    <a:pt x="88" y="12"/>
                  </a:cubicBezTo>
                  <a:cubicBezTo>
                    <a:pt x="91" y="12"/>
                    <a:pt x="94" y="12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4" y="13"/>
                    <a:pt x="90" y="13"/>
                    <a:pt x="88" y="13"/>
                  </a:cubicBezTo>
                  <a:lnTo>
                    <a:pt x="88" y="12"/>
                  </a:lnTo>
                  <a:close/>
                  <a:moveTo>
                    <a:pt x="80" y="9"/>
                  </a:moveTo>
                  <a:cubicBezTo>
                    <a:pt x="80" y="9"/>
                    <a:pt x="80" y="9"/>
                    <a:pt x="80" y="9"/>
                  </a:cubicBezTo>
                  <a:cubicBezTo>
                    <a:pt x="82" y="10"/>
                    <a:pt x="83" y="11"/>
                    <a:pt x="85" y="11"/>
                  </a:cubicBezTo>
                  <a:cubicBezTo>
                    <a:pt x="85" y="11"/>
                    <a:pt x="86" y="12"/>
                    <a:pt x="87" y="12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0" y="13"/>
                    <a:pt x="80" y="13"/>
                    <a:pt x="80" y="13"/>
                  </a:cubicBezTo>
                  <a:lnTo>
                    <a:pt x="80" y="9"/>
                  </a:lnTo>
                  <a:close/>
                  <a:moveTo>
                    <a:pt x="86" y="25"/>
                  </a:moveTo>
                  <a:cubicBezTo>
                    <a:pt x="86" y="25"/>
                    <a:pt x="86" y="25"/>
                    <a:pt x="86" y="25"/>
                  </a:cubicBezTo>
                  <a:cubicBezTo>
                    <a:pt x="86" y="27"/>
                    <a:pt x="86" y="27"/>
                    <a:pt x="86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5" y="25"/>
                    <a:pt x="85" y="25"/>
                    <a:pt x="85" y="25"/>
                  </a:cubicBezTo>
                  <a:lnTo>
                    <a:pt x="86" y="25"/>
                  </a:lnTo>
                  <a:close/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1"/>
                    <a:pt x="14" y="11"/>
                    <a:pt x="14" y="11"/>
                  </a:cubicBezTo>
                  <a:lnTo>
                    <a:pt x="18" y="8"/>
                  </a:lnTo>
                  <a:close/>
                  <a:moveTo>
                    <a:pt x="18" y="20"/>
                  </a:moveTo>
                  <a:cubicBezTo>
                    <a:pt x="18" y="20"/>
                    <a:pt x="18" y="20"/>
                    <a:pt x="18" y="20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20"/>
                    <a:pt x="18" y="20"/>
                    <a:pt x="18" y="20"/>
                  </a:cubicBezTo>
                  <a:close/>
                  <a:moveTo>
                    <a:pt x="1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21"/>
                    <a:pt x="16" y="21"/>
                    <a:pt x="16" y="21"/>
                  </a:cubicBezTo>
                  <a:lnTo>
                    <a:pt x="18" y="21"/>
                  </a:lnTo>
                  <a:close/>
                  <a:moveTo>
                    <a:pt x="16" y="21"/>
                  </a:moveTo>
                  <a:cubicBezTo>
                    <a:pt x="16" y="21"/>
                    <a:pt x="16" y="21"/>
                    <a:pt x="16" y="21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21"/>
                    <a:pt x="15" y="21"/>
                    <a:pt x="15" y="21"/>
                  </a:cubicBezTo>
                  <a:lnTo>
                    <a:pt x="16" y="21"/>
                  </a:lnTo>
                  <a:close/>
                  <a:moveTo>
                    <a:pt x="15" y="21"/>
                  </a:moveTo>
                  <a:cubicBezTo>
                    <a:pt x="15" y="21"/>
                    <a:pt x="15" y="21"/>
                    <a:pt x="15" y="21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21"/>
                    <a:pt x="15" y="21"/>
                    <a:pt x="15" y="21"/>
                  </a:cubicBezTo>
                  <a:close/>
                  <a:moveTo>
                    <a:pt x="14" y="12"/>
                  </a:moveTo>
                  <a:cubicBezTo>
                    <a:pt x="14" y="12"/>
                    <a:pt x="14" y="12"/>
                    <a:pt x="14" y="12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lnTo>
                    <a:pt x="14" y="12"/>
                  </a:lnTo>
                  <a:close/>
                  <a:moveTo>
                    <a:pt x="19" y="33"/>
                  </a:moveTo>
                  <a:cubicBezTo>
                    <a:pt x="19" y="33"/>
                    <a:pt x="19" y="33"/>
                    <a:pt x="19" y="33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9" y="33"/>
                    <a:pt x="19" y="33"/>
                    <a:pt x="19" y="33"/>
                  </a:cubicBezTo>
                  <a:close/>
                  <a:moveTo>
                    <a:pt x="20" y="33"/>
                  </a:moveTo>
                  <a:cubicBezTo>
                    <a:pt x="20" y="33"/>
                    <a:pt x="20" y="33"/>
                    <a:pt x="20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20" y="33"/>
                    <a:pt x="20" y="33"/>
                    <a:pt x="20" y="33"/>
                  </a:cubicBezTo>
                  <a:close/>
                  <a:moveTo>
                    <a:pt x="19" y="32"/>
                  </a:moveTo>
                  <a:cubicBezTo>
                    <a:pt x="19" y="32"/>
                    <a:pt x="19" y="32"/>
                    <a:pt x="19" y="32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32"/>
                    <a:pt x="19" y="32"/>
                    <a:pt x="19" y="32"/>
                  </a:cubicBezTo>
                  <a:close/>
                  <a:moveTo>
                    <a:pt x="20" y="33"/>
                  </a:move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2"/>
                    <a:pt x="20" y="32"/>
                    <a:pt x="20" y="32"/>
                  </a:cubicBezTo>
                  <a:lnTo>
                    <a:pt x="20" y="33"/>
                  </a:lnTo>
                  <a:close/>
                  <a:moveTo>
                    <a:pt x="22" y="32"/>
                  </a:moveTo>
                  <a:cubicBezTo>
                    <a:pt x="22" y="32"/>
                    <a:pt x="22" y="32"/>
                    <a:pt x="22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32"/>
                    <a:pt x="22" y="32"/>
                    <a:pt x="22" y="32"/>
                  </a:cubicBezTo>
                  <a:close/>
                  <a:moveTo>
                    <a:pt x="21" y="33"/>
                  </a:moveTo>
                  <a:cubicBezTo>
                    <a:pt x="21" y="33"/>
                    <a:pt x="21" y="33"/>
                    <a:pt x="21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21" y="33"/>
                  </a:lnTo>
                  <a:close/>
                  <a:moveTo>
                    <a:pt x="22" y="33"/>
                  </a:moveTo>
                  <a:cubicBezTo>
                    <a:pt x="22" y="33"/>
                    <a:pt x="22" y="33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2" y="32"/>
                    <a:pt x="22" y="32"/>
                    <a:pt x="22" y="32"/>
                  </a:cubicBezTo>
                  <a:lnTo>
                    <a:pt x="22" y="33"/>
                  </a:lnTo>
                  <a:close/>
                  <a:moveTo>
                    <a:pt x="23" y="3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33"/>
                  </a:lnTo>
                  <a:close/>
                  <a:moveTo>
                    <a:pt x="22" y="32"/>
                  </a:moveTo>
                  <a:cubicBezTo>
                    <a:pt x="22" y="32"/>
                    <a:pt x="22" y="32"/>
                    <a:pt x="22" y="32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32"/>
                    <a:pt x="22" y="32"/>
                    <a:pt x="22" y="32"/>
                  </a:cubicBezTo>
                  <a:close/>
                  <a:moveTo>
                    <a:pt x="23" y="3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33"/>
                  </a:lnTo>
                  <a:close/>
                  <a:moveTo>
                    <a:pt x="23" y="32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32"/>
                    <a:pt x="23" y="32"/>
                    <a:pt x="23" y="32"/>
                  </a:cubicBezTo>
                  <a:close/>
                  <a:moveTo>
                    <a:pt x="25" y="33"/>
                  </a:moveTo>
                  <a:cubicBezTo>
                    <a:pt x="25" y="33"/>
                    <a:pt x="25" y="33"/>
                    <a:pt x="25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lnTo>
                    <a:pt x="25" y="33"/>
                  </a:lnTo>
                  <a:close/>
                  <a:moveTo>
                    <a:pt x="24" y="32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32"/>
                    <a:pt x="24" y="32"/>
                    <a:pt x="24" y="32"/>
                  </a:cubicBezTo>
                  <a:close/>
                  <a:moveTo>
                    <a:pt x="25" y="32"/>
                  </a:moveTo>
                  <a:cubicBezTo>
                    <a:pt x="25" y="32"/>
                    <a:pt x="25" y="32"/>
                    <a:pt x="25" y="32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32"/>
                    <a:pt x="25" y="32"/>
                    <a:pt x="25" y="32"/>
                  </a:cubicBezTo>
                  <a:close/>
                  <a:moveTo>
                    <a:pt x="26" y="31"/>
                  </a:moveTo>
                  <a:cubicBezTo>
                    <a:pt x="26" y="31"/>
                    <a:pt x="26" y="31"/>
                    <a:pt x="26" y="31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31"/>
                    <a:pt x="26" y="31"/>
                    <a:pt x="26" y="31"/>
                  </a:cubicBezTo>
                  <a:close/>
                  <a:moveTo>
                    <a:pt x="28" y="31"/>
                  </a:moveTo>
                  <a:cubicBezTo>
                    <a:pt x="28" y="31"/>
                    <a:pt x="28" y="31"/>
                    <a:pt x="28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8" y="17"/>
                    <a:pt x="28" y="17"/>
                    <a:pt x="28" y="17"/>
                  </a:cubicBezTo>
                  <a:lnTo>
                    <a:pt x="28" y="31"/>
                  </a:lnTo>
                  <a:close/>
                  <a:moveTo>
                    <a:pt x="30" y="31"/>
                  </a:moveTo>
                  <a:cubicBezTo>
                    <a:pt x="30" y="31"/>
                    <a:pt x="30" y="31"/>
                    <a:pt x="30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8"/>
                    <a:pt x="30" y="18"/>
                    <a:pt x="30" y="18"/>
                  </a:cubicBezTo>
                  <a:lnTo>
                    <a:pt x="30" y="31"/>
                  </a:lnTo>
                  <a:close/>
                  <a:moveTo>
                    <a:pt x="37" y="30"/>
                  </a:moveTo>
                  <a:cubicBezTo>
                    <a:pt x="37" y="30"/>
                    <a:pt x="37" y="30"/>
                    <a:pt x="37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30"/>
                  </a:lnTo>
                  <a:close/>
                  <a:moveTo>
                    <a:pt x="39" y="31"/>
                  </a:moveTo>
                  <a:cubicBezTo>
                    <a:pt x="39" y="31"/>
                    <a:pt x="39" y="31"/>
                    <a:pt x="39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lnTo>
                    <a:pt x="39" y="31"/>
                  </a:lnTo>
                  <a:close/>
                  <a:moveTo>
                    <a:pt x="42" y="31"/>
                  </a:moveTo>
                  <a:cubicBezTo>
                    <a:pt x="42" y="31"/>
                    <a:pt x="42" y="31"/>
                    <a:pt x="42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2" y="18"/>
                    <a:pt x="42" y="18"/>
                    <a:pt x="42" y="18"/>
                  </a:cubicBezTo>
                  <a:lnTo>
                    <a:pt x="42" y="31"/>
                  </a:lnTo>
                  <a:close/>
                  <a:moveTo>
                    <a:pt x="48" y="31"/>
                  </a:moveTo>
                  <a:cubicBezTo>
                    <a:pt x="48" y="31"/>
                    <a:pt x="48" y="31"/>
                    <a:pt x="48" y="31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8" y="18"/>
                    <a:pt x="48" y="18"/>
                    <a:pt x="48" y="18"/>
                  </a:cubicBezTo>
                  <a:lnTo>
                    <a:pt x="48" y="31"/>
                  </a:lnTo>
                  <a:close/>
                  <a:moveTo>
                    <a:pt x="50" y="31"/>
                  </a:move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9"/>
                    <a:pt x="50" y="19"/>
                    <a:pt x="50" y="19"/>
                  </a:cubicBezTo>
                  <a:lnTo>
                    <a:pt x="50" y="31"/>
                  </a:lnTo>
                  <a:close/>
                  <a:moveTo>
                    <a:pt x="52" y="31"/>
                  </a:moveTo>
                  <a:cubicBezTo>
                    <a:pt x="52" y="31"/>
                    <a:pt x="52" y="31"/>
                    <a:pt x="52" y="31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2" y="19"/>
                    <a:pt x="52" y="19"/>
                    <a:pt x="52" y="19"/>
                  </a:cubicBezTo>
                  <a:lnTo>
                    <a:pt x="52" y="31"/>
                  </a:lnTo>
                  <a:close/>
                  <a:moveTo>
                    <a:pt x="57" y="31"/>
                  </a:moveTo>
                  <a:cubicBezTo>
                    <a:pt x="57" y="31"/>
                    <a:pt x="57" y="31"/>
                    <a:pt x="57" y="31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7" y="19"/>
                    <a:pt x="57" y="19"/>
                    <a:pt x="57" y="19"/>
                  </a:cubicBezTo>
                  <a:lnTo>
                    <a:pt x="57" y="31"/>
                  </a:lnTo>
                  <a:close/>
                  <a:moveTo>
                    <a:pt x="59" y="31"/>
                  </a:moveTo>
                  <a:cubicBezTo>
                    <a:pt x="59" y="31"/>
                    <a:pt x="59" y="31"/>
                    <a:pt x="59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19"/>
                  </a:cubicBezTo>
                  <a:lnTo>
                    <a:pt x="59" y="31"/>
                  </a:lnTo>
                  <a:close/>
                  <a:moveTo>
                    <a:pt x="63" y="31"/>
                  </a:moveTo>
                  <a:cubicBezTo>
                    <a:pt x="63" y="31"/>
                    <a:pt x="63" y="31"/>
                    <a:pt x="63" y="31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3" y="19"/>
                    <a:pt x="63" y="19"/>
                    <a:pt x="63" y="19"/>
                  </a:cubicBezTo>
                  <a:lnTo>
                    <a:pt x="63" y="31"/>
                  </a:lnTo>
                  <a:close/>
                  <a:moveTo>
                    <a:pt x="63" y="18"/>
                  </a:moveTo>
                  <a:cubicBezTo>
                    <a:pt x="63" y="18"/>
                    <a:pt x="63" y="18"/>
                    <a:pt x="63" y="18"/>
                  </a:cubicBezTo>
                  <a:cubicBezTo>
                    <a:pt x="60" y="17"/>
                    <a:pt x="60" y="17"/>
                    <a:pt x="60" y="17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63" y="4"/>
                    <a:pt x="63" y="4"/>
                    <a:pt x="63" y="4"/>
                  </a:cubicBezTo>
                  <a:lnTo>
                    <a:pt x="63" y="18"/>
                  </a:lnTo>
                  <a:close/>
                  <a:moveTo>
                    <a:pt x="65" y="31"/>
                  </a:moveTo>
                  <a:cubicBezTo>
                    <a:pt x="65" y="31"/>
                    <a:pt x="65" y="31"/>
                    <a:pt x="65" y="31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5" y="19"/>
                    <a:pt x="65" y="19"/>
                    <a:pt x="65" y="19"/>
                  </a:cubicBezTo>
                  <a:lnTo>
                    <a:pt x="65" y="31"/>
                  </a:lnTo>
                  <a:close/>
                  <a:moveTo>
                    <a:pt x="65" y="5"/>
                  </a:moveTo>
                  <a:cubicBezTo>
                    <a:pt x="65" y="5"/>
                    <a:pt x="65" y="5"/>
                    <a:pt x="65" y="5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6" y="4"/>
                    <a:pt x="66" y="4"/>
                    <a:pt x="66" y="4"/>
                  </a:cubicBezTo>
                  <a:lnTo>
                    <a:pt x="65" y="5"/>
                  </a:lnTo>
                  <a:close/>
                  <a:moveTo>
                    <a:pt x="67" y="31"/>
                  </a:moveTo>
                  <a:cubicBezTo>
                    <a:pt x="67" y="31"/>
                    <a:pt x="67" y="31"/>
                    <a:pt x="67" y="31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7" y="19"/>
                    <a:pt x="67" y="19"/>
                    <a:pt x="67" y="19"/>
                  </a:cubicBezTo>
                  <a:lnTo>
                    <a:pt x="67" y="31"/>
                  </a:lnTo>
                  <a:close/>
                  <a:moveTo>
                    <a:pt x="71" y="31"/>
                  </a:moveTo>
                  <a:cubicBezTo>
                    <a:pt x="71" y="31"/>
                    <a:pt x="71" y="31"/>
                    <a:pt x="71" y="31"/>
                  </a:cubicBezTo>
                  <a:cubicBezTo>
                    <a:pt x="68" y="31"/>
                    <a:pt x="68" y="31"/>
                    <a:pt x="68" y="31"/>
                  </a:cubicBezTo>
                  <a:cubicBezTo>
                    <a:pt x="68" y="19"/>
                    <a:pt x="68" y="19"/>
                    <a:pt x="68" y="19"/>
                  </a:cubicBezTo>
                  <a:cubicBezTo>
                    <a:pt x="71" y="19"/>
                    <a:pt x="71" y="19"/>
                    <a:pt x="71" y="19"/>
                  </a:cubicBezTo>
                  <a:lnTo>
                    <a:pt x="71" y="31"/>
                  </a:lnTo>
                  <a:close/>
                  <a:moveTo>
                    <a:pt x="71" y="5"/>
                  </a:moveTo>
                  <a:cubicBezTo>
                    <a:pt x="71" y="5"/>
                    <a:pt x="71" y="5"/>
                    <a:pt x="71" y="5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7" y="5"/>
                    <a:pt x="67" y="5"/>
                    <a:pt x="67" y="5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72" y="5"/>
                    <a:pt x="72" y="5"/>
                    <a:pt x="72" y="5"/>
                  </a:cubicBezTo>
                  <a:lnTo>
                    <a:pt x="71" y="5"/>
                  </a:lnTo>
                  <a:close/>
                  <a:moveTo>
                    <a:pt x="73" y="31"/>
                  </a:moveTo>
                  <a:cubicBezTo>
                    <a:pt x="73" y="31"/>
                    <a:pt x="73" y="31"/>
                    <a:pt x="73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9"/>
                    <a:pt x="73" y="19"/>
                    <a:pt x="73" y="19"/>
                  </a:cubicBezTo>
                  <a:lnTo>
                    <a:pt x="73" y="31"/>
                  </a:lnTo>
                  <a:close/>
                  <a:moveTo>
                    <a:pt x="73" y="5"/>
                  </a:moveTo>
                  <a:cubicBezTo>
                    <a:pt x="73" y="5"/>
                    <a:pt x="73" y="5"/>
                    <a:pt x="73" y="5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4" y="5"/>
                    <a:pt x="74" y="5"/>
                    <a:pt x="74" y="5"/>
                  </a:cubicBezTo>
                  <a:lnTo>
                    <a:pt x="73" y="5"/>
                  </a:lnTo>
                  <a:close/>
                  <a:moveTo>
                    <a:pt x="75" y="31"/>
                  </a:moveTo>
                  <a:cubicBezTo>
                    <a:pt x="75" y="31"/>
                    <a:pt x="75" y="31"/>
                    <a:pt x="75" y="31"/>
                  </a:cubicBezTo>
                  <a:cubicBezTo>
                    <a:pt x="74" y="31"/>
                    <a:pt x="74" y="31"/>
                    <a:pt x="74" y="31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8" y="8"/>
                    <a:pt x="80" y="9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76" y="13"/>
                    <a:pt x="76" y="13"/>
                    <a:pt x="76" y="13"/>
                  </a:cubicBezTo>
                  <a:lnTo>
                    <a:pt x="75" y="31"/>
                  </a:lnTo>
                  <a:close/>
                  <a:moveTo>
                    <a:pt x="77" y="16"/>
                  </a:moveTo>
                  <a:cubicBezTo>
                    <a:pt x="77" y="16"/>
                    <a:pt x="77" y="16"/>
                    <a:pt x="77" y="16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6" y="16"/>
                    <a:pt x="76" y="16"/>
                    <a:pt x="76" y="16"/>
                  </a:cubicBezTo>
                  <a:lnTo>
                    <a:pt x="77" y="16"/>
                  </a:lnTo>
                  <a:close/>
                  <a:moveTo>
                    <a:pt x="76" y="25"/>
                  </a:moveTo>
                  <a:cubicBezTo>
                    <a:pt x="76" y="25"/>
                    <a:pt x="76" y="25"/>
                    <a:pt x="76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6"/>
                    <a:pt x="77" y="26"/>
                    <a:pt x="77" y="26"/>
                  </a:cubicBezTo>
                  <a:cubicBezTo>
                    <a:pt x="76" y="26"/>
                    <a:pt x="76" y="26"/>
                    <a:pt x="76" y="26"/>
                  </a:cubicBezTo>
                  <a:lnTo>
                    <a:pt x="76" y="25"/>
                  </a:lnTo>
                  <a:close/>
                  <a:moveTo>
                    <a:pt x="78" y="30"/>
                  </a:moveTo>
                  <a:cubicBezTo>
                    <a:pt x="78" y="30"/>
                    <a:pt x="78" y="30"/>
                    <a:pt x="78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7" y="29"/>
                    <a:pt x="77" y="29"/>
                    <a:pt x="77" y="29"/>
                  </a:cubicBezTo>
                  <a:cubicBezTo>
                    <a:pt x="78" y="29"/>
                    <a:pt x="78" y="29"/>
                    <a:pt x="78" y="29"/>
                  </a:cubicBezTo>
                  <a:lnTo>
                    <a:pt x="78" y="30"/>
                  </a:lnTo>
                  <a:close/>
                  <a:moveTo>
                    <a:pt x="79" y="21"/>
                  </a:moveTo>
                  <a:cubicBezTo>
                    <a:pt x="79" y="21"/>
                    <a:pt x="79" y="21"/>
                    <a:pt x="79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79" y="23"/>
                    <a:pt x="79" y="23"/>
                    <a:pt x="79" y="23"/>
                  </a:cubicBezTo>
                  <a:lnTo>
                    <a:pt x="79" y="21"/>
                  </a:lnTo>
                  <a:close/>
                  <a:moveTo>
                    <a:pt x="81" y="31"/>
                  </a:moveTo>
                  <a:cubicBezTo>
                    <a:pt x="81" y="31"/>
                    <a:pt x="81" y="31"/>
                    <a:pt x="81" y="31"/>
                  </a:cubicBezTo>
                  <a:cubicBezTo>
                    <a:pt x="80" y="31"/>
                    <a:pt x="80" y="31"/>
                    <a:pt x="80" y="31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1" y="29"/>
                    <a:pt x="81" y="29"/>
                    <a:pt x="81" y="29"/>
                  </a:cubicBezTo>
                  <a:lnTo>
                    <a:pt x="81" y="31"/>
                  </a:lnTo>
                  <a:close/>
                  <a:moveTo>
                    <a:pt x="81" y="18"/>
                  </a:moveTo>
                  <a:cubicBezTo>
                    <a:pt x="81" y="18"/>
                    <a:pt x="81" y="18"/>
                    <a:pt x="81" y="18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81" y="16"/>
                    <a:pt x="81" y="16"/>
                    <a:pt x="81" y="16"/>
                  </a:cubicBezTo>
                  <a:lnTo>
                    <a:pt x="81" y="18"/>
                  </a:lnTo>
                  <a:close/>
                  <a:moveTo>
                    <a:pt x="83" y="30"/>
                  </a:moveTo>
                  <a:cubicBezTo>
                    <a:pt x="83" y="30"/>
                    <a:pt x="83" y="30"/>
                    <a:pt x="83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28"/>
                    <a:pt x="82" y="28"/>
                    <a:pt x="82" y="28"/>
                  </a:cubicBezTo>
                  <a:cubicBezTo>
                    <a:pt x="83" y="28"/>
                    <a:pt x="83" y="28"/>
                    <a:pt x="83" y="28"/>
                  </a:cubicBezTo>
                  <a:lnTo>
                    <a:pt x="83" y="30"/>
                  </a:lnTo>
                  <a:close/>
                  <a:moveTo>
                    <a:pt x="83" y="26"/>
                  </a:moveTo>
                  <a:cubicBezTo>
                    <a:pt x="83" y="26"/>
                    <a:pt x="83" y="26"/>
                    <a:pt x="83" y="26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3" y="24"/>
                    <a:pt x="83" y="24"/>
                    <a:pt x="83" y="24"/>
                  </a:cubicBezTo>
                  <a:lnTo>
                    <a:pt x="83" y="26"/>
                  </a:lnTo>
                  <a:close/>
                  <a:moveTo>
                    <a:pt x="86" y="31"/>
                  </a:moveTo>
                  <a:cubicBezTo>
                    <a:pt x="86" y="31"/>
                    <a:pt x="86" y="31"/>
                    <a:pt x="86" y="3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4" y="28"/>
                    <a:pt x="84" y="28"/>
                    <a:pt x="84" y="28"/>
                  </a:cubicBezTo>
                  <a:cubicBezTo>
                    <a:pt x="86" y="28"/>
                    <a:pt x="86" y="28"/>
                    <a:pt x="86" y="28"/>
                  </a:cubicBezTo>
                  <a:lnTo>
                    <a:pt x="86" y="31"/>
                  </a:lnTo>
                  <a:close/>
                  <a:moveTo>
                    <a:pt x="87" y="19"/>
                  </a:moveTo>
                  <a:cubicBezTo>
                    <a:pt x="87" y="19"/>
                    <a:pt x="87" y="19"/>
                    <a:pt x="87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20"/>
                    <a:pt x="87" y="20"/>
                    <a:pt x="87" y="20"/>
                  </a:cubicBezTo>
                  <a:lnTo>
                    <a:pt x="87" y="19"/>
                  </a:lnTo>
                  <a:close/>
                  <a:moveTo>
                    <a:pt x="87" y="23"/>
                  </a:moveTo>
                  <a:cubicBezTo>
                    <a:pt x="87" y="23"/>
                    <a:pt x="87" y="23"/>
                    <a:pt x="87" y="23"/>
                  </a:cubicBezTo>
                  <a:cubicBezTo>
                    <a:pt x="89" y="23"/>
                    <a:pt x="89" y="23"/>
                    <a:pt x="89" y="23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87" y="25"/>
                    <a:pt x="87" y="25"/>
                    <a:pt x="87" y="25"/>
                  </a:cubicBezTo>
                  <a:lnTo>
                    <a:pt x="87" y="23"/>
                  </a:lnTo>
                  <a:close/>
                  <a:moveTo>
                    <a:pt x="90" y="30"/>
                  </a:moveTo>
                  <a:cubicBezTo>
                    <a:pt x="90" y="30"/>
                    <a:pt x="90" y="30"/>
                    <a:pt x="90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90" y="28"/>
                    <a:pt x="90" y="28"/>
                    <a:pt x="90" y="28"/>
                  </a:cubicBezTo>
                  <a:lnTo>
                    <a:pt x="90" y="30"/>
                  </a:ln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0" y="25"/>
                    <a:pt x="90" y="25"/>
                    <a:pt x="90" y="25"/>
                  </a:cubicBezTo>
                  <a:cubicBezTo>
                    <a:pt x="90" y="24"/>
                    <a:pt x="90" y="24"/>
                    <a:pt x="90" y="24"/>
                  </a:cubicBezTo>
                  <a:cubicBezTo>
                    <a:pt x="91" y="24"/>
                    <a:pt x="91" y="24"/>
                    <a:pt x="91" y="24"/>
                  </a:cubicBezTo>
                  <a:lnTo>
                    <a:pt x="91" y="25"/>
                  </a:lnTo>
                  <a:close/>
                  <a:moveTo>
                    <a:pt x="93" y="19"/>
                  </a:moveTo>
                  <a:cubicBezTo>
                    <a:pt x="93" y="19"/>
                    <a:pt x="93" y="19"/>
                    <a:pt x="93" y="19"/>
                  </a:cubicBezTo>
                  <a:cubicBezTo>
                    <a:pt x="92" y="19"/>
                    <a:pt x="92" y="19"/>
                    <a:pt x="92" y="19"/>
                  </a:cubicBezTo>
                  <a:cubicBezTo>
                    <a:pt x="92" y="18"/>
                    <a:pt x="92" y="18"/>
                    <a:pt x="92" y="18"/>
                  </a:cubicBezTo>
                  <a:cubicBezTo>
                    <a:pt x="93" y="18"/>
                    <a:pt x="93" y="18"/>
                    <a:pt x="93" y="18"/>
                  </a:cubicBezTo>
                  <a:lnTo>
                    <a:pt x="93" y="19"/>
                  </a:lnTo>
                  <a:close/>
                  <a:moveTo>
                    <a:pt x="97" y="31"/>
                  </a:moveTo>
                  <a:cubicBezTo>
                    <a:pt x="97" y="31"/>
                    <a:pt x="97" y="31"/>
                    <a:pt x="97" y="31"/>
                  </a:cubicBezTo>
                  <a:cubicBezTo>
                    <a:pt x="95" y="31"/>
                    <a:pt x="95" y="31"/>
                    <a:pt x="95" y="31"/>
                  </a:cubicBezTo>
                  <a:cubicBezTo>
                    <a:pt x="95" y="29"/>
                    <a:pt x="95" y="29"/>
                    <a:pt x="95" y="29"/>
                  </a:cubicBezTo>
                  <a:cubicBezTo>
                    <a:pt x="97" y="29"/>
                    <a:pt x="97" y="29"/>
                    <a:pt x="97" y="29"/>
                  </a:cubicBezTo>
                  <a:lnTo>
                    <a:pt x="97" y="31"/>
                  </a:lnTo>
                  <a:close/>
                  <a:moveTo>
                    <a:pt x="99" y="25"/>
                  </a:moveTo>
                  <a:cubicBezTo>
                    <a:pt x="99" y="25"/>
                    <a:pt x="99" y="25"/>
                    <a:pt x="99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9" y="24"/>
                    <a:pt x="99" y="24"/>
                    <a:pt x="99" y="24"/>
                  </a:cubicBezTo>
                  <a:lnTo>
                    <a:pt x="99" y="25"/>
                  </a:lnTo>
                  <a:close/>
                  <a:moveTo>
                    <a:pt x="100" y="19"/>
                  </a:moveTo>
                  <a:cubicBezTo>
                    <a:pt x="100" y="19"/>
                    <a:pt x="100" y="19"/>
                    <a:pt x="100" y="19"/>
                  </a:cubicBezTo>
                  <a:cubicBezTo>
                    <a:pt x="102" y="19"/>
                    <a:pt x="102" y="19"/>
                    <a:pt x="102" y="19"/>
                  </a:cubicBezTo>
                  <a:cubicBezTo>
                    <a:pt x="102" y="21"/>
                    <a:pt x="102" y="21"/>
                    <a:pt x="102" y="21"/>
                  </a:cubicBezTo>
                  <a:cubicBezTo>
                    <a:pt x="100" y="21"/>
                    <a:pt x="100" y="21"/>
                    <a:pt x="100" y="21"/>
                  </a:cubicBezTo>
                  <a:lnTo>
                    <a:pt x="100" y="19"/>
                  </a:lnTo>
                  <a:close/>
                  <a:moveTo>
                    <a:pt x="102" y="31"/>
                  </a:moveTo>
                  <a:cubicBezTo>
                    <a:pt x="102" y="31"/>
                    <a:pt x="102" y="31"/>
                    <a:pt x="102" y="31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2" y="29"/>
                    <a:pt x="102" y="29"/>
                    <a:pt x="102" y="29"/>
                  </a:cubicBezTo>
                  <a:lnTo>
                    <a:pt x="102" y="31"/>
                  </a:lnTo>
                  <a:close/>
                  <a:moveTo>
                    <a:pt x="103" y="17"/>
                  </a:moveTo>
                  <a:cubicBezTo>
                    <a:pt x="103" y="17"/>
                    <a:pt x="103" y="17"/>
                    <a:pt x="103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3" y="18"/>
                    <a:pt x="103" y="18"/>
                    <a:pt x="103" y="18"/>
                  </a:cubicBezTo>
                  <a:lnTo>
                    <a:pt x="103" y="17"/>
                  </a:lnTo>
                  <a:close/>
                  <a:moveTo>
                    <a:pt x="104" y="31"/>
                  </a:moveTo>
                  <a:cubicBezTo>
                    <a:pt x="104" y="31"/>
                    <a:pt x="104" y="31"/>
                    <a:pt x="104" y="31"/>
                  </a:cubicBezTo>
                  <a:cubicBezTo>
                    <a:pt x="103" y="31"/>
                    <a:pt x="103" y="31"/>
                    <a:pt x="103" y="31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4" y="30"/>
                    <a:pt x="104" y="30"/>
                    <a:pt x="104" y="30"/>
                  </a:cubicBezTo>
                  <a:lnTo>
                    <a:pt x="104" y="31"/>
                  </a:lnTo>
                  <a:close/>
                  <a:moveTo>
                    <a:pt x="104" y="26"/>
                  </a:moveTo>
                  <a:cubicBezTo>
                    <a:pt x="104" y="26"/>
                    <a:pt x="104" y="26"/>
                    <a:pt x="104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4" y="24"/>
                    <a:pt x="104" y="24"/>
                    <a:pt x="104" y="24"/>
                  </a:cubicBezTo>
                  <a:lnTo>
                    <a:pt x="104" y="26"/>
                  </a:lnTo>
                  <a:close/>
                  <a:moveTo>
                    <a:pt x="104" y="18"/>
                  </a:moveTo>
                  <a:cubicBezTo>
                    <a:pt x="104" y="18"/>
                    <a:pt x="104" y="18"/>
                    <a:pt x="104" y="18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4" y="20"/>
                    <a:pt x="104" y="20"/>
                    <a:pt x="104" y="20"/>
                  </a:cubicBezTo>
                  <a:lnTo>
                    <a:pt x="104" y="18"/>
                  </a:lnTo>
                  <a:close/>
                  <a:moveTo>
                    <a:pt x="107" y="23"/>
                  </a:moveTo>
                  <a:cubicBezTo>
                    <a:pt x="107" y="23"/>
                    <a:pt x="107" y="23"/>
                    <a:pt x="107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lnTo>
                    <a:pt x="107" y="23"/>
                  </a:lnTo>
                  <a:close/>
                  <a:moveTo>
                    <a:pt x="108" y="21"/>
                  </a:moveTo>
                  <a:cubicBezTo>
                    <a:pt x="108" y="21"/>
                    <a:pt x="108" y="21"/>
                    <a:pt x="108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8" y="20"/>
                    <a:pt x="108" y="20"/>
                    <a:pt x="108" y="20"/>
                  </a:cubicBezTo>
                  <a:lnTo>
                    <a:pt x="108" y="21"/>
                  </a:lnTo>
                  <a:close/>
                  <a:moveTo>
                    <a:pt x="111" y="25"/>
                  </a:moveTo>
                  <a:cubicBezTo>
                    <a:pt x="111" y="25"/>
                    <a:pt x="111" y="25"/>
                    <a:pt x="111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1" y="23"/>
                    <a:pt x="111" y="23"/>
                    <a:pt x="111" y="23"/>
                  </a:cubicBezTo>
                  <a:lnTo>
                    <a:pt x="111" y="25"/>
                  </a:lnTo>
                  <a:close/>
                  <a:moveTo>
                    <a:pt x="112" y="27"/>
                  </a:moveTo>
                  <a:cubicBezTo>
                    <a:pt x="112" y="27"/>
                    <a:pt x="112" y="27"/>
                    <a:pt x="112" y="27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11" y="26"/>
                    <a:pt x="111" y="26"/>
                    <a:pt x="111" y="26"/>
                  </a:cubicBezTo>
                  <a:cubicBezTo>
                    <a:pt x="112" y="26"/>
                    <a:pt x="112" y="26"/>
                    <a:pt x="112" y="26"/>
                  </a:cubicBezTo>
                  <a:lnTo>
                    <a:pt x="112" y="27"/>
                  </a:ln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2" y="31"/>
                    <a:pt x="112" y="31"/>
                    <a:pt x="112" y="31"/>
                  </a:cubicBezTo>
                  <a:cubicBezTo>
                    <a:pt x="112" y="30"/>
                    <a:pt x="112" y="30"/>
                    <a:pt x="112" y="30"/>
                  </a:cubicBezTo>
                  <a:cubicBezTo>
                    <a:pt x="114" y="30"/>
                    <a:pt x="114" y="30"/>
                    <a:pt x="114" y="30"/>
                  </a:cubicBezTo>
                  <a:lnTo>
                    <a:pt x="114" y="32"/>
                  </a:lnTo>
                  <a:close/>
                  <a:moveTo>
                    <a:pt x="116" y="25"/>
                  </a:moveTo>
                  <a:cubicBezTo>
                    <a:pt x="116" y="25"/>
                    <a:pt x="116" y="25"/>
                    <a:pt x="116" y="25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6" y="22"/>
                    <a:pt x="116" y="22"/>
                    <a:pt x="116" y="22"/>
                  </a:cubicBezTo>
                  <a:lnTo>
                    <a:pt x="116" y="25"/>
                  </a:lnTo>
                  <a:close/>
                  <a:moveTo>
                    <a:pt x="116" y="19"/>
                  </a:moveTo>
                  <a:cubicBezTo>
                    <a:pt x="116" y="19"/>
                    <a:pt x="116" y="19"/>
                    <a:pt x="116" y="19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6" y="21"/>
                    <a:pt x="116" y="21"/>
                    <a:pt x="116" y="21"/>
                  </a:cubicBezTo>
                  <a:lnTo>
                    <a:pt x="116" y="19"/>
                  </a:lnTo>
                  <a:close/>
                  <a:moveTo>
                    <a:pt x="117" y="25"/>
                  </a:moveTo>
                  <a:cubicBezTo>
                    <a:pt x="117" y="25"/>
                    <a:pt x="117" y="25"/>
                    <a:pt x="117" y="25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7" y="24"/>
                    <a:pt x="117" y="24"/>
                    <a:pt x="117" y="24"/>
                  </a:cubicBezTo>
                  <a:lnTo>
                    <a:pt x="117" y="25"/>
                  </a:lnTo>
                  <a:close/>
                  <a:moveTo>
                    <a:pt x="85" y="33"/>
                  </a:moveTo>
                  <a:cubicBezTo>
                    <a:pt x="85" y="33"/>
                    <a:pt x="85" y="33"/>
                    <a:pt x="85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5" y="41"/>
                    <a:pt x="85" y="41"/>
                    <a:pt x="85" y="41"/>
                  </a:cubicBezTo>
                  <a:lnTo>
                    <a:pt x="85" y="33"/>
                  </a:lnTo>
                  <a:close/>
                  <a:moveTo>
                    <a:pt x="44" y="34"/>
                  </a:move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lnTo>
                    <a:pt x="44" y="34"/>
                  </a:lnTo>
                  <a:close/>
                  <a:moveTo>
                    <a:pt x="15" y="47"/>
                  </a:move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lnTo>
                    <a:pt x="15" y="47"/>
                  </a:lnTo>
                  <a:close/>
                  <a:moveTo>
                    <a:pt x="20" y="46"/>
                  </a:moveTo>
                  <a:cubicBezTo>
                    <a:pt x="20" y="46"/>
                    <a:pt x="20" y="46"/>
                    <a:pt x="20" y="46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20" y="35"/>
                    <a:pt x="20" y="35"/>
                    <a:pt x="20" y="35"/>
                  </a:cubicBezTo>
                  <a:lnTo>
                    <a:pt x="20" y="46"/>
                  </a:lnTo>
                  <a:close/>
                  <a:moveTo>
                    <a:pt x="25" y="46"/>
                  </a:moveTo>
                  <a:cubicBezTo>
                    <a:pt x="25" y="46"/>
                    <a:pt x="25" y="46"/>
                    <a:pt x="25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5" y="36"/>
                    <a:pt x="25" y="36"/>
                    <a:pt x="25" y="36"/>
                  </a:cubicBezTo>
                  <a:lnTo>
                    <a:pt x="25" y="46"/>
                  </a:lnTo>
                  <a:close/>
                  <a:moveTo>
                    <a:pt x="26" y="46"/>
                  </a:moveTo>
                  <a:cubicBezTo>
                    <a:pt x="26" y="46"/>
                    <a:pt x="26" y="46"/>
                    <a:pt x="26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6" y="42"/>
                    <a:pt x="26" y="42"/>
                    <a:pt x="26" y="42"/>
                  </a:cubicBezTo>
                  <a:lnTo>
                    <a:pt x="26" y="46"/>
                  </a:lnTo>
                  <a:close/>
                  <a:moveTo>
                    <a:pt x="26" y="41"/>
                  </a:moveTo>
                  <a:cubicBezTo>
                    <a:pt x="26" y="41"/>
                    <a:pt x="26" y="41"/>
                    <a:pt x="26" y="41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lnTo>
                    <a:pt x="26" y="41"/>
                  </a:lnTo>
                  <a:close/>
                  <a:moveTo>
                    <a:pt x="28" y="47"/>
                  </a:moveTo>
                  <a:cubicBezTo>
                    <a:pt x="28" y="47"/>
                    <a:pt x="28" y="47"/>
                    <a:pt x="28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8" y="42"/>
                    <a:pt x="28" y="42"/>
                  </a:cubicBezTo>
                  <a:lnTo>
                    <a:pt x="28" y="47"/>
                  </a:lnTo>
                  <a:close/>
                  <a:moveTo>
                    <a:pt x="28" y="41"/>
                  </a:move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lnTo>
                    <a:pt x="28" y="41"/>
                  </a:lnTo>
                  <a:close/>
                  <a:moveTo>
                    <a:pt x="29" y="47"/>
                  </a:moveTo>
                  <a:cubicBezTo>
                    <a:pt x="29" y="47"/>
                    <a:pt x="29" y="47"/>
                    <a:pt x="29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9" y="42"/>
                    <a:pt x="29" y="42"/>
                    <a:pt x="29" y="42"/>
                  </a:cubicBezTo>
                  <a:lnTo>
                    <a:pt x="29" y="47"/>
                  </a:lnTo>
                  <a:close/>
                  <a:moveTo>
                    <a:pt x="29" y="41"/>
                  </a:moveTo>
                  <a:cubicBezTo>
                    <a:pt x="29" y="41"/>
                    <a:pt x="29" y="41"/>
                    <a:pt x="29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9" y="36"/>
                    <a:pt x="29" y="36"/>
                    <a:pt x="29" y="36"/>
                  </a:cubicBezTo>
                  <a:lnTo>
                    <a:pt x="29" y="41"/>
                  </a:lnTo>
                  <a:close/>
                  <a:moveTo>
                    <a:pt x="30" y="47"/>
                  </a:moveTo>
                  <a:cubicBezTo>
                    <a:pt x="30" y="47"/>
                    <a:pt x="30" y="47"/>
                    <a:pt x="30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30" y="41"/>
                    <a:pt x="30" y="41"/>
                    <a:pt x="30" y="41"/>
                  </a:cubicBezTo>
                  <a:lnTo>
                    <a:pt x="30" y="47"/>
                  </a:lnTo>
                  <a:close/>
                  <a:moveTo>
                    <a:pt x="30" y="41"/>
                  </a:moveTo>
                  <a:cubicBezTo>
                    <a:pt x="30" y="41"/>
                    <a:pt x="30" y="41"/>
                    <a:pt x="30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30" y="36"/>
                    <a:pt x="30" y="36"/>
                    <a:pt x="30" y="36"/>
                  </a:cubicBezTo>
                  <a:lnTo>
                    <a:pt x="30" y="41"/>
                  </a:lnTo>
                  <a:close/>
                  <a:moveTo>
                    <a:pt x="32" y="47"/>
                  </a:move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2" y="41"/>
                    <a:pt x="32" y="41"/>
                    <a:pt x="32" y="41"/>
                  </a:cubicBezTo>
                  <a:lnTo>
                    <a:pt x="32" y="47"/>
                  </a:lnTo>
                  <a:close/>
                  <a:moveTo>
                    <a:pt x="32" y="41"/>
                  </a:moveTo>
                  <a:cubicBezTo>
                    <a:pt x="32" y="41"/>
                    <a:pt x="32" y="41"/>
                    <a:pt x="32" y="41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2" y="35"/>
                    <a:pt x="32" y="35"/>
                    <a:pt x="32" y="35"/>
                  </a:cubicBezTo>
                  <a:lnTo>
                    <a:pt x="32" y="41"/>
                  </a:lnTo>
                  <a:close/>
                  <a:moveTo>
                    <a:pt x="33" y="47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3" y="41"/>
                    <a:pt x="33" y="41"/>
                    <a:pt x="33" y="41"/>
                  </a:cubicBezTo>
                  <a:lnTo>
                    <a:pt x="33" y="47"/>
                  </a:lnTo>
                  <a:close/>
                  <a:moveTo>
                    <a:pt x="33" y="41"/>
                  </a:moveTo>
                  <a:cubicBezTo>
                    <a:pt x="33" y="41"/>
                    <a:pt x="33" y="41"/>
                    <a:pt x="33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5"/>
                  </a:cubicBezTo>
                  <a:lnTo>
                    <a:pt x="33" y="41"/>
                  </a:lnTo>
                  <a:close/>
                  <a:moveTo>
                    <a:pt x="33" y="47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lnTo>
                    <a:pt x="33" y="47"/>
                  </a:lnTo>
                  <a:close/>
                  <a:moveTo>
                    <a:pt x="33" y="41"/>
                  </a:move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5"/>
                    <a:pt x="33" y="35"/>
                    <a:pt x="33" y="35"/>
                  </a:cubicBezTo>
                  <a:lnTo>
                    <a:pt x="33" y="41"/>
                  </a:lnTo>
                  <a:close/>
                  <a:moveTo>
                    <a:pt x="34" y="47"/>
                  </a:moveTo>
                  <a:cubicBezTo>
                    <a:pt x="34" y="47"/>
                    <a:pt x="34" y="47"/>
                    <a:pt x="34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4" y="41"/>
                    <a:pt x="34" y="41"/>
                    <a:pt x="34" y="41"/>
                  </a:cubicBezTo>
                  <a:lnTo>
                    <a:pt x="34" y="47"/>
                  </a:ln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4" y="35"/>
                    <a:pt x="34" y="35"/>
                    <a:pt x="34" y="35"/>
                  </a:cubicBezTo>
                  <a:lnTo>
                    <a:pt x="34" y="41"/>
                  </a:lnTo>
                  <a:close/>
                  <a:moveTo>
                    <a:pt x="34" y="47"/>
                  </a:moveTo>
                  <a:cubicBezTo>
                    <a:pt x="34" y="47"/>
                    <a:pt x="34" y="47"/>
                    <a:pt x="34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lnTo>
                    <a:pt x="34" y="47"/>
                  </a:ln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lnTo>
                    <a:pt x="34" y="41"/>
                  </a:lnTo>
                  <a:close/>
                  <a:moveTo>
                    <a:pt x="36" y="47"/>
                  </a:moveTo>
                  <a:cubicBezTo>
                    <a:pt x="36" y="47"/>
                    <a:pt x="36" y="47"/>
                    <a:pt x="36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lnTo>
                    <a:pt x="36" y="47"/>
                  </a:lnTo>
                  <a:close/>
                  <a:moveTo>
                    <a:pt x="36" y="41"/>
                  </a:move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lnTo>
                    <a:pt x="36" y="41"/>
                  </a:lnTo>
                  <a:close/>
                  <a:moveTo>
                    <a:pt x="37" y="47"/>
                  </a:moveTo>
                  <a:cubicBezTo>
                    <a:pt x="37" y="47"/>
                    <a:pt x="37" y="47"/>
                    <a:pt x="37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lnTo>
                    <a:pt x="37" y="47"/>
                  </a:lnTo>
                  <a:close/>
                  <a:moveTo>
                    <a:pt x="37" y="41"/>
                  </a:move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lnTo>
                    <a:pt x="37" y="41"/>
                  </a:lnTo>
                  <a:close/>
                  <a:moveTo>
                    <a:pt x="38" y="47"/>
                  </a:moveTo>
                  <a:cubicBezTo>
                    <a:pt x="38" y="47"/>
                    <a:pt x="38" y="47"/>
                    <a:pt x="38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8" y="41"/>
                    <a:pt x="38" y="41"/>
                    <a:pt x="38" y="41"/>
                  </a:cubicBezTo>
                  <a:lnTo>
                    <a:pt x="38" y="47"/>
                  </a:lnTo>
                  <a:close/>
                  <a:moveTo>
                    <a:pt x="38" y="41"/>
                  </a:moveTo>
                  <a:cubicBezTo>
                    <a:pt x="38" y="41"/>
                    <a:pt x="38" y="41"/>
                    <a:pt x="38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lnTo>
                    <a:pt x="38" y="41"/>
                  </a:lnTo>
                  <a:close/>
                  <a:moveTo>
                    <a:pt x="40" y="47"/>
                  </a:moveTo>
                  <a:cubicBezTo>
                    <a:pt x="40" y="47"/>
                    <a:pt x="40" y="47"/>
                    <a:pt x="40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0" y="41"/>
                    <a:pt x="40" y="41"/>
                    <a:pt x="40" y="41"/>
                  </a:cubicBezTo>
                  <a:lnTo>
                    <a:pt x="40" y="47"/>
                  </a:lnTo>
                  <a:close/>
                  <a:moveTo>
                    <a:pt x="40" y="41"/>
                  </a:moveTo>
                  <a:cubicBezTo>
                    <a:pt x="40" y="41"/>
                    <a:pt x="40" y="41"/>
                    <a:pt x="40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40" y="35"/>
                    <a:pt x="40" y="35"/>
                    <a:pt x="40" y="35"/>
                  </a:cubicBezTo>
                  <a:lnTo>
                    <a:pt x="40" y="41"/>
                  </a:lnTo>
                  <a:close/>
                  <a:moveTo>
                    <a:pt x="41" y="47"/>
                  </a:moveTo>
                  <a:cubicBezTo>
                    <a:pt x="41" y="47"/>
                    <a:pt x="41" y="47"/>
                    <a:pt x="41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1" y="41"/>
                    <a:pt x="41" y="41"/>
                    <a:pt x="41" y="41"/>
                  </a:cubicBezTo>
                  <a:lnTo>
                    <a:pt x="41" y="47"/>
                  </a:lnTo>
                  <a:close/>
                  <a:moveTo>
                    <a:pt x="41" y="41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1" y="35"/>
                    <a:pt x="41" y="35"/>
                    <a:pt x="41" y="35"/>
                  </a:cubicBezTo>
                  <a:lnTo>
                    <a:pt x="41" y="41"/>
                  </a:lnTo>
                  <a:close/>
                  <a:moveTo>
                    <a:pt x="41" y="47"/>
                  </a:moveTo>
                  <a:cubicBezTo>
                    <a:pt x="41" y="47"/>
                    <a:pt x="41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lnTo>
                    <a:pt x="41" y="47"/>
                  </a:lnTo>
                  <a:close/>
                  <a:moveTo>
                    <a:pt x="41" y="41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lnTo>
                    <a:pt x="41" y="41"/>
                  </a:lnTo>
                  <a:close/>
                  <a:moveTo>
                    <a:pt x="42" y="47"/>
                  </a:moveTo>
                  <a:cubicBezTo>
                    <a:pt x="42" y="47"/>
                    <a:pt x="42" y="47"/>
                    <a:pt x="42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2" y="41"/>
                    <a:pt x="42" y="41"/>
                    <a:pt x="42" y="41"/>
                  </a:cubicBezTo>
                  <a:lnTo>
                    <a:pt x="42" y="47"/>
                  </a:lnTo>
                  <a:close/>
                  <a:moveTo>
                    <a:pt x="42" y="41"/>
                  </a:moveTo>
                  <a:cubicBezTo>
                    <a:pt x="42" y="41"/>
                    <a:pt x="42" y="41"/>
                    <a:pt x="42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2" y="34"/>
                    <a:pt x="42" y="34"/>
                    <a:pt x="42" y="34"/>
                  </a:cubicBezTo>
                  <a:lnTo>
                    <a:pt x="42" y="41"/>
                  </a:lnTo>
                  <a:close/>
                  <a:moveTo>
                    <a:pt x="43" y="48"/>
                  </a:moveTo>
                  <a:cubicBezTo>
                    <a:pt x="43" y="48"/>
                    <a:pt x="43" y="48"/>
                    <a:pt x="43" y="48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3" y="41"/>
                    <a:pt x="43" y="41"/>
                    <a:pt x="43" y="41"/>
                  </a:cubicBezTo>
                  <a:lnTo>
                    <a:pt x="43" y="48"/>
                  </a:lnTo>
                  <a:close/>
                  <a:moveTo>
                    <a:pt x="43" y="41"/>
                  </a:moveTo>
                  <a:cubicBezTo>
                    <a:pt x="43" y="41"/>
                    <a:pt x="43" y="41"/>
                    <a:pt x="43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3" y="34"/>
                    <a:pt x="43" y="34"/>
                    <a:pt x="43" y="34"/>
                  </a:cubicBezTo>
                  <a:lnTo>
                    <a:pt x="43" y="41"/>
                  </a:lnTo>
                  <a:close/>
                  <a:moveTo>
                    <a:pt x="44" y="48"/>
                  </a:moveTo>
                  <a:cubicBezTo>
                    <a:pt x="44" y="48"/>
                    <a:pt x="44" y="48"/>
                    <a:pt x="44" y="48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1"/>
                  </a:cubicBezTo>
                  <a:lnTo>
                    <a:pt x="44" y="48"/>
                  </a:lnTo>
                  <a:close/>
                  <a:moveTo>
                    <a:pt x="44" y="41"/>
                  </a:moveTo>
                  <a:cubicBezTo>
                    <a:pt x="44" y="41"/>
                    <a:pt x="44" y="41"/>
                    <a:pt x="44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4" y="34"/>
                    <a:pt x="44" y="34"/>
                    <a:pt x="44" y="34"/>
                  </a:cubicBezTo>
                  <a:lnTo>
                    <a:pt x="44" y="41"/>
                  </a:lnTo>
                  <a:close/>
                  <a:moveTo>
                    <a:pt x="45" y="48"/>
                  </a:moveTo>
                  <a:cubicBezTo>
                    <a:pt x="45" y="48"/>
                    <a:pt x="45" y="48"/>
                    <a:pt x="45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41"/>
                    <a:pt x="45" y="41"/>
                    <a:pt x="45" y="41"/>
                  </a:cubicBezTo>
                  <a:lnTo>
                    <a:pt x="45" y="48"/>
                  </a:lnTo>
                  <a:close/>
                  <a:moveTo>
                    <a:pt x="45" y="41"/>
                  </a:moveTo>
                  <a:cubicBezTo>
                    <a:pt x="45" y="41"/>
                    <a:pt x="45" y="41"/>
                    <a:pt x="45" y="41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lnTo>
                    <a:pt x="45" y="41"/>
                  </a:lnTo>
                  <a:close/>
                  <a:moveTo>
                    <a:pt x="46" y="48"/>
                  </a:moveTo>
                  <a:cubicBezTo>
                    <a:pt x="46" y="48"/>
                    <a:pt x="46" y="48"/>
                    <a:pt x="46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6" y="41"/>
                    <a:pt x="46" y="41"/>
                    <a:pt x="46" y="41"/>
                  </a:cubicBezTo>
                  <a:lnTo>
                    <a:pt x="46" y="48"/>
                  </a:lnTo>
                  <a:close/>
                  <a:moveTo>
                    <a:pt x="46" y="41"/>
                  </a:moveTo>
                  <a:cubicBezTo>
                    <a:pt x="46" y="41"/>
                    <a:pt x="46" y="41"/>
                    <a:pt x="46" y="41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6" y="34"/>
                    <a:pt x="46" y="34"/>
                    <a:pt x="46" y="34"/>
                  </a:cubicBezTo>
                  <a:lnTo>
                    <a:pt x="46" y="41"/>
                  </a:lnTo>
                  <a:close/>
                  <a:moveTo>
                    <a:pt x="47" y="4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7" y="41"/>
                    <a:pt x="47" y="41"/>
                    <a:pt x="47" y="41"/>
                  </a:cubicBezTo>
                  <a:lnTo>
                    <a:pt x="47" y="48"/>
                  </a:lnTo>
                  <a:close/>
                  <a:moveTo>
                    <a:pt x="47" y="41"/>
                  </a:moveTo>
                  <a:cubicBezTo>
                    <a:pt x="47" y="41"/>
                    <a:pt x="47" y="41"/>
                    <a:pt x="47" y="41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7" y="34"/>
                    <a:pt x="47" y="34"/>
                    <a:pt x="47" y="34"/>
                  </a:cubicBezTo>
                  <a:lnTo>
                    <a:pt x="47" y="41"/>
                  </a:lnTo>
                  <a:close/>
                  <a:moveTo>
                    <a:pt x="48" y="48"/>
                  </a:moveTo>
                  <a:cubicBezTo>
                    <a:pt x="48" y="48"/>
                    <a:pt x="48" y="48"/>
                    <a:pt x="48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8" y="41"/>
                    <a:pt x="48" y="41"/>
                    <a:pt x="48" y="41"/>
                  </a:cubicBezTo>
                  <a:lnTo>
                    <a:pt x="48" y="48"/>
                  </a:lnTo>
                  <a:close/>
                  <a:moveTo>
                    <a:pt x="48" y="41"/>
                  </a:moveTo>
                  <a:cubicBezTo>
                    <a:pt x="48" y="41"/>
                    <a:pt x="48" y="41"/>
                    <a:pt x="48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8" y="34"/>
                    <a:pt x="48" y="34"/>
                    <a:pt x="48" y="34"/>
                  </a:cubicBezTo>
                  <a:lnTo>
                    <a:pt x="48" y="41"/>
                  </a:lnTo>
                  <a:close/>
                  <a:moveTo>
                    <a:pt x="49" y="48"/>
                  </a:move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lnTo>
                    <a:pt x="49" y="48"/>
                  </a:lnTo>
                  <a:close/>
                  <a:moveTo>
                    <a:pt x="49" y="41"/>
                  </a:move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lnTo>
                    <a:pt x="49" y="41"/>
                  </a:lnTo>
                  <a:close/>
                  <a:moveTo>
                    <a:pt x="50" y="48"/>
                  </a:moveTo>
                  <a:cubicBezTo>
                    <a:pt x="50" y="48"/>
                    <a:pt x="50" y="48"/>
                    <a:pt x="50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50" y="41"/>
                    <a:pt x="50" y="41"/>
                    <a:pt x="50" y="41"/>
                  </a:cubicBezTo>
                  <a:lnTo>
                    <a:pt x="50" y="48"/>
                  </a:lnTo>
                  <a:close/>
                  <a:moveTo>
                    <a:pt x="50" y="41"/>
                  </a:moveTo>
                  <a:cubicBezTo>
                    <a:pt x="50" y="41"/>
                    <a:pt x="50" y="41"/>
                    <a:pt x="50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50" y="34"/>
                    <a:pt x="50" y="34"/>
                    <a:pt x="50" y="34"/>
                  </a:cubicBezTo>
                  <a:lnTo>
                    <a:pt x="50" y="41"/>
                  </a:lnTo>
                  <a:close/>
                  <a:moveTo>
                    <a:pt x="52" y="48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2" y="41"/>
                    <a:pt x="52" y="41"/>
                    <a:pt x="52" y="41"/>
                  </a:cubicBezTo>
                  <a:lnTo>
                    <a:pt x="52" y="48"/>
                  </a:lnTo>
                  <a:close/>
                  <a:moveTo>
                    <a:pt x="52" y="41"/>
                  </a:move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2" y="34"/>
                    <a:pt x="52" y="34"/>
                    <a:pt x="52" y="34"/>
                  </a:cubicBezTo>
                  <a:lnTo>
                    <a:pt x="52" y="41"/>
                  </a:lnTo>
                  <a:close/>
                  <a:moveTo>
                    <a:pt x="53" y="48"/>
                  </a:moveTo>
                  <a:cubicBezTo>
                    <a:pt x="53" y="48"/>
                    <a:pt x="53" y="48"/>
                    <a:pt x="53" y="48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3" y="41"/>
                    <a:pt x="53" y="41"/>
                    <a:pt x="53" y="41"/>
                  </a:cubicBezTo>
                  <a:lnTo>
                    <a:pt x="53" y="48"/>
                  </a:lnTo>
                  <a:close/>
                  <a:moveTo>
                    <a:pt x="53" y="41"/>
                  </a:moveTo>
                  <a:cubicBezTo>
                    <a:pt x="53" y="41"/>
                    <a:pt x="53" y="41"/>
                    <a:pt x="53" y="41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2" y="34"/>
                    <a:pt x="52" y="34"/>
                    <a:pt x="52" y="34"/>
                  </a:cubicBezTo>
                  <a:cubicBezTo>
                    <a:pt x="53" y="34"/>
                    <a:pt x="53" y="34"/>
                    <a:pt x="53" y="34"/>
                  </a:cubicBezTo>
                  <a:lnTo>
                    <a:pt x="53" y="41"/>
                  </a:lnTo>
                  <a:close/>
                  <a:moveTo>
                    <a:pt x="54" y="48"/>
                  </a:moveTo>
                  <a:cubicBezTo>
                    <a:pt x="54" y="48"/>
                    <a:pt x="54" y="48"/>
                    <a:pt x="54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4" y="41"/>
                    <a:pt x="54" y="41"/>
                    <a:pt x="54" y="41"/>
                  </a:cubicBezTo>
                  <a:lnTo>
                    <a:pt x="54" y="48"/>
                  </a:lnTo>
                  <a:close/>
                  <a:moveTo>
                    <a:pt x="54" y="41"/>
                  </a:moveTo>
                  <a:cubicBezTo>
                    <a:pt x="54" y="41"/>
                    <a:pt x="54" y="41"/>
                    <a:pt x="54" y="41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4" y="33"/>
                    <a:pt x="54" y="33"/>
                    <a:pt x="54" y="33"/>
                  </a:cubicBezTo>
                  <a:lnTo>
                    <a:pt x="54" y="41"/>
                  </a:lnTo>
                  <a:close/>
                  <a:moveTo>
                    <a:pt x="55" y="48"/>
                  </a:moveTo>
                  <a:cubicBezTo>
                    <a:pt x="55" y="48"/>
                    <a:pt x="55" y="48"/>
                    <a:pt x="55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5" y="41"/>
                    <a:pt x="55" y="41"/>
                    <a:pt x="55" y="41"/>
                  </a:cubicBezTo>
                  <a:lnTo>
                    <a:pt x="55" y="48"/>
                  </a:lnTo>
                  <a:close/>
                  <a:moveTo>
                    <a:pt x="55" y="41"/>
                  </a:moveTo>
                  <a:cubicBezTo>
                    <a:pt x="55" y="41"/>
                    <a:pt x="55" y="41"/>
                    <a:pt x="55" y="41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5" y="33"/>
                    <a:pt x="55" y="33"/>
                    <a:pt x="55" y="33"/>
                  </a:cubicBezTo>
                  <a:lnTo>
                    <a:pt x="55" y="41"/>
                  </a:lnTo>
                  <a:close/>
                  <a:moveTo>
                    <a:pt x="57" y="48"/>
                  </a:moveTo>
                  <a:cubicBezTo>
                    <a:pt x="57" y="48"/>
                    <a:pt x="57" y="48"/>
                    <a:pt x="57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7" y="41"/>
                    <a:pt x="57" y="41"/>
                    <a:pt x="57" y="41"/>
                  </a:cubicBezTo>
                  <a:lnTo>
                    <a:pt x="57" y="48"/>
                  </a:lnTo>
                  <a:close/>
                  <a:moveTo>
                    <a:pt x="57" y="41"/>
                  </a:moveTo>
                  <a:cubicBezTo>
                    <a:pt x="57" y="41"/>
                    <a:pt x="57" y="41"/>
                    <a:pt x="57" y="41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57" y="33"/>
                    <a:pt x="57" y="33"/>
                    <a:pt x="57" y="33"/>
                  </a:cubicBezTo>
                  <a:lnTo>
                    <a:pt x="57" y="41"/>
                  </a:lnTo>
                  <a:close/>
                  <a:moveTo>
                    <a:pt x="57" y="48"/>
                  </a:move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lnTo>
                    <a:pt x="57" y="48"/>
                  </a:lnTo>
                  <a:close/>
                  <a:moveTo>
                    <a:pt x="57" y="41"/>
                  </a:move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7" y="33"/>
                    <a:pt x="57" y="33"/>
                    <a:pt x="57" y="33"/>
                  </a:cubicBezTo>
                  <a:lnTo>
                    <a:pt x="57" y="41"/>
                  </a:lnTo>
                  <a:close/>
                  <a:moveTo>
                    <a:pt x="58" y="48"/>
                  </a:moveTo>
                  <a:cubicBezTo>
                    <a:pt x="58" y="48"/>
                    <a:pt x="58" y="48"/>
                    <a:pt x="58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lnTo>
                    <a:pt x="58" y="48"/>
                  </a:lnTo>
                  <a:close/>
                  <a:moveTo>
                    <a:pt x="58" y="41"/>
                  </a:move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lnTo>
                    <a:pt x="58" y="41"/>
                  </a:lnTo>
                  <a:close/>
                  <a:moveTo>
                    <a:pt x="59" y="48"/>
                  </a:moveTo>
                  <a:cubicBezTo>
                    <a:pt x="59" y="48"/>
                    <a:pt x="59" y="48"/>
                    <a:pt x="59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lnTo>
                    <a:pt x="59" y="48"/>
                  </a:lnTo>
                  <a:close/>
                  <a:moveTo>
                    <a:pt x="59" y="41"/>
                  </a:move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lnTo>
                    <a:pt x="59" y="41"/>
                  </a:lnTo>
                  <a:close/>
                  <a:moveTo>
                    <a:pt x="61" y="48"/>
                  </a:moveTo>
                  <a:cubicBezTo>
                    <a:pt x="61" y="48"/>
                    <a:pt x="61" y="48"/>
                    <a:pt x="61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1" y="41"/>
                    <a:pt x="61" y="41"/>
                    <a:pt x="61" y="41"/>
                  </a:cubicBezTo>
                  <a:lnTo>
                    <a:pt x="61" y="48"/>
                  </a:lnTo>
                  <a:close/>
                  <a:moveTo>
                    <a:pt x="61" y="41"/>
                  </a:moveTo>
                  <a:cubicBezTo>
                    <a:pt x="61" y="41"/>
                    <a:pt x="61" y="41"/>
                    <a:pt x="61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1" y="33"/>
                    <a:pt x="61" y="33"/>
                    <a:pt x="61" y="33"/>
                  </a:cubicBezTo>
                  <a:lnTo>
                    <a:pt x="61" y="41"/>
                  </a:lnTo>
                  <a:close/>
                  <a:moveTo>
                    <a:pt x="64" y="48"/>
                  </a:moveTo>
                  <a:cubicBezTo>
                    <a:pt x="64" y="48"/>
                    <a:pt x="64" y="48"/>
                    <a:pt x="64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4" y="41"/>
                    <a:pt x="64" y="41"/>
                    <a:pt x="64" y="41"/>
                  </a:cubicBezTo>
                  <a:lnTo>
                    <a:pt x="64" y="48"/>
                  </a:lnTo>
                  <a:close/>
                  <a:moveTo>
                    <a:pt x="64" y="41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4" y="33"/>
                    <a:pt x="64" y="33"/>
                    <a:pt x="64" y="33"/>
                  </a:cubicBezTo>
                  <a:lnTo>
                    <a:pt x="64" y="41"/>
                  </a:lnTo>
                  <a:close/>
                  <a:moveTo>
                    <a:pt x="66" y="48"/>
                  </a:moveTo>
                  <a:cubicBezTo>
                    <a:pt x="66" y="48"/>
                    <a:pt x="66" y="48"/>
                    <a:pt x="66" y="48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6" y="41"/>
                    <a:pt x="66" y="41"/>
                    <a:pt x="66" y="41"/>
                  </a:cubicBezTo>
                  <a:lnTo>
                    <a:pt x="66" y="48"/>
                  </a:lnTo>
                  <a:close/>
                  <a:moveTo>
                    <a:pt x="66" y="41"/>
                  </a:moveTo>
                  <a:cubicBezTo>
                    <a:pt x="66" y="41"/>
                    <a:pt x="66" y="41"/>
                    <a:pt x="6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6" y="33"/>
                    <a:pt x="66" y="33"/>
                    <a:pt x="66" y="33"/>
                  </a:cubicBezTo>
                  <a:lnTo>
                    <a:pt x="66" y="41"/>
                  </a:lnTo>
                  <a:close/>
                  <a:moveTo>
                    <a:pt x="68" y="48"/>
                  </a:moveTo>
                  <a:cubicBezTo>
                    <a:pt x="68" y="48"/>
                    <a:pt x="68" y="48"/>
                    <a:pt x="68" y="48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8" y="41"/>
                    <a:pt x="68" y="41"/>
                    <a:pt x="68" y="41"/>
                  </a:cubicBezTo>
                  <a:lnTo>
                    <a:pt x="68" y="48"/>
                  </a:lnTo>
                  <a:close/>
                  <a:moveTo>
                    <a:pt x="68" y="41"/>
                  </a:moveTo>
                  <a:cubicBezTo>
                    <a:pt x="68" y="41"/>
                    <a:pt x="68" y="41"/>
                    <a:pt x="68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8" y="33"/>
                    <a:pt x="68" y="33"/>
                    <a:pt x="68" y="33"/>
                  </a:cubicBezTo>
                  <a:lnTo>
                    <a:pt x="68" y="41"/>
                  </a:lnTo>
                  <a:close/>
                  <a:moveTo>
                    <a:pt x="71" y="48"/>
                  </a:moveTo>
                  <a:cubicBezTo>
                    <a:pt x="71" y="48"/>
                    <a:pt x="71" y="48"/>
                    <a:pt x="71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71" y="41"/>
                    <a:pt x="71" y="41"/>
                    <a:pt x="71" y="41"/>
                  </a:cubicBezTo>
                  <a:lnTo>
                    <a:pt x="71" y="48"/>
                  </a:lnTo>
                  <a:close/>
                  <a:moveTo>
                    <a:pt x="71" y="41"/>
                  </a:moveTo>
                  <a:cubicBezTo>
                    <a:pt x="71" y="41"/>
                    <a:pt x="71" y="41"/>
                    <a:pt x="71" y="41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71" y="33"/>
                    <a:pt x="71" y="33"/>
                    <a:pt x="71" y="33"/>
                  </a:cubicBezTo>
                  <a:lnTo>
                    <a:pt x="71" y="41"/>
                  </a:lnTo>
                  <a:close/>
                  <a:moveTo>
                    <a:pt x="73" y="48"/>
                  </a:moveTo>
                  <a:cubicBezTo>
                    <a:pt x="73" y="48"/>
                    <a:pt x="73" y="48"/>
                    <a:pt x="73" y="48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3" y="41"/>
                    <a:pt x="73" y="41"/>
                    <a:pt x="73" y="41"/>
                  </a:cubicBezTo>
                  <a:lnTo>
                    <a:pt x="73" y="48"/>
                  </a:lnTo>
                  <a:close/>
                  <a:moveTo>
                    <a:pt x="73" y="41"/>
                  </a:moveTo>
                  <a:cubicBezTo>
                    <a:pt x="73" y="41"/>
                    <a:pt x="73" y="41"/>
                    <a:pt x="73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3" y="33"/>
                    <a:pt x="73" y="33"/>
                    <a:pt x="73" y="33"/>
                  </a:cubicBezTo>
                  <a:lnTo>
                    <a:pt x="73" y="41"/>
                  </a:lnTo>
                  <a:close/>
                  <a:moveTo>
                    <a:pt x="75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5" y="41"/>
                    <a:pt x="75" y="41"/>
                    <a:pt x="75" y="41"/>
                  </a:cubicBezTo>
                  <a:lnTo>
                    <a:pt x="75" y="48"/>
                  </a:lnTo>
                  <a:close/>
                  <a:moveTo>
                    <a:pt x="75" y="41"/>
                  </a:moveTo>
                  <a:cubicBezTo>
                    <a:pt x="75" y="41"/>
                    <a:pt x="75" y="41"/>
                    <a:pt x="75" y="41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5" y="33"/>
                    <a:pt x="75" y="33"/>
                    <a:pt x="75" y="33"/>
                  </a:cubicBezTo>
                  <a:lnTo>
                    <a:pt x="75" y="41"/>
                  </a:lnTo>
                  <a:close/>
                  <a:moveTo>
                    <a:pt x="77" y="48"/>
                  </a:moveTo>
                  <a:cubicBezTo>
                    <a:pt x="77" y="48"/>
                    <a:pt x="77" y="48"/>
                    <a:pt x="77" y="48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7" y="41"/>
                    <a:pt x="77" y="41"/>
                    <a:pt x="77" y="41"/>
                  </a:cubicBezTo>
                  <a:lnTo>
                    <a:pt x="77" y="48"/>
                  </a:lnTo>
                  <a:close/>
                  <a:moveTo>
                    <a:pt x="77" y="41"/>
                  </a:moveTo>
                  <a:cubicBezTo>
                    <a:pt x="77" y="41"/>
                    <a:pt x="77" y="41"/>
                    <a:pt x="77" y="41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7" y="33"/>
                    <a:pt x="77" y="33"/>
                    <a:pt x="77" y="33"/>
                  </a:cubicBezTo>
                  <a:lnTo>
                    <a:pt x="77" y="41"/>
                  </a:lnTo>
                  <a:close/>
                  <a:moveTo>
                    <a:pt x="80" y="48"/>
                  </a:moveTo>
                  <a:cubicBezTo>
                    <a:pt x="80" y="48"/>
                    <a:pt x="80" y="48"/>
                    <a:pt x="80" y="48"/>
                  </a:cubicBezTo>
                  <a:cubicBezTo>
                    <a:pt x="78" y="48"/>
                    <a:pt x="78" y="48"/>
                    <a:pt x="78" y="48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80" y="41"/>
                    <a:pt x="80" y="41"/>
                    <a:pt x="80" y="41"/>
                  </a:cubicBezTo>
                  <a:lnTo>
                    <a:pt x="80" y="48"/>
                  </a:lnTo>
                  <a:close/>
                  <a:moveTo>
                    <a:pt x="80" y="41"/>
                  </a:moveTo>
                  <a:cubicBezTo>
                    <a:pt x="80" y="41"/>
                    <a:pt x="80" y="41"/>
                    <a:pt x="80" y="41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80" y="33"/>
                    <a:pt x="80" y="33"/>
                    <a:pt x="80" y="33"/>
                  </a:cubicBezTo>
                  <a:lnTo>
                    <a:pt x="80" y="41"/>
                  </a:lnTo>
                  <a:close/>
                  <a:moveTo>
                    <a:pt x="82" y="48"/>
                  </a:moveTo>
                  <a:cubicBezTo>
                    <a:pt x="82" y="48"/>
                    <a:pt x="82" y="48"/>
                    <a:pt x="82" y="48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2" y="41"/>
                    <a:pt x="82" y="41"/>
                    <a:pt x="82" y="41"/>
                  </a:cubicBezTo>
                  <a:lnTo>
                    <a:pt x="82" y="48"/>
                  </a:lnTo>
                  <a:close/>
                  <a:moveTo>
                    <a:pt x="82" y="41"/>
                  </a:moveTo>
                  <a:cubicBezTo>
                    <a:pt x="82" y="41"/>
                    <a:pt x="82" y="41"/>
                    <a:pt x="82" y="41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2" y="33"/>
                    <a:pt x="82" y="33"/>
                    <a:pt x="82" y="33"/>
                  </a:cubicBezTo>
                  <a:lnTo>
                    <a:pt x="82" y="41"/>
                  </a:lnTo>
                  <a:close/>
                  <a:moveTo>
                    <a:pt x="84" y="48"/>
                  </a:moveTo>
                  <a:cubicBezTo>
                    <a:pt x="84" y="48"/>
                    <a:pt x="84" y="48"/>
                    <a:pt x="84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4" y="41"/>
                    <a:pt x="84" y="41"/>
                    <a:pt x="84" y="41"/>
                  </a:cubicBezTo>
                  <a:lnTo>
                    <a:pt x="84" y="48"/>
                  </a:lnTo>
                  <a:close/>
                  <a:moveTo>
                    <a:pt x="84" y="41"/>
                  </a:moveTo>
                  <a:cubicBezTo>
                    <a:pt x="84" y="41"/>
                    <a:pt x="84" y="41"/>
                    <a:pt x="84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4" y="33"/>
                    <a:pt x="84" y="33"/>
                    <a:pt x="84" y="33"/>
                  </a:cubicBezTo>
                  <a:lnTo>
                    <a:pt x="84" y="41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85" y="48"/>
                    <a:pt x="85" y="48"/>
                    <a:pt x="85" y="48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4" y="41"/>
                    <a:pt x="94" y="41"/>
                    <a:pt x="94" y="41"/>
                  </a:cubicBezTo>
                  <a:lnTo>
                    <a:pt x="94" y="48"/>
                  </a:lnTo>
                  <a:close/>
                  <a:moveTo>
                    <a:pt x="90" y="48"/>
                  </a:moveTo>
                  <a:cubicBezTo>
                    <a:pt x="90" y="48"/>
                    <a:pt x="90" y="48"/>
                    <a:pt x="90" y="48"/>
                  </a:cubicBezTo>
                  <a:cubicBezTo>
                    <a:pt x="90" y="45"/>
                    <a:pt x="90" y="45"/>
                    <a:pt x="90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8"/>
                    <a:pt x="91" y="48"/>
                    <a:pt x="91" y="48"/>
                  </a:cubicBezTo>
                  <a:lnTo>
                    <a:pt x="90" y="48"/>
                  </a:lnTo>
                  <a:close/>
                  <a:moveTo>
                    <a:pt x="94" y="41"/>
                  </a:moveTo>
                  <a:cubicBezTo>
                    <a:pt x="94" y="41"/>
                    <a:pt x="94" y="41"/>
                    <a:pt x="94" y="41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89" y="33"/>
                    <a:pt x="89" y="33"/>
                    <a:pt x="89" y="33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94" y="33"/>
                    <a:pt x="94" y="33"/>
                    <a:pt x="94" y="33"/>
                  </a:cubicBezTo>
                  <a:lnTo>
                    <a:pt x="94" y="41"/>
                  </a:lnTo>
                  <a:close/>
                  <a:moveTo>
                    <a:pt x="96" y="48"/>
                  </a:moveTo>
                  <a:cubicBezTo>
                    <a:pt x="96" y="48"/>
                    <a:pt x="96" y="48"/>
                    <a:pt x="96" y="48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6" y="41"/>
                    <a:pt x="96" y="41"/>
                    <a:pt x="96" y="41"/>
                  </a:cubicBezTo>
                  <a:lnTo>
                    <a:pt x="96" y="48"/>
                  </a:lnTo>
                  <a:close/>
                  <a:moveTo>
                    <a:pt x="96" y="41"/>
                  </a:moveTo>
                  <a:cubicBezTo>
                    <a:pt x="96" y="41"/>
                    <a:pt x="96" y="41"/>
                    <a:pt x="96" y="41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4" y="33"/>
                    <a:pt x="94" y="33"/>
                    <a:pt x="94" y="33"/>
                  </a:cubicBezTo>
                  <a:cubicBezTo>
                    <a:pt x="96" y="33"/>
                    <a:pt x="96" y="33"/>
                    <a:pt x="96" y="33"/>
                  </a:cubicBezTo>
                  <a:lnTo>
                    <a:pt x="96" y="41"/>
                  </a:lnTo>
                  <a:close/>
                  <a:moveTo>
                    <a:pt x="96" y="33"/>
                  </a:moveTo>
                  <a:cubicBezTo>
                    <a:pt x="96" y="33"/>
                    <a:pt x="96" y="33"/>
                    <a:pt x="96" y="33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6" y="41"/>
                    <a:pt x="96" y="41"/>
                    <a:pt x="96" y="41"/>
                  </a:cubicBezTo>
                  <a:lnTo>
                    <a:pt x="96" y="33"/>
                  </a:lnTo>
                  <a:close/>
                  <a:moveTo>
                    <a:pt x="101" y="48"/>
                  </a:moveTo>
                  <a:cubicBezTo>
                    <a:pt x="101" y="48"/>
                    <a:pt x="101" y="48"/>
                    <a:pt x="101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9" y="48"/>
                    <a:pt x="99" y="48"/>
                    <a:pt x="99" y="48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101" y="41"/>
                    <a:pt x="101" y="41"/>
                    <a:pt x="101" y="41"/>
                  </a:cubicBezTo>
                  <a:lnTo>
                    <a:pt x="101" y="48"/>
                  </a:lnTo>
                  <a:close/>
                  <a:moveTo>
                    <a:pt x="101" y="41"/>
                  </a:moveTo>
                  <a:cubicBezTo>
                    <a:pt x="101" y="41"/>
                    <a:pt x="101" y="41"/>
                    <a:pt x="101" y="41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101" y="34"/>
                    <a:pt x="101" y="34"/>
                    <a:pt x="101" y="34"/>
                  </a:cubicBezTo>
                  <a:lnTo>
                    <a:pt x="101" y="41"/>
                  </a:lnTo>
                  <a:close/>
                  <a:moveTo>
                    <a:pt x="103" y="48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3" y="41"/>
                    <a:pt x="103" y="41"/>
                    <a:pt x="103" y="41"/>
                  </a:cubicBezTo>
                  <a:lnTo>
                    <a:pt x="103" y="48"/>
                  </a:lnTo>
                  <a:close/>
                  <a:moveTo>
                    <a:pt x="103" y="41"/>
                  </a:moveTo>
                  <a:cubicBezTo>
                    <a:pt x="103" y="41"/>
                    <a:pt x="103" y="41"/>
                    <a:pt x="103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3" y="34"/>
                    <a:pt x="103" y="34"/>
                    <a:pt x="103" y="34"/>
                  </a:cubicBezTo>
                  <a:lnTo>
                    <a:pt x="103" y="41"/>
                  </a:lnTo>
                  <a:close/>
                  <a:moveTo>
                    <a:pt x="105" y="48"/>
                  </a:moveTo>
                  <a:cubicBezTo>
                    <a:pt x="105" y="48"/>
                    <a:pt x="105" y="48"/>
                    <a:pt x="105" y="48"/>
                  </a:cubicBezTo>
                  <a:cubicBezTo>
                    <a:pt x="103" y="48"/>
                    <a:pt x="103" y="48"/>
                    <a:pt x="103" y="48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5" y="41"/>
                    <a:pt x="105" y="41"/>
                    <a:pt x="105" y="41"/>
                  </a:cubicBezTo>
                  <a:lnTo>
                    <a:pt x="105" y="48"/>
                  </a:lnTo>
                  <a:close/>
                  <a:moveTo>
                    <a:pt x="105" y="41"/>
                  </a:moveTo>
                  <a:cubicBezTo>
                    <a:pt x="105" y="41"/>
                    <a:pt x="105" y="41"/>
                    <a:pt x="105" y="41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5" y="34"/>
                    <a:pt x="105" y="34"/>
                    <a:pt x="105" y="34"/>
                  </a:cubicBezTo>
                  <a:lnTo>
                    <a:pt x="105" y="41"/>
                  </a:lnTo>
                  <a:close/>
                  <a:moveTo>
                    <a:pt x="107" y="48"/>
                  </a:moveTo>
                  <a:cubicBezTo>
                    <a:pt x="107" y="48"/>
                    <a:pt x="107" y="48"/>
                    <a:pt x="107" y="48"/>
                  </a:cubicBezTo>
                  <a:cubicBezTo>
                    <a:pt x="105" y="48"/>
                    <a:pt x="105" y="48"/>
                    <a:pt x="105" y="48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7" y="41"/>
                    <a:pt x="107" y="41"/>
                    <a:pt x="107" y="41"/>
                  </a:cubicBezTo>
                  <a:lnTo>
                    <a:pt x="107" y="48"/>
                  </a:lnTo>
                  <a:close/>
                  <a:moveTo>
                    <a:pt x="107" y="41"/>
                  </a:moveTo>
                  <a:cubicBezTo>
                    <a:pt x="107" y="41"/>
                    <a:pt x="107" y="41"/>
                    <a:pt x="107" y="41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7" y="34"/>
                    <a:pt x="107" y="34"/>
                    <a:pt x="107" y="34"/>
                  </a:cubicBezTo>
                  <a:lnTo>
                    <a:pt x="107" y="41"/>
                  </a:lnTo>
                  <a:close/>
                  <a:moveTo>
                    <a:pt x="109" y="48"/>
                  </a:moveTo>
                  <a:cubicBezTo>
                    <a:pt x="109" y="48"/>
                    <a:pt x="109" y="48"/>
                    <a:pt x="109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9" y="41"/>
                    <a:pt x="109" y="41"/>
                    <a:pt x="109" y="41"/>
                  </a:cubicBezTo>
                  <a:lnTo>
                    <a:pt x="109" y="48"/>
                  </a:lnTo>
                  <a:close/>
                  <a:moveTo>
                    <a:pt x="109" y="41"/>
                  </a:moveTo>
                  <a:cubicBezTo>
                    <a:pt x="109" y="41"/>
                    <a:pt x="109" y="41"/>
                    <a:pt x="109" y="41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9" y="34"/>
                    <a:pt x="109" y="34"/>
                    <a:pt x="109" y="34"/>
                  </a:cubicBezTo>
                  <a:lnTo>
                    <a:pt x="109" y="41"/>
                  </a:lnTo>
                  <a:close/>
                  <a:moveTo>
                    <a:pt x="112" y="48"/>
                  </a:moveTo>
                  <a:cubicBezTo>
                    <a:pt x="112" y="48"/>
                    <a:pt x="112" y="48"/>
                    <a:pt x="112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2" y="48"/>
                    <a:pt x="112" y="48"/>
                    <a:pt x="112" y="48"/>
                  </a:cubicBezTo>
                  <a:close/>
                  <a:moveTo>
                    <a:pt x="112" y="48"/>
                  </a:moveTo>
                  <a:cubicBezTo>
                    <a:pt x="112" y="48"/>
                    <a:pt x="112" y="48"/>
                    <a:pt x="112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12" y="41"/>
                    <a:pt x="112" y="41"/>
                    <a:pt x="112" y="41"/>
                  </a:cubicBezTo>
                  <a:lnTo>
                    <a:pt x="112" y="48"/>
                  </a:lnTo>
                  <a:close/>
                  <a:moveTo>
                    <a:pt x="112" y="41"/>
                  </a:moveTo>
                  <a:cubicBezTo>
                    <a:pt x="112" y="41"/>
                    <a:pt x="112" y="41"/>
                    <a:pt x="112" y="41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12" y="34"/>
                    <a:pt x="112" y="34"/>
                    <a:pt x="112" y="34"/>
                  </a:cubicBezTo>
                  <a:lnTo>
                    <a:pt x="112" y="41"/>
                  </a:lnTo>
                  <a:close/>
                  <a:moveTo>
                    <a:pt x="114" y="48"/>
                  </a:moveTo>
                  <a:cubicBezTo>
                    <a:pt x="114" y="48"/>
                    <a:pt x="114" y="48"/>
                    <a:pt x="114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4" y="48"/>
                    <a:pt x="114" y="48"/>
                    <a:pt x="114" y="48"/>
                  </a:cubicBezTo>
                  <a:close/>
                  <a:moveTo>
                    <a:pt x="114" y="48"/>
                  </a:moveTo>
                  <a:cubicBezTo>
                    <a:pt x="114" y="48"/>
                    <a:pt x="114" y="48"/>
                    <a:pt x="114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4" y="41"/>
                    <a:pt x="114" y="41"/>
                    <a:pt x="114" y="41"/>
                  </a:cubicBezTo>
                  <a:lnTo>
                    <a:pt x="114" y="48"/>
                  </a:lnTo>
                  <a:close/>
                  <a:moveTo>
                    <a:pt x="114" y="41"/>
                  </a:moveTo>
                  <a:cubicBezTo>
                    <a:pt x="114" y="41"/>
                    <a:pt x="114" y="41"/>
                    <a:pt x="114" y="41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4" y="34"/>
                    <a:pt x="114" y="34"/>
                    <a:pt x="114" y="34"/>
                  </a:cubicBezTo>
                  <a:lnTo>
                    <a:pt x="114" y="41"/>
                  </a:lnTo>
                  <a:close/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6" y="48"/>
                    <a:pt x="116" y="48"/>
                    <a:pt x="116" y="48"/>
                  </a:cubicBezTo>
                  <a:close/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6" y="41"/>
                    <a:pt x="116" y="41"/>
                    <a:pt x="116" y="41"/>
                  </a:cubicBezTo>
                  <a:lnTo>
                    <a:pt x="116" y="48"/>
                  </a:lnTo>
                  <a:close/>
                  <a:moveTo>
                    <a:pt x="116" y="41"/>
                  </a:moveTo>
                  <a:cubicBezTo>
                    <a:pt x="116" y="41"/>
                    <a:pt x="116" y="41"/>
                    <a:pt x="116" y="41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16" y="34"/>
                    <a:pt x="116" y="34"/>
                    <a:pt x="116" y="34"/>
                  </a:cubicBezTo>
                  <a:lnTo>
                    <a:pt x="116" y="41"/>
                  </a:lnTo>
                  <a:close/>
                  <a:moveTo>
                    <a:pt x="117" y="48"/>
                  </a:moveTo>
                  <a:cubicBezTo>
                    <a:pt x="117" y="48"/>
                    <a:pt x="117" y="48"/>
                    <a:pt x="117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7" y="48"/>
                    <a:pt x="117" y="48"/>
                    <a:pt x="117" y="48"/>
                  </a:cubicBezTo>
                  <a:close/>
                  <a:moveTo>
                    <a:pt x="117" y="48"/>
                  </a:moveTo>
                  <a:cubicBezTo>
                    <a:pt x="117" y="48"/>
                    <a:pt x="117" y="48"/>
                    <a:pt x="117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17" y="41"/>
                    <a:pt x="117" y="41"/>
                    <a:pt x="117" y="41"/>
                  </a:cubicBezTo>
                  <a:lnTo>
                    <a:pt x="117" y="48"/>
                  </a:lnTo>
                  <a:close/>
                  <a:moveTo>
                    <a:pt x="117" y="34"/>
                  </a:moveTo>
                  <a:cubicBezTo>
                    <a:pt x="117" y="34"/>
                    <a:pt x="117" y="34"/>
                    <a:pt x="117" y="34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16" y="34"/>
                    <a:pt x="116" y="34"/>
                    <a:pt x="116" y="34"/>
                  </a:cubicBezTo>
                  <a:cubicBezTo>
                    <a:pt x="117" y="34"/>
                    <a:pt x="117" y="34"/>
                    <a:pt x="117" y="34"/>
                  </a:cubicBezTo>
                  <a:close/>
                  <a:moveTo>
                    <a:pt x="119" y="48"/>
                  </a:moveTo>
                  <a:cubicBezTo>
                    <a:pt x="119" y="48"/>
                    <a:pt x="119" y="48"/>
                    <a:pt x="119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9" y="48"/>
                    <a:pt x="119" y="48"/>
                    <a:pt x="119" y="48"/>
                  </a:cubicBezTo>
                  <a:close/>
                  <a:moveTo>
                    <a:pt x="119" y="48"/>
                  </a:moveTo>
                  <a:cubicBezTo>
                    <a:pt x="119" y="48"/>
                    <a:pt x="119" y="48"/>
                    <a:pt x="119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9" y="41"/>
                    <a:pt x="119" y="41"/>
                    <a:pt x="119" y="41"/>
                  </a:cubicBezTo>
                  <a:lnTo>
                    <a:pt x="119" y="48"/>
                  </a:lnTo>
                  <a:close/>
                  <a:moveTo>
                    <a:pt x="119" y="41"/>
                  </a:moveTo>
                  <a:cubicBezTo>
                    <a:pt x="119" y="41"/>
                    <a:pt x="119" y="41"/>
                    <a:pt x="119" y="41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9" y="34"/>
                    <a:pt x="119" y="34"/>
                    <a:pt x="119" y="34"/>
                  </a:cubicBezTo>
                  <a:cubicBezTo>
                    <a:pt x="119" y="34"/>
                    <a:pt x="119" y="34"/>
                    <a:pt x="119" y="34"/>
                  </a:cubicBezTo>
                  <a:lnTo>
                    <a:pt x="119" y="41"/>
                  </a:ln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20" y="48"/>
                    <a:pt x="120" y="48"/>
                    <a:pt x="120" y="48"/>
                  </a:cubicBez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20" y="41"/>
                    <a:pt x="120" y="41"/>
                    <a:pt x="120" y="41"/>
                  </a:cubicBezTo>
                  <a:lnTo>
                    <a:pt x="120" y="48"/>
                  </a:lnTo>
                  <a:close/>
                  <a:moveTo>
                    <a:pt x="143" y="18"/>
                  </a:moveTo>
                  <a:cubicBezTo>
                    <a:pt x="143" y="18"/>
                    <a:pt x="143" y="18"/>
                    <a:pt x="143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9"/>
                    <a:pt x="145" y="19"/>
                    <a:pt x="145" y="19"/>
                  </a:cubicBezTo>
                  <a:cubicBezTo>
                    <a:pt x="145" y="19"/>
                    <a:pt x="146" y="19"/>
                    <a:pt x="146" y="19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47" y="19"/>
                    <a:pt x="147" y="19"/>
                    <a:pt x="147" y="19"/>
                  </a:cubicBezTo>
                  <a:cubicBezTo>
                    <a:pt x="147" y="19"/>
                    <a:pt x="147" y="19"/>
                    <a:pt x="147" y="19"/>
                  </a:cubicBezTo>
                  <a:cubicBezTo>
                    <a:pt x="152" y="20"/>
                    <a:pt x="153" y="21"/>
                    <a:pt x="153" y="21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3" y="21"/>
                    <a:pt x="153" y="21"/>
                    <a:pt x="153" y="21"/>
                  </a:cubicBezTo>
                  <a:cubicBezTo>
                    <a:pt x="153" y="21"/>
                    <a:pt x="150" y="20"/>
                    <a:pt x="146" y="20"/>
                  </a:cubicBezTo>
                  <a:cubicBezTo>
                    <a:pt x="143" y="20"/>
                    <a:pt x="140" y="21"/>
                    <a:pt x="140" y="21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1"/>
                    <a:pt x="140" y="21"/>
                    <a:pt x="140" y="21"/>
                  </a:cubicBezTo>
                  <a:cubicBezTo>
                    <a:pt x="140" y="21"/>
                    <a:pt x="141" y="20"/>
                    <a:pt x="143" y="20"/>
                  </a:cubicBezTo>
                  <a:lnTo>
                    <a:pt x="143" y="18"/>
                  </a:lnTo>
                  <a:close/>
                  <a:moveTo>
                    <a:pt x="142" y="31"/>
                  </a:moveTo>
                  <a:cubicBezTo>
                    <a:pt x="142" y="31"/>
                    <a:pt x="142" y="31"/>
                    <a:pt x="142" y="31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40" y="31"/>
                    <a:pt x="140" y="31"/>
                    <a:pt x="140" y="31"/>
                  </a:cubicBezTo>
                  <a:lnTo>
                    <a:pt x="142" y="31"/>
                  </a:lnTo>
                  <a:close/>
                  <a:moveTo>
                    <a:pt x="141" y="20"/>
                  </a:moveTo>
                  <a:cubicBezTo>
                    <a:pt x="141" y="20"/>
                    <a:pt x="141" y="20"/>
                    <a:pt x="141" y="20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20"/>
                    <a:pt x="141" y="20"/>
                    <a:pt x="141" y="20"/>
                  </a:cubicBezTo>
                  <a:close/>
                  <a:moveTo>
                    <a:pt x="140" y="15"/>
                  </a:moveTo>
                  <a:cubicBezTo>
                    <a:pt x="140" y="15"/>
                    <a:pt x="140" y="15"/>
                    <a:pt x="140" y="15"/>
                  </a:cubicBezTo>
                  <a:cubicBezTo>
                    <a:pt x="141" y="15"/>
                    <a:pt x="141" y="15"/>
                    <a:pt x="141" y="15"/>
                  </a:cubicBezTo>
                  <a:cubicBezTo>
                    <a:pt x="141" y="17"/>
                    <a:pt x="141" y="17"/>
                    <a:pt x="141" y="17"/>
                  </a:cubicBezTo>
                  <a:cubicBezTo>
                    <a:pt x="140" y="17"/>
                    <a:pt x="140" y="17"/>
                    <a:pt x="140" y="17"/>
                  </a:cubicBezTo>
                  <a:lnTo>
                    <a:pt x="140" y="15"/>
                  </a:lnTo>
                  <a:close/>
                  <a:moveTo>
                    <a:pt x="129" y="21"/>
                  </a:moveTo>
                  <a:cubicBezTo>
                    <a:pt x="129" y="21"/>
                    <a:pt x="129" y="21"/>
                    <a:pt x="129" y="21"/>
                  </a:cubicBezTo>
                  <a:cubicBezTo>
                    <a:pt x="129" y="19"/>
                    <a:pt x="129" y="19"/>
                    <a:pt x="129" y="19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31" y="20"/>
                    <a:pt x="131" y="20"/>
                    <a:pt x="131" y="20"/>
                  </a:cubicBezTo>
                  <a:cubicBezTo>
                    <a:pt x="132" y="19"/>
                    <a:pt x="133" y="19"/>
                    <a:pt x="134" y="19"/>
                  </a:cubicBezTo>
                  <a:cubicBezTo>
                    <a:pt x="134" y="17"/>
                    <a:pt x="134" y="17"/>
                    <a:pt x="134" y="17"/>
                  </a:cubicBezTo>
                  <a:cubicBezTo>
                    <a:pt x="135" y="17"/>
                    <a:pt x="135" y="17"/>
                    <a:pt x="135" y="17"/>
                  </a:cubicBezTo>
                  <a:cubicBezTo>
                    <a:pt x="135" y="18"/>
                    <a:pt x="135" y="18"/>
                    <a:pt x="135" y="18"/>
                  </a:cubicBezTo>
                  <a:cubicBezTo>
                    <a:pt x="139" y="18"/>
                    <a:pt x="141" y="18"/>
                    <a:pt x="141" y="18"/>
                  </a:cubicBezTo>
                  <a:cubicBezTo>
                    <a:pt x="141" y="18"/>
                    <a:pt x="137" y="18"/>
                    <a:pt x="133" y="19"/>
                  </a:cubicBezTo>
                  <a:cubicBezTo>
                    <a:pt x="129" y="21"/>
                    <a:pt x="129" y="22"/>
                    <a:pt x="129" y="22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7" y="22"/>
                    <a:pt x="127" y="22"/>
                    <a:pt x="127" y="22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8" y="20"/>
                    <a:pt x="128" y="20"/>
                    <a:pt x="128" y="20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8" y="21"/>
                    <a:pt x="129" y="21"/>
                    <a:pt x="129" y="21"/>
                  </a:cubicBezTo>
                  <a:close/>
                  <a:moveTo>
                    <a:pt x="137" y="31"/>
                  </a:moveTo>
                  <a:cubicBezTo>
                    <a:pt x="137" y="31"/>
                    <a:pt x="137" y="31"/>
                    <a:pt x="137" y="31"/>
                  </a:cubicBezTo>
                  <a:cubicBezTo>
                    <a:pt x="137" y="32"/>
                    <a:pt x="137" y="32"/>
                    <a:pt x="137" y="32"/>
                  </a:cubicBezTo>
                  <a:cubicBezTo>
                    <a:pt x="136" y="32"/>
                    <a:pt x="136" y="32"/>
                    <a:pt x="135" y="32"/>
                  </a:cubicBezTo>
                  <a:cubicBezTo>
                    <a:pt x="135" y="32"/>
                    <a:pt x="135" y="32"/>
                    <a:pt x="135" y="32"/>
                  </a:cubicBezTo>
                  <a:lnTo>
                    <a:pt x="137" y="31"/>
                  </a:lnTo>
                  <a:close/>
                  <a:moveTo>
                    <a:pt x="135" y="32"/>
                  </a:moveTo>
                  <a:cubicBezTo>
                    <a:pt x="135" y="32"/>
                    <a:pt x="135" y="32"/>
                    <a:pt x="135" y="32"/>
                  </a:cubicBezTo>
                  <a:cubicBezTo>
                    <a:pt x="135" y="32"/>
                    <a:pt x="135" y="32"/>
                    <a:pt x="135" y="32"/>
                  </a:cubicBezTo>
                  <a:cubicBezTo>
                    <a:pt x="135" y="33"/>
                    <a:pt x="134" y="33"/>
                    <a:pt x="134" y="33"/>
                  </a:cubicBezTo>
                  <a:cubicBezTo>
                    <a:pt x="134" y="32"/>
                    <a:pt x="134" y="32"/>
                    <a:pt x="134" y="32"/>
                  </a:cubicBezTo>
                  <a:lnTo>
                    <a:pt x="135" y="32"/>
                  </a:lnTo>
                  <a:close/>
                  <a:moveTo>
                    <a:pt x="134" y="32"/>
                  </a:moveTo>
                  <a:cubicBezTo>
                    <a:pt x="134" y="32"/>
                    <a:pt x="134" y="32"/>
                    <a:pt x="134" y="32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3" y="33"/>
                    <a:pt x="133" y="33"/>
                    <a:pt x="132" y="33"/>
                  </a:cubicBezTo>
                  <a:cubicBezTo>
                    <a:pt x="132" y="32"/>
                    <a:pt x="132" y="32"/>
                    <a:pt x="132" y="32"/>
                  </a:cubicBezTo>
                  <a:lnTo>
                    <a:pt x="134" y="32"/>
                  </a:lnTo>
                  <a:close/>
                  <a:moveTo>
                    <a:pt x="131" y="32"/>
                  </a:moveTo>
                  <a:cubicBezTo>
                    <a:pt x="131" y="32"/>
                    <a:pt x="131" y="32"/>
                    <a:pt x="131" y="32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30" y="33"/>
                    <a:pt x="130" y="33"/>
                    <a:pt x="129" y="33"/>
                  </a:cubicBezTo>
                  <a:cubicBezTo>
                    <a:pt x="129" y="32"/>
                    <a:pt x="129" y="32"/>
                    <a:pt x="129" y="32"/>
                  </a:cubicBezTo>
                  <a:cubicBezTo>
                    <a:pt x="132" y="32"/>
                    <a:pt x="132" y="32"/>
                    <a:pt x="132" y="32"/>
                  </a:cubicBezTo>
                  <a:cubicBezTo>
                    <a:pt x="132" y="33"/>
                    <a:pt x="132" y="33"/>
                    <a:pt x="132" y="33"/>
                  </a:cubicBezTo>
                  <a:cubicBezTo>
                    <a:pt x="132" y="33"/>
                    <a:pt x="131" y="33"/>
                    <a:pt x="131" y="33"/>
                  </a:cubicBezTo>
                  <a:cubicBezTo>
                    <a:pt x="131" y="32"/>
                    <a:pt x="131" y="32"/>
                    <a:pt x="131" y="32"/>
                  </a:cubicBezTo>
                  <a:close/>
                  <a:moveTo>
                    <a:pt x="129" y="32"/>
                  </a:moveTo>
                  <a:cubicBezTo>
                    <a:pt x="129" y="32"/>
                    <a:pt x="129" y="32"/>
                    <a:pt x="129" y="32"/>
                  </a:cubicBezTo>
                  <a:cubicBezTo>
                    <a:pt x="129" y="33"/>
                    <a:pt x="129" y="33"/>
                    <a:pt x="129" y="33"/>
                  </a:cubicBezTo>
                  <a:cubicBezTo>
                    <a:pt x="129" y="33"/>
                    <a:pt x="128" y="33"/>
                    <a:pt x="128" y="33"/>
                  </a:cubicBezTo>
                  <a:cubicBezTo>
                    <a:pt x="128" y="32"/>
                    <a:pt x="128" y="32"/>
                    <a:pt x="128" y="32"/>
                  </a:cubicBezTo>
                  <a:lnTo>
                    <a:pt x="129" y="32"/>
                  </a:lnTo>
                  <a:close/>
                  <a:moveTo>
                    <a:pt x="125" y="31"/>
                  </a:moveTo>
                  <a:cubicBezTo>
                    <a:pt x="125" y="31"/>
                    <a:pt x="125" y="31"/>
                    <a:pt x="125" y="31"/>
                  </a:cubicBezTo>
                  <a:cubicBezTo>
                    <a:pt x="125" y="30"/>
                    <a:pt x="125" y="30"/>
                    <a:pt x="125" y="30"/>
                  </a:cubicBezTo>
                  <a:cubicBezTo>
                    <a:pt x="127" y="30"/>
                    <a:pt x="127" y="30"/>
                    <a:pt x="127" y="30"/>
                  </a:cubicBezTo>
                  <a:cubicBezTo>
                    <a:pt x="127" y="31"/>
                    <a:pt x="127" y="31"/>
                    <a:pt x="127" y="31"/>
                  </a:cubicBezTo>
                  <a:lnTo>
                    <a:pt x="125" y="31"/>
                  </a:lnTo>
                  <a:close/>
                  <a:moveTo>
                    <a:pt x="127" y="32"/>
                  </a:moveTo>
                  <a:cubicBezTo>
                    <a:pt x="127" y="32"/>
                    <a:pt x="127" y="32"/>
                    <a:pt x="127" y="32"/>
                  </a:cubicBezTo>
                  <a:cubicBezTo>
                    <a:pt x="127" y="36"/>
                    <a:pt x="127" y="36"/>
                    <a:pt x="127" y="36"/>
                  </a:cubicBezTo>
                  <a:cubicBezTo>
                    <a:pt x="127" y="37"/>
                    <a:pt x="126" y="38"/>
                    <a:pt x="126" y="40"/>
                  </a:cubicBezTo>
                  <a:cubicBezTo>
                    <a:pt x="126" y="40"/>
                    <a:pt x="126" y="40"/>
                    <a:pt x="126" y="41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5" y="33"/>
                    <a:pt x="125" y="33"/>
                    <a:pt x="125" y="33"/>
                  </a:cubicBezTo>
                  <a:lnTo>
                    <a:pt x="127" y="32"/>
                  </a:lnTo>
                  <a:close/>
                  <a:moveTo>
                    <a:pt x="127" y="32"/>
                  </a:moveTo>
                  <a:cubicBezTo>
                    <a:pt x="127" y="32"/>
                    <a:pt x="127" y="32"/>
                    <a:pt x="127" y="32"/>
                  </a:cubicBezTo>
                  <a:cubicBezTo>
                    <a:pt x="128" y="32"/>
                    <a:pt x="128" y="32"/>
                    <a:pt x="128" y="32"/>
                  </a:cubicBezTo>
                  <a:cubicBezTo>
                    <a:pt x="128" y="33"/>
                    <a:pt x="128" y="33"/>
                    <a:pt x="128" y="33"/>
                  </a:cubicBezTo>
                  <a:cubicBezTo>
                    <a:pt x="127" y="33"/>
                    <a:pt x="127" y="33"/>
                    <a:pt x="127" y="33"/>
                  </a:cubicBezTo>
                  <a:cubicBezTo>
                    <a:pt x="127" y="33"/>
                    <a:pt x="127" y="34"/>
                    <a:pt x="127" y="35"/>
                  </a:cubicBezTo>
                  <a:lnTo>
                    <a:pt x="127" y="32"/>
                  </a:lnTo>
                  <a:close/>
                  <a:moveTo>
                    <a:pt x="126" y="15"/>
                  </a:moveTo>
                  <a:cubicBezTo>
                    <a:pt x="126" y="15"/>
                    <a:pt x="126" y="15"/>
                    <a:pt x="126" y="15"/>
                  </a:cubicBezTo>
                  <a:cubicBezTo>
                    <a:pt x="128" y="15"/>
                    <a:pt x="128" y="15"/>
                    <a:pt x="128" y="15"/>
                  </a:cubicBezTo>
                  <a:cubicBezTo>
                    <a:pt x="128" y="17"/>
                    <a:pt x="128" y="17"/>
                    <a:pt x="128" y="17"/>
                  </a:cubicBezTo>
                  <a:cubicBezTo>
                    <a:pt x="126" y="17"/>
                    <a:pt x="126" y="17"/>
                    <a:pt x="126" y="17"/>
                  </a:cubicBezTo>
                  <a:lnTo>
                    <a:pt x="126" y="15"/>
                  </a:lnTo>
                  <a:close/>
                  <a:moveTo>
                    <a:pt x="124" y="16"/>
                  </a:moveTo>
                  <a:cubicBezTo>
                    <a:pt x="124" y="16"/>
                    <a:pt x="124" y="16"/>
                    <a:pt x="124" y="16"/>
                  </a:cubicBezTo>
                  <a:cubicBezTo>
                    <a:pt x="125" y="16"/>
                    <a:pt x="125" y="16"/>
                    <a:pt x="125" y="16"/>
                  </a:cubicBezTo>
                  <a:cubicBezTo>
                    <a:pt x="125" y="18"/>
                    <a:pt x="125" y="18"/>
                    <a:pt x="125" y="18"/>
                  </a:cubicBezTo>
                  <a:cubicBezTo>
                    <a:pt x="124" y="18"/>
                    <a:pt x="124" y="18"/>
                    <a:pt x="124" y="18"/>
                  </a:cubicBezTo>
                  <a:lnTo>
                    <a:pt x="124" y="16"/>
                  </a:lnTo>
                  <a:close/>
                  <a:moveTo>
                    <a:pt x="123" y="20"/>
                  </a:moveTo>
                  <a:cubicBezTo>
                    <a:pt x="123" y="20"/>
                    <a:pt x="123" y="20"/>
                    <a:pt x="123" y="20"/>
                  </a:cubicBezTo>
                  <a:cubicBezTo>
                    <a:pt x="124" y="20"/>
                    <a:pt x="124" y="20"/>
                    <a:pt x="124" y="20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23" y="22"/>
                    <a:pt x="123" y="22"/>
                    <a:pt x="123" y="22"/>
                  </a:cubicBezTo>
                  <a:lnTo>
                    <a:pt x="123" y="20"/>
                  </a:lnTo>
                  <a:close/>
                  <a:moveTo>
                    <a:pt x="124" y="23"/>
                  </a:moveTo>
                  <a:cubicBezTo>
                    <a:pt x="124" y="23"/>
                    <a:pt x="124" y="23"/>
                    <a:pt x="124" y="23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24"/>
                    <a:pt x="123" y="24"/>
                    <a:pt x="123" y="24"/>
                  </a:cubicBezTo>
                  <a:cubicBezTo>
                    <a:pt x="123" y="23"/>
                    <a:pt x="123" y="23"/>
                    <a:pt x="123" y="23"/>
                  </a:cubicBezTo>
                  <a:lnTo>
                    <a:pt x="124" y="23"/>
                  </a:lnTo>
                  <a:close/>
                  <a:moveTo>
                    <a:pt x="122" y="28"/>
                  </a:moveTo>
                  <a:cubicBezTo>
                    <a:pt x="122" y="28"/>
                    <a:pt x="122" y="28"/>
                    <a:pt x="122" y="28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28"/>
                    <a:pt x="123" y="28"/>
                    <a:pt x="123" y="28"/>
                  </a:cubicBezTo>
                  <a:lnTo>
                    <a:pt x="122" y="28"/>
                  </a:lnTo>
                  <a:close/>
                  <a:moveTo>
                    <a:pt x="122" y="29"/>
                  </a:moveTo>
                  <a:cubicBezTo>
                    <a:pt x="122" y="29"/>
                    <a:pt x="122" y="29"/>
                    <a:pt x="122" y="29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1" y="29"/>
                    <a:pt x="121" y="29"/>
                    <a:pt x="121" y="29"/>
                  </a:cubicBezTo>
                  <a:lnTo>
                    <a:pt x="122" y="29"/>
                  </a:lnTo>
                  <a:close/>
                  <a:moveTo>
                    <a:pt x="121" y="19"/>
                  </a:moveTo>
                  <a:cubicBezTo>
                    <a:pt x="121" y="19"/>
                    <a:pt x="121" y="19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1" y="21"/>
                    <a:pt x="121" y="21"/>
                    <a:pt x="121" y="21"/>
                  </a:cubicBezTo>
                  <a:lnTo>
                    <a:pt x="121" y="19"/>
                  </a:lnTo>
                  <a:close/>
                  <a:moveTo>
                    <a:pt x="120" y="18"/>
                  </a:moveTo>
                  <a:cubicBezTo>
                    <a:pt x="120" y="18"/>
                    <a:pt x="120" y="18"/>
                    <a:pt x="120" y="18"/>
                  </a:cubicBezTo>
                  <a:cubicBezTo>
                    <a:pt x="119" y="18"/>
                    <a:pt x="119" y="18"/>
                    <a:pt x="119" y="18"/>
                  </a:cubicBezTo>
                  <a:cubicBezTo>
                    <a:pt x="119" y="17"/>
                    <a:pt x="119" y="17"/>
                    <a:pt x="119" y="17"/>
                  </a:cubicBezTo>
                  <a:cubicBezTo>
                    <a:pt x="120" y="17"/>
                    <a:pt x="120" y="17"/>
                    <a:pt x="120" y="17"/>
                  </a:cubicBezTo>
                  <a:lnTo>
                    <a:pt x="120" y="18"/>
                  </a:lnTo>
                  <a:close/>
                  <a:moveTo>
                    <a:pt x="120" y="26"/>
                  </a:moveTo>
                  <a:cubicBezTo>
                    <a:pt x="120" y="26"/>
                    <a:pt x="120" y="26"/>
                    <a:pt x="120" y="26"/>
                  </a:cubicBezTo>
                  <a:cubicBezTo>
                    <a:pt x="120" y="25"/>
                    <a:pt x="120" y="25"/>
                    <a:pt x="120" y="25"/>
                  </a:cubicBezTo>
                  <a:cubicBezTo>
                    <a:pt x="121" y="25"/>
                    <a:pt x="121" y="25"/>
                    <a:pt x="121" y="25"/>
                  </a:cubicBezTo>
                  <a:cubicBezTo>
                    <a:pt x="121" y="26"/>
                    <a:pt x="121" y="26"/>
                    <a:pt x="121" y="26"/>
                  </a:cubicBezTo>
                  <a:lnTo>
                    <a:pt x="120" y="26"/>
                  </a:ln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2" y="48"/>
                    <a:pt x="122" y="48"/>
                    <a:pt x="122" y="48"/>
                  </a:cubicBezTo>
                  <a:lnTo>
                    <a:pt x="120" y="48"/>
                  </a:lnTo>
                  <a:close/>
                  <a:moveTo>
                    <a:pt x="122" y="48"/>
                  </a:moveTo>
                  <a:cubicBezTo>
                    <a:pt x="122" y="48"/>
                    <a:pt x="122" y="48"/>
                    <a:pt x="122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2" y="41"/>
                    <a:pt x="122" y="41"/>
                    <a:pt x="122" y="41"/>
                  </a:cubicBezTo>
                  <a:lnTo>
                    <a:pt x="122" y="48"/>
                  </a:lnTo>
                  <a:close/>
                  <a:moveTo>
                    <a:pt x="122" y="41"/>
                  </a:moveTo>
                  <a:cubicBezTo>
                    <a:pt x="122" y="41"/>
                    <a:pt x="122" y="41"/>
                    <a:pt x="122" y="41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2" y="33"/>
                    <a:pt x="122" y="33"/>
                    <a:pt x="122" y="33"/>
                  </a:cubicBezTo>
                  <a:lnTo>
                    <a:pt x="122" y="41"/>
                  </a:lnTo>
                  <a:close/>
                  <a:moveTo>
                    <a:pt x="123" y="48"/>
                  </a:moveTo>
                  <a:cubicBezTo>
                    <a:pt x="123" y="48"/>
                    <a:pt x="123" y="48"/>
                    <a:pt x="123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3" y="41"/>
                    <a:pt x="123" y="41"/>
                    <a:pt x="123" y="41"/>
                  </a:cubicBezTo>
                  <a:lnTo>
                    <a:pt x="123" y="48"/>
                  </a:lnTo>
                  <a:close/>
                  <a:moveTo>
                    <a:pt x="123" y="41"/>
                  </a:moveTo>
                  <a:cubicBezTo>
                    <a:pt x="123" y="41"/>
                    <a:pt x="123" y="41"/>
                    <a:pt x="123" y="41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2" y="33"/>
                    <a:pt x="122" y="33"/>
                    <a:pt x="122" y="33"/>
                  </a:cubicBezTo>
                  <a:cubicBezTo>
                    <a:pt x="123" y="33"/>
                    <a:pt x="123" y="33"/>
                    <a:pt x="123" y="33"/>
                  </a:cubicBezTo>
                  <a:lnTo>
                    <a:pt x="123" y="41"/>
                  </a:lnTo>
                  <a:close/>
                  <a:moveTo>
                    <a:pt x="124" y="48"/>
                  </a:moveTo>
                  <a:cubicBezTo>
                    <a:pt x="124" y="48"/>
                    <a:pt x="124" y="48"/>
                    <a:pt x="124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4" y="41"/>
                    <a:pt x="124" y="41"/>
                    <a:pt x="124" y="41"/>
                  </a:cubicBezTo>
                  <a:lnTo>
                    <a:pt x="124" y="48"/>
                  </a:lnTo>
                  <a:close/>
                  <a:moveTo>
                    <a:pt x="124" y="41"/>
                  </a:moveTo>
                  <a:cubicBezTo>
                    <a:pt x="124" y="41"/>
                    <a:pt x="124" y="41"/>
                    <a:pt x="124" y="41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3" y="33"/>
                    <a:pt x="123" y="33"/>
                    <a:pt x="123" y="33"/>
                  </a:cubicBezTo>
                  <a:cubicBezTo>
                    <a:pt x="124" y="33"/>
                    <a:pt x="124" y="33"/>
                    <a:pt x="124" y="33"/>
                  </a:cubicBezTo>
                  <a:lnTo>
                    <a:pt x="124" y="41"/>
                  </a:lnTo>
                  <a:close/>
                  <a:moveTo>
                    <a:pt x="125" y="48"/>
                  </a:moveTo>
                  <a:cubicBezTo>
                    <a:pt x="125" y="48"/>
                    <a:pt x="125" y="48"/>
                    <a:pt x="125" y="48"/>
                  </a:cubicBezTo>
                  <a:cubicBezTo>
                    <a:pt x="124" y="48"/>
                    <a:pt x="124" y="48"/>
                    <a:pt x="124" y="48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5" y="41"/>
                    <a:pt x="125" y="41"/>
                    <a:pt x="125" y="41"/>
                  </a:cubicBezTo>
                  <a:lnTo>
                    <a:pt x="125" y="48"/>
                  </a:lnTo>
                  <a:close/>
                  <a:moveTo>
                    <a:pt x="125" y="41"/>
                  </a:moveTo>
                  <a:cubicBezTo>
                    <a:pt x="125" y="41"/>
                    <a:pt x="125" y="41"/>
                    <a:pt x="125" y="41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4" y="33"/>
                    <a:pt x="124" y="33"/>
                    <a:pt x="124" y="33"/>
                  </a:cubicBezTo>
                  <a:cubicBezTo>
                    <a:pt x="125" y="33"/>
                    <a:pt x="125" y="33"/>
                    <a:pt x="125" y="33"/>
                  </a:cubicBezTo>
                  <a:lnTo>
                    <a:pt x="125" y="41"/>
                  </a:lnTo>
                  <a:close/>
                  <a:moveTo>
                    <a:pt x="140" y="49"/>
                  </a:moveTo>
                  <a:cubicBezTo>
                    <a:pt x="140" y="49"/>
                    <a:pt x="140" y="49"/>
                    <a:pt x="140" y="49"/>
                  </a:cubicBezTo>
                  <a:cubicBezTo>
                    <a:pt x="125" y="48"/>
                    <a:pt x="125" y="48"/>
                    <a:pt x="125" y="48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6" y="41"/>
                    <a:pt x="126" y="41"/>
                    <a:pt x="126" y="41"/>
                  </a:cubicBezTo>
                  <a:cubicBezTo>
                    <a:pt x="126" y="44"/>
                    <a:pt x="126" y="48"/>
                    <a:pt x="126" y="48"/>
                  </a:cubicBezTo>
                  <a:cubicBezTo>
                    <a:pt x="126" y="48"/>
                    <a:pt x="126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9" y="48"/>
                    <a:pt x="130" y="48"/>
                    <a:pt x="131" y="49"/>
                  </a:cubicBezTo>
                  <a:cubicBezTo>
                    <a:pt x="134" y="49"/>
                    <a:pt x="139" y="49"/>
                    <a:pt x="139" y="49"/>
                  </a:cubicBezTo>
                  <a:cubicBezTo>
                    <a:pt x="139" y="49"/>
                    <a:pt x="139" y="45"/>
                    <a:pt x="139" y="42"/>
                  </a:cubicBezTo>
                  <a:cubicBezTo>
                    <a:pt x="139" y="42"/>
                    <a:pt x="139" y="41"/>
                    <a:pt x="139" y="41"/>
                  </a:cubicBezTo>
                  <a:cubicBezTo>
                    <a:pt x="140" y="40"/>
                    <a:pt x="140" y="40"/>
                    <a:pt x="140" y="40"/>
                  </a:cubicBezTo>
                  <a:lnTo>
                    <a:pt x="140" y="49"/>
                  </a:lnTo>
                  <a:close/>
                  <a:moveTo>
                    <a:pt x="140" y="40"/>
                  </a:moveTo>
                  <a:cubicBezTo>
                    <a:pt x="140" y="40"/>
                    <a:pt x="140" y="40"/>
                    <a:pt x="140" y="40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9" y="37"/>
                    <a:pt x="139" y="32"/>
                    <a:pt x="139" y="32"/>
                  </a:cubicBezTo>
                  <a:cubicBezTo>
                    <a:pt x="139" y="32"/>
                    <a:pt x="138" y="32"/>
                    <a:pt x="137" y="32"/>
                  </a:cubicBezTo>
                  <a:cubicBezTo>
                    <a:pt x="137" y="31"/>
                    <a:pt x="137" y="31"/>
                    <a:pt x="137" y="31"/>
                  </a:cubicBezTo>
                  <a:cubicBezTo>
                    <a:pt x="140" y="31"/>
                    <a:pt x="140" y="31"/>
                    <a:pt x="140" y="31"/>
                  </a:cubicBezTo>
                  <a:lnTo>
                    <a:pt x="140" y="40"/>
                  </a:lnTo>
                  <a:close/>
                  <a:moveTo>
                    <a:pt x="155" y="49"/>
                  </a:moveTo>
                  <a:cubicBezTo>
                    <a:pt x="155" y="49"/>
                    <a:pt x="155" y="49"/>
                    <a:pt x="155" y="49"/>
                  </a:cubicBezTo>
                  <a:cubicBezTo>
                    <a:pt x="149" y="49"/>
                    <a:pt x="149" y="49"/>
                    <a:pt x="149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3" y="40"/>
                    <a:pt x="143" y="40"/>
                    <a:pt x="143" y="40"/>
                  </a:cubicBezTo>
                  <a:cubicBezTo>
                    <a:pt x="143" y="43"/>
                    <a:pt x="143" y="49"/>
                    <a:pt x="143" y="49"/>
                  </a:cubicBezTo>
                  <a:cubicBezTo>
                    <a:pt x="143" y="49"/>
                    <a:pt x="147" y="49"/>
                    <a:pt x="148" y="49"/>
                  </a:cubicBezTo>
                  <a:cubicBezTo>
                    <a:pt x="150" y="49"/>
                    <a:pt x="154" y="49"/>
                    <a:pt x="154" y="49"/>
                  </a:cubicBezTo>
                  <a:cubicBezTo>
                    <a:pt x="154" y="49"/>
                    <a:pt x="154" y="43"/>
                    <a:pt x="154" y="40"/>
                  </a:cubicBezTo>
                  <a:cubicBezTo>
                    <a:pt x="155" y="40"/>
                    <a:pt x="155" y="40"/>
                    <a:pt x="155" y="40"/>
                  </a:cubicBezTo>
                  <a:lnTo>
                    <a:pt x="155" y="49"/>
                  </a:lnTo>
                  <a:close/>
                  <a:moveTo>
                    <a:pt x="157" y="49"/>
                  </a:moveTo>
                  <a:cubicBezTo>
                    <a:pt x="157" y="49"/>
                    <a:pt x="157" y="49"/>
                    <a:pt x="157" y="49"/>
                  </a:cubicBezTo>
                  <a:cubicBezTo>
                    <a:pt x="155" y="49"/>
                    <a:pt x="155" y="49"/>
                    <a:pt x="155" y="49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7" y="40"/>
                    <a:pt x="157" y="40"/>
                    <a:pt x="157" y="40"/>
                  </a:cubicBezTo>
                  <a:lnTo>
                    <a:pt x="157" y="49"/>
                  </a:lnTo>
                  <a:close/>
                  <a:moveTo>
                    <a:pt x="157" y="40"/>
                  </a:moveTo>
                  <a:cubicBezTo>
                    <a:pt x="157" y="40"/>
                    <a:pt x="157" y="40"/>
                    <a:pt x="157" y="40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5" y="32"/>
                    <a:pt x="155" y="32"/>
                    <a:pt x="155" y="32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6" y="33"/>
                    <a:pt x="156" y="33"/>
                    <a:pt x="157" y="34"/>
                  </a:cubicBezTo>
                  <a:lnTo>
                    <a:pt x="157" y="40"/>
                  </a:lnTo>
                  <a:close/>
                  <a:moveTo>
                    <a:pt x="162" y="39"/>
                  </a:moveTo>
                  <a:cubicBezTo>
                    <a:pt x="162" y="39"/>
                    <a:pt x="162" y="39"/>
                    <a:pt x="162" y="39"/>
                  </a:cubicBezTo>
                  <a:cubicBezTo>
                    <a:pt x="162" y="39"/>
                    <a:pt x="162" y="40"/>
                    <a:pt x="162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39"/>
                  </a:lnTo>
                  <a:close/>
                  <a:moveTo>
                    <a:pt x="160" y="49"/>
                  </a:moveTo>
                  <a:cubicBezTo>
                    <a:pt x="160" y="49"/>
                    <a:pt x="160" y="49"/>
                    <a:pt x="160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60" y="40"/>
                    <a:pt x="160" y="40"/>
                    <a:pt x="160" y="40"/>
                  </a:cubicBezTo>
                  <a:lnTo>
                    <a:pt x="160" y="49"/>
                  </a:lnTo>
                  <a:close/>
                  <a:moveTo>
                    <a:pt x="160" y="40"/>
                  </a:moveTo>
                  <a:cubicBezTo>
                    <a:pt x="160" y="40"/>
                    <a:pt x="160" y="40"/>
                    <a:pt x="160" y="40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8" y="35"/>
                    <a:pt x="159" y="35"/>
                    <a:pt x="160" y="36"/>
                  </a:cubicBezTo>
                  <a:lnTo>
                    <a:pt x="160" y="40"/>
                  </a:lnTo>
                  <a:close/>
                  <a:moveTo>
                    <a:pt x="160" y="32"/>
                  </a:moveTo>
                  <a:cubicBezTo>
                    <a:pt x="160" y="32"/>
                    <a:pt x="160" y="32"/>
                    <a:pt x="160" y="32"/>
                  </a:cubicBezTo>
                  <a:cubicBezTo>
                    <a:pt x="159" y="32"/>
                    <a:pt x="158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60" y="32"/>
                    <a:pt x="160" y="32"/>
                    <a:pt x="160" y="32"/>
                  </a:cubicBezTo>
                  <a:close/>
                  <a:moveTo>
                    <a:pt x="162" y="49"/>
                  </a:moveTo>
                  <a:cubicBezTo>
                    <a:pt x="162" y="49"/>
                    <a:pt x="162" y="49"/>
                    <a:pt x="162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49"/>
                  </a:lnTo>
                  <a:close/>
                  <a:moveTo>
                    <a:pt x="162" y="40"/>
                  </a:moveTo>
                  <a:cubicBezTo>
                    <a:pt x="162" y="40"/>
                    <a:pt x="162" y="40"/>
                    <a:pt x="162" y="40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36"/>
                    <a:pt x="160" y="36"/>
                    <a:pt x="160" y="36"/>
                  </a:cubicBezTo>
                  <a:cubicBezTo>
                    <a:pt x="160" y="37"/>
                    <a:pt x="160" y="37"/>
                    <a:pt x="161" y="37"/>
                  </a:cubicBezTo>
                  <a:cubicBezTo>
                    <a:pt x="161" y="38"/>
                    <a:pt x="161" y="38"/>
                    <a:pt x="162" y="39"/>
                  </a:cubicBezTo>
                  <a:lnTo>
                    <a:pt x="162" y="40"/>
                  </a:lnTo>
                  <a:close/>
                  <a:moveTo>
                    <a:pt x="162" y="32"/>
                  </a:moveTo>
                  <a:cubicBezTo>
                    <a:pt x="162" y="32"/>
                    <a:pt x="162" y="32"/>
                    <a:pt x="162" y="32"/>
                  </a:cubicBezTo>
                  <a:cubicBezTo>
                    <a:pt x="161" y="32"/>
                    <a:pt x="160" y="32"/>
                    <a:pt x="160" y="32"/>
                  </a:cubicBezTo>
                  <a:cubicBezTo>
                    <a:pt x="160" y="32"/>
                    <a:pt x="160" y="32"/>
                    <a:pt x="160" y="32"/>
                  </a:cubicBezTo>
                  <a:cubicBezTo>
                    <a:pt x="162" y="32"/>
                    <a:pt x="162" y="32"/>
                    <a:pt x="162" y="32"/>
                  </a:cubicBezTo>
                  <a:close/>
                  <a:moveTo>
                    <a:pt x="175" y="49"/>
                  </a:moveTo>
                  <a:cubicBezTo>
                    <a:pt x="175" y="49"/>
                    <a:pt x="175" y="49"/>
                    <a:pt x="175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0"/>
                    <a:pt x="162" y="40"/>
                    <a:pt x="162" y="40"/>
                  </a:cubicBezTo>
                  <a:cubicBezTo>
                    <a:pt x="162" y="40"/>
                    <a:pt x="162" y="40"/>
                    <a:pt x="162" y="40"/>
                  </a:cubicBezTo>
                  <a:cubicBezTo>
                    <a:pt x="164" y="44"/>
                    <a:pt x="165" y="49"/>
                    <a:pt x="165" y="49"/>
                  </a:cubicBezTo>
                  <a:cubicBezTo>
                    <a:pt x="165" y="49"/>
                    <a:pt x="167" y="49"/>
                    <a:pt x="169" y="49"/>
                  </a:cubicBezTo>
                  <a:cubicBezTo>
                    <a:pt x="170" y="49"/>
                    <a:pt x="174" y="49"/>
                    <a:pt x="175" y="49"/>
                  </a:cubicBezTo>
                  <a:close/>
                  <a:moveTo>
                    <a:pt x="175" y="48"/>
                  </a:moveTo>
                  <a:cubicBezTo>
                    <a:pt x="175" y="48"/>
                    <a:pt x="175" y="48"/>
                    <a:pt x="175" y="48"/>
                  </a:cubicBezTo>
                  <a:cubicBezTo>
                    <a:pt x="175" y="46"/>
                    <a:pt x="174" y="43"/>
                    <a:pt x="174" y="41"/>
                  </a:cubicBezTo>
                  <a:cubicBezTo>
                    <a:pt x="174" y="41"/>
                    <a:pt x="174" y="41"/>
                    <a:pt x="174" y="40"/>
                  </a:cubicBezTo>
                  <a:cubicBezTo>
                    <a:pt x="175" y="40"/>
                    <a:pt x="175" y="40"/>
                    <a:pt x="175" y="40"/>
                  </a:cubicBezTo>
                  <a:lnTo>
                    <a:pt x="175" y="48"/>
                  </a:lnTo>
                  <a:close/>
                  <a:moveTo>
                    <a:pt x="175" y="40"/>
                  </a:moveTo>
                  <a:cubicBezTo>
                    <a:pt x="175" y="40"/>
                    <a:pt x="175" y="40"/>
                    <a:pt x="175" y="40"/>
                  </a:cubicBezTo>
                  <a:cubicBezTo>
                    <a:pt x="174" y="40"/>
                    <a:pt x="174" y="40"/>
                    <a:pt x="174" y="40"/>
                  </a:cubicBezTo>
                  <a:cubicBezTo>
                    <a:pt x="174" y="37"/>
                    <a:pt x="173" y="32"/>
                    <a:pt x="173" y="32"/>
                  </a:cubicBezTo>
                  <a:cubicBezTo>
                    <a:pt x="173" y="32"/>
                    <a:pt x="167" y="32"/>
                    <a:pt x="163" y="32"/>
                  </a:cubicBezTo>
                  <a:cubicBezTo>
                    <a:pt x="163" y="32"/>
                    <a:pt x="162" y="32"/>
                    <a:pt x="162" y="32"/>
                  </a:cubicBezTo>
                  <a:cubicBezTo>
                    <a:pt x="162" y="32"/>
                    <a:pt x="162" y="32"/>
                    <a:pt x="162" y="32"/>
                  </a:cubicBezTo>
                  <a:cubicBezTo>
                    <a:pt x="173" y="32"/>
                    <a:pt x="173" y="32"/>
                    <a:pt x="173" y="32"/>
                  </a:cubicBezTo>
                  <a:cubicBezTo>
                    <a:pt x="173" y="33"/>
                    <a:pt x="173" y="33"/>
                    <a:pt x="173" y="33"/>
                  </a:cubicBezTo>
                  <a:cubicBezTo>
                    <a:pt x="175" y="33"/>
                    <a:pt x="175" y="33"/>
                    <a:pt x="175" y="33"/>
                  </a:cubicBezTo>
                  <a:lnTo>
                    <a:pt x="175" y="40"/>
                  </a:lnTo>
                  <a:close/>
                  <a:moveTo>
                    <a:pt x="177" y="49"/>
                  </a:moveTo>
                  <a:cubicBezTo>
                    <a:pt x="177" y="49"/>
                    <a:pt x="177" y="49"/>
                    <a:pt x="177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8"/>
                  </a:cubicBezTo>
                  <a:cubicBezTo>
                    <a:pt x="175" y="40"/>
                    <a:pt x="175" y="40"/>
                    <a:pt x="175" y="40"/>
                  </a:cubicBezTo>
                  <a:cubicBezTo>
                    <a:pt x="177" y="40"/>
                    <a:pt x="177" y="40"/>
                    <a:pt x="177" y="40"/>
                  </a:cubicBezTo>
                  <a:lnTo>
                    <a:pt x="177" y="49"/>
                  </a:lnTo>
                  <a:close/>
                  <a:moveTo>
                    <a:pt x="177" y="40"/>
                  </a:moveTo>
                  <a:cubicBezTo>
                    <a:pt x="177" y="40"/>
                    <a:pt x="177" y="40"/>
                    <a:pt x="177" y="40"/>
                  </a:cubicBezTo>
                  <a:cubicBezTo>
                    <a:pt x="175" y="40"/>
                    <a:pt x="175" y="40"/>
                    <a:pt x="175" y="40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7" y="33"/>
                    <a:pt x="177" y="33"/>
                    <a:pt x="177" y="33"/>
                  </a:cubicBezTo>
                  <a:lnTo>
                    <a:pt x="177" y="40"/>
                  </a:lnTo>
                  <a:close/>
                  <a:moveTo>
                    <a:pt x="179" y="49"/>
                  </a:moveTo>
                  <a:cubicBezTo>
                    <a:pt x="179" y="49"/>
                    <a:pt x="179" y="49"/>
                    <a:pt x="179" y="49"/>
                  </a:cubicBezTo>
                  <a:cubicBezTo>
                    <a:pt x="177" y="49"/>
                    <a:pt x="177" y="49"/>
                    <a:pt x="177" y="49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9" y="40"/>
                    <a:pt x="179" y="40"/>
                    <a:pt x="179" y="40"/>
                  </a:cubicBezTo>
                  <a:lnTo>
                    <a:pt x="179" y="49"/>
                  </a:lnTo>
                  <a:close/>
                  <a:moveTo>
                    <a:pt x="179" y="40"/>
                  </a:moveTo>
                  <a:cubicBezTo>
                    <a:pt x="179" y="40"/>
                    <a:pt x="179" y="40"/>
                    <a:pt x="179" y="40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7" y="33"/>
                    <a:pt x="177" y="33"/>
                    <a:pt x="177" y="33"/>
                  </a:cubicBezTo>
                  <a:cubicBezTo>
                    <a:pt x="179" y="33"/>
                    <a:pt x="179" y="33"/>
                    <a:pt x="179" y="33"/>
                  </a:cubicBezTo>
                  <a:lnTo>
                    <a:pt x="179" y="40"/>
                  </a:lnTo>
                  <a:close/>
                  <a:moveTo>
                    <a:pt x="181" y="49"/>
                  </a:moveTo>
                  <a:cubicBezTo>
                    <a:pt x="181" y="49"/>
                    <a:pt x="181" y="49"/>
                    <a:pt x="181" y="49"/>
                  </a:cubicBezTo>
                  <a:cubicBezTo>
                    <a:pt x="179" y="49"/>
                    <a:pt x="179" y="49"/>
                    <a:pt x="179" y="49"/>
                  </a:cubicBezTo>
                  <a:cubicBezTo>
                    <a:pt x="179" y="40"/>
                    <a:pt x="179" y="40"/>
                    <a:pt x="179" y="40"/>
                  </a:cubicBezTo>
                  <a:cubicBezTo>
                    <a:pt x="181" y="40"/>
                    <a:pt x="181" y="40"/>
                    <a:pt x="181" y="40"/>
                  </a:cubicBezTo>
                  <a:lnTo>
                    <a:pt x="181" y="49"/>
                  </a:lnTo>
                  <a:close/>
                  <a:moveTo>
                    <a:pt x="181" y="40"/>
                  </a:moveTo>
                  <a:cubicBezTo>
                    <a:pt x="181" y="40"/>
                    <a:pt x="181" y="40"/>
                    <a:pt x="181" y="40"/>
                  </a:cubicBezTo>
                  <a:cubicBezTo>
                    <a:pt x="179" y="40"/>
                    <a:pt x="179" y="40"/>
                    <a:pt x="179" y="40"/>
                  </a:cubicBezTo>
                  <a:cubicBezTo>
                    <a:pt x="179" y="33"/>
                    <a:pt x="179" y="33"/>
                    <a:pt x="179" y="33"/>
                  </a:cubicBezTo>
                  <a:cubicBezTo>
                    <a:pt x="181" y="32"/>
                    <a:pt x="181" y="32"/>
                    <a:pt x="181" y="32"/>
                  </a:cubicBezTo>
                  <a:lnTo>
                    <a:pt x="181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9"/>
            <p:cNvSpPr>
              <a:spLocks noEditPoints="1"/>
            </p:cNvSpPr>
            <p:nvPr/>
          </p:nvSpPr>
          <p:spPr bwMode="auto">
            <a:xfrm>
              <a:off x="888" y="4158"/>
              <a:ext cx="435" cy="136"/>
            </a:xfrm>
            <a:custGeom>
              <a:avLst/>
              <a:gdLst>
                <a:gd name="T0" fmla="*/ 46 w 168"/>
                <a:gd name="T1" fmla="*/ 51 h 51"/>
                <a:gd name="T2" fmla="*/ 61 w 168"/>
                <a:gd name="T3" fmla="*/ 38 h 51"/>
                <a:gd name="T4" fmla="*/ 16 w 168"/>
                <a:gd name="T5" fmla="*/ 51 h 51"/>
                <a:gd name="T6" fmla="*/ 70 w 168"/>
                <a:gd name="T7" fmla="*/ 12 h 51"/>
                <a:gd name="T8" fmla="*/ 55 w 168"/>
                <a:gd name="T9" fmla="*/ 37 h 51"/>
                <a:gd name="T10" fmla="*/ 45 w 168"/>
                <a:gd name="T11" fmla="*/ 34 h 51"/>
                <a:gd name="T12" fmla="*/ 28 w 168"/>
                <a:gd name="T13" fmla="*/ 8 h 51"/>
                <a:gd name="T14" fmla="*/ 50 w 168"/>
                <a:gd name="T15" fmla="*/ 9 h 51"/>
                <a:gd name="T16" fmla="*/ 76 w 168"/>
                <a:gd name="T17" fmla="*/ 13 h 51"/>
                <a:gd name="T18" fmla="*/ 90 w 168"/>
                <a:gd name="T19" fmla="*/ 17 h 51"/>
                <a:gd name="T20" fmla="*/ 101 w 168"/>
                <a:gd name="T21" fmla="*/ 20 h 51"/>
                <a:gd name="T22" fmla="*/ 106 w 168"/>
                <a:gd name="T23" fmla="*/ 22 h 51"/>
                <a:gd name="T24" fmla="*/ 110 w 168"/>
                <a:gd name="T25" fmla="*/ 39 h 51"/>
                <a:gd name="T26" fmla="*/ 121 w 168"/>
                <a:gd name="T27" fmla="*/ 29 h 51"/>
                <a:gd name="T28" fmla="*/ 10 w 168"/>
                <a:gd name="T29" fmla="*/ 38 h 51"/>
                <a:gd name="T30" fmla="*/ 19 w 168"/>
                <a:gd name="T31" fmla="*/ 8 h 51"/>
                <a:gd name="T32" fmla="*/ 2 w 168"/>
                <a:gd name="T33" fmla="*/ 12 h 51"/>
                <a:gd name="T34" fmla="*/ 5 w 168"/>
                <a:gd name="T35" fmla="*/ 10 h 51"/>
                <a:gd name="T36" fmla="*/ 57 w 168"/>
                <a:gd name="T37" fmla="*/ 10 h 51"/>
                <a:gd name="T38" fmla="*/ 139 w 168"/>
                <a:gd name="T39" fmla="*/ 41 h 51"/>
                <a:gd name="T40" fmla="*/ 115 w 168"/>
                <a:gd name="T41" fmla="*/ 39 h 51"/>
                <a:gd name="T42" fmla="*/ 107 w 168"/>
                <a:gd name="T43" fmla="*/ 43 h 51"/>
                <a:gd name="T44" fmla="*/ 97 w 168"/>
                <a:gd name="T45" fmla="*/ 40 h 51"/>
                <a:gd name="T46" fmla="*/ 84 w 168"/>
                <a:gd name="T47" fmla="*/ 40 h 51"/>
                <a:gd name="T48" fmla="*/ 67 w 168"/>
                <a:gd name="T49" fmla="*/ 39 h 51"/>
                <a:gd name="T50" fmla="*/ 142 w 168"/>
                <a:gd name="T51" fmla="*/ 42 h 51"/>
                <a:gd name="T52" fmla="*/ 140 w 168"/>
                <a:gd name="T53" fmla="*/ 49 h 51"/>
                <a:gd name="T54" fmla="*/ 142 w 168"/>
                <a:gd name="T55" fmla="*/ 49 h 51"/>
                <a:gd name="T56" fmla="*/ 118 w 168"/>
                <a:gd name="T57" fmla="*/ 43 h 51"/>
                <a:gd name="T58" fmla="*/ 115 w 168"/>
                <a:gd name="T59" fmla="*/ 43 h 51"/>
                <a:gd name="T60" fmla="*/ 109 w 168"/>
                <a:gd name="T61" fmla="*/ 44 h 51"/>
                <a:gd name="T62" fmla="*/ 95 w 168"/>
                <a:gd name="T63" fmla="*/ 44 h 51"/>
                <a:gd name="T64" fmla="*/ 75 w 168"/>
                <a:gd name="T65" fmla="*/ 49 h 51"/>
                <a:gd name="T66" fmla="*/ 91 w 168"/>
                <a:gd name="T67" fmla="*/ 50 h 51"/>
                <a:gd name="T68" fmla="*/ 99 w 168"/>
                <a:gd name="T69" fmla="*/ 50 h 51"/>
                <a:gd name="T70" fmla="*/ 107 w 168"/>
                <a:gd name="T71" fmla="*/ 47 h 51"/>
                <a:gd name="T72" fmla="*/ 110 w 168"/>
                <a:gd name="T73" fmla="*/ 50 h 51"/>
                <a:gd name="T74" fmla="*/ 113 w 168"/>
                <a:gd name="T75" fmla="*/ 50 h 51"/>
                <a:gd name="T76" fmla="*/ 116 w 168"/>
                <a:gd name="T77" fmla="*/ 49 h 51"/>
                <a:gd name="T78" fmla="*/ 120 w 168"/>
                <a:gd name="T79" fmla="*/ 47 h 51"/>
                <a:gd name="T80" fmla="*/ 124 w 168"/>
                <a:gd name="T81" fmla="*/ 49 h 51"/>
                <a:gd name="T82" fmla="*/ 127 w 168"/>
                <a:gd name="T83" fmla="*/ 50 h 51"/>
                <a:gd name="T84" fmla="*/ 128 w 168"/>
                <a:gd name="T85" fmla="*/ 49 h 51"/>
                <a:gd name="T86" fmla="*/ 128 w 168"/>
                <a:gd name="T87" fmla="*/ 47 h 51"/>
                <a:gd name="T88" fmla="*/ 129 w 168"/>
                <a:gd name="T89" fmla="*/ 45 h 51"/>
                <a:gd name="T90" fmla="*/ 74 w 168"/>
                <a:gd name="T91" fmla="*/ 50 h 51"/>
                <a:gd name="T92" fmla="*/ 132 w 168"/>
                <a:gd name="T93" fmla="*/ 45 h 51"/>
                <a:gd name="T94" fmla="*/ 140 w 168"/>
                <a:gd name="T95" fmla="*/ 43 h 51"/>
                <a:gd name="T96" fmla="*/ 135 w 168"/>
                <a:gd name="T97" fmla="*/ 50 h 51"/>
                <a:gd name="T98" fmla="*/ 137 w 168"/>
                <a:gd name="T99" fmla="*/ 47 h 51"/>
                <a:gd name="T100" fmla="*/ 139 w 168"/>
                <a:gd name="T101" fmla="*/ 49 h 51"/>
                <a:gd name="T102" fmla="*/ 139 w 168"/>
                <a:gd name="T103" fmla="*/ 48 h 51"/>
                <a:gd name="T104" fmla="*/ 144 w 168"/>
                <a:gd name="T105" fmla="*/ 45 h 51"/>
                <a:gd name="T106" fmla="*/ 144 w 168"/>
                <a:gd name="T107" fmla="*/ 45 h 51"/>
                <a:gd name="T108" fmla="*/ 148 w 168"/>
                <a:gd name="T109" fmla="*/ 49 h 51"/>
                <a:gd name="T110" fmla="*/ 151 w 168"/>
                <a:gd name="T111" fmla="*/ 46 h 51"/>
                <a:gd name="T112" fmla="*/ 152 w 168"/>
                <a:gd name="T113" fmla="*/ 49 h 51"/>
                <a:gd name="T114" fmla="*/ 157 w 168"/>
                <a:gd name="T115" fmla="*/ 49 h 51"/>
                <a:gd name="T116" fmla="*/ 159 w 168"/>
                <a:gd name="T117" fmla="*/ 49 h 51"/>
                <a:gd name="T118" fmla="*/ 161 w 168"/>
                <a:gd name="T119" fmla="*/ 48 h 51"/>
                <a:gd name="T120" fmla="*/ 117 w 168"/>
                <a:gd name="T121" fmla="*/ 39 h 51"/>
                <a:gd name="T122" fmla="*/ 26 w 168"/>
                <a:gd name="T123" fmla="*/ 51 h 51"/>
                <a:gd name="T124" fmla="*/ 35 w 168"/>
                <a:gd name="T12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8" h="51">
                  <a:moveTo>
                    <a:pt x="26" y="51"/>
                  </a:move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lose/>
                  <a:moveTo>
                    <a:pt x="29" y="51"/>
                  </a:moveTo>
                  <a:cubicBezTo>
                    <a:pt x="29" y="51"/>
                    <a:pt x="29" y="51"/>
                    <a:pt x="29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29" y="51"/>
                    <a:pt x="29" y="51"/>
                    <a:pt x="29" y="51"/>
                  </a:cubicBezTo>
                  <a:close/>
                  <a:moveTo>
                    <a:pt x="39" y="51"/>
                  </a:moveTo>
                  <a:cubicBezTo>
                    <a:pt x="39" y="51"/>
                    <a:pt x="39" y="51"/>
                    <a:pt x="39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39" y="51"/>
                    <a:pt x="39" y="51"/>
                  </a:cubicBezTo>
                  <a:close/>
                  <a:moveTo>
                    <a:pt x="19" y="51"/>
                  </a:moveTo>
                  <a:cubicBezTo>
                    <a:pt x="19" y="51"/>
                    <a:pt x="19" y="51"/>
                    <a:pt x="19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19" y="51"/>
                    <a:pt x="19" y="51"/>
                    <a:pt x="19" y="51"/>
                  </a:cubicBezTo>
                  <a:close/>
                  <a:moveTo>
                    <a:pt x="73" y="39"/>
                  </a:moveTo>
                  <a:cubicBezTo>
                    <a:pt x="73" y="39"/>
                    <a:pt x="73" y="39"/>
                    <a:pt x="73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3" y="13"/>
                    <a:pt x="73" y="13"/>
                    <a:pt x="73" y="13"/>
                  </a:cubicBezTo>
                  <a:lnTo>
                    <a:pt x="73" y="39"/>
                  </a:lnTo>
                  <a:close/>
                  <a:moveTo>
                    <a:pt x="45" y="51"/>
                  </a:moveTo>
                  <a:cubicBezTo>
                    <a:pt x="45" y="51"/>
                    <a:pt x="45" y="51"/>
                    <a:pt x="45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5" y="51"/>
                    <a:pt x="45" y="51"/>
                    <a:pt x="45" y="51"/>
                  </a:cubicBezTo>
                  <a:close/>
                  <a:moveTo>
                    <a:pt x="61" y="51"/>
                  </a:move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lose/>
                  <a:moveTo>
                    <a:pt x="50" y="51"/>
                  </a:moveTo>
                  <a:cubicBezTo>
                    <a:pt x="50" y="51"/>
                    <a:pt x="50" y="51"/>
                    <a:pt x="50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0" y="51"/>
                  </a:cubicBezTo>
                  <a:close/>
                  <a:moveTo>
                    <a:pt x="22" y="51"/>
                  </a:moveTo>
                  <a:cubicBezTo>
                    <a:pt x="22" y="51"/>
                    <a:pt x="22" y="51"/>
                    <a:pt x="22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2" y="51"/>
                    <a:pt x="22" y="51"/>
                    <a:pt x="22" y="51"/>
                  </a:cubicBezTo>
                  <a:close/>
                  <a:moveTo>
                    <a:pt x="82" y="39"/>
                  </a:moveTo>
                  <a:cubicBezTo>
                    <a:pt x="82" y="39"/>
                    <a:pt x="82" y="39"/>
                    <a:pt x="82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5"/>
                    <a:pt x="83" y="15"/>
                    <a:pt x="83" y="15"/>
                  </a:cubicBezTo>
                  <a:lnTo>
                    <a:pt x="82" y="39"/>
                  </a:lnTo>
                  <a:close/>
                  <a:moveTo>
                    <a:pt x="80" y="39"/>
                  </a:move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0" y="14"/>
                    <a:pt x="80" y="14"/>
                    <a:pt x="80" y="14"/>
                  </a:cubicBezTo>
                  <a:lnTo>
                    <a:pt x="80" y="39"/>
                  </a:lnTo>
                  <a:close/>
                  <a:moveTo>
                    <a:pt x="61" y="38"/>
                  </a:moveTo>
                  <a:cubicBezTo>
                    <a:pt x="61" y="38"/>
                    <a:pt x="61" y="38"/>
                    <a:pt x="61" y="38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0" y="10"/>
                    <a:pt x="60" y="10"/>
                    <a:pt x="60" y="10"/>
                  </a:cubicBezTo>
                  <a:lnTo>
                    <a:pt x="61" y="38"/>
                  </a:ln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1" y="12"/>
                    <a:pt x="71" y="12"/>
                    <a:pt x="71" y="12"/>
                  </a:cubicBezTo>
                  <a:lnTo>
                    <a:pt x="71" y="39"/>
                  </a:lnTo>
                  <a:close/>
                  <a:moveTo>
                    <a:pt x="95" y="40"/>
                  </a:moveTo>
                  <a:cubicBezTo>
                    <a:pt x="95" y="40"/>
                    <a:pt x="95" y="40"/>
                    <a:pt x="95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7" y="19"/>
                    <a:pt x="97" y="19"/>
                    <a:pt x="97" y="19"/>
                  </a:cubicBezTo>
                  <a:lnTo>
                    <a:pt x="95" y="40"/>
                  </a:lnTo>
                  <a:close/>
                  <a:moveTo>
                    <a:pt x="16" y="51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6" y="51"/>
                    <a:pt x="16" y="51"/>
                    <a:pt x="16" y="51"/>
                  </a:cubicBezTo>
                  <a:close/>
                  <a:moveTo>
                    <a:pt x="16" y="51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5" y="51"/>
                    <a:pt x="15" y="51"/>
                    <a:pt x="15" y="51"/>
                  </a:cubicBezTo>
                  <a:lnTo>
                    <a:pt x="16" y="51"/>
                  </a:lnTo>
                  <a:close/>
                  <a:moveTo>
                    <a:pt x="120" y="39"/>
                  </a:move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3"/>
                    <a:pt x="122" y="36"/>
                    <a:pt x="121" y="37"/>
                  </a:cubicBezTo>
                  <a:cubicBezTo>
                    <a:pt x="121" y="38"/>
                    <a:pt x="121" y="39"/>
                    <a:pt x="120" y="39"/>
                  </a:cubicBezTo>
                  <a:close/>
                  <a:moveTo>
                    <a:pt x="18" y="51"/>
                  </a:move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lose/>
                  <a:moveTo>
                    <a:pt x="69" y="39"/>
                  </a:moveTo>
                  <a:cubicBezTo>
                    <a:pt x="69" y="39"/>
                    <a:pt x="69" y="39"/>
                    <a:pt x="69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69" y="11"/>
                    <a:pt x="69" y="11"/>
                    <a:pt x="69" y="11"/>
                  </a:cubicBezTo>
                  <a:lnTo>
                    <a:pt x="69" y="39"/>
                  </a:lnTo>
                  <a:close/>
                  <a:moveTo>
                    <a:pt x="117" y="37"/>
                  </a:moveTo>
                  <a:cubicBezTo>
                    <a:pt x="117" y="37"/>
                    <a:pt x="117" y="37"/>
                    <a:pt x="117" y="37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lnTo>
                    <a:pt x="117" y="37"/>
                  </a:lnTo>
                  <a:close/>
                  <a:moveTo>
                    <a:pt x="115" y="39"/>
                  </a:moveTo>
                  <a:cubicBezTo>
                    <a:pt x="115" y="39"/>
                    <a:pt x="115" y="39"/>
                    <a:pt x="115" y="39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39"/>
                    <a:pt x="115" y="39"/>
                    <a:pt x="115" y="39"/>
                  </a:cubicBezTo>
                  <a:close/>
                  <a:moveTo>
                    <a:pt x="114" y="39"/>
                  </a:moveTo>
                  <a:cubicBezTo>
                    <a:pt x="114" y="39"/>
                    <a:pt x="114" y="39"/>
                    <a:pt x="114" y="39"/>
                  </a:cubicBezTo>
                  <a:cubicBezTo>
                    <a:pt x="116" y="27"/>
                    <a:pt x="116" y="27"/>
                    <a:pt x="116" y="27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lose/>
                  <a:moveTo>
                    <a:pt x="119" y="34"/>
                  </a:moveTo>
                  <a:cubicBezTo>
                    <a:pt x="119" y="34"/>
                    <a:pt x="119" y="34"/>
                    <a:pt x="119" y="34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lnTo>
                    <a:pt x="119" y="34"/>
                  </a:lnTo>
                  <a:close/>
                  <a:moveTo>
                    <a:pt x="14" y="37"/>
                  </a:move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5" y="36"/>
                    <a:pt x="17" y="35"/>
                  </a:cubicBezTo>
                  <a:cubicBezTo>
                    <a:pt x="20" y="35"/>
                    <a:pt x="30" y="34"/>
                    <a:pt x="46" y="36"/>
                  </a:cubicBezTo>
                  <a:cubicBezTo>
                    <a:pt x="47" y="36"/>
                    <a:pt x="48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2" y="37"/>
                    <a:pt x="54" y="37"/>
                    <a:pt x="55" y="37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4" y="34"/>
                    <a:pt x="54" y="34"/>
                    <a:pt x="54" y="34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39"/>
                    <a:pt x="103" y="39"/>
                    <a:pt x="103" y="40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12" y="24"/>
                    <a:pt x="112" y="24"/>
                    <a:pt x="112" y="24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6"/>
                    <a:pt x="118" y="26"/>
                    <a:pt x="118" y="26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9" y="27"/>
                    <a:pt x="119" y="27"/>
                    <a:pt x="119" y="27"/>
                  </a:cubicBezTo>
                  <a:cubicBezTo>
                    <a:pt x="119" y="28"/>
                    <a:pt x="119" y="28"/>
                    <a:pt x="119" y="28"/>
                  </a:cubicBezTo>
                  <a:cubicBezTo>
                    <a:pt x="120" y="27"/>
                    <a:pt x="120" y="27"/>
                    <a:pt x="120" y="27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2" y="29"/>
                    <a:pt x="122" y="29"/>
                    <a:pt x="122" y="29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0"/>
                    <a:pt x="122" y="29"/>
                    <a:pt x="122" y="28"/>
                  </a:cubicBezTo>
                  <a:cubicBezTo>
                    <a:pt x="121" y="27"/>
                    <a:pt x="120" y="26"/>
                    <a:pt x="119" y="25"/>
                  </a:cubicBezTo>
                  <a:cubicBezTo>
                    <a:pt x="114" y="20"/>
                    <a:pt x="97" y="15"/>
                    <a:pt x="88" y="12"/>
                  </a:cubicBezTo>
                  <a:cubicBezTo>
                    <a:pt x="80" y="9"/>
                    <a:pt x="57" y="3"/>
                    <a:pt x="36" y="2"/>
                  </a:cubicBezTo>
                  <a:cubicBezTo>
                    <a:pt x="16" y="0"/>
                    <a:pt x="7" y="3"/>
                    <a:pt x="4" y="5"/>
                  </a:cubicBezTo>
                  <a:cubicBezTo>
                    <a:pt x="1" y="7"/>
                    <a:pt x="2" y="9"/>
                    <a:pt x="2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9" y="36"/>
                    <a:pt x="10" y="38"/>
                  </a:cubicBezTo>
                  <a:cubicBezTo>
                    <a:pt x="11" y="40"/>
                    <a:pt x="13" y="41"/>
                    <a:pt x="13" y="4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0"/>
                    <a:pt x="12" y="40"/>
                    <a:pt x="11" y="39"/>
                  </a:cubicBezTo>
                  <a:cubicBezTo>
                    <a:pt x="10" y="37"/>
                    <a:pt x="14" y="36"/>
                    <a:pt x="15" y="36"/>
                  </a:cubicBezTo>
                  <a:cubicBezTo>
                    <a:pt x="15" y="36"/>
                    <a:pt x="14" y="37"/>
                    <a:pt x="13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4" y="37"/>
                    <a:pt x="14" y="37"/>
                    <a:pt x="14" y="37"/>
                  </a:cubicBezTo>
                  <a:close/>
                  <a:moveTo>
                    <a:pt x="29" y="34"/>
                  </a:moveTo>
                  <a:cubicBezTo>
                    <a:pt x="29" y="34"/>
                    <a:pt x="29" y="34"/>
                    <a:pt x="29" y="34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7"/>
                    <a:pt x="22" y="7"/>
                    <a:pt x="22" y="7"/>
                  </a:cubicBezTo>
                  <a:lnTo>
                    <a:pt x="29" y="34"/>
                  </a:lnTo>
                  <a:close/>
                  <a:moveTo>
                    <a:pt x="19" y="7"/>
                  </a:moveTo>
                  <a:cubicBezTo>
                    <a:pt x="19" y="7"/>
                    <a:pt x="19" y="7"/>
                    <a:pt x="19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19" y="7"/>
                    <a:pt x="19" y="7"/>
                    <a:pt x="19" y="7"/>
                  </a:cubicBezTo>
                  <a:close/>
                  <a:moveTo>
                    <a:pt x="19" y="8"/>
                  </a:moveTo>
                  <a:cubicBezTo>
                    <a:pt x="19" y="8"/>
                    <a:pt x="19" y="8"/>
                    <a:pt x="19" y="8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19" y="8"/>
                    <a:pt x="19" y="8"/>
                    <a:pt x="19" y="8"/>
                  </a:cubicBezTo>
                  <a:close/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16" y="7"/>
                    <a:pt x="16" y="7"/>
                    <a:pt x="16" y="7"/>
                  </a:cubicBezTo>
                  <a:lnTo>
                    <a:pt x="18" y="8"/>
                  </a:lnTo>
                  <a:close/>
                  <a:moveTo>
                    <a:pt x="16" y="8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6" y="8"/>
                  </a:lnTo>
                  <a:close/>
                  <a:moveTo>
                    <a:pt x="14" y="8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4" y="8"/>
                    <a:pt x="14" y="8"/>
                  </a:cubicBezTo>
                  <a:close/>
                  <a:moveTo>
                    <a:pt x="11" y="8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11" y="8"/>
                  </a:lnTo>
                  <a:close/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lose/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3"/>
                    <a:pt x="2" y="13"/>
                    <a:pt x="2" y="13"/>
                  </a:cubicBezTo>
                  <a:lnTo>
                    <a:pt x="1" y="12"/>
                  </a:lnTo>
                  <a:close/>
                  <a:moveTo>
                    <a:pt x="2" y="11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4"/>
                    <a:pt x="2" y="14"/>
                    <a:pt x="2" y="14"/>
                  </a:cubicBezTo>
                  <a:lnTo>
                    <a:pt x="2" y="11"/>
                  </a:lnTo>
                  <a:close/>
                  <a:moveTo>
                    <a:pt x="2" y="11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4" y="18"/>
                    <a:pt x="4" y="18"/>
                    <a:pt x="4" y="18"/>
                  </a:cubicBezTo>
                  <a:lnTo>
                    <a:pt x="2" y="11"/>
                  </a:lnTo>
                  <a:close/>
                  <a:moveTo>
                    <a:pt x="3" y="10"/>
                  </a:moveTo>
                  <a:cubicBezTo>
                    <a:pt x="3" y="10"/>
                    <a:pt x="3" y="10"/>
                    <a:pt x="3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8" y="25"/>
                    <a:pt x="8" y="25"/>
                    <a:pt x="8" y="25"/>
                  </a:cubicBezTo>
                  <a:lnTo>
                    <a:pt x="3" y="10"/>
                  </a:lnTo>
                  <a:close/>
                  <a:moveTo>
                    <a:pt x="4" y="1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13" y="36"/>
                    <a:pt x="13" y="36"/>
                    <a:pt x="13" y="36"/>
                  </a:cubicBezTo>
                  <a:lnTo>
                    <a:pt x="4" y="10"/>
                  </a:lnTo>
                  <a:close/>
                  <a:moveTo>
                    <a:pt x="5" y="9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13" y="36"/>
                    <a:pt x="13" y="36"/>
                    <a:pt x="13" y="36"/>
                  </a:cubicBezTo>
                  <a:lnTo>
                    <a:pt x="5" y="9"/>
                  </a:lnTo>
                  <a:close/>
                  <a:moveTo>
                    <a:pt x="6" y="9"/>
                  </a:moveTo>
                  <a:cubicBezTo>
                    <a:pt x="6" y="9"/>
                    <a:pt x="6" y="9"/>
                    <a:pt x="6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14" y="35"/>
                    <a:pt x="14" y="35"/>
                    <a:pt x="14" y="35"/>
                  </a:cubicBezTo>
                  <a:lnTo>
                    <a:pt x="6" y="9"/>
                  </a:lnTo>
                  <a:close/>
                  <a:moveTo>
                    <a:pt x="8" y="9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16" y="35"/>
                    <a:pt x="16" y="35"/>
                    <a:pt x="16" y="35"/>
                  </a:cubicBezTo>
                  <a:lnTo>
                    <a:pt x="8" y="9"/>
                  </a:ln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3" y="39"/>
                    <a:pt x="113" y="39"/>
                    <a:pt x="113" y="39"/>
                  </a:cubicBezTo>
                  <a:lnTo>
                    <a:pt x="115" y="29"/>
                  </a:lnTo>
                  <a:close/>
                  <a:moveTo>
                    <a:pt x="55" y="37"/>
                  </a:moveTo>
                  <a:cubicBezTo>
                    <a:pt x="55" y="37"/>
                    <a:pt x="55" y="37"/>
                    <a:pt x="55" y="37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3" y="37"/>
                    <a:pt x="52" y="37"/>
                    <a:pt x="50" y="37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5" y="51"/>
                    <a:pt x="58" y="51"/>
                    <a:pt x="61" y="51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0" y="38"/>
                    <a:pt x="58" y="38"/>
                    <a:pt x="55" y="37"/>
                  </a:cubicBezTo>
                  <a:close/>
                  <a:moveTo>
                    <a:pt x="57" y="10"/>
                  </a:moveTo>
                  <a:cubicBezTo>
                    <a:pt x="57" y="10"/>
                    <a:pt x="57" y="10"/>
                    <a:pt x="57" y="10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8" y="10"/>
                    <a:pt x="58" y="10"/>
                    <a:pt x="58" y="10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8" y="37"/>
                    <a:pt x="58" y="37"/>
                    <a:pt x="58" y="37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4" y="10"/>
                    <a:pt x="54" y="10"/>
                    <a:pt x="54" y="10"/>
                  </a:cubicBezTo>
                  <a:cubicBezTo>
                    <a:pt x="57" y="35"/>
                    <a:pt x="57" y="35"/>
                    <a:pt x="57" y="35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8" y="37"/>
                    <a:pt x="60" y="38"/>
                    <a:pt x="61" y="38"/>
                  </a:cubicBezTo>
                  <a:cubicBezTo>
                    <a:pt x="59" y="10"/>
                    <a:pt x="59" y="10"/>
                    <a:pt x="59" y="10"/>
                  </a:cubicBezTo>
                  <a:lnTo>
                    <a:pt x="57" y="10"/>
                  </a:lnTo>
                  <a:close/>
                  <a:moveTo>
                    <a:pt x="166" y="48"/>
                  </a:moveTo>
                  <a:cubicBezTo>
                    <a:pt x="166" y="48"/>
                    <a:pt x="166" y="48"/>
                    <a:pt x="166" y="48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2"/>
                    <a:pt x="146" y="42"/>
                    <a:pt x="145" y="42"/>
                  </a:cubicBezTo>
                  <a:cubicBezTo>
                    <a:pt x="144" y="42"/>
                    <a:pt x="143" y="42"/>
                    <a:pt x="143" y="42"/>
                  </a:cubicBezTo>
                  <a:cubicBezTo>
                    <a:pt x="143" y="41"/>
                    <a:pt x="143" y="41"/>
                    <a:pt x="143" y="41"/>
                  </a:cubicBezTo>
                  <a:cubicBezTo>
                    <a:pt x="141" y="41"/>
                    <a:pt x="141" y="41"/>
                    <a:pt x="141" y="41"/>
                  </a:cubicBezTo>
                  <a:cubicBezTo>
                    <a:pt x="141" y="41"/>
                    <a:pt x="141" y="41"/>
                    <a:pt x="141" y="41"/>
                  </a:cubicBezTo>
                  <a:cubicBezTo>
                    <a:pt x="141" y="41"/>
                    <a:pt x="141" y="41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1"/>
                    <a:pt x="140" y="41"/>
                    <a:pt x="140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9" y="41"/>
                    <a:pt x="139" y="41"/>
                    <a:pt x="138" y="41"/>
                  </a:cubicBezTo>
                  <a:cubicBezTo>
                    <a:pt x="136" y="41"/>
                    <a:pt x="133" y="41"/>
                    <a:pt x="129" y="41"/>
                  </a:cubicBezTo>
                  <a:cubicBezTo>
                    <a:pt x="128" y="41"/>
                    <a:pt x="124" y="41"/>
                    <a:pt x="119" y="42"/>
                  </a:cubicBezTo>
                  <a:cubicBezTo>
                    <a:pt x="120" y="41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42"/>
                    <a:pt x="115" y="42"/>
                    <a:pt x="115" y="42"/>
                  </a:cubicBezTo>
                  <a:cubicBezTo>
                    <a:pt x="115" y="42"/>
                    <a:pt x="115" y="42"/>
                    <a:pt x="114" y="42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40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0" y="40"/>
                    <a:pt x="110" y="40"/>
                    <a:pt x="110" y="40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5" y="43"/>
                    <a:pt x="104" y="43"/>
                    <a:pt x="104" y="43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102" y="43"/>
                    <a:pt x="101" y="43"/>
                    <a:pt x="101" y="43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4"/>
                    <a:pt x="96" y="44"/>
                    <a:pt x="96" y="44"/>
                  </a:cubicBezTo>
                  <a:cubicBezTo>
                    <a:pt x="96" y="44"/>
                    <a:pt x="95" y="44"/>
                    <a:pt x="95" y="44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5"/>
                    <a:pt x="92" y="45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6"/>
                    <a:pt x="80" y="46"/>
                    <a:pt x="80" y="47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6" y="47"/>
                    <a:pt x="76" y="47"/>
                    <a:pt x="76" y="47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70" y="49"/>
                    <a:pt x="70" y="49"/>
                    <a:pt x="70" y="4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1" y="38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3" y="51"/>
                    <a:pt x="64" y="51"/>
                    <a:pt x="64" y="51"/>
                  </a:cubicBezTo>
                  <a:cubicBezTo>
                    <a:pt x="69" y="51"/>
                    <a:pt x="69" y="51"/>
                    <a:pt x="69" y="51"/>
                  </a:cubicBezTo>
                  <a:cubicBezTo>
                    <a:pt x="69" y="51"/>
                    <a:pt x="71" y="51"/>
                    <a:pt x="74" y="50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81" y="51"/>
                    <a:pt x="81" y="51"/>
                    <a:pt x="81" y="51"/>
                  </a:cubicBezTo>
                  <a:cubicBezTo>
                    <a:pt x="81" y="51"/>
                    <a:pt x="82" y="51"/>
                    <a:pt x="82" y="51"/>
                  </a:cubicBezTo>
                  <a:cubicBezTo>
                    <a:pt x="86" y="51"/>
                    <a:pt x="97" y="51"/>
                    <a:pt x="103" y="51"/>
                  </a:cubicBezTo>
                  <a:cubicBezTo>
                    <a:pt x="110" y="51"/>
                    <a:pt x="131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4" y="48"/>
                    <a:pt x="136" y="47"/>
                  </a:cubicBezTo>
                  <a:cubicBezTo>
                    <a:pt x="138" y="45"/>
                    <a:pt x="139" y="45"/>
                    <a:pt x="139" y="44"/>
                  </a:cubicBezTo>
                  <a:cubicBezTo>
                    <a:pt x="140" y="44"/>
                    <a:pt x="141" y="43"/>
                    <a:pt x="141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2"/>
                    <a:pt x="140" y="42"/>
                    <a:pt x="141" y="42"/>
                  </a:cubicBezTo>
                  <a:cubicBezTo>
                    <a:pt x="141" y="42"/>
                    <a:pt x="141" y="41"/>
                    <a:pt x="141" y="41"/>
                  </a:cubicBezTo>
                  <a:cubicBezTo>
                    <a:pt x="142" y="42"/>
                    <a:pt x="142" y="42"/>
                    <a:pt x="142" y="42"/>
                  </a:cubicBezTo>
                  <a:cubicBezTo>
                    <a:pt x="142" y="43"/>
                    <a:pt x="142" y="43"/>
                    <a:pt x="142" y="43"/>
                  </a:cubicBezTo>
                  <a:cubicBezTo>
                    <a:pt x="141" y="43"/>
                    <a:pt x="141" y="43"/>
                    <a:pt x="141" y="43"/>
                  </a:cubicBezTo>
                  <a:cubicBezTo>
                    <a:pt x="141" y="43"/>
                    <a:pt x="139" y="45"/>
                    <a:pt x="137" y="46"/>
                  </a:cubicBezTo>
                  <a:cubicBezTo>
                    <a:pt x="135" y="47"/>
                    <a:pt x="132" y="50"/>
                    <a:pt x="132" y="50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33" y="50"/>
                    <a:pt x="134" y="50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33" y="50"/>
                    <a:pt x="134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8" y="50"/>
                    <a:pt x="140" y="50"/>
                    <a:pt x="143" y="50"/>
                  </a:cubicBezTo>
                  <a:cubicBezTo>
                    <a:pt x="147" y="50"/>
                    <a:pt x="152" y="50"/>
                    <a:pt x="152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1" y="45"/>
                    <a:pt x="141" y="44"/>
                    <a:pt x="141" y="44"/>
                  </a:cubicBezTo>
                  <a:cubicBezTo>
                    <a:pt x="141" y="44"/>
                    <a:pt x="142" y="44"/>
                    <a:pt x="142" y="44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7"/>
                    <a:pt x="141" y="47"/>
                    <a:pt x="141" y="47"/>
                  </a:cubicBezTo>
                  <a:cubicBezTo>
                    <a:pt x="142" y="47"/>
                    <a:pt x="142" y="47"/>
                    <a:pt x="142" y="47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8" y="49"/>
                    <a:pt x="168" y="49"/>
                    <a:pt x="168" y="49"/>
                  </a:cubicBezTo>
                  <a:cubicBezTo>
                    <a:pt x="168" y="49"/>
                    <a:pt x="168" y="49"/>
                    <a:pt x="168" y="49"/>
                  </a:cubicBezTo>
                  <a:lnTo>
                    <a:pt x="166" y="48"/>
                  </a:lnTo>
                  <a:close/>
                  <a:moveTo>
                    <a:pt x="119" y="43"/>
                  </a:move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lose/>
                  <a:moveTo>
                    <a:pt x="118" y="42"/>
                  </a:move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lnTo>
                    <a:pt x="118" y="42"/>
                  </a:lnTo>
                  <a:close/>
                  <a:moveTo>
                    <a:pt x="118" y="43"/>
                  </a:move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7" y="43"/>
                    <a:pt x="117" y="43"/>
                    <a:pt x="117" y="43"/>
                  </a:cubicBezTo>
                  <a:lnTo>
                    <a:pt x="118" y="43"/>
                  </a:lnTo>
                  <a:close/>
                  <a:moveTo>
                    <a:pt x="117" y="42"/>
                  </a:moveTo>
                  <a:cubicBezTo>
                    <a:pt x="117" y="42"/>
                    <a:pt x="117" y="42"/>
                    <a:pt x="117" y="42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lnTo>
                    <a:pt x="117" y="42"/>
                  </a:lnTo>
                  <a:close/>
                  <a:moveTo>
                    <a:pt x="117" y="43"/>
                  </a:move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lose/>
                  <a:moveTo>
                    <a:pt x="116" y="42"/>
                  </a:moveTo>
                  <a:cubicBezTo>
                    <a:pt x="116" y="42"/>
                    <a:pt x="116" y="42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6" y="43"/>
                    <a:pt x="116" y="43"/>
                    <a:pt x="115" y="43"/>
                  </a:cubicBezTo>
                  <a:lnTo>
                    <a:pt x="116" y="42"/>
                  </a:lnTo>
                  <a:close/>
                  <a:moveTo>
                    <a:pt x="115" y="43"/>
                  </a:moveTo>
                  <a:cubicBezTo>
                    <a:pt x="115" y="43"/>
                    <a:pt x="115" y="43"/>
                    <a:pt x="115" y="43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5" y="43"/>
                    <a:pt x="115" y="43"/>
                    <a:pt x="115" y="43"/>
                  </a:cubicBezTo>
                  <a:close/>
                  <a:moveTo>
                    <a:pt x="114" y="43"/>
                  </a:moveTo>
                  <a:cubicBezTo>
                    <a:pt x="114" y="43"/>
                    <a:pt x="114" y="43"/>
                    <a:pt x="114" y="43"/>
                  </a:cubicBezTo>
                  <a:cubicBezTo>
                    <a:pt x="114" y="42"/>
                    <a:pt x="115" y="42"/>
                    <a:pt x="115" y="42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5" y="43"/>
                    <a:pt x="114" y="43"/>
                    <a:pt x="114" y="43"/>
                  </a:cubicBezTo>
                  <a:close/>
                  <a:moveTo>
                    <a:pt x="114" y="43"/>
                  </a:moveTo>
                  <a:cubicBezTo>
                    <a:pt x="114" y="43"/>
                    <a:pt x="114" y="43"/>
                    <a:pt x="114" y="43"/>
                  </a:cubicBezTo>
                  <a:cubicBezTo>
                    <a:pt x="114" y="43"/>
                    <a:pt x="115" y="43"/>
                    <a:pt x="115" y="43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4" y="43"/>
                    <a:pt x="114" y="43"/>
                    <a:pt x="114" y="43"/>
                  </a:cubicBezTo>
                  <a:close/>
                  <a:moveTo>
                    <a:pt x="113" y="43"/>
                  </a:move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44"/>
                    <a:pt x="113" y="44"/>
                    <a:pt x="112" y="44"/>
                  </a:cubicBezTo>
                  <a:lnTo>
                    <a:pt x="113" y="43"/>
                  </a:lnTo>
                  <a:close/>
                  <a:moveTo>
                    <a:pt x="112" y="44"/>
                  </a:moveTo>
                  <a:cubicBezTo>
                    <a:pt x="112" y="44"/>
                    <a:pt x="112" y="44"/>
                    <a:pt x="112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2" y="44"/>
                    <a:pt x="112" y="44"/>
                    <a:pt x="112" y="44"/>
                  </a:cubicBezTo>
                  <a:close/>
                  <a:moveTo>
                    <a:pt x="111" y="43"/>
                  </a:move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lnTo>
                    <a:pt x="111" y="43"/>
                  </a:lnTo>
                  <a:close/>
                  <a:moveTo>
                    <a:pt x="111" y="44"/>
                  </a:move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lose/>
                  <a:moveTo>
                    <a:pt x="109" y="43"/>
                  </a:moveTo>
                  <a:cubicBezTo>
                    <a:pt x="109" y="43"/>
                    <a:pt x="109" y="43"/>
                    <a:pt x="109" y="43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lnTo>
                    <a:pt x="109" y="43"/>
                  </a:lnTo>
                  <a:close/>
                  <a:moveTo>
                    <a:pt x="109" y="44"/>
                  </a:move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close/>
                  <a:moveTo>
                    <a:pt x="107" y="43"/>
                  </a:moveTo>
                  <a:cubicBezTo>
                    <a:pt x="107" y="43"/>
                    <a:pt x="107" y="43"/>
                    <a:pt x="107" y="43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4"/>
                    <a:pt x="107" y="44"/>
                    <a:pt x="107" y="44"/>
                  </a:cubicBezTo>
                  <a:cubicBezTo>
                    <a:pt x="107" y="44"/>
                    <a:pt x="107" y="44"/>
                    <a:pt x="106" y="44"/>
                  </a:cubicBezTo>
                  <a:lnTo>
                    <a:pt x="107" y="43"/>
                  </a:lnTo>
                  <a:close/>
                  <a:moveTo>
                    <a:pt x="106" y="44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6" y="44"/>
                    <a:pt x="106" y="44"/>
                    <a:pt x="106" y="44"/>
                  </a:cubicBezTo>
                  <a:close/>
                  <a:moveTo>
                    <a:pt x="104" y="43"/>
                  </a:moveTo>
                  <a:cubicBezTo>
                    <a:pt x="104" y="43"/>
                    <a:pt x="104" y="43"/>
                    <a:pt x="104" y="43"/>
                  </a:cubicBezTo>
                  <a:cubicBezTo>
                    <a:pt x="104" y="43"/>
                    <a:pt x="105" y="43"/>
                    <a:pt x="105" y="43"/>
                  </a:cubicBezTo>
                  <a:cubicBezTo>
                    <a:pt x="105" y="45"/>
                    <a:pt x="105" y="45"/>
                    <a:pt x="105" y="45"/>
                  </a:cubicBezTo>
                  <a:cubicBezTo>
                    <a:pt x="104" y="45"/>
                    <a:pt x="104" y="45"/>
                    <a:pt x="104" y="45"/>
                  </a:cubicBezTo>
                  <a:lnTo>
                    <a:pt x="104" y="43"/>
                  </a:lnTo>
                  <a:close/>
                  <a:moveTo>
                    <a:pt x="101" y="44"/>
                  </a:moveTo>
                  <a:cubicBezTo>
                    <a:pt x="101" y="44"/>
                    <a:pt x="101" y="44"/>
                    <a:pt x="101" y="44"/>
                  </a:cubicBezTo>
                  <a:cubicBezTo>
                    <a:pt x="101" y="44"/>
                    <a:pt x="102" y="44"/>
                    <a:pt x="102" y="44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1" y="45"/>
                    <a:pt x="101" y="45"/>
                    <a:pt x="101" y="45"/>
                  </a:cubicBezTo>
                  <a:lnTo>
                    <a:pt x="101" y="44"/>
                  </a:lnTo>
                  <a:close/>
                  <a:moveTo>
                    <a:pt x="98" y="44"/>
                  </a:moveTo>
                  <a:cubicBezTo>
                    <a:pt x="98" y="44"/>
                    <a:pt x="98" y="44"/>
                    <a:pt x="98" y="44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99" y="45"/>
                    <a:pt x="99" y="45"/>
                    <a:pt x="98" y="45"/>
                  </a:cubicBezTo>
                  <a:lnTo>
                    <a:pt x="98" y="44"/>
                  </a:lnTo>
                  <a:close/>
                  <a:moveTo>
                    <a:pt x="95" y="44"/>
                  </a:moveTo>
                  <a:cubicBezTo>
                    <a:pt x="95" y="44"/>
                    <a:pt x="95" y="44"/>
                    <a:pt x="95" y="44"/>
                  </a:cubicBezTo>
                  <a:cubicBezTo>
                    <a:pt x="95" y="44"/>
                    <a:pt x="96" y="44"/>
                    <a:pt x="96" y="44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5" y="46"/>
                    <a:pt x="95" y="46"/>
                    <a:pt x="95" y="46"/>
                  </a:cubicBezTo>
                  <a:lnTo>
                    <a:pt x="95" y="44"/>
                  </a:lnTo>
                  <a:close/>
                  <a:moveTo>
                    <a:pt x="92" y="45"/>
                  </a:moveTo>
                  <a:cubicBezTo>
                    <a:pt x="92" y="45"/>
                    <a:pt x="92" y="45"/>
                    <a:pt x="92" y="45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2" y="46"/>
                    <a:pt x="92" y="46"/>
                    <a:pt x="92" y="46"/>
                  </a:cubicBezTo>
                  <a:cubicBezTo>
                    <a:pt x="92" y="46"/>
                    <a:pt x="92" y="46"/>
                    <a:pt x="91" y="46"/>
                  </a:cubicBezTo>
                  <a:lnTo>
                    <a:pt x="92" y="45"/>
                  </a:lnTo>
                  <a:close/>
                  <a:moveTo>
                    <a:pt x="88" y="45"/>
                  </a:move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88" y="47"/>
                    <a:pt x="88" y="47"/>
                    <a:pt x="88" y="47"/>
                  </a:cubicBezTo>
                  <a:lnTo>
                    <a:pt x="88" y="45"/>
                  </a:lnTo>
                  <a:close/>
                  <a:moveTo>
                    <a:pt x="84" y="46"/>
                  </a:moveTo>
                  <a:cubicBezTo>
                    <a:pt x="84" y="46"/>
                    <a:pt x="84" y="46"/>
                    <a:pt x="84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7"/>
                    <a:pt x="84" y="47"/>
                    <a:pt x="84" y="47"/>
                  </a:cubicBezTo>
                  <a:cubicBezTo>
                    <a:pt x="84" y="47"/>
                    <a:pt x="84" y="47"/>
                    <a:pt x="84" y="47"/>
                  </a:cubicBezTo>
                  <a:lnTo>
                    <a:pt x="84" y="46"/>
                  </a:lnTo>
                  <a:close/>
                  <a:moveTo>
                    <a:pt x="80" y="47"/>
                  </a:moveTo>
                  <a:cubicBezTo>
                    <a:pt x="80" y="47"/>
                    <a:pt x="80" y="47"/>
                    <a:pt x="80" y="47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8"/>
                    <a:pt x="80" y="48"/>
                    <a:pt x="80" y="48"/>
                  </a:cubicBezTo>
                  <a:lnTo>
                    <a:pt x="80" y="47"/>
                  </a:lnTo>
                  <a:close/>
                  <a:moveTo>
                    <a:pt x="74" y="49"/>
                  </a:move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5" y="49"/>
                    <a:pt x="75" y="49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47"/>
                    <a:pt x="75" y="47"/>
                    <a:pt x="76" y="47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8"/>
                    <a:pt x="77" y="48"/>
                    <a:pt x="77" y="48"/>
                  </a:cubicBezTo>
                  <a:cubicBezTo>
                    <a:pt x="77" y="48"/>
                    <a:pt x="76" y="48"/>
                    <a:pt x="76" y="49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4" y="49"/>
                    <a:pt x="74" y="49"/>
                  </a:cubicBezTo>
                  <a:close/>
                  <a:moveTo>
                    <a:pt x="74" y="49"/>
                  </a:moveTo>
                  <a:cubicBezTo>
                    <a:pt x="74" y="49"/>
                    <a:pt x="74" y="49"/>
                    <a:pt x="74" y="49"/>
                  </a:cubicBezTo>
                  <a:cubicBezTo>
                    <a:pt x="71" y="49"/>
                    <a:pt x="69" y="50"/>
                    <a:pt x="67" y="50"/>
                  </a:cubicBezTo>
                  <a:cubicBezTo>
                    <a:pt x="69" y="50"/>
                    <a:pt x="72" y="49"/>
                    <a:pt x="73" y="49"/>
                  </a:cubicBezTo>
                  <a:cubicBezTo>
                    <a:pt x="73" y="49"/>
                    <a:pt x="74" y="49"/>
                    <a:pt x="74" y="49"/>
                  </a:cubicBezTo>
                  <a:close/>
                  <a:moveTo>
                    <a:pt x="87" y="51"/>
                  </a:moveTo>
                  <a:cubicBezTo>
                    <a:pt x="87" y="51"/>
                    <a:pt x="87" y="51"/>
                    <a:pt x="87" y="51"/>
                  </a:cubicBezTo>
                  <a:cubicBezTo>
                    <a:pt x="85" y="51"/>
                    <a:pt x="84" y="51"/>
                    <a:pt x="83" y="51"/>
                  </a:cubicBezTo>
                  <a:cubicBezTo>
                    <a:pt x="84" y="51"/>
                    <a:pt x="85" y="51"/>
                    <a:pt x="87" y="50"/>
                  </a:cubicBezTo>
                  <a:lnTo>
                    <a:pt x="87" y="51"/>
                  </a:lnTo>
                  <a:close/>
                  <a:moveTo>
                    <a:pt x="89" y="51"/>
                  </a:moveTo>
                  <a:cubicBezTo>
                    <a:pt x="89" y="51"/>
                    <a:pt x="89" y="51"/>
                    <a:pt x="89" y="51"/>
                  </a:cubicBezTo>
                  <a:cubicBezTo>
                    <a:pt x="88" y="51"/>
                    <a:pt x="88" y="51"/>
                    <a:pt x="87" y="51"/>
                  </a:cubicBezTo>
                  <a:cubicBezTo>
                    <a:pt x="87" y="50"/>
                    <a:pt x="87" y="50"/>
                    <a:pt x="87" y="50"/>
                  </a:cubicBezTo>
                  <a:cubicBezTo>
                    <a:pt x="88" y="50"/>
                    <a:pt x="88" y="50"/>
                    <a:pt x="89" y="50"/>
                  </a:cubicBezTo>
                  <a:lnTo>
                    <a:pt x="89" y="51"/>
                  </a:lnTo>
                  <a:close/>
                  <a:moveTo>
                    <a:pt x="91" y="51"/>
                  </a:moveTo>
                  <a:cubicBezTo>
                    <a:pt x="91" y="51"/>
                    <a:pt x="91" y="51"/>
                    <a:pt x="91" y="51"/>
                  </a:cubicBezTo>
                  <a:cubicBezTo>
                    <a:pt x="91" y="51"/>
                    <a:pt x="90" y="51"/>
                    <a:pt x="89" y="51"/>
                  </a:cubicBezTo>
                  <a:cubicBezTo>
                    <a:pt x="89" y="50"/>
                    <a:pt x="89" y="50"/>
                    <a:pt x="89" y="50"/>
                  </a:cubicBezTo>
                  <a:cubicBezTo>
                    <a:pt x="90" y="50"/>
                    <a:pt x="91" y="50"/>
                    <a:pt x="91" y="50"/>
                  </a:cubicBezTo>
                  <a:lnTo>
                    <a:pt x="91" y="51"/>
                  </a:lnTo>
                  <a:close/>
                  <a:moveTo>
                    <a:pt x="93" y="51"/>
                  </a:moveTo>
                  <a:cubicBezTo>
                    <a:pt x="93" y="51"/>
                    <a:pt x="93" y="51"/>
                    <a:pt x="93" y="51"/>
                  </a:cubicBezTo>
                  <a:cubicBezTo>
                    <a:pt x="93" y="51"/>
                    <a:pt x="92" y="51"/>
                    <a:pt x="91" y="51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2" y="49"/>
                    <a:pt x="93" y="49"/>
                    <a:pt x="93" y="49"/>
                  </a:cubicBezTo>
                  <a:lnTo>
                    <a:pt x="93" y="51"/>
                  </a:lnTo>
                  <a:close/>
                  <a:moveTo>
                    <a:pt x="95" y="51"/>
                  </a:moveTo>
                  <a:cubicBezTo>
                    <a:pt x="95" y="51"/>
                    <a:pt x="95" y="51"/>
                    <a:pt x="95" y="51"/>
                  </a:cubicBezTo>
                  <a:cubicBezTo>
                    <a:pt x="95" y="51"/>
                    <a:pt x="94" y="51"/>
                    <a:pt x="94" y="51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94" y="49"/>
                    <a:pt x="95" y="49"/>
                    <a:pt x="95" y="49"/>
                  </a:cubicBezTo>
                  <a:lnTo>
                    <a:pt x="95" y="51"/>
                  </a:lnTo>
                  <a:close/>
                  <a:moveTo>
                    <a:pt x="98" y="51"/>
                  </a:moveTo>
                  <a:cubicBezTo>
                    <a:pt x="98" y="51"/>
                    <a:pt x="98" y="51"/>
                    <a:pt x="98" y="51"/>
                  </a:cubicBezTo>
                  <a:cubicBezTo>
                    <a:pt x="97" y="51"/>
                    <a:pt x="96" y="51"/>
                    <a:pt x="96" y="51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8" y="50"/>
                    <a:pt x="98" y="50"/>
                    <a:pt x="98" y="50"/>
                  </a:cubicBezTo>
                  <a:lnTo>
                    <a:pt x="98" y="51"/>
                  </a:lnTo>
                  <a:close/>
                  <a:moveTo>
                    <a:pt x="98" y="50"/>
                  </a:moveTo>
                  <a:cubicBezTo>
                    <a:pt x="98" y="50"/>
                    <a:pt x="98" y="50"/>
                    <a:pt x="98" y="50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9"/>
                    <a:pt x="97" y="49"/>
                    <a:pt x="98" y="49"/>
                  </a:cubicBezTo>
                  <a:lnTo>
                    <a:pt x="98" y="50"/>
                  </a:lnTo>
                  <a:close/>
                  <a:moveTo>
                    <a:pt x="100" y="51"/>
                  </a:moveTo>
                  <a:cubicBezTo>
                    <a:pt x="100" y="51"/>
                    <a:pt x="100" y="51"/>
                    <a:pt x="100" y="51"/>
                  </a:cubicBezTo>
                  <a:cubicBezTo>
                    <a:pt x="99" y="51"/>
                    <a:pt x="98" y="51"/>
                    <a:pt x="98" y="51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8" y="48"/>
                    <a:pt x="99" y="48"/>
                    <a:pt x="100" y="48"/>
                  </a:cubicBezTo>
                  <a:lnTo>
                    <a:pt x="100" y="51"/>
                  </a:lnTo>
                  <a:close/>
                  <a:moveTo>
                    <a:pt x="101" y="51"/>
                  </a:moveTo>
                  <a:cubicBezTo>
                    <a:pt x="101" y="51"/>
                    <a:pt x="101" y="51"/>
                    <a:pt x="101" y="51"/>
                  </a:cubicBezTo>
                  <a:cubicBezTo>
                    <a:pt x="101" y="51"/>
                    <a:pt x="100" y="51"/>
                    <a:pt x="100" y="51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0" y="48"/>
                    <a:pt x="101" y="48"/>
                    <a:pt x="101" y="48"/>
                  </a:cubicBezTo>
                  <a:lnTo>
                    <a:pt x="101" y="51"/>
                  </a:lnTo>
                  <a:close/>
                  <a:moveTo>
                    <a:pt x="103" y="49"/>
                  </a:move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2" y="51"/>
                    <a:pt x="102" y="51"/>
                  </a:cubicBezTo>
                  <a:cubicBezTo>
                    <a:pt x="102" y="48"/>
                    <a:pt x="102" y="48"/>
                    <a:pt x="102" y="48"/>
                  </a:cubicBezTo>
                  <a:cubicBezTo>
                    <a:pt x="102" y="48"/>
                    <a:pt x="103" y="48"/>
                    <a:pt x="103" y="48"/>
                  </a:cubicBezTo>
                  <a:lnTo>
                    <a:pt x="103" y="49"/>
                  </a:lnTo>
                  <a:close/>
                  <a:moveTo>
                    <a:pt x="108" y="50"/>
                  </a:moveTo>
                  <a:cubicBezTo>
                    <a:pt x="108" y="50"/>
                    <a:pt x="108" y="50"/>
                    <a:pt x="108" y="50"/>
                  </a:cubicBezTo>
                  <a:cubicBezTo>
                    <a:pt x="108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8" y="50"/>
                    <a:pt x="108" y="50"/>
                    <a:pt x="108" y="50"/>
                  </a:cubicBezTo>
                  <a:close/>
                  <a:moveTo>
                    <a:pt x="108" y="50"/>
                  </a:moveTo>
                  <a:cubicBezTo>
                    <a:pt x="108" y="50"/>
                    <a:pt x="108" y="50"/>
                    <a:pt x="108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6" y="51"/>
                    <a:pt x="105" y="51"/>
                    <a:pt x="104" y="51"/>
                  </a:cubicBezTo>
                  <a:cubicBezTo>
                    <a:pt x="104" y="49"/>
                    <a:pt x="104" y="49"/>
                    <a:pt x="104" y="49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5" y="47"/>
                    <a:pt x="105" y="47"/>
                    <a:pt x="105" y="47"/>
                  </a:cubicBezTo>
                  <a:cubicBezTo>
                    <a:pt x="106" y="47"/>
                    <a:pt x="107" y="47"/>
                    <a:pt x="108" y="47"/>
                  </a:cubicBezTo>
                  <a:lnTo>
                    <a:pt x="108" y="50"/>
                  </a:lnTo>
                  <a:close/>
                  <a:moveTo>
                    <a:pt x="104" y="49"/>
                  </a:moveTo>
                  <a:cubicBezTo>
                    <a:pt x="104" y="49"/>
                    <a:pt x="104" y="49"/>
                    <a:pt x="104" y="49"/>
                  </a:cubicBezTo>
                  <a:cubicBezTo>
                    <a:pt x="104" y="48"/>
                    <a:pt x="104" y="48"/>
                    <a:pt x="104" y="48"/>
                  </a:cubicBezTo>
                  <a:cubicBezTo>
                    <a:pt x="104" y="47"/>
                    <a:pt x="105" y="47"/>
                    <a:pt x="105" y="47"/>
                  </a:cubicBezTo>
                  <a:cubicBezTo>
                    <a:pt x="105" y="49"/>
                    <a:pt x="105" y="49"/>
                    <a:pt x="105" y="49"/>
                  </a:cubicBezTo>
                  <a:lnTo>
                    <a:pt x="104" y="49"/>
                  </a:lnTo>
                  <a:close/>
                  <a:moveTo>
                    <a:pt x="112" y="50"/>
                  </a:moveTo>
                  <a:cubicBezTo>
                    <a:pt x="112" y="50"/>
                    <a:pt x="112" y="50"/>
                    <a:pt x="112" y="50"/>
                  </a:cubicBezTo>
                  <a:cubicBezTo>
                    <a:pt x="111" y="50"/>
                    <a:pt x="110" y="50"/>
                    <a:pt x="109" y="50"/>
                  </a:cubicBezTo>
                  <a:cubicBezTo>
                    <a:pt x="109" y="50"/>
                    <a:pt x="109" y="50"/>
                    <a:pt x="109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1" y="46"/>
                    <a:pt x="111" y="46"/>
                    <a:pt x="112" y="46"/>
                  </a:cubicBezTo>
                  <a:lnTo>
                    <a:pt x="112" y="50"/>
                  </a:lnTo>
                  <a:close/>
                  <a:moveTo>
                    <a:pt x="109" y="50"/>
                  </a:moveTo>
                  <a:cubicBezTo>
                    <a:pt x="109" y="50"/>
                    <a:pt x="109" y="50"/>
                    <a:pt x="109" y="50"/>
                  </a:cubicBezTo>
                  <a:cubicBezTo>
                    <a:pt x="109" y="47"/>
                    <a:pt x="109" y="47"/>
                    <a:pt x="109" y="47"/>
                  </a:cubicBezTo>
                  <a:cubicBezTo>
                    <a:pt x="109" y="47"/>
                    <a:pt x="110" y="47"/>
                    <a:pt x="110" y="47"/>
                  </a:cubicBezTo>
                  <a:cubicBezTo>
                    <a:pt x="110" y="50"/>
                    <a:pt x="110" y="50"/>
                    <a:pt x="110" y="50"/>
                  </a:cubicBezTo>
                  <a:lnTo>
                    <a:pt x="109" y="50"/>
                  </a:lnTo>
                  <a:close/>
                  <a:moveTo>
                    <a:pt x="113" y="47"/>
                  </a:move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2" y="50"/>
                    <a:pt x="112" y="50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46"/>
                    <a:pt x="113" y="46"/>
                    <a:pt x="113" y="46"/>
                  </a:cubicBezTo>
                  <a:lnTo>
                    <a:pt x="113" y="47"/>
                  </a:lnTo>
                  <a:close/>
                  <a:moveTo>
                    <a:pt x="115" y="50"/>
                  </a:moveTo>
                  <a:cubicBezTo>
                    <a:pt x="115" y="50"/>
                    <a:pt x="115" y="50"/>
                    <a:pt x="115" y="50"/>
                  </a:cubicBezTo>
                  <a:cubicBezTo>
                    <a:pt x="114" y="50"/>
                    <a:pt x="114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5" y="50"/>
                    <a:pt x="115" y="50"/>
                    <a:pt x="115" y="50"/>
                  </a:cubicBezTo>
                  <a:close/>
                  <a:moveTo>
                    <a:pt x="115" y="50"/>
                  </a:moveTo>
                  <a:cubicBezTo>
                    <a:pt x="115" y="50"/>
                    <a:pt x="115" y="50"/>
                    <a:pt x="115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5" y="47"/>
                    <a:pt x="115" y="47"/>
                    <a:pt x="115" y="47"/>
                  </a:cubicBezTo>
                  <a:lnTo>
                    <a:pt x="115" y="50"/>
                  </a:lnTo>
                  <a:close/>
                  <a:moveTo>
                    <a:pt x="115" y="47"/>
                  </a:moveTo>
                  <a:cubicBezTo>
                    <a:pt x="115" y="47"/>
                    <a:pt x="115" y="47"/>
                    <a:pt x="115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6"/>
                    <a:pt x="113" y="46"/>
                    <a:pt x="113" y="46"/>
                  </a:cubicBezTo>
                  <a:cubicBezTo>
                    <a:pt x="114" y="46"/>
                    <a:pt x="114" y="46"/>
                    <a:pt x="115" y="46"/>
                  </a:cubicBezTo>
                  <a:lnTo>
                    <a:pt x="115" y="47"/>
                  </a:lnTo>
                  <a:close/>
                  <a:moveTo>
                    <a:pt x="116" y="49"/>
                  </a:move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6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6"/>
                    <a:pt x="115" y="46"/>
                    <a:pt x="115" y="46"/>
                  </a:cubicBezTo>
                  <a:cubicBezTo>
                    <a:pt x="115" y="46"/>
                    <a:pt x="116" y="46"/>
                    <a:pt x="116" y="46"/>
                  </a:cubicBezTo>
                  <a:lnTo>
                    <a:pt x="116" y="49"/>
                  </a:lnTo>
                  <a:close/>
                  <a:moveTo>
                    <a:pt x="117" y="50"/>
                  </a:moveTo>
                  <a:cubicBezTo>
                    <a:pt x="117" y="50"/>
                    <a:pt x="117" y="50"/>
                    <a:pt x="117" y="50"/>
                  </a:cubicBezTo>
                  <a:cubicBezTo>
                    <a:pt x="117" y="50"/>
                    <a:pt x="117" y="50"/>
                    <a:pt x="116" y="50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7" y="49"/>
                    <a:pt x="117" y="49"/>
                    <a:pt x="117" y="49"/>
                  </a:cubicBezTo>
                  <a:lnTo>
                    <a:pt x="117" y="50"/>
                  </a:lnTo>
                  <a:close/>
                  <a:moveTo>
                    <a:pt x="117" y="49"/>
                  </a:moveTo>
                  <a:cubicBezTo>
                    <a:pt x="117" y="49"/>
                    <a:pt x="117" y="49"/>
                    <a:pt x="117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6"/>
                    <a:pt x="116" y="46"/>
                    <a:pt x="116" y="46"/>
                  </a:cubicBezTo>
                  <a:cubicBezTo>
                    <a:pt x="117" y="46"/>
                    <a:pt x="117" y="46"/>
                    <a:pt x="117" y="46"/>
                  </a:cubicBezTo>
                  <a:lnTo>
                    <a:pt x="117" y="49"/>
                  </a:lnTo>
                  <a:close/>
                  <a:moveTo>
                    <a:pt x="119" y="47"/>
                  </a:moveTo>
                  <a:cubicBezTo>
                    <a:pt x="119" y="47"/>
                    <a:pt x="119" y="47"/>
                    <a:pt x="119" y="47"/>
                  </a:cubicBezTo>
                  <a:cubicBezTo>
                    <a:pt x="118" y="47"/>
                    <a:pt x="118" y="47"/>
                    <a:pt x="118" y="47"/>
                  </a:cubicBezTo>
                  <a:cubicBezTo>
                    <a:pt x="118" y="47"/>
                    <a:pt x="118" y="47"/>
                    <a:pt x="118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18" y="50"/>
                    <a:pt x="118" y="50"/>
                    <a:pt x="118" y="50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6"/>
                    <a:pt x="118" y="46"/>
                    <a:pt x="118" y="46"/>
                  </a:cubicBezTo>
                  <a:cubicBezTo>
                    <a:pt x="118" y="46"/>
                    <a:pt x="118" y="46"/>
                    <a:pt x="119" y="46"/>
                  </a:cubicBezTo>
                  <a:lnTo>
                    <a:pt x="119" y="47"/>
                  </a:lnTo>
                  <a:close/>
                  <a:moveTo>
                    <a:pt x="120" y="50"/>
                  </a:moveTo>
                  <a:cubicBezTo>
                    <a:pt x="120" y="50"/>
                    <a:pt x="120" y="50"/>
                    <a:pt x="120" y="50"/>
                  </a:cubicBezTo>
                  <a:cubicBezTo>
                    <a:pt x="120" y="50"/>
                    <a:pt x="119" y="50"/>
                    <a:pt x="119" y="50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20" y="47"/>
                    <a:pt x="120" y="47"/>
                    <a:pt x="120" y="47"/>
                  </a:cubicBezTo>
                  <a:lnTo>
                    <a:pt x="120" y="50"/>
                  </a:lnTo>
                  <a:close/>
                  <a:moveTo>
                    <a:pt x="120" y="47"/>
                  </a:moveTo>
                  <a:cubicBezTo>
                    <a:pt x="120" y="47"/>
                    <a:pt x="120" y="47"/>
                    <a:pt x="120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46"/>
                    <a:pt x="119" y="46"/>
                    <a:pt x="119" y="46"/>
                  </a:cubicBezTo>
                  <a:cubicBezTo>
                    <a:pt x="119" y="46"/>
                    <a:pt x="120" y="45"/>
                    <a:pt x="120" y="45"/>
                  </a:cubicBezTo>
                  <a:lnTo>
                    <a:pt x="120" y="47"/>
                  </a:lnTo>
                  <a:close/>
                  <a:moveTo>
                    <a:pt x="123" y="50"/>
                  </a:moveTo>
                  <a:cubicBezTo>
                    <a:pt x="123" y="50"/>
                    <a:pt x="123" y="50"/>
                    <a:pt x="123" y="50"/>
                  </a:cubicBezTo>
                  <a:cubicBezTo>
                    <a:pt x="122" y="50"/>
                    <a:pt x="121" y="50"/>
                    <a:pt x="120" y="50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5"/>
                    <a:pt x="120" y="45"/>
                    <a:pt x="120" y="45"/>
                  </a:cubicBezTo>
                  <a:cubicBezTo>
                    <a:pt x="121" y="45"/>
                    <a:pt x="121" y="45"/>
                    <a:pt x="121" y="45"/>
                  </a:cubicBezTo>
                  <a:cubicBezTo>
                    <a:pt x="121" y="50"/>
                    <a:pt x="121" y="50"/>
                    <a:pt x="121" y="50"/>
                  </a:cubicBezTo>
                  <a:cubicBezTo>
                    <a:pt x="122" y="50"/>
                    <a:pt x="122" y="50"/>
                    <a:pt x="122" y="50"/>
                  </a:cubicBezTo>
                  <a:cubicBezTo>
                    <a:pt x="122" y="45"/>
                    <a:pt x="122" y="45"/>
                    <a:pt x="122" y="45"/>
                  </a:cubicBezTo>
                  <a:cubicBezTo>
                    <a:pt x="122" y="45"/>
                    <a:pt x="122" y="45"/>
                    <a:pt x="123" y="45"/>
                  </a:cubicBezTo>
                  <a:lnTo>
                    <a:pt x="123" y="50"/>
                  </a:lnTo>
                  <a:close/>
                  <a:moveTo>
                    <a:pt x="124" y="49"/>
                  </a:moveTo>
                  <a:cubicBezTo>
                    <a:pt x="124" y="49"/>
                    <a:pt x="124" y="49"/>
                    <a:pt x="124" y="49"/>
                  </a:cubicBezTo>
                  <a:cubicBezTo>
                    <a:pt x="123" y="49"/>
                    <a:pt x="123" y="49"/>
                    <a:pt x="123" y="49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3" y="45"/>
                    <a:pt x="123" y="45"/>
                    <a:pt x="123" y="45"/>
                  </a:cubicBezTo>
                  <a:cubicBezTo>
                    <a:pt x="123" y="45"/>
                    <a:pt x="123" y="45"/>
                    <a:pt x="124" y="45"/>
                  </a:cubicBezTo>
                  <a:lnTo>
                    <a:pt x="124" y="49"/>
                  </a:lnTo>
                  <a:close/>
                  <a:moveTo>
                    <a:pt x="125" y="50"/>
                  </a:moveTo>
                  <a:cubicBezTo>
                    <a:pt x="125" y="50"/>
                    <a:pt x="125" y="50"/>
                    <a:pt x="125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5" y="50"/>
                    <a:pt x="125" y="50"/>
                    <a:pt x="125" y="50"/>
                  </a:cubicBezTo>
                  <a:close/>
                  <a:moveTo>
                    <a:pt x="125" y="49"/>
                  </a:moveTo>
                  <a:cubicBezTo>
                    <a:pt x="125" y="49"/>
                    <a:pt x="125" y="49"/>
                    <a:pt x="125" y="49"/>
                  </a:cubicBezTo>
                  <a:cubicBezTo>
                    <a:pt x="124" y="49"/>
                    <a:pt x="124" y="49"/>
                    <a:pt x="124" y="49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45"/>
                    <a:pt x="124" y="45"/>
                    <a:pt x="125" y="45"/>
                  </a:cubicBezTo>
                  <a:lnTo>
                    <a:pt x="125" y="49"/>
                  </a:lnTo>
                  <a:close/>
                  <a:moveTo>
                    <a:pt x="126" y="46"/>
                  </a:moveTo>
                  <a:cubicBezTo>
                    <a:pt x="126" y="46"/>
                    <a:pt x="126" y="46"/>
                    <a:pt x="126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6" y="50"/>
                    <a:pt x="126" y="50"/>
                    <a:pt x="126" y="50"/>
                  </a:cubicBezTo>
                  <a:cubicBezTo>
                    <a:pt x="126" y="50"/>
                    <a:pt x="125" y="50"/>
                    <a:pt x="125" y="50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5"/>
                    <a:pt x="125" y="45"/>
                    <a:pt x="125" y="45"/>
                  </a:cubicBezTo>
                  <a:cubicBezTo>
                    <a:pt x="125" y="45"/>
                    <a:pt x="126" y="45"/>
                    <a:pt x="126" y="45"/>
                  </a:cubicBezTo>
                  <a:lnTo>
                    <a:pt x="126" y="46"/>
                  </a:lnTo>
                  <a:close/>
                  <a:moveTo>
                    <a:pt x="127" y="50"/>
                  </a:moveTo>
                  <a:cubicBezTo>
                    <a:pt x="127" y="50"/>
                    <a:pt x="127" y="50"/>
                    <a:pt x="127" y="50"/>
                  </a:cubicBezTo>
                  <a:cubicBezTo>
                    <a:pt x="127" y="50"/>
                    <a:pt x="126" y="50"/>
                    <a:pt x="126" y="50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7" y="49"/>
                    <a:pt x="127" y="49"/>
                    <a:pt x="127" y="49"/>
                  </a:cubicBezTo>
                  <a:lnTo>
                    <a:pt x="127" y="50"/>
                  </a:lnTo>
                  <a:close/>
                  <a:moveTo>
                    <a:pt x="127" y="49"/>
                  </a:moveTo>
                  <a:cubicBezTo>
                    <a:pt x="127" y="49"/>
                    <a:pt x="127" y="49"/>
                    <a:pt x="127" y="49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7" y="46"/>
                    <a:pt x="127" y="46"/>
                    <a:pt x="127" y="46"/>
                  </a:cubicBezTo>
                  <a:lnTo>
                    <a:pt x="127" y="49"/>
                  </a:lnTo>
                  <a:close/>
                  <a:moveTo>
                    <a:pt x="127" y="46"/>
                  </a:moveTo>
                  <a:cubicBezTo>
                    <a:pt x="127" y="46"/>
                    <a:pt x="127" y="46"/>
                    <a:pt x="127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5"/>
                    <a:pt x="127" y="45"/>
                    <a:pt x="127" y="45"/>
                  </a:cubicBezTo>
                  <a:lnTo>
                    <a:pt x="127" y="46"/>
                  </a:lnTo>
                  <a:close/>
                  <a:moveTo>
                    <a:pt x="128" y="50"/>
                  </a:move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7" y="50"/>
                    <a:pt x="127" y="50"/>
                  </a:cubicBezTo>
                  <a:cubicBezTo>
                    <a:pt x="127" y="50"/>
                    <a:pt x="127" y="50"/>
                    <a:pt x="127" y="50"/>
                  </a:cubicBezTo>
                  <a:cubicBezTo>
                    <a:pt x="128" y="50"/>
                    <a:pt x="128" y="50"/>
                    <a:pt x="128" y="50"/>
                  </a:cubicBezTo>
                  <a:close/>
                  <a:moveTo>
                    <a:pt x="128" y="49"/>
                  </a:moveTo>
                  <a:cubicBezTo>
                    <a:pt x="128" y="49"/>
                    <a:pt x="128" y="49"/>
                    <a:pt x="128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8" y="48"/>
                    <a:pt x="128" y="48"/>
                    <a:pt x="128" y="48"/>
                  </a:cubicBezTo>
                  <a:lnTo>
                    <a:pt x="128" y="49"/>
                  </a:lnTo>
                  <a:close/>
                  <a:moveTo>
                    <a:pt x="128" y="48"/>
                  </a:moveTo>
                  <a:cubicBezTo>
                    <a:pt x="128" y="48"/>
                    <a:pt x="128" y="48"/>
                    <a:pt x="128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8" y="47"/>
                    <a:pt x="128" y="47"/>
                    <a:pt x="128" y="47"/>
                  </a:cubicBezTo>
                  <a:lnTo>
                    <a:pt x="128" y="48"/>
                  </a:lnTo>
                  <a:close/>
                  <a:moveTo>
                    <a:pt x="128" y="47"/>
                  </a:moveTo>
                  <a:cubicBezTo>
                    <a:pt x="128" y="47"/>
                    <a:pt x="128" y="47"/>
                    <a:pt x="128" y="47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7" y="45"/>
                    <a:pt x="128" y="45"/>
                    <a:pt x="128" y="45"/>
                  </a:cubicBezTo>
                  <a:lnTo>
                    <a:pt x="128" y="47"/>
                  </a:lnTo>
                  <a:close/>
                  <a:moveTo>
                    <a:pt x="128" y="50"/>
                  </a:move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8" y="50"/>
                    <a:pt x="128" y="50"/>
                  </a:cubicBezTo>
                  <a:close/>
                  <a:moveTo>
                    <a:pt x="129" y="47"/>
                  </a:moveTo>
                  <a:cubicBezTo>
                    <a:pt x="129" y="47"/>
                    <a:pt x="129" y="47"/>
                    <a:pt x="129" y="47"/>
                  </a:cubicBezTo>
                  <a:cubicBezTo>
                    <a:pt x="129" y="48"/>
                    <a:pt x="129" y="48"/>
                    <a:pt x="129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7"/>
                    <a:pt x="128" y="47"/>
                    <a:pt x="128" y="47"/>
                  </a:cubicBezTo>
                  <a:lnTo>
                    <a:pt x="129" y="47"/>
                  </a:lnTo>
                  <a:close/>
                  <a:moveTo>
                    <a:pt x="128" y="47"/>
                  </a:moveTo>
                  <a:cubicBezTo>
                    <a:pt x="128" y="47"/>
                    <a:pt x="128" y="47"/>
                    <a:pt x="128" y="47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8" y="45"/>
                    <a:pt x="129" y="45"/>
                    <a:pt x="129" y="45"/>
                  </a:cubicBezTo>
                  <a:cubicBezTo>
                    <a:pt x="129" y="47"/>
                    <a:pt x="129" y="47"/>
                    <a:pt x="129" y="47"/>
                  </a:cubicBezTo>
                  <a:lnTo>
                    <a:pt x="128" y="47"/>
                  </a:lnTo>
                  <a:close/>
                  <a:moveTo>
                    <a:pt x="129" y="48"/>
                  </a:moveTo>
                  <a:cubicBezTo>
                    <a:pt x="129" y="48"/>
                    <a:pt x="129" y="48"/>
                    <a:pt x="129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8"/>
                    <a:pt x="128" y="48"/>
                    <a:pt x="128" y="48"/>
                  </a:cubicBezTo>
                  <a:lnTo>
                    <a:pt x="129" y="48"/>
                  </a:lnTo>
                  <a:close/>
                  <a:moveTo>
                    <a:pt x="129" y="48"/>
                  </a:moveTo>
                  <a:cubicBezTo>
                    <a:pt x="129" y="48"/>
                    <a:pt x="129" y="48"/>
                    <a:pt x="129" y="48"/>
                  </a:cubicBezTo>
                  <a:cubicBezTo>
                    <a:pt x="129" y="49"/>
                    <a:pt x="129" y="49"/>
                    <a:pt x="129" y="49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9" y="48"/>
                    <a:pt x="129" y="48"/>
                  </a:cubicBezTo>
                  <a:close/>
                  <a:moveTo>
                    <a:pt x="129" y="50"/>
                  </a:moveTo>
                  <a:cubicBezTo>
                    <a:pt x="129" y="50"/>
                    <a:pt x="129" y="50"/>
                    <a:pt x="129" y="50"/>
                  </a:cubicBezTo>
                  <a:cubicBezTo>
                    <a:pt x="129" y="48"/>
                    <a:pt x="129" y="48"/>
                    <a:pt x="129" y="48"/>
                  </a:cubicBezTo>
                  <a:cubicBezTo>
                    <a:pt x="129" y="48"/>
                    <a:pt x="129" y="48"/>
                    <a:pt x="130" y="47"/>
                  </a:cubicBezTo>
                  <a:cubicBezTo>
                    <a:pt x="130" y="49"/>
                    <a:pt x="130" y="49"/>
                    <a:pt x="130" y="49"/>
                  </a:cubicBezTo>
                  <a:cubicBezTo>
                    <a:pt x="129" y="49"/>
                    <a:pt x="129" y="49"/>
                    <a:pt x="129" y="50"/>
                  </a:cubicBezTo>
                  <a:close/>
                  <a:moveTo>
                    <a:pt x="129" y="45"/>
                  </a:moveTo>
                  <a:cubicBezTo>
                    <a:pt x="129" y="45"/>
                    <a:pt x="129" y="45"/>
                    <a:pt x="129" y="45"/>
                  </a:cubicBezTo>
                  <a:cubicBezTo>
                    <a:pt x="129" y="45"/>
                    <a:pt x="129" y="45"/>
                    <a:pt x="130" y="45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29" y="47"/>
                    <a:pt x="129" y="47"/>
                    <a:pt x="129" y="48"/>
                  </a:cubicBezTo>
                  <a:lnTo>
                    <a:pt x="129" y="45"/>
                  </a:lnTo>
                  <a:close/>
                  <a:moveTo>
                    <a:pt x="130" y="49"/>
                  </a:moveTo>
                  <a:cubicBezTo>
                    <a:pt x="130" y="49"/>
                    <a:pt x="130" y="49"/>
                    <a:pt x="130" y="49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8"/>
                    <a:pt x="130" y="48"/>
                    <a:pt x="130" y="48"/>
                  </a:cubicBezTo>
                  <a:cubicBezTo>
                    <a:pt x="130" y="49"/>
                    <a:pt x="130" y="49"/>
                    <a:pt x="130" y="49"/>
                  </a:cubicBezTo>
                  <a:close/>
                  <a:moveTo>
                    <a:pt x="130" y="45"/>
                  </a:moveTo>
                  <a:cubicBezTo>
                    <a:pt x="130" y="45"/>
                    <a:pt x="130" y="45"/>
                    <a:pt x="130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lnTo>
                    <a:pt x="130" y="45"/>
                  </a:lnTo>
                  <a:close/>
                  <a:moveTo>
                    <a:pt x="131" y="45"/>
                  </a:moveTo>
                  <a:cubicBezTo>
                    <a:pt x="131" y="45"/>
                    <a:pt x="131" y="45"/>
                    <a:pt x="131" y="45"/>
                  </a:cubicBezTo>
                  <a:cubicBezTo>
                    <a:pt x="131" y="45"/>
                    <a:pt x="131" y="45"/>
                    <a:pt x="131" y="45"/>
                  </a:cubicBezTo>
                  <a:cubicBezTo>
                    <a:pt x="131" y="46"/>
                    <a:pt x="131" y="46"/>
                    <a:pt x="131" y="46"/>
                  </a:cubicBezTo>
                  <a:cubicBezTo>
                    <a:pt x="131" y="46"/>
                    <a:pt x="131" y="46"/>
                    <a:pt x="131" y="46"/>
                  </a:cubicBezTo>
                  <a:lnTo>
                    <a:pt x="131" y="45"/>
                  </a:lnTo>
                  <a:close/>
                  <a:moveTo>
                    <a:pt x="131" y="48"/>
                  </a:move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1" y="47"/>
                    <a:pt x="131" y="46"/>
                    <a:pt x="131" y="46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lose/>
                  <a:moveTo>
                    <a:pt x="106" y="45"/>
                  </a:moveTo>
                  <a:cubicBezTo>
                    <a:pt x="106" y="45"/>
                    <a:pt x="106" y="45"/>
                    <a:pt x="106" y="45"/>
                  </a:cubicBezTo>
                  <a:cubicBezTo>
                    <a:pt x="101" y="46"/>
                    <a:pt x="76" y="50"/>
                    <a:pt x="74" y="50"/>
                  </a:cubicBezTo>
                  <a:cubicBezTo>
                    <a:pt x="74" y="50"/>
                    <a:pt x="74" y="50"/>
                    <a:pt x="74" y="50"/>
                  </a:cubicBezTo>
                  <a:cubicBezTo>
                    <a:pt x="79" y="49"/>
                    <a:pt x="86" y="47"/>
                    <a:pt x="91" y="47"/>
                  </a:cubicBezTo>
                  <a:cubicBezTo>
                    <a:pt x="94" y="46"/>
                    <a:pt x="98" y="46"/>
                    <a:pt x="102" y="45"/>
                  </a:cubicBezTo>
                  <a:cubicBezTo>
                    <a:pt x="108" y="44"/>
                    <a:pt x="115" y="43"/>
                    <a:pt x="118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2"/>
                    <a:pt x="119" y="42"/>
                  </a:cubicBezTo>
                  <a:cubicBezTo>
                    <a:pt x="124" y="42"/>
                    <a:pt x="128" y="41"/>
                    <a:pt x="129" y="41"/>
                  </a:cubicBezTo>
                  <a:cubicBezTo>
                    <a:pt x="133" y="41"/>
                    <a:pt x="136" y="41"/>
                    <a:pt x="138" y="42"/>
                  </a:cubicBezTo>
                  <a:cubicBezTo>
                    <a:pt x="138" y="42"/>
                    <a:pt x="137" y="42"/>
                    <a:pt x="136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34" y="43"/>
                    <a:pt x="111" y="45"/>
                    <a:pt x="106" y="45"/>
                  </a:cubicBezTo>
                  <a:close/>
                  <a:moveTo>
                    <a:pt x="132" y="45"/>
                  </a:move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4"/>
                    <a:pt x="132" y="44"/>
                  </a:cubicBez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6"/>
                    <a:pt x="132" y="46"/>
                  </a:cubicBezTo>
                  <a:lnTo>
                    <a:pt x="132" y="45"/>
                  </a:lnTo>
                  <a:close/>
                  <a:moveTo>
                    <a:pt x="132" y="48"/>
                  </a:moveTo>
                  <a:cubicBezTo>
                    <a:pt x="132" y="48"/>
                    <a:pt x="132" y="48"/>
                    <a:pt x="132" y="48"/>
                  </a:cubicBezTo>
                  <a:cubicBezTo>
                    <a:pt x="132" y="46"/>
                    <a:pt x="132" y="46"/>
                    <a:pt x="132" y="46"/>
                  </a:cubicBezTo>
                  <a:cubicBezTo>
                    <a:pt x="132" y="46"/>
                    <a:pt x="132" y="46"/>
                    <a:pt x="132" y="46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7"/>
                    <a:pt x="132" y="48"/>
                    <a:pt x="132" y="48"/>
                  </a:cubicBezTo>
                  <a:close/>
                  <a:moveTo>
                    <a:pt x="132" y="44"/>
                  </a:moveTo>
                  <a:cubicBezTo>
                    <a:pt x="132" y="44"/>
                    <a:pt x="132" y="44"/>
                    <a:pt x="132" y="44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2" y="45"/>
                  </a:cubicBezTo>
                  <a:lnTo>
                    <a:pt x="132" y="44"/>
                  </a:lnTo>
                  <a:close/>
                  <a:moveTo>
                    <a:pt x="132" y="45"/>
                  </a:moveTo>
                  <a:cubicBezTo>
                    <a:pt x="132" y="45"/>
                    <a:pt x="132" y="45"/>
                    <a:pt x="132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2" y="47"/>
                  </a:cubicBezTo>
                  <a:lnTo>
                    <a:pt x="132" y="45"/>
                  </a:lnTo>
                  <a:close/>
                  <a:moveTo>
                    <a:pt x="133" y="47"/>
                  </a:move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lose/>
                  <a:moveTo>
                    <a:pt x="133" y="44"/>
                  </a:moveTo>
                  <a:cubicBezTo>
                    <a:pt x="133" y="44"/>
                    <a:pt x="133" y="44"/>
                    <a:pt x="133" y="44"/>
                  </a:cubicBezTo>
                  <a:cubicBezTo>
                    <a:pt x="133" y="44"/>
                    <a:pt x="134" y="44"/>
                    <a:pt x="134" y="44"/>
                  </a:cubicBezTo>
                  <a:cubicBezTo>
                    <a:pt x="134" y="44"/>
                    <a:pt x="133" y="45"/>
                    <a:pt x="133" y="45"/>
                  </a:cubicBezTo>
                  <a:lnTo>
                    <a:pt x="133" y="44"/>
                  </a:lnTo>
                  <a:close/>
                  <a:moveTo>
                    <a:pt x="133" y="45"/>
                  </a:moveTo>
                  <a:cubicBezTo>
                    <a:pt x="133" y="45"/>
                    <a:pt x="133" y="45"/>
                    <a:pt x="133" y="45"/>
                  </a:cubicBezTo>
                  <a:cubicBezTo>
                    <a:pt x="134" y="45"/>
                    <a:pt x="134" y="45"/>
                    <a:pt x="134" y="44"/>
                  </a:cubicBezTo>
                  <a:cubicBezTo>
                    <a:pt x="135" y="44"/>
                    <a:pt x="136" y="44"/>
                    <a:pt x="137" y="44"/>
                  </a:cubicBezTo>
                  <a:cubicBezTo>
                    <a:pt x="137" y="44"/>
                    <a:pt x="136" y="45"/>
                    <a:pt x="136" y="45"/>
                  </a:cubicBezTo>
                  <a:cubicBezTo>
                    <a:pt x="135" y="45"/>
                    <a:pt x="134" y="46"/>
                    <a:pt x="133" y="46"/>
                  </a:cubicBezTo>
                  <a:lnTo>
                    <a:pt x="133" y="45"/>
                  </a:lnTo>
                  <a:close/>
                  <a:moveTo>
                    <a:pt x="133" y="47"/>
                  </a:move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4" y="46"/>
                    <a:pt x="135" y="45"/>
                    <a:pt x="136" y="45"/>
                  </a:cubicBezTo>
                  <a:cubicBezTo>
                    <a:pt x="137" y="45"/>
                    <a:pt x="137" y="44"/>
                    <a:pt x="138" y="44"/>
                  </a:cubicBezTo>
                  <a:cubicBezTo>
                    <a:pt x="138" y="44"/>
                    <a:pt x="138" y="44"/>
                    <a:pt x="138" y="44"/>
                  </a:cubicBezTo>
                  <a:cubicBezTo>
                    <a:pt x="137" y="45"/>
                    <a:pt x="135" y="46"/>
                    <a:pt x="133" y="47"/>
                  </a:cubicBezTo>
                  <a:close/>
                  <a:moveTo>
                    <a:pt x="140" y="43"/>
                  </a:moveTo>
                  <a:cubicBezTo>
                    <a:pt x="140" y="43"/>
                    <a:pt x="140" y="43"/>
                    <a:pt x="140" y="43"/>
                  </a:cubicBezTo>
                  <a:cubicBezTo>
                    <a:pt x="139" y="43"/>
                    <a:pt x="139" y="43"/>
                    <a:pt x="139" y="43"/>
                  </a:cubicBezTo>
                  <a:cubicBezTo>
                    <a:pt x="139" y="43"/>
                    <a:pt x="139" y="43"/>
                    <a:pt x="140" y="43"/>
                  </a:cubicBezTo>
                  <a:close/>
                  <a:moveTo>
                    <a:pt x="139" y="43"/>
                  </a:moveTo>
                  <a:cubicBezTo>
                    <a:pt x="139" y="43"/>
                    <a:pt x="139" y="43"/>
                    <a:pt x="139" y="43"/>
                  </a:cubicBezTo>
                  <a:cubicBezTo>
                    <a:pt x="137" y="43"/>
                    <a:pt x="137" y="43"/>
                    <a:pt x="137" y="43"/>
                  </a:cubicBezTo>
                  <a:cubicBezTo>
                    <a:pt x="137" y="42"/>
                    <a:pt x="138" y="42"/>
                    <a:pt x="138" y="42"/>
                  </a:cubicBezTo>
                  <a:cubicBezTo>
                    <a:pt x="139" y="42"/>
                    <a:pt x="139" y="42"/>
                    <a:pt x="140" y="42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39" y="43"/>
                    <a:pt x="139" y="43"/>
                    <a:pt x="139" y="43"/>
                  </a:cubicBezTo>
                  <a:close/>
                  <a:moveTo>
                    <a:pt x="140" y="42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39" y="42"/>
                    <a:pt x="139" y="42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40" y="42"/>
                    <a:pt x="140" y="42"/>
                    <a:pt x="140" y="42"/>
                  </a:cubicBezTo>
                  <a:close/>
                  <a:moveTo>
                    <a:pt x="135" y="49"/>
                  </a:move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50"/>
                    <a:pt x="135" y="50"/>
                    <a:pt x="135" y="50"/>
                  </a:cubicBezTo>
                  <a:close/>
                  <a:moveTo>
                    <a:pt x="135" y="49"/>
                  </a:moveTo>
                  <a:cubicBezTo>
                    <a:pt x="135" y="49"/>
                    <a:pt x="135" y="49"/>
                    <a:pt x="135" y="49"/>
                  </a:cubicBezTo>
                  <a:cubicBezTo>
                    <a:pt x="136" y="49"/>
                    <a:pt x="136" y="49"/>
                    <a:pt x="136" y="48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5" y="49"/>
                    <a:pt x="135" y="49"/>
                    <a:pt x="135" y="49"/>
                  </a:cubicBez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50"/>
                    <a:pt x="136" y="50"/>
                    <a:pt x="136" y="50"/>
                  </a:cubicBezTo>
                  <a:lnTo>
                    <a:pt x="135" y="50"/>
                  </a:lnTo>
                  <a:close/>
                  <a:moveTo>
                    <a:pt x="136" y="50"/>
                  </a:moveTo>
                  <a:cubicBezTo>
                    <a:pt x="136" y="50"/>
                    <a:pt x="136" y="50"/>
                    <a:pt x="136" y="50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8"/>
                    <a:pt x="136" y="48"/>
                    <a:pt x="136" y="48"/>
                  </a:cubicBezTo>
                  <a:cubicBezTo>
                    <a:pt x="136" y="48"/>
                    <a:pt x="136" y="48"/>
                    <a:pt x="137" y="48"/>
                  </a:cubicBezTo>
                  <a:cubicBezTo>
                    <a:pt x="137" y="50"/>
                    <a:pt x="137" y="50"/>
                    <a:pt x="137" y="50"/>
                  </a:cubicBezTo>
                  <a:lnTo>
                    <a:pt x="136" y="50"/>
                  </a:ln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50"/>
                  </a:moveTo>
                  <a:cubicBezTo>
                    <a:pt x="137" y="50"/>
                    <a:pt x="137" y="50"/>
                    <a:pt x="137" y="50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7" y="50"/>
                    <a:pt x="137" y="50"/>
                    <a:pt x="137" y="50"/>
                  </a:cubicBezTo>
                  <a:close/>
                  <a:moveTo>
                    <a:pt x="137" y="47"/>
                  </a:moveTo>
                  <a:cubicBezTo>
                    <a:pt x="137" y="47"/>
                    <a:pt x="137" y="47"/>
                    <a:pt x="137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7" y="48"/>
                    <a:pt x="137" y="48"/>
                    <a:pt x="137" y="48"/>
                  </a:cubicBezTo>
                  <a:lnTo>
                    <a:pt x="137" y="47"/>
                  </a:ln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50"/>
                  </a:moveTo>
                  <a:cubicBezTo>
                    <a:pt x="137" y="50"/>
                    <a:pt x="137" y="50"/>
                    <a:pt x="137" y="50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50"/>
                    <a:pt x="138" y="50"/>
                    <a:pt x="138" y="50"/>
                  </a:cubicBezTo>
                  <a:lnTo>
                    <a:pt x="137" y="50"/>
                  </a:lnTo>
                  <a:close/>
                  <a:moveTo>
                    <a:pt x="138" y="47"/>
                  </a:moveTo>
                  <a:cubicBezTo>
                    <a:pt x="138" y="47"/>
                    <a:pt x="138" y="47"/>
                    <a:pt x="138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7"/>
                    <a:pt x="138" y="47"/>
                    <a:pt x="138" y="47"/>
                  </a:cubicBezTo>
                  <a:close/>
                  <a:moveTo>
                    <a:pt x="138" y="50"/>
                  </a:moveTo>
                  <a:cubicBezTo>
                    <a:pt x="138" y="50"/>
                    <a:pt x="138" y="50"/>
                    <a:pt x="138" y="50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50"/>
                    <a:pt x="138" y="50"/>
                    <a:pt x="138" y="50"/>
                  </a:cubicBez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50"/>
                    <a:pt x="139" y="50"/>
                    <a:pt x="139" y="50"/>
                  </a:cubicBezTo>
                  <a:close/>
                  <a:moveTo>
                    <a:pt x="139" y="46"/>
                  </a:move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39" y="46"/>
                    <a:pt x="139" y="46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lnTo>
                    <a:pt x="139" y="46"/>
                  </a:ln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50"/>
                    <a:pt x="139" y="50"/>
                    <a:pt x="139" y="50"/>
                  </a:cubicBezTo>
                  <a:close/>
                  <a:moveTo>
                    <a:pt x="139" y="46"/>
                  </a:move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40" y="46"/>
                    <a:pt x="140" y="46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39" y="48"/>
                    <a:pt x="139" y="48"/>
                    <a:pt x="139" y="48"/>
                  </a:cubicBezTo>
                  <a:lnTo>
                    <a:pt x="139" y="46"/>
                  </a:ln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50"/>
                    <a:pt x="140" y="50"/>
                    <a:pt x="140" y="50"/>
                  </a:cubicBezTo>
                  <a:lnTo>
                    <a:pt x="139" y="50"/>
                  </a:lnTo>
                  <a:close/>
                  <a:moveTo>
                    <a:pt x="140" y="46"/>
                  </a:moveTo>
                  <a:cubicBezTo>
                    <a:pt x="140" y="46"/>
                    <a:pt x="140" y="46"/>
                    <a:pt x="140" y="46"/>
                  </a:cubicBezTo>
                  <a:cubicBezTo>
                    <a:pt x="140" y="46"/>
                    <a:pt x="140" y="46"/>
                    <a:pt x="140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0" y="46"/>
                    <a:pt x="140" y="46"/>
                    <a:pt x="140" y="46"/>
                  </a:cubicBezTo>
                  <a:close/>
                  <a:moveTo>
                    <a:pt x="140" y="46"/>
                  </a:moveTo>
                  <a:cubicBezTo>
                    <a:pt x="140" y="46"/>
                    <a:pt x="140" y="46"/>
                    <a:pt x="140" y="46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6"/>
                    <a:pt x="140" y="46"/>
                    <a:pt x="140" y="46"/>
                  </a:cubicBezTo>
                  <a:close/>
                  <a:moveTo>
                    <a:pt x="140" y="50"/>
                  </a:moveTo>
                  <a:cubicBezTo>
                    <a:pt x="140" y="50"/>
                    <a:pt x="140" y="50"/>
                    <a:pt x="140" y="50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50"/>
                    <a:pt x="140" y="50"/>
                    <a:pt x="140" y="50"/>
                  </a:cubicBezTo>
                  <a:close/>
                  <a:moveTo>
                    <a:pt x="143" y="44"/>
                  </a:moveTo>
                  <a:cubicBezTo>
                    <a:pt x="143" y="44"/>
                    <a:pt x="143" y="44"/>
                    <a:pt x="143" y="44"/>
                  </a:cubicBezTo>
                  <a:cubicBezTo>
                    <a:pt x="143" y="45"/>
                    <a:pt x="144" y="45"/>
                    <a:pt x="144" y="45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3" y="45"/>
                    <a:pt x="143" y="45"/>
                    <a:pt x="143" y="45"/>
                  </a:cubicBezTo>
                  <a:lnTo>
                    <a:pt x="143" y="44"/>
                  </a:lnTo>
                  <a:close/>
                  <a:moveTo>
                    <a:pt x="144" y="45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3" y="47"/>
                    <a:pt x="143" y="47"/>
                    <a:pt x="143" y="47"/>
                  </a:cubicBezTo>
                  <a:cubicBezTo>
                    <a:pt x="143" y="45"/>
                    <a:pt x="143" y="45"/>
                    <a:pt x="143" y="45"/>
                  </a:cubicBezTo>
                  <a:lnTo>
                    <a:pt x="144" y="45"/>
                  </a:lnTo>
                  <a:close/>
                  <a:moveTo>
                    <a:pt x="143" y="47"/>
                  </a:moveTo>
                  <a:cubicBezTo>
                    <a:pt x="143" y="47"/>
                    <a:pt x="143" y="47"/>
                    <a:pt x="143" y="47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3" y="49"/>
                    <a:pt x="143" y="49"/>
                    <a:pt x="143" y="49"/>
                  </a:cubicBezTo>
                  <a:lnTo>
                    <a:pt x="143" y="47"/>
                  </a:lnTo>
                  <a:close/>
                  <a:moveTo>
                    <a:pt x="143" y="49"/>
                  </a:moveTo>
                  <a:cubicBezTo>
                    <a:pt x="143" y="49"/>
                    <a:pt x="143" y="49"/>
                    <a:pt x="143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4" y="49"/>
                    <a:pt x="144" y="49"/>
                    <a:pt x="144" y="49"/>
                  </a:cubicBezTo>
                  <a:lnTo>
                    <a:pt x="143" y="49"/>
                  </a:lnTo>
                  <a:close/>
                  <a:moveTo>
                    <a:pt x="144" y="47"/>
                  </a:moveTo>
                  <a:cubicBezTo>
                    <a:pt x="144" y="47"/>
                    <a:pt x="144" y="47"/>
                    <a:pt x="144" y="47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4" y="49"/>
                    <a:pt x="144" y="49"/>
                    <a:pt x="144" y="49"/>
                  </a:cubicBezTo>
                  <a:lnTo>
                    <a:pt x="144" y="47"/>
                  </a:lnTo>
                  <a:close/>
                  <a:moveTo>
                    <a:pt x="144" y="45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45" y="45"/>
                    <a:pt x="145" y="45"/>
                    <a:pt x="146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4" y="45"/>
                    <a:pt x="144" y="45"/>
                    <a:pt x="144" y="45"/>
                  </a:cubicBezTo>
                  <a:close/>
                  <a:moveTo>
                    <a:pt x="144" y="49"/>
                  </a:moveTo>
                  <a:cubicBezTo>
                    <a:pt x="144" y="49"/>
                    <a:pt x="144" y="49"/>
                    <a:pt x="144" y="49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lnTo>
                    <a:pt x="144" y="49"/>
                  </a:lnTo>
                  <a:close/>
                  <a:moveTo>
                    <a:pt x="146" y="45"/>
                  </a:moveTo>
                  <a:cubicBezTo>
                    <a:pt x="146" y="45"/>
                    <a:pt x="146" y="45"/>
                    <a:pt x="146" y="45"/>
                  </a:cubicBezTo>
                  <a:cubicBezTo>
                    <a:pt x="146" y="45"/>
                    <a:pt x="147" y="45"/>
                    <a:pt x="147" y="45"/>
                  </a:cubicBezTo>
                  <a:cubicBezTo>
                    <a:pt x="147" y="45"/>
                    <a:pt x="148" y="45"/>
                    <a:pt x="148" y="45"/>
                  </a:cubicBezTo>
                  <a:cubicBezTo>
                    <a:pt x="148" y="45"/>
                    <a:pt x="148" y="45"/>
                    <a:pt x="148" y="45"/>
                  </a:cubicBezTo>
                  <a:cubicBezTo>
                    <a:pt x="146" y="45"/>
                    <a:pt x="146" y="45"/>
                    <a:pt x="146" y="45"/>
                  </a:cubicBezTo>
                  <a:close/>
                  <a:moveTo>
                    <a:pt x="148" y="45"/>
                  </a:moveTo>
                  <a:cubicBezTo>
                    <a:pt x="148" y="45"/>
                    <a:pt x="148" y="45"/>
                    <a:pt x="148" y="45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6" y="45"/>
                    <a:pt x="146" y="45"/>
                    <a:pt x="146" y="45"/>
                  </a:cubicBezTo>
                  <a:lnTo>
                    <a:pt x="148" y="45"/>
                  </a:lnTo>
                  <a:close/>
                  <a:moveTo>
                    <a:pt x="146" y="49"/>
                  </a:move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7" y="49"/>
                    <a:pt x="147" y="49"/>
                    <a:pt x="147" y="49"/>
                  </a:cubicBezTo>
                  <a:cubicBezTo>
                    <a:pt x="147" y="49"/>
                    <a:pt x="147" y="49"/>
                    <a:pt x="147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48" y="49"/>
                    <a:pt x="148" y="49"/>
                    <a:pt x="148" y="49"/>
                  </a:cubicBezTo>
                  <a:lnTo>
                    <a:pt x="146" y="49"/>
                  </a:lnTo>
                  <a:close/>
                  <a:moveTo>
                    <a:pt x="148" y="45"/>
                  </a:moveTo>
                  <a:cubicBezTo>
                    <a:pt x="148" y="45"/>
                    <a:pt x="148" y="45"/>
                    <a:pt x="148" y="45"/>
                  </a:cubicBezTo>
                  <a:cubicBezTo>
                    <a:pt x="149" y="45"/>
                    <a:pt x="149" y="45"/>
                    <a:pt x="150" y="45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48" y="46"/>
                    <a:pt x="148" y="46"/>
                    <a:pt x="148" y="46"/>
                  </a:cubicBezTo>
                  <a:lnTo>
                    <a:pt x="148" y="45"/>
                  </a:lnTo>
                  <a:close/>
                  <a:moveTo>
                    <a:pt x="148" y="47"/>
                  </a:moveTo>
                  <a:cubicBezTo>
                    <a:pt x="148" y="47"/>
                    <a:pt x="148" y="47"/>
                    <a:pt x="148" y="47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48" y="47"/>
                    <a:pt x="148" y="47"/>
                    <a:pt x="148" y="47"/>
                  </a:cubicBezTo>
                  <a:close/>
                  <a:moveTo>
                    <a:pt x="148" y="49"/>
                  </a:moveTo>
                  <a:cubicBezTo>
                    <a:pt x="148" y="49"/>
                    <a:pt x="148" y="49"/>
                    <a:pt x="148" y="49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0" y="49"/>
                    <a:pt x="150" y="49"/>
                    <a:pt x="150" y="49"/>
                  </a:cubicBezTo>
                  <a:lnTo>
                    <a:pt x="148" y="49"/>
                  </a:lnTo>
                  <a:close/>
                  <a:moveTo>
                    <a:pt x="150" y="49"/>
                  </a:moveTo>
                  <a:cubicBezTo>
                    <a:pt x="150" y="49"/>
                    <a:pt x="150" y="49"/>
                    <a:pt x="150" y="49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1" y="45"/>
                    <a:pt x="151" y="45"/>
                    <a:pt x="152" y="45"/>
                  </a:cubicBezTo>
                  <a:cubicBezTo>
                    <a:pt x="152" y="46"/>
                    <a:pt x="152" y="46"/>
                    <a:pt x="152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2" y="47"/>
                    <a:pt x="152" y="47"/>
                    <a:pt x="152" y="47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2" y="49"/>
                    <a:pt x="152" y="49"/>
                    <a:pt x="152" y="49"/>
                  </a:cubicBezTo>
                  <a:lnTo>
                    <a:pt x="150" y="49"/>
                  </a:lnTo>
                  <a:close/>
                  <a:moveTo>
                    <a:pt x="152" y="45"/>
                  </a:moveTo>
                  <a:cubicBezTo>
                    <a:pt x="152" y="45"/>
                    <a:pt x="152" y="45"/>
                    <a:pt x="152" y="45"/>
                  </a:cubicBezTo>
                  <a:cubicBezTo>
                    <a:pt x="153" y="45"/>
                    <a:pt x="153" y="45"/>
                    <a:pt x="154" y="45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2" y="46"/>
                    <a:pt x="152" y="46"/>
                    <a:pt x="152" y="46"/>
                  </a:cubicBezTo>
                  <a:lnTo>
                    <a:pt x="152" y="45"/>
                  </a:lnTo>
                  <a:close/>
                  <a:moveTo>
                    <a:pt x="152" y="47"/>
                  </a:moveTo>
                  <a:cubicBezTo>
                    <a:pt x="152" y="47"/>
                    <a:pt x="152" y="47"/>
                    <a:pt x="152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2" y="49"/>
                    <a:pt x="152" y="49"/>
                    <a:pt x="152" y="49"/>
                  </a:cubicBezTo>
                  <a:lnTo>
                    <a:pt x="152" y="47"/>
                  </a:lnTo>
                  <a:close/>
                  <a:moveTo>
                    <a:pt x="152" y="49"/>
                  </a:moveTo>
                  <a:cubicBezTo>
                    <a:pt x="152" y="49"/>
                    <a:pt x="152" y="49"/>
                    <a:pt x="152" y="49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lnTo>
                    <a:pt x="152" y="49"/>
                  </a:lnTo>
                  <a:close/>
                  <a:moveTo>
                    <a:pt x="154" y="49"/>
                  </a:move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5" y="49"/>
                    <a:pt x="155" y="49"/>
                    <a:pt x="155" y="49"/>
                  </a:cubicBezTo>
                  <a:lnTo>
                    <a:pt x="154" y="49"/>
                  </a:lnTo>
                  <a:close/>
                  <a:moveTo>
                    <a:pt x="155" y="45"/>
                  </a:moveTo>
                  <a:cubicBezTo>
                    <a:pt x="155" y="45"/>
                    <a:pt x="155" y="45"/>
                    <a:pt x="155" y="45"/>
                  </a:cubicBezTo>
                  <a:cubicBezTo>
                    <a:pt x="156" y="46"/>
                    <a:pt x="156" y="46"/>
                    <a:pt x="156" y="46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5" y="48"/>
                    <a:pt x="155" y="48"/>
                    <a:pt x="155" y="48"/>
                  </a:cubicBezTo>
                  <a:lnTo>
                    <a:pt x="155" y="45"/>
                  </a:lnTo>
                  <a:close/>
                  <a:moveTo>
                    <a:pt x="155" y="49"/>
                  </a:moveTo>
                  <a:cubicBezTo>
                    <a:pt x="155" y="49"/>
                    <a:pt x="155" y="49"/>
                    <a:pt x="155" y="49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6" y="49"/>
                    <a:pt x="156" y="49"/>
                    <a:pt x="156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6"/>
                    <a:pt x="157" y="46"/>
                    <a:pt x="157" y="46"/>
                  </a:cubicBezTo>
                  <a:cubicBezTo>
                    <a:pt x="158" y="46"/>
                    <a:pt x="158" y="46"/>
                    <a:pt x="158" y="46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8" y="49"/>
                    <a:pt x="158" y="49"/>
                    <a:pt x="158" y="49"/>
                  </a:cubicBezTo>
                  <a:lnTo>
                    <a:pt x="155" y="49"/>
                  </a:lnTo>
                  <a:close/>
                  <a:moveTo>
                    <a:pt x="158" y="47"/>
                  </a:moveTo>
                  <a:cubicBezTo>
                    <a:pt x="158" y="47"/>
                    <a:pt x="158" y="47"/>
                    <a:pt x="158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8" y="47"/>
                    <a:pt x="158" y="47"/>
                    <a:pt x="158" y="47"/>
                  </a:cubicBezTo>
                  <a:close/>
                  <a:moveTo>
                    <a:pt x="158" y="47"/>
                  </a:moveTo>
                  <a:cubicBezTo>
                    <a:pt x="158" y="47"/>
                    <a:pt x="158" y="47"/>
                    <a:pt x="158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8" y="49"/>
                    <a:pt x="158" y="49"/>
                    <a:pt x="158" y="49"/>
                  </a:cubicBezTo>
                  <a:lnTo>
                    <a:pt x="158" y="47"/>
                  </a:lnTo>
                  <a:close/>
                  <a:moveTo>
                    <a:pt x="158" y="49"/>
                  </a:moveTo>
                  <a:cubicBezTo>
                    <a:pt x="158" y="49"/>
                    <a:pt x="158" y="49"/>
                    <a:pt x="158" y="49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9" y="49"/>
                    <a:pt x="159" y="49"/>
                    <a:pt x="159" y="49"/>
                  </a:cubicBezTo>
                  <a:lnTo>
                    <a:pt x="158" y="49"/>
                  </a:lnTo>
                  <a:close/>
                  <a:moveTo>
                    <a:pt x="159" y="49"/>
                  </a:moveTo>
                  <a:cubicBezTo>
                    <a:pt x="159" y="49"/>
                    <a:pt x="159" y="49"/>
                    <a:pt x="159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60" y="47"/>
                    <a:pt x="160" y="47"/>
                    <a:pt x="160" y="47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9"/>
                    <a:pt x="160" y="49"/>
                    <a:pt x="160" y="49"/>
                  </a:cubicBezTo>
                  <a:lnTo>
                    <a:pt x="159" y="49"/>
                  </a:lnTo>
                  <a:close/>
                  <a:moveTo>
                    <a:pt x="161" y="49"/>
                  </a:moveTo>
                  <a:cubicBezTo>
                    <a:pt x="161" y="49"/>
                    <a:pt x="161" y="49"/>
                    <a:pt x="161" y="49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lnTo>
                    <a:pt x="161" y="49"/>
                  </a:lnTo>
                  <a:close/>
                  <a:moveTo>
                    <a:pt x="161" y="48"/>
                  </a:move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lose/>
                  <a:moveTo>
                    <a:pt x="163" y="49"/>
                  </a:move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5" y="49"/>
                    <a:pt x="165" y="49"/>
                    <a:pt x="165" y="49"/>
                  </a:cubicBezTo>
                  <a:lnTo>
                    <a:pt x="163" y="49"/>
                  </a:lnTo>
                  <a:close/>
                  <a:moveTo>
                    <a:pt x="166" y="48"/>
                  </a:moveTo>
                  <a:cubicBezTo>
                    <a:pt x="166" y="48"/>
                    <a:pt x="166" y="48"/>
                    <a:pt x="166" y="48"/>
                  </a:cubicBezTo>
                  <a:cubicBezTo>
                    <a:pt x="156" y="44"/>
                    <a:pt x="156" y="44"/>
                    <a:pt x="156" y="44"/>
                  </a:cubicBezTo>
                  <a:cubicBezTo>
                    <a:pt x="156" y="44"/>
                    <a:pt x="146" y="44"/>
                    <a:pt x="145" y="44"/>
                  </a:cubicBezTo>
                  <a:cubicBezTo>
                    <a:pt x="144" y="43"/>
                    <a:pt x="143" y="43"/>
                    <a:pt x="143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3" y="42"/>
                    <a:pt x="144" y="42"/>
                    <a:pt x="145" y="42"/>
                  </a:cubicBezTo>
                  <a:cubicBezTo>
                    <a:pt x="146" y="43"/>
                    <a:pt x="153" y="43"/>
                    <a:pt x="154" y="43"/>
                  </a:cubicBezTo>
                  <a:cubicBezTo>
                    <a:pt x="166" y="48"/>
                    <a:pt x="166" y="48"/>
                    <a:pt x="166" y="48"/>
                  </a:cubicBezTo>
                  <a:close/>
                  <a:moveTo>
                    <a:pt x="88" y="40"/>
                  </a:moveTo>
                  <a:cubicBezTo>
                    <a:pt x="88" y="40"/>
                    <a:pt x="88" y="40"/>
                    <a:pt x="88" y="40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lose/>
                  <a:moveTo>
                    <a:pt x="92" y="40"/>
                  </a:moveTo>
                  <a:cubicBezTo>
                    <a:pt x="92" y="40"/>
                    <a:pt x="92" y="40"/>
                    <a:pt x="92" y="40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2" y="40"/>
                    <a:pt x="92" y="40"/>
                    <a:pt x="92" y="40"/>
                  </a:cubicBezTo>
                  <a:close/>
                  <a:moveTo>
                    <a:pt x="117" y="39"/>
                  </a:move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lose/>
                  <a:moveTo>
                    <a:pt x="20" y="37"/>
                  </a:moveTo>
                  <a:cubicBezTo>
                    <a:pt x="20" y="37"/>
                    <a:pt x="20" y="37"/>
                    <a:pt x="20" y="37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2" y="37"/>
                    <a:pt x="21" y="37"/>
                    <a:pt x="20" y="37"/>
                  </a:cubicBezTo>
                  <a:close/>
                  <a:moveTo>
                    <a:pt x="18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19" y="37"/>
                    <a:pt x="18" y="37"/>
                    <a:pt x="18" y="37"/>
                  </a:cubicBezTo>
                  <a:close/>
                  <a:moveTo>
                    <a:pt x="44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7" y="51"/>
                    <a:pt x="49" y="51"/>
                    <a:pt x="50" y="51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7" y="37"/>
                    <a:pt x="46" y="37"/>
                    <a:pt x="44" y="37"/>
                  </a:cubicBezTo>
                  <a:close/>
                  <a:moveTo>
                    <a:pt x="15" y="38"/>
                  </a:moveTo>
                  <a:cubicBezTo>
                    <a:pt x="15" y="38"/>
                    <a:pt x="15" y="38"/>
                    <a:pt x="15" y="38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8"/>
                  </a:cubicBezTo>
                  <a:close/>
                  <a:moveTo>
                    <a:pt x="24" y="37"/>
                  </a:moveTo>
                  <a:cubicBezTo>
                    <a:pt x="24" y="37"/>
                    <a:pt x="24" y="37"/>
                    <a:pt x="24" y="37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6" y="37"/>
                    <a:pt x="25" y="37"/>
                    <a:pt x="24" y="37"/>
                  </a:cubicBezTo>
                  <a:close/>
                  <a:moveTo>
                    <a:pt x="16" y="37"/>
                  </a:moveTo>
                  <a:cubicBezTo>
                    <a:pt x="16" y="37"/>
                    <a:pt x="16" y="37"/>
                    <a:pt x="16" y="37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6" y="37"/>
                    <a:pt x="16" y="37"/>
                    <a:pt x="16" y="37"/>
                  </a:cubicBezTo>
                  <a:close/>
                  <a:moveTo>
                    <a:pt x="38" y="36"/>
                  </a:moveTo>
                  <a:cubicBezTo>
                    <a:pt x="38" y="36"/>
                    <a:pt x="38" y="36"/>
                    <a:pt x="38" y="36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1" y="51"/>
                    <a:pt x="43" y="51"/>
                    <a:pt x="45" y="51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1" y="37"/>
                    <a:pt x="40" y="37"/>
                    <a:pt x="38" y="36"/>
                  </a:cubicBezTo>
                  <a:close/>
                  <a:moveTo>
                    <a:pt x="33" y="36"/>
                  </a:move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51"/>
                    <a:pt x="38" y="51"/>
                    <a:pt x="39" y="51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6"/>
                    <a:pt x="34" y="36"/>
                    <a:pt x="33" y="36"/>
                  </a:cubicBezTo>
                  <a:close/>
                  <a:moveTo>
                    <a:pt x="28" y="37"/>
                  </a:moveTo>
                  <a:cubicBezTo>
                    <a:pt x="28" y="37"/>
                    <a:pt x="28" y="37"/>
                    <a:pt x="28" y="37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4" y="51"/>
                    <a:pt x="34" y="51"/>
                    <a:pt x="34" y="51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1" y="36"/>
                    <a:pt x="29" y="36"/>
                    <a:pt x="28" y="37"/>
                  </a:cubicBezTo>
                  <a:close/>
                  <a:moveTo>
                    <a:pt x="34" y="51"/>
                  </a:moveTo>
                  <a:cubicBezTo>
                    <a:pt x="34" y="51"/>
                    <a:pt x="34" y="51"/>
                    <a:pt x="34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4" y="51"/>
                    <a:pt x="34" y="51"/>
                    <a:pt x="34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Rectangle 10"/>
            <p:cNvSpPr>
              <a:spLocks noChangeArrowheads="1"/>
            </p:cNvSpPr>
            <p:nvPr/>
          </p:nvSpPr>
          <p:spPr bwMode="auto">
            <a:xfrm>
              <a:off x="0" y="4299"/>
              <a:ext cx="5775" cy="3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1"/>
            <p:cNvSpPr/>
            <p:nvPr/>
          </p:nvSpPr>
          <p:spPr bwMode="auto">
            <a:xfrm>
              <a:off x="4947" y="4133"/>
              <a:ext cx="122" cy="131"/>
            </a:xfrm>
            <a:custGeom>
              <a:avLst/>
              <a:gdLst>
                <a:gd name="T0" fmla="*/ 34 w 47"/>
                <a:gd name="T1" fmla="*/ 3 h 49"/>
                <a:gd name="T2" fmla="*/ 34 w 47"/>
                <a:gd name="T3" fmla="*/ 5 h 49"/>
                <a:gd name="T4" fmla="*/ 33 w 47"/>
                <a:gd name="T5" fmla="*/ 12 h 49"/>
                <a:gd name="T6" fmla="*/ 37 w 47"/>
                <a:gd name="T7" fmla="*/ 12 h 49"/>
                <a:gd name="T8" fmla="*/ 40 w 47"/>
                <a:gd name="T9" fmla="*/ 12 h 49"/>
                <a:gd name="T10" fmla="*/ 47 w 47"/>
                <a:gd name="T11" fmla="*/ 15 h 49"/>
                <a:gd name="T12" fmla="*/ 43 w 47"/>
                <a:gd name="T13" fmla="*/ 16 h 49"/>
                <a:gd name="T14" fmla="*/ 37 w 47"/>
                <a:gd name="T15" fmla="*/ 16 h 49"/>
                <a:gd name="T16" fmla="*/ 36 w 47"/>
                <a:gd name="T17" fmla="*/ 18 h 49"/>
                <a:gd name="T18" fmla="*/ 32 w 47"/>
                <a:gd name="T19" fmla="*/ 25 h 49"/>
                <a:gd name="T20" fmla="*/ 32 w 47"/>
                <a:gd name="T21" fmla="*/ 30 h 49"/>
                <a:gd name="T22" fmla="*/ 32 w 47"/>
                <a:gd name="T23" fmla="*/ 31 h 49"/>
                <a:gd name="T24" fmla="*/ 33 w 47"/>
                <a:gd name="T25" fmla="*/ 37 h 49"/>
                <a:gd name="T26" fmla="*/ 33 w 47"/>
                <a:gd name="T27" fmla="*/ 39 h 49"/>
                <a:gd name="T28" fmla="*/ 33 w 47"/>
                <a:gd name="T29" fmla="*/ 43 h 49"/>
                <a:gd name="T30" fmla="*/ 31 w 47"/>
                <a:gd name="T31" fmla="*/ 49 h 49"/>
                <a:gd name="T32" fmla="*/ 28 w 47"/>
                <a:gd name="T33" fmla="*/ 45 h 49"/>
                <a:gd name="T34" fmla="*/ 27 w 47"/>
                <a:gd name="T35" fmla="*/ 40 h 49"/>
                <a:gd name="T36" fmla="*/ 26 w 47"/>
                <a:gd name="T37" fmla="*/ 37 h 49"/>
                <a:gd name="T38" fmla="*/ 28 w 47"/>
                <a:gd name="T39" fmla="*/ 36 h 49"/>
                <a:gd name="T40" fmla="*/ 28 w 47"/>
                <a:gd name="T41" fmla="*/ 34 h 49"/>
                <a:gd name="T42" fmla="*/ 28 w 47"/>
                <a:gd name="T43" fmla="*/ 29 h 49"/>
                <a:gd name="T44" fmla="*/ 25 w 47"/>
                <a:gd name="T45" fmla="*/ 33 h 49"/>
                <a:gd name="T46" fmla="*/ 22 w 47"/>
                <a:gd name="T47" fmla="*/ 36 h 49"/>
                <a:gd name="T48" fmla="*/ 21 w 47"/>
                <a:gd name="T49" fmla="*/ 37 h 49"/>
                <a:gd name="T50" fmla="*/ 16 w 47"/>
                <a:gd name="T51" fmla="*/ 40 h 49"/>
                <a:gd name="T52" fmla="*/ 16 w 47"/>
                <a:gd name="T53" fmla="*/ 36 h 49"/>
                <a:gd name="T54" fmla="*/ 14 w 47"/>
                <a:gd name="T55" fmla="*/ 36 h 49"/>
                <a:gd name="T56" fmla="*/ 18 w 47"/>
                <a:gd name="T57" fmla="*/ 30 h 49"/>
                <a:gd name="T58" fmla="*/ 21 w 47"/>
                <a:gd name="T59" fmla="*/ 27 h 49"/>
                <a:gd name="T60" fmla="*/ 25 w 47"/>
                <a:gd name="T61" fmla="*/ 23 h 49"/>
                <a:gd name="T62" fmla="*/ 28 w 47"/>
                <a:gd name="T63" fmla="*/ 18 h 49"/>
                <a:gd name="T64" fmla="*/ 26 w 47"/>
                <a:gd name="T65" fmla="*/ 17 h 49"/>
                <a:gd name="T66" fmla="*/ 26 w 47"/>
                <a:gd name="T67" fmla="*/ 17 h 49"/>
                <a:gd name="T68" fmla="*/ 19 w 47"/>
                <a:gd name="T69" fmla="*/ 20 h 49"/>
                <a:gd name="T70" fmla="*/ 16 w 47"/>
                <a:gd name="T71" fmla="*/ 21 h 49"/>
                <a:gd name="T72" fmla="*/ 10 w 47"/>
                <a:gd name="T73" fmla="*/ 24 h 49"/>
                <a:gd name="T74" fmla="*/ 1 w 47"/>
                <a:gd name="T75" fmla="*/ 23 h 49"/>
                <a:gd name="T76" fmla="*/ 4 w 47"/>
                <a:gd name="T77" fmla="*/ 21 h 49"/>
                <a:gd name="T78" fmla="*/ 8 w 47"/>
                <a:gd name="T79" fmla="*/ 21 h 49"/>
                <a:gd name="T80" fmla="*/ 11 w 47"/>
                <a:gd name="T81" fmla="*/ 20 h 49"/>
                <a:gd name="T82" fmla="*/ 17 w 47"/>
                <a:gd name="T83" fmla="*/ 18 h 49"/>
                <a:gd name="T84" fmla="*/ 29 w 47"/>
                <a:gd name="T85" fmla="*/ 8 h 49"/>
                <a:gd name="T86" fmla="*/ 29 w 47"/>
                <a:gd name="T87" fmla="*/ 4 h 49"/>
                <a:gd name="T88" fmla="*/ 27 w 47"/>
                <a:gd name="T89" fmla="*/ 1 h 49"/>
                <a:gd name="T90" fmla="*/ 33 w 47"/>
                <a:gd name="T91" fmla="*/ 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7" h="49">
                  <a:moveTo>
                    <a:pt x="33" y="1"/>
                  </a:moveTo>
                  <a:cubicBezTo>
                    <a:pt x="34" y="1"/>
                    <a:pt x="33" y="2"/>
                    <a:pt x="34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4"/>
                    <a:pt x="34" y="5"/>
                    <a:pt x="34" y="5"/>
                  </a:cubicBezTo>
                  <a:cubicBezTo>
                    <a:pt x="34" y="8"/>
                    <a:pt x="33" y="10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4" y="13"/>
                    <a:pt x="34" y="12"/>
                    <a:pt x="34" y="12"/>
                  </a:cubicBezTo>
                  <a:cubicBezTo>
                    <a:pt x="35" y="12"/>
                    <a:pt x="36" y="12"/>
                    <a:pt x="37" y="12"/>
                  </a:cubicBezTo>
                  <a:cubicBezTo>
                    <a:pt x="37" y="12"/>
                    <a:pt x="37" y="12"/>
                    <a:pt x="38" y="12"/>
                  </a:cubicBezTo>
                  <a:cubicBezTo>
                    <a:pt x="38" y="12"/>
                    <a:pt x="39" y="12"/>
                    <a:pt x="40" y="12"/>
                  </a:cubicBezTo>
                  <a:cubicBezTo>
                    <a:pt x="42" y="12"/>
                    <a:pt x="43" y="13"/>
                    <a:pt x="45" y="13"/>
                  </a:cubicBezTo>
                  <a:cubicBezTo>
                    <a:pt x="45" y="14"/>
                    <a:pt x="46" y="14"/>
                    <a:pt x="47" y="15"/>
                  </a:cubicBezTo>
                  <a:cubicBezTo>
                    <a:pt x="46" y="16"/>
                    <a:pt x="47" y="17"/>
                    <a:pt x="45" y="17"/>
                  </a:cubicBezTo>
                  <a:cubicBezTo>
                    <a:pt x="45" y="16"/>
                    <a:pt x="44" y="17"/>
                    <a:pt x="43" y="16"/>
                  </a:cubicBezTo>
                  <a:cubicBezTo>
                    <a:pt x="43" y="16"/>
                    <a:pt x="42" y="16"/>
                    <a:pt x="41" y="16"/>
                  </a:cubicBezTo>
                  <a:cubicBezTo>
                    <a:pt x="40" y="16"/>
                    <a:pt x="39" y="16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17"/>
                    <a:pt x="37" y="18"/>
                    <a:pt x="36" y="18"/>
                  </a:cubicBezTo>
                  <a:cubicBezTo>
                    <a:pt x="36" y="19"/>
                    <a:pt x="36" y="20"/>
                    <a:pt x="36" y="20"/>
                  </a:cubicBezTo>
                  <a:cubicBezTo>
                    <a:pt x="34" y="22"/>
                    <a:pt x="33" y="23"/>
                    <a:pt x="32" y="25"/>
                  </a:cubicBezTo>
                  <a:cubicBezTo>
                    <a:pt x="32" y="25"/>
                    <a:pt x="32" y="26"/>
                    <a:pt x="32" y="26"/>
                  </a:cubicBezTo>
                  <a:cubicBezTo>
                    <a:pt x="32" y="27"/>
                    <a:pt x="32" y="28"/>
                    <a:pt x="32" y="30"/>
                  </a:cubicBezTo>
                  <a:cubicBezTo>
                    <a:pt x="32" y="30"/>
                    <a:pt x="32" y="30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2"/>
                    <a:pt x="33" y="33"/>
                  </a:cubicBezTo>
                  <a:cubicBezTo>
                    <a:pt x="32" y="34"/>
                    <a:pt x="32" y="35"/>
                    <a:pt x="33" y="37"/>
                  </a:cubicBezTo>
                  <a:cubicBezTo>
                    <a:pt x="33" y="37"/>
                    <a:pt x="32" y="37"/>
                    <a:pt x="33" y="38"/>
                  </a:cubicBezTo>
                  <a:cubicBezTo>
                    <a:pt x="33" y="38"/>
                    <a:pt x="32" y="39"/>
                    <a:pt x="33" y="39"/>
                  </a:cubicBezTo>
                  <a:cubicBezTo>
                    <a:pt x="32" y="40"/>
                    <a:pt x="33" y="41"/>
                    <a:pt x="33" y="42"/>
                  </a:cubicBezTo>
                  <a:cubicBezTo>
                    <a:pt x="33" y="42"/>
                    <a:pt x="33" y="42"/>
                    <a:pt x="33" y="43"/>
                  </a:cubicBezTo>
                  <a:cubicBezTo>
                    <a:pt x="33" y="44"/>
                    <a:pt x="33" y="45"/>
                    <a:pt x="33" y="46"/>
                  </a:cubicBezTo>
                  <a:cubicBezTo>
                    <a:pt x="32" y="47"/>
                    <a:pt x="32" y="48"/>
                    <a:pt x="31" y="49"/>
                  </a:cubicBezTo>
                  <a:cubicBezTo>
                    <a:pt x="30" y="49"/>
                    <a:pt x="30" y="49"/>
                    <a:pt x="29" y="49"/>
                  </a:cubicBezTo>
                  <a:cubicBezTo>
                    <a:pt x="30" y="47"/>
                    <a:pt x="28" y="47"/>
                    <a:pt x="28" y="45"/>
                  </a:cubicBezTo>
                  <a:cubicBezTo>
                    <a:pt x="27" y="45"/>
                    <a:pt x="27" y="43"/>
                    <a:pt x="28" y="42"/>
                  </a:cubicBezTo>
                  <a:cubicBezTo>
                    <a:pt x="28" y="41"/>
                    <a:pt x="27" y="41"/>
                    <a:pt x="27" y="40"/>
                  </a:cubicBezTo>
                  <a:cubicBezTo>
                    <a:pt x="27" y="39"/>
                    <a:pt x="26" y="39"/>
                    <a:pt x="26" y="38"/>
                  </a:cubicBezTo>
                  <a:cubicBezTo>
                    <a:pt x="26" y="38"/>
                    <a:pt x="27" y="38"/>
                    <a:pt x="26" y="37"/>
                  </a:cubicBezTo>
                  <a:cubicBezTo>
                    <a:pt x="27" y="37"/>
                    <a:pt x="27" y="38"/>
                    <a:pt x="27" y="38"/>
                  </a:cubicBezTo>
                  <a:cubicBezTo>
                    <a:pt x="28" y="38"/>
                    <a:pt x="28" y="37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5"/>
                    <a:pt x="28" y="34"/>
                    <a:pt x="28" y="34"/>
                  </a:cubicBezTo>
                  <a:cubicBezTo>
                    <a:pt x="28" y="33"/>
                    <a:pt x="28" y="31"/>
                    <a:pt x="28" y="30"/>
                  </a:cubicBezTo>
                  <a:cubicBezTo>
                    <a:pt x="28" y="29"/>
                    <a:pt x="29" y="29"/>
                    <a:pt x="28" y="29"/>
                  </a:cubicBezTo>
                  <a:cubicBezTo>
                    <a:pt x="27" y="29"/>
                    <a:pt x="27" y="31"/>
                    <a:pt x="26" y="31"/>
                  </a:cubicBezTo>
                  <a:cubicBezTo>
                    <a:pt x="26" y="32"/>
                    <a:pt x="25" y="32"/>
                    <a:pt x="25" y="33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5"/>
                    <a:pt x="22" y="35"/>
                    <a:pt x="22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0" y="36"/>
                    <a:pt x="20" y="37"/>
                    <a:pt x="20" y="37"/>
                  </a:cubicBezTo>
                  <a:cubicBezTo>
                    <a:pt x="19" y="38"/>
                    <a:pt x="18" y="39"/>
                    <a:pt x="16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8"/>
                    <a:pt x="16" y="37"/>
                    <a:pt x="16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4" y="36"/>
                  </a:cubicBezTo>
                  <a:cubicBezTo>
                    <a:pt x="14" y="35"/>
                    <a:pt x="16" y="34"/>
                    <a:pt x="16" y="33"/>
                  </a:cubicBezTo>
                  <a:cubicBezTo>
                    <a:pt x="17" y="32"/>
                    <a:pt x="17" y="31"/>
                    <a:pt x="18" y="30"/>
                  </a:cubicBezTo>
                  <a:cubicBezTo>
                    <a:pt x="18" y="30"/>
                    <a:pt x="19" y="30"/>
                    <a:pt x="19" y="29"/>
                  </a:cubicBezTo>
                  <a:cubicBezTo>
                    <a:pt x="20" y="28"/>
                    <a:pt x="20" y="28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3" y="25"/>
                    <a:pt x="24" y="24"/>
                    <a:pt x="25" y="23"/>
                  </a:cubicBezTo>
                  <a:cubicBezTo>
                    <a:pt x="25" y="22"/>
                    <a:pt x="25" y="22"/>
                    <a:pt x="26" y="21"/>
                  </a:cubicBezTo>
                  <a:cubicBezTo>
                    <a:pt x="27" y="20"/>
                    <a:pt x="28" y="19"/>
                    <a:pt x="28" y="18"/>
                  </a:cubicBezTo>
                  <a:cubicBezTo>
                    <a:pt x="28" y="17"/>
                    <a:pt x="30" y="17"/>
                    <a:pt x="29" y="16"/>
                  </a:cubicBezTo>
                  <a:cubicBezTo>
                    <a:pt x="28" y="16"/>
                    <a:pt x="27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5" y="17"/>
                    <a:pt x="24" y="18"/>
                    <a:pt x="23" y="18"/>
                  </a:cubicBezTo>
                  <a:cubicBezTo>
                    <a:pt x="22" y="19"/>
                    <a:pt x="20" y="19"/>
                    <a:pt x="19" y="20"/>
                  </a:cubicBezTo>
                  <a:cubicBezTo>
                    <a:pt x="18" y="20"/>
                    <a:pt x="18" y="21"/>
                    <a:pt x="17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4" y="22"/>
                    <a:pt x="13" y="23"/>
                    <a:pt x="12" y="23"/>
                  </a:cubicBezTo>
                  <a:cubicBezTo>
                    <a:pt x="12" y="24"/>
                    <a:pt x="10" y="23"/>
                    <a:pt x="10" y="24"/>
                  </a:cubicBezTo>
                  <a:cubicBezTo>
                    <a:pt x="8" y="25"/>
                    <a:pt x="6" y="26"/>
                    <a:pt x="3" y="26"/>
                  </a:cubicBezTo>
                  <a:cubicBezTo>
                    <a:pt x="3" y="25"/>
                    <a:pt x="2" y="24"/>
                    <a:pt x="1" y="23"/>
                  </a:cubicBezTo>
                  <a:cubicBezTo>
                    <a:pt x="2" y="22"/>
                    <a:pt x="0" y="22"/>
                    <a:pt x="2" y="21"/>
                  </a:cubicBezTo>
                  <a:cubicBezTo>
                    <a:pt x="2" y="21"/>
                    <a:pt x="3" y="22"/>
                    <a:pt x="4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5" y="21"/>
                    <a:pt x="7" y="21"/>
                    <a:pt x="8" y="21"/>
                  </a:cubicBezTo>
                  <a:cubicBezTo>
                    <a:pt x="8" y="21"/>
                    <a:pt x="8" y="20"/>
                    <a:pt x="8" y="21"/>
                  </a:cubicBezTo>
                  <a:cubicBezTo>
                    <a:pt x="9" y="20"/>
                    <a:pt x="10" y="20"/>
                    <a:pt x="11" y="20"/>
                  </a:cubicBezTo>
                  <a:cubicBezTo>
                    <a:pt x="12" y="20"/>
                    <a:pt x="13" y="19"/>
                    <a:pt x="14" y="19"/>
                  </a:cubicBezTo>
                  <a:cubicBezTo>
                    <a:pt x="15" y="19"/>
                    <a:pt x="16" y="18"/>
                    <a:pt x="17" y="18"/>
                  </a:cubicBezTo>
                  <a:cubicBezTo>
                    <a:pt x="21" y="16"/>
                    <a:pt x="25" y="15"/>
                    <a:pt x="29" y="14"/>
                  </a:cubicBezTo>
                  <a:cubicBezTo>
                    <a:pt x="29" y="12"/>
                    <a:pt x="29" y="10"/>
                    <a:pt x="29" y="8"/>
                  </a:cubicBezTo>
                  <a:cubicBezTo>
                    <a:pt x="29" y="8"/>
                    <a:pt x="30" y="8"/>
                    <a:pt x="30" y="8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3"/>
                    <a:pt x="29" y="2"/>
                    <a:pt x="28" y="2"/>
                  </a:cubicBezTo>
                  <a:cubicBezTo>
                    <a:pt x="28" y="1"/>
                    <a:pt x="26" y="2"/>
                    <a:pt x="27" y="1"/>
                  </a:cubicBezTo>
                  <a:cubicBezTo>
                    <a:pt x="27" y="0"/>
                    <a:pt x="28" y="0"/>
                    <a:pt x="28" y="0"/>
                  </a:cubicBezTo>
                  <a:cubicBezTo>
                    <a:pt x="30" y="0"/>
                    <a:pt x="32" y="0"/>
                    <a:pt x="3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2"/>
            <p:cNvSpPr>
              <a:spLocks noEditPoints="1"/>
            </p:cNvSpPr>
            <p:nvPr/>
          </p:nvSpPr>
          <p:spPr bwMode="auto">
            <a:xfrm>
              <a:off x="4833" y="4128"/>
              <a:ext cx="140" cy="142"/>
            </a:xfrm>
            <a:custGeom>
              <a:avLst/>
              <a:gdLst>
                <a:gd name="T0" fmla="*/ 15 w 54"/>
                <a:gd name="T1" fmla="*/ 0 h 53"/>
                <a:gd name="T2" fmla="*/ 20 w 54"/>
                <a:gd name="T3" fmla="*/ 7 h 53"/>
                <a:gd name="T4" fmla="*/ 23 w 54"/>
                <a:gd name="T5" fmla="*/ 11 h 53"/>
                <a:gd name="T6" fmla="*/ 25 w 54"/>
                <a:gd name="T7" fmla="*/ 15 h 53"/>
                <a:gd name="T8" fmla="*/ 30 w 54"/>
                <a:gd name="T9" fmla="*/ 22 h 53"/>
                <a:gd name="T10" fmla="*/ 33 w 54"/>
                <a:gd name="T11" fmla="*/ 27 h 53"/>
                <a:gd name="T12" fmla="*/ 36 w 54"/>
                <a:gd name="T13" fmla="*/ 25 h 53"/>
                <a:gd name="T14" fmla="*/ 35 w 54"/>
                <a:gd name="T15" fmla="*/ 18 h 53"/>
                <a:gd name="T16" fmla="*/ 39 w 54"/>
                <a:gd name="T17" fmla="*/ 18 h 53"/>
                <a:gd name="T18" fmla="*/ 41 w 54"/>
                <a:gd name="T19" fmla="*/ 25 h 53"/>
                <a:gd name="T20" fmla="*/ 39 w 54"/>
                <a:gd name="T21" fmla="*/ 35 h 53"/>
                <a:gd name="T22" fmla="*/ 42 w 54"/>
                <a:gd name="T23" fmla="*/ 41 h 53"/>
                <a:gd name="T24" fmla="*/ 48 w 54"/>
                <a:gd name="T25" fmla="*/ 46 h 53"/>
                <a:gd name="T26" fmla="*/ 51 w 54"/>
                <a:gd name="T27" fmla="*/ 45 h 53"/>
                <a:gd name="T28" fmla="*/ 54 w 54"/>
                <a:gd name="T29" fmla="*/ 51 h 53"/>
                <a:gd name="T30" fmla="*/ 53 w 54"/>
                <a:gd name="T31" fmla="*/ 53 h 53"/>
                <a:gd name="T32" fmla="*/ 51 w 54"/>
                <a:gd name="T33" fmla="*/ 53 h 53"/>
                <a:gd name="T34" fmla="*/ 44 w 54"/>
                <a:gd name="T35" fmla="*/ 48 h 53"/>
                <a:gd name="T36" fmla="*/ 37 w 54"/>
                <a:gd name="T37" fmla="*/ 40 h 53"/>
                <a:gd name="T38" fmla="*/ 32 w 54"/>
                <a:gd name="T39" fmla="*/ 42 h 53"/>
                <a:gd name="T40" fmla="*/ 27 w 54"/>
                <a:gd name="T41" fmla="*/ 44 h 53"/>
                <a:gd name="T42" fmla="*/ 25 w 54"/>
                <a:gd name="T43" fmla="*/ 43 h 53"/>
                <a:gd name="T44" fmla="*/ 30 w 54"/>
                <a:gd name="T45" fmla="*/ 41 h 53"/>
                <a:gd name="T46" fmla="*/ 34 w 54"/>
                <a:gd name="T47" fmla="*/ 35 h 53"/>
                <a:gd name="T48" fmla="*/ 32 w 54"/>
                <a:gd name="T49" fmla="*/ 31 h 53"/>
                <a:gd name="T50" fmla="*/ 26 w 54"/>
                <a:gd name="T51" fmla="*/ 34 h 53"/>
                <a:gd name="T52" fmla="*/ 22 w 54"/>
                <a:gd name="T53" fmla="*/ 38 h 53"/>
                <a:gd name="T54" fmla="*/ 17 w 54"/>
                <a:gd name="T55" fmla="*/ 44 h 53"/>
                <a:gd name="T56" fmla="*/ 14 w 54"/>
                <a:gd name="T57" fmla="*/ 45 h 53"/>
                <a:gd name="T58" fmla="*/ 12 w 54"/>
                <a:gd name="T59" fmla="*/ 37 h 53"/>
                <a:gd name="T60" fmla="*/ 19 w 54"/>
                <a:gd name="T61" fmla="*/ 34 h 53"/>
                <a:gd name="T62" fmla="*/ 24 w 54"/>
                <a:gd name="T63" fmla="*/ 27 h 53"/>
                <a:gd name="T64" fmla="*/ 19 w 54"/>
                <a:gd name="T65" fmla="*/ 28 h 53"/>
                <a:gd name="T66" fmla="*/ 16 w 54"/>
                <a:gd name="T67" fmla="*/ 29 h 53"/>
                <a:gd name="T68" fmla="*/ 9 w 54"/>
                <a:gd name="T69" fmla="*/ 34 h 53"/>
                <a:gd name="T70" fmla="*/ 7 w 54"/>
                <a:gd name="T71" fmla="*/ 42 h 53"/>
                <a:gd name="T72" fmla="*/ 3 w 54"/>
                <a:gd name="T73" fmla="*/ 42 h 53"/>
                <a:gd name="T74" fmla="*/ 2 w 54"/>
                <a:gd name="T75" fmla="*/ 38 h 53"/>
                <a:gd name="T76" fmla="*/ 4 w 54"/>
                <a:gd name="T77" fmla="*/ 29 h 53"/>
                <a:gd name="T78" fmla="*/ 1 w 54"/>
                <a:gd name="T79" fmla="*/ 23 h 53"/>
                <a:gd name="T80" fmla="*/ 7 w 54"/>
                <a:gd name="T81" fmla="*/ 28 h 53"/>
                <a:gd name="T82" fmla="*/ 10 w 54"/>
                <a:gd name="T83" fmla="*/ 27 h 53"/>
                <a:gd name="T84" fmla="*/ 13 w 54"/>
                <a:gd name="T85" fmla="*/ 23 h 53"/>
                <a:gd name="T86" fmla="*/ 14 w 54"/>
                <a:gd name="T87" fmla="*/ 21 h 53"/>
                <a:gd name="T88" fmla="*/ 16 w 54"/>
                <a:gd name="T89" fmla="*/ 19 h 53"/>
                <a:gd name="T90" fmla="*/ 15 w 54"/>
                <a:gd name="T91" fmla="*/ 17 h 53"/>
                <a:gd name="T92" fmla="*/ 10 w 54"/>
                <a:gd name="T93" fmla="*/ 20 h 53"/>
                <a:gd name="T94" fmla="*/ 6 w 54"/>
                <a:gd name="T95" fmla="*/ 20 h 53"/>
                <a:gd name="T96" fmla="*/ 3 w 54"/>
                <a:gd name="T97" fmla="*/ 19 h 53"/>
                <a:gd name="T98" fmla="*/ 11 w 54"/>
                <a:gd name="T99" fmla="*/ 16 h 53"/>
                <a:gd name="T100" fmla="*/ 19 w 54"/>
                <a:gd name="T101" fmla="*/ 12 h 53"/>
                <a:gd name="T102" fmla="*/ 16 w 54"/>
                <a:gd name="T103" fmla="*/ 8 h 53"/>
                <a:gd name="T104" fmla="*/ 10 w 54"/>
                <a:gd name="T105" fmla="*/ 1 h 53"/>
                <a:gd name="T106" fmla="*/ 31 w 54"/>
                <a:gd name="T107" fmla="*/ 4 h 53"/>
                <a:gd name="T108" fmla="*/ 33 w 54"/>
                <a:gd name="T109" fmla="*/ 8 h 53"/>
                <a:gd name="T110" fmla="*/ 29 w 54"/>
                <a:gd name="T111" fmla="*/ 9 h 53"/>
                <a:gd name="T112" fmla="*/ 27 w 54"/>
                <a:gd name="T113" fmla="*/ 3 h 53"/>
                <a:gd name="T114" fmla="*/ 29 w 54"/>
                <a:gd name="T115" fmla="*/ 4 h 53"/>
                <a:gd name="T116" fmla="*/ 25 w 54"/>
                <a:gd name="T117" fmla="*/ 19 h 53"/>
                <a:gd name="T118" fmla="*/ 18 w 54"/>
                <a:gd name="T119" fmla="*/ 25 h 53"/>
                <a:gd name="T120" fmla="*/ 23 w 54"/>
                <a:gd name="T121" fmla="*/ 17 h 53"/>
                <a:gd name="T122" fmla="*/ 12 w 54"/>
                <a:gd name="T123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4" h="53">
                  <a:moveTo>
                    <a:pt x="12" y="0"/>
                  </a:move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5" y="0"/>
                    <a:pt x="15" y="0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7" y="2"/>
                    <a:pt x="17" y="3"/>
                    <a:pt x="17" y="3"/>
                  </a:cubicBezTo>
                  <a:cubicBezTo>
                    <a:pt x="17" y="4"/>
                    <a:pt x="18" y="4"/>
                    <a:pt x="18" y="5"/>
                  </a:cubicBezTo>
                  <a:cubicBezTo>
                    <a:pt x="19" y="6"/>
                    <a:pt x="19" y="6"/>
                    <a:pt x="20" y="7"/>
                  </a:cubicBezTo>
                  <a:cubicBezTo>
                    <a:pt x="20" y="8"/>
                    <a:pt x="22" y="8"/>
                    <a:pt x="21" y="10"/>
                  </a:cubicBezTo>
                  <a:cubicBezTo>
                    <a:pt x="21" y="10"/>
                    <a:pt x="22" y="10"/>
                    <a:pt x="23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10"/>
                    <a:pt x="25" y="10"/>
                    <a:pt x="26" y="10"/>
                  </a:cubicBezTo>
                  <a:cubicBezTo>
                    <a:pt x="26" y="10"/>
                    <a:pt x="27" y="11"/>
                    <a:pt x="27" y="12"/>
                  </a:cubicBezTo>
                  <a:cubicBezTo>
                    <a:pt x="27" y="12"/>
                    <a:pt x="26" y="12"/>
                    <a:pt x="27" y="12"/>
                  </a:cubicBezTo>
                  <a:cubicBezTo>
                    <a:pt x="26" y="13"/>
                    <a:pt x="26" y="14"/>
                    <a:pt x="25" y="15"/>
                  </a:cubicBezTo>
                  <a:cubicBezTo>
                    <a:pt x="24" y="16"/>
                    <a:pt x="26" y="16"/>
                    <a:pt x="26" y="18"/>
                  </a:cubicBezTo>
                  <a:cubicBezTo>
                    <a:pt x="27" y="18"/>
                    <a:pt x="27" y="19"/>
                    <a:pt x="27" y="19"/>
                  </a:cubicBezTo>
                  <a:cubicBezTo>
                    <a:pt x="28" y="20"/>
                    <a:pt x="28" y="21"/>
                    <a:pt x="28" y="21"/>
                  </a:cubicBezTo>
                  <a:cubicBezTo>
                    <a:pt x="29" y="21"/>
                    <a:pt x="29" y="21"/>
                    <a:pt x="30" y="22"/>
                  </a:cubicBezTo>
                  <a:cubicBezTo>
                    <a:pt x="31" y="22"/>
                    <a:pt x="32" y="23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6"/>
                    <a:pt x="31" y="26"/>
                  </a:cubicBezTo>
                  <a:cubicBezTo>
                    <a:pt x="32" y="26"/>
                    <a:pt x="32" y="27"/>
                    <a:pt x="33" y="27"/>
                  </a:cubicBezTo>
                  <a:cubicBezTo>
                    <a:pt x="33" y="28"/>
                    <a:pt x="34" y="30"/>
                    <a:pt x="35" y="30"/>
                  </a:cubicBezTo>
                  <a:cubicBezTo>
                    <a:pt x="36" y="30"/>
                    <a:pt x="35" y="29"/>
                    <a:pt x="36" y="28"/>
                  </a:cubicBezTo>
                  <a:cubicBezTo>
                    <a:pt x="36" y="28"/>
                    <a:pt x="36" y="26"/>
                    <a:pt x="37" y="26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3"/>
                    <a:pt x="37" y="21"/>
                    <a:pt x="36" y="20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19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6" y="18"/>
                  </a:cubicBezTo>
                  <a:cubicBezTo>
                    <a:pt x="36" y="18"/>
                    <a:pt x="37" y="19"/>
                    <a:pt x="38" y="18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9"/>
                    <a:pt x="39" y="20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1" y="21"/>
                    <a:pt x="40" y="22"/>
                    <a:pt x="41" y="22"/>
                  </a:cubicBezTo>
                  <a:cubicBezTo>
                    <a:pt x="40" y="23"/>
                    <a:pt x="41" y="24"/>
                    <a:pt x="41" y="25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0" y="27"/>
                    <a:pt x="41" y="28"/>
                    <a:pt x="40" y="28"/>
                  </a:cubicBezTo>
                  <a:cubicBezTo>
                    <a:pt x="39" y="30"/>
                    <a:pt x="40" y="33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8" y="36"/>
                    <a:pt x="39" y="36"/>
                    <a:pt x="39" y="37"/>
                  </a:cubicBezTo>
                  <a:cubicBezTo>
                    <a:pt x="41" y="38"/>
                    <a:pt x="40" y="40"/>
                    <a:pt x="42" y="40"/>
                  </a:cubicBezTo>
                  <a:cubicBezTo>
                    <a:pt x="41" y="41"/>
                    <a:pt x="42" y="41"/>
                    <a:pt x="42" y="41"/>
                  </a:cubicBezTo>
                  <a:cubicBezTo>
                    <a:pt x="43" y="41"/>
                    <a:pt x="44" y="42"/>
                    <a:pt x="44" y="43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46" y="45"/>
                    <a:pt x="46" y="45"/>
                    <a:pt x="47" y="45"/>
                  </a:cubicBezTo>
                  <a:cubicBezTo>
                    <a:pt x="47" y="45"/>
                    <a:pt x="47" y="46"/>
                    <a:pt x="48" y="46"/>
                  </a:cubicBezTo>
                  <a:cubicBezTo>
                    <a:pt x="48" y="46"/>
                    <a:pt x="48" y="47"/>
                    <a:pt x="48" y="47"/>
                  </a:cubicBezTo>
                  <a:cubicBezTo>
                    <a:pt x="48" y="46"/>
                    <a:pt x="49" y="46"/>
                    <a:pt x="49" y="45"/>
                  </a:cubicBezTo>
                  <a:cubicBezTo>
                    <a:pt x="49" y="45"/>
                    <a:pt x="48" y="44"/>
                    <a:pt x="49" y="44"/>
                  </a:cubicBezTo>
                  <a:cubicBezTo>
                    <a:pt x="50" y="44"/>
                    <a:pt x="50" y="45"/>
                    <a:pt x="51" y="45"/>
                  </a:cubicBezTo>
                  <a:cubicBezTo>
                    <a:pt x="50" y="46"/>
                    <a:pt x="52" y="47"/>
                    <a:pt x="52" y="48"/>
                  </a:cubicBezTo>
                  <a:cubicBezTo>
                    <a:pt x="53" y="48"/>
                    <a:pt x="52" y="49"/>
                    <a:pt x="53" y="50"/>
                  </a:cubicBezTo>
                  <a:cubicBezTo>
                    <a:pt x="53" y="50"/>
                    <a:pt x="53" y="51"/>
                    <a:pt x="53" y="51"/>
                  </a:cubicBezTo>
                  <a:cubicBezTo>
                    <a:pt x="53" y="51"/>
                    <a:pt x="54" y="51"/>
                    <a:pt x="54" y="51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4" y="51"/>
                    <a:pt x="53" y="52"/>
                    <a:pt x="53" y="52"/>
                  </a:cubicBezTo>
                  <a:cubicBezTo>
                    <a:pt x="53" y="52"/>
                    <a:pt x="54" y="52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2" y="53"/>
                    <a:pt x="52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0" y="52"/>
                    <a:pt x="49" y="53"/>
                    <a:pt x="49" y="52"/>
                  </a:cubicBezTo>
                  <a:cubicBezTo>
                    <a:pt x="49" y="52"/>
                    <a:pt x="48" y="51"/>
                    <a:pt x="48" y="51"/>
                  </a:cubicBezTo>
                  <a:cubicBezTo>
                    <a:pt x="49" y="50"/>
                    <a:pt x="47" y="51"/>
                    <a:pt x="46" y="50"/>
                  </a:cubicBezTo>
                  <a:cubicBezTo>
                    <a:pt x="46" y="49"/>
                    <a:pt x="44" y="49"/>
                    <a:pt x="44" y="48"/>
                  </a:cubicBezTo>
                  <a:cubicBezTo>
                    <a:pt x="44" y="48"/>
                    <a:pt x="43" y="47"/>
                    <a:pt x="42" y="47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1" y="45"/>
                    <a:pt x="39" y="43"/>
                    <a:pt x="39" y="42"/>
                  </a:cubicBezTo>
                  <a:cubicBezTo>
                    <a:pt x="39" y="41"/>
                    <a:pt x="38" y="40"/>
                    <a:pt x="37" y="40"/>
                  </a:cubicBezTo>
                  <a:cubicBezTo>
                    <a:pt x="37" y="40"/>
                    <a:pt x="37" y="39"/>
                    <a:pt x="37" y="39"/>
                  </a:cubicBezTo>
                  <a:cubicBezTo>
                    <a:pt x="36" y="40"/>
                    <a:pt x="35" y="40"/>
                    <a:pt x="35" y="40"/>
                  </a:cubicBezTo>
                  <a:cubicBezTo>
                    <a:pt x="33" y="40"/>
                    <a:pt x="33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1" y="42"/>
                    <a:pt x="31" y="43"/>
                    <a:pt x="31" y="43"/>
                  </a:cubicBezTo>
                  <a:cubicBezTo>
                    <a:pt x="30" y="43"/>
                    <a:pt x="30" y="42"/>
                    <a:pt x="29" y="42"/>
                  </a:cubicBezTo>
                  <a:cubicBezTo>
                    <a:pt x="29" y="43"/>
                    <a:pt x="27" y="42"/>
                    <a:pt x="27" y="44"/>
                  </a:cubicBezTo>
                  <a:cubicBezTo>
                    <a:pt x="26" y="43"/>
                    <a:pt x="25" y="45"/>
                    <a:pt x="24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6" y="43"/>
                    <a:pt x="27" y="42"/>
                    <a:pt x="27" y="42"/>
                  </a:cubicBezTo>
                  <a:cubicBezTo>
                    <a:pt x="28" y="42"/>
                    <a:pt x="28" y="42"/>
                    <a:pt x="29" y="41"/>
                  </a:cubicBezTo>
                  <a:cubicBezTo>
                    <a:pt x="29" y="42"/>
                    <a:pt x="29" y="41"/>
                    <a:pt x="30" y="41"/>
                  </a:cubicBezTo>
                  <a:cubicBezTo>
                    <a:pt x="29" y="41"/>
                    <a:pt x="30" y="41"/>
                    <a:pt x="30" y="41"/>
                  </a:cubicBezTo>
                  <a:cubicBezTo>
                    <a:pt x="31" y="41"/>
                    <a:pt x="32" y="40"/>
                    <a:pt x="32" y="39"/>
                  </a:cubicBezTo>
                  <a:cubicBezTo>
                    <a:pt x="33" y="39"/>
                    <a:pt x="33" y="38"/>
                    <a:pt x="34" y="37"/>
                  </a:cubicBezTo>
                  <a:cubicBezTo>
                    <a:pt x="34" y="37"/>
                    <a:pt x="34" y="36"/>
                    <a:pt x="34" y="35"/>
                  </a:cubicBezTo>
                  <a:cubicBezTo>
                    <a:pt x="34" y="35"/>
                    <a:pt x="33" y="35"/>
                    <a:pt x="33" y="34"/>
                  </a:cubicBezTo>
                  <a:cubicBezTo>
                    <a:pt x="33" y="33"/>
                    <a:pt x="32" y="32"/>
                    <a:pt x="32" y="31"/>
                  </a:cubicBezTo>
                  <a:cubicBezTo>
                    <a:pt x="32" y="31"/>
                    <a:pt x="31" y="31"/>
                    <a:pt x="31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1" y="30"/>
                    <a:pt x="31" y="28"/>
                    <a:pt x="29" y="28"/>
                  </a:cubicBezTo>
                  <a:cubicBezTo>
                    <a:pt x="29" y="29"/>
                    <a:pt x="28" y="29"/>
                    <a:pt x="28" y="30"/>
                  </a:cubicBezTo>
                  <a:cubicBezTo>
                    <a:pt x="27" y="31"/>
                    <a:pt x="27" y="32"/>
                    <a:pt x="26" y="33"/>
                  </a:cubicBezTo>
                  <a:cubicBezTo>
                    <a:pt x="26" y="33"/>
                    <a:pt x="26" y="33"/>
                    <a:pt x="26" y="34"/>
                  </a:cubicBezTo>
                  <a:cubicBezTo>
                    <a:pt x="26" y="34"/>
                    <a:pt x="25" y="35"/>
                    <a:pt x="25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5"/>
                    <a:pt x="25" y="36"/>
                    <a:pt x="24" y="36"/>
                  </a:cubicBezTo>
                  <a:cubicBezTo>
                    <a:pt x="23" y="37"/>
                    <a:pt x="23" y="38"/>
                    <a:pt x="22" y="38"/>
                  </a:cubicBezTo>
                  <a:cubicBezTo>
                    <a:pt x="21" y="38"/>
                    <a:pt x="22" y="40"/>
                    <a:pt x="21" y="40"/>
                  </a:cubicBezTo>
                  <a:cubicBezTo>
                    <a:pt x="20" y="40"/>
                    <a:pt x="20" y="41"/>
                    <a:pt x="19" y="41"/>
                  </a:cubicBezTo>
                  <a:cubicBezTo>
                    <a:pt x="19" y="42"/>
                    <a:pt x="18" y="42"/>
                    <a:pt x="18" y="43"/>
                  </a:cubicBezTo>
                  <a:cubicBezTo>
                    <a:pt x="18" y="43"/>
                    <a:pt x="17" y="43"/>
                    <a:pt x="17" y="44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6" y="44"/>
                    <a:pt x="15" y="43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5" y="44"/>
                    <a:pt x="14" y="45"/>
                    <a:pt x="14" y="45"/>
                  </a:cubicBezTo>
                  <a:cubicBezTo>
                    <a:pt x="12" y="44"/>
                    <a:pt x="13" y="42"/>
                    <a:pt x="12" y="40"/>
                  </a:cubicBezTo>
                  <a:cubicBezTo>
                    <a:pt x="12" y="40"/>
                    <a:pt x="11" y="39"/>
                    <a:pt x="12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7"/>
                    <a:pt x="12" y="37"/>
                    <a:pt x="12" y="37"/>
                  </a:cubicBezTo>
                  <a:cubicBezTo>
                    <a:pt x="13" y="38"/>
                    <a:pt x="14" y="39"/>
                    <a:pt x="16" y="39"/>
                  </a:cubicBezTo>
                  <a:cubicBezTo>
                    <a:pt x="16" y="40"/>
                    <a:pt x="16" y="39"/>
                    <a:pt x="17" y="39"/>
                  </a:cubicBezTo>
                  <a:cubicBezTo>
                    <a:pt x="16" y="38"/>
                    <a:pt x="18" y="38"/>
                    <a:pt x="17" y="37"/>
                  </a:cubicBezTo>
                  <a:cubicBezTo>
                    <a:pt x="18" y="36"/>
                    <a:pt x="19" y="36"/>
                    <a:pt x="19" y="34"/>
                  </a:cubicBezTo>
                  <a:cubicBezTo>
                    <a:pt x="19" y="34"/>
                    <a:pt x="20" y="33"/>
                    <a:pt x="20" y="33"/>
                  </a:cubicBezTo>
                  <a:cubicBezTo>
                    <a:pt x="20" y="31"/>
                    <a:pt x="22" y="31"/>
                    <a:pt x="22" y="30"/>
                  </a:cubicBezTo>
                  <a:cubicBezTo>
                    <a:pt x="22" y="29"/>
                    <a:pt x="23" y="28"/>
                    <a:pt x="23" y="28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6"/>
                    <a:pt x="26" y="26"/>
                    <a:pt x="24" y="25"/>
                  </a:cubicBezTo>
                  <a:cubicBezTo>
                    <a:pt x="23" y="25"/>
                    <a:pt x="22" y="26"/>
                    <a:pt x="21" y="26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8" y="28"/>
                    <a:pt x="18" y="29"/>
                    <a:pt x="17" y="28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30"/>
                    <a:pt x="14" y="30"/>
                    <a:pt x="14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2" y="33"/>
                    <a:pt x="10" y="34"/>
                    <a:pt x="9" y="34"/>
                  </a:cubicBezTo>
                  <a:cubicBezTo>
                    <a:pt x="8" y="35"/>
                    <a:pt x="8" y="35"/>
                    <a:pt x="8" y="36"/>
                  </a:cubicBezTo>
                  <a:cubicBezTo>
                    <a:pt x="8" y="37"/>
                    <a:pt x="8" y="38"/>
                    <a:pt x="8" y="39"/>
                  </a:cubicBezTo>
                  <a:cubicBezTo>
                    <a:pt x="8" y="39"/>
                    <a:pt x="8" y="40"/>
                    <a:pt x="7" y="41"/>
                  </a:cubicBezTo>
                  <a:cubicBezTo>
                    <a:pt x="8" y="42"/>
                    <a:pt x="6" y="42"/>
                    <a:pt x="7" y="42"/>
                  </a:cubicBezTo>
                  <a:cubicBezTo>
                    <a:pt x="7" y="43"/>
                    <a:pt x="6" y="43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5" y="44"/>
                    <a:pt x="5" y="44"/>
                    <a:pt x="4" y="44"/>
                  </a:cubicBezTo>
                  <a:cubicBezTo>
                    <a:pt x="4" y="43"/>
                    <a:pt x="4" y="43"/>
                    <a:pt x="3" y="42"/>
                  </a:cubicBezTo>
                  <a:cubicBezTo>
                    <a:pt x="4" y="41"/>
                    <a:pt x="2" y="41"/>
                    <a:pt x="3" y="40"/>
                  </a:cubicBezTo>
                  <a:cubicBezTo>
                    <a:pt x="2" y="39"/>
                    <a:pt x="2" y="38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3" y="37"/>
                    <a:pt x="3" y="36"/>
                    <a:pt x="4" y="36"/>
                  </a:cubicBezTo>
                  <a:cubicBezTo>
                    <a:pt x="4" y="35"/>
                    <a:pt x="4" y="34"/>
                    <a:pt x="4" y="32"/>
                  </a:cubicBezTo>
                  <a:cubicBezTo>
                    <a:pt x="4" y="32"/>
                    <a:pt x="4" y="31"/>
                    <a:pt x="4" y="31"/>
                  </a:cubicBezTo>
                  <a:cubicBezTo>
                    <a:pt x="4" y="31"/>
                    <a:pt x="4" y="30"/>
                    <a:pt x="4" y="29"/>
                  </a:cubicBezTo>
                  <a:cubicBezTo>
                    <a:pt x="4" y="28"/>
                    <a:pt x="3" y="28"/>
                    <a:pt x="3" y="27"/>
                  </a:cubicBezTo>
                  <a:cubicBezTo>
                    <a:pt x="3" y="26"/>
                    <a:pt x="1" y="26"/>
                    <a:pt x="1" y="24"/>
                  </a:cubicBezTo>
                  <a:cubicBezTo>
                    <a:pt x="1" y="24"/>
                    <a:pt x="0" y="24"/>
                    <a:pt x="0" y="23"/>
                  </a:cubicBezTo>
                  <a:cubicBezTo>
                    <a:pt x="0" y="23"/>
                    <a:pt x="0" y="23"/>
                    <a:pt x="1" y="23"/>
                  </a:cubicBezTo>
                  <a:cubicBezTo>
                    <a:pt x="2" y="24"/>
                    <a:pt x="3" y="23"/>
                    <a:pt x="3" y="24"/>
                  </a:cubicBezTo>
                  <a:cubicBezTo>
                    <a:pt x="4" y="23"/>
                    <a:pt x="4" y="25"/>
                    <a:pt x="5" y="24"/>
                  </a:cubicBezTo>
                  <a:cubicBezTo>
                    <a:pt x="5" y="25"/>
                    <a:pt x="6" y="25"/>
                    <a:pt x="6" y="26"/>
                  </a:cubicBezTo>
                  <a:cubicBezTo>
                    <a:pt x="7" y="27"/>
                    <a:pt x="6" y="28"/>
                    <a:pt x="7" y="28"/>
                  </a:cubicBezTo>
                  <a:cubicBezTo>
                    <a:pt x="7" y="29"/>
                    <a:pt x="7" y="29"/>
                    <a:pt x="7" y="30"/>
                  </a:cubicBezTo>
                  <a:cubicBezTo>
                    <a:pt x="7" y="30"/>
                    <a:pt x="8" y="30"/>
                    <a:pt x="9" y="31"/>
                  </a:cubicBezTo>
                  <a:cubicBezTo>
                    <a:pt x="9" y="30"/>
                    <a:pt x="9" y="30"/>
                    <a:pt x="10" y="29"/>
                  </a:cubicBezTo>
                  <a:cubicBezTo>
                    <a:pt x="9" y="28"/>
                    <a:pt x="10" y="28"/>
                    <a:pt x="10" y="27"/>
                  </a:cubicBezTo>
                  <a:cubicBezTo>
                    <a:pt x="11" y="27"/>
                    <a:pt x="10" y="26"/>
                    <a:pt x="12" y="25"/>
                  </a:cubicBezTo>
                  <a:cubicBezTo>
                    <a:pt x="11" y="24"/>
                    <a:pt x="13" y="25"/>
                    <a:pt x="12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3"/>
                    <a:pt x="13" y="23"/>
                    <a:pt x="14" y="23"/>
                  </a:cubicBezTo>
                  <a:cubicBezTo>
                    <a:pt x="14" y="22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0"/>
                    <a:pt x="16" y="20"/>
                    <a:pt x="15" y="19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19"/>
                    <a:pt x="16" y="18"/>
                    <a:pt x="16" y="18"/>
                  </a:cubicBezTo>
                  <a:cubicBezTo>
                    <a:pt x="16" y="18"/>
                    <a:pt x="16" y="17"/>
                    <a:pt x="16" y="17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4" y="18"/>
                    <a:pt x="13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20"/>
                    <a:pt x="10" y="19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8" y="20"/>
                    <a:pt x="7" y="21"/>
                  </a:cubicBezTo>
                  <a:cubicBezTo>
                    <a:pt x="7" y="21"/>
                    <a:pt x="6" y="21"/>
                    <a:pt x="6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0"/>
                    <a:pt x="4" y="21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3" y="20"/>
                    <a:pt x="4" y="20"/>
                    <a:pt x="3" y="19"/>
                  </a:cubicBezTo>
                  <a:cubicBezTo>
                    <a:pt x="4" y="19"/>
                    <a:pt x="5" y="18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9"/>
                    <a:pt x="7" y="18"/>
                    <a:pt x="8" y="18"/>
                  </a:cubicBezTo>
                  <a:cubicBezTo>
                    <a:pt x="9" y="17"/>
                    <a:pt x="10" y="17"/>
                    <a:pt x="11" y="16"/>
                  </a:cubicBezTo>
                  <a:cubicBezTo>
                    <a:pt x="13" y="16"/>
                    <a:pt x="13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6" y="14"/>
                    <a:pt x="17" y="13"/>
                  </a:cubicBezTo>
                  <a:cubicBezTo>
                    <a:pt x="18" y="14"/>
                    <a:pt x="18" y="12"/>
                    <a:pt x="19" y="12"/>
                  </a:cubicBezTo>
                  <a:cubicBezTo>
                    <a:pt x="19" y="11"/>
                    <a:pt x="18" y="10"/>
                    <a:pt x="18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8"/>
                    <a:pt x="17" y="8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7"/>
                    <a:pt x="15" y="7"/>
                    <a:pt x="14" y="6"/>
                  </a:cubicBezTo>
                  <a:cubicBezTo>
                    <a:pt x="14" y="5"/>
                    <a:pt x="13" y="5"/>
                    <a:pt x="13" y="4"/>
                  </a:cubicBezTo>
                  <a:cubicBezTo>
                    <a:pt x="12" y="3"/>
                    <a:pt x="10" y="5"/>
                    <a:pt x="10" y="3"/>
                  </a:cubicBezTo>
                  <a:cubicBezTo>
                    <a:pt x="10" y="2"/>
                    <a:pt x="9" y="2"/>
                    <a:pt x="10" y="1"/>
                  </a:cubicBezTo>
                  <a:cubicBezTo>
                    <a:pt x="10" y="1"/>
                    <a:pt x="10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lose/>
                  <a:moveTo>
                    <a:pt x="31" y="4"/>
                  </a:moveTo>
                  <a:cubicBezTo>
                    <a:pt x="31" y="4"/>
                    <a:pt x="31" y="4"/>
                    <a:pt x="31" y="4"/>
                  </a:cubicBezTo>
                  <a:cubicBezTo>
                    <a:pt x="31" y="5"/>
                    <a:pt x="32" y="4"/>
                    <a:pt x="33" y="6"/>
                  </a:cubicBezTo>
                  <a:cubicBezTo>
                    <a:pt x="33" y="6"/>
                    <a:pt x="32" y="6"/>
                    <a:pt x="32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8"/>
                    <a:pt x="33" y="10"/>
                    <a:pt x="32" y="9"/>
                  </a:cubicBezTo>
                  <a:cubicBezTo>
                    <a:pt x="31" y="9"/>
                    <a:pt x="30" y="9"/>
                    <a:pt x="30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8" y="8"/>
                    <a:pt x="29" y="7"/>
                    <a:pt x="28" y="6"/>
                  </a:cubicBezTo>
                  <a:cubicBezTo>
                    <a:pt x="28" y="5"/>
                    <a:pt x="27" y="5"/>
                    <a:pt x="27" y="4"/>
                  </a:cubicBezTo>
                  <a:cubicBezTo>
                    <a:pt x="26" y="4"/>
                    <a:pt x="25" y="4"/>
                    <a:pt x="25" y="4"/>
                  </a:cubicBezTo>
                  <a:cubicBezTo>
                    <a:pt x="26" y="4"/>
                    <a:pt x="26" y="3"/>
                    <a:pt x="27" y="3"/>
                  </a:cubicBezTo>
                  <a:cubicBezTo>
                    <a:pt x="28" y="4"/>
                    <a:pt x="27" y="3"/>
                    <a:pt x="28" y="3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4"/>
                    <a:pt x="29" y="4"/>
                    <a:pt x="29" y="4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4"/>
                    <a:pt x="31" y="4"/>
                  </a:cubicBezTo>
                  <a:close/>
                  <a:moveTo>
                    <a:pt x="25" y="19"/>
                  </a:moveTo>
                  <a:cubicBezTo>
                    <a:pt x="25" y="19"/>
                    <a:pt x="25" y="19"/>
                    <a:pt x="25" y="19"/>
                  </a:cubicBezTo>
                  <a:cubicBezTo>
                    <a:pt x="25" y="20"/>
                    <a:pt x="26" y="20"/>
                    <a:pt x="26" y="21"/>
                  </a:cubicBezTo>
                  <a:cubicBezTo>
                    <a:pt x="25" y="21"/>
                    <a:pt x="24" y="22"/>
                    <a:pt x="24" y="22"/>
                  </a:cubicBezTo>
                  <a:cubicBezTo>
                    <a:pt x="23" y="22"/>
                    <a:pt x="23" y="23"/>
                    <a:pt x="21" y="23"/>
                  </a:cubicBezTo>
                  <a:cubicBezTo>
                    <a:pt x="21" y="24"/>
                    <a:pt x="19" y="24"/>
                    <a:pt x="18" y="25"/>
                  </a:cubicBezTo>
                  <a:cubicBezTo>
                    <a:pt x="18" y="25"/>
                    <a:pt x="17" y="25"/>
                    <a:pt x="18" y="24"/>
                  </a:cubicBezTo>
                  <a:cubicBezTo>
                    <a:pt x="18" y="24"/>
                    <a:pt x="18" y="24"/>
                    <a:pt x="18" y="23"/>
                  </a:cubicBezTo>
                  <a:cubicBezTo>
                    <a:pt x="19" y="22"/>
                    <a:pt x="20" y="21"/>
                    <a:pt x="21" y="20"/>
                  </a:cubicBezTo>
                  <a:cubicBezTo>
                    <a:pt x="21" y="19"/>
                    <a:pt x="23" y="18"/>
                    <a:pt x="23" y="17"/>
                  </a:cubicBezTo>
                  <a:cubicBezTo>
                    <a:pt x="24" y="17"/>
                    <a:pt x="24" y="19"/>
                    <a:pt x="25" y="19"/>
                  </a:cubicBezTo>
                  <a:close/>
                  <a:moveTo>
                    <a:pt x="12" y="24"/>
                  </a:moveTo>
                  <a:cubicBezTo>
                    <a:pt x="12" y="24"/>
                    <a:pt x="12" y="24"/>
                    <a:pt x="12" y="24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4"/>
                    <a:pt x="1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13"/>
            <p:cNvSpPr>
              <a:spLocks noEditPoints="1"/>
            </p:cNvSpPr>
            <p:nvPr/>
          </p:nvSpPr>
          <p:spPr bwMode="auto">
            <a:xfrm>
              <a:off x="4541" y="4120"/>
              <a:ext cx="145" cy="158"/>
            </a:xfrm>
            <a:custGeom>
              <a:avLst/>
              <a:gdLst>
                <a:gd name="T0" fmla="*/ 35 w 56"/>
                <a:gd name="T1" fmla="*/ 2 h 59"/>
                <a:gd name="T2" fmla="*/ 37 w 56"/>
                <a:gd name="T3" fmla="*/ 6 h 59"/>
                <a:gd name="T4" fmla="*/ 35 w 56"/>
                <a:gd name="T5" fmla="*/ 10 h 59"/>
                <a:gd name="T6" fmla="*/ 28 w 56"/>
                <a:gd name="T7" fmla="*/ 12 h 59"/>
                <a:gd name="T8" fmla="*/ 25 w 56"/>
                <a:gd name="T9" fmla="*/ 8 h 59"/>
                <a:gd name="T10" fmla="*/ 19 w 56"/>
                <a:gd name="T11" fmla="*/ 3 h 59"/>
                <a:gd name="T12" fmla="*/ 20 w 56"/>
                <a:gd name="T13" fmla="*/ 0 h 59"/>
                <a:gd name="T14" fmla="*/ 27 w 56"/>
                <a:gd name="T15" fmla="*/ 1 h 59"/>
                <a:gd name="T16" fmla="*/ 43 w 56"/>
                <a:gd name="T17" fmla="*/ 18 h 59"/>
                <a:gd name="T18" fmla="*/ 48 w 56"/>
                <a:gd name="T19" fmla="*/ 21 h 59"/>
                <a:gd name="T20" fmla="*/ 47 w 56"/>
                <a:gd name="T21" fmla="*/ 25 h 59"/>
                <a:gd name="T22" fmla="*/ 43 w 56"/>
                <a:gd name="T23" fmla="*/ 26 h 59"/>
                <a:gd name="T24" fmla="*/ 39 w 56"/>
                <a:gd name="T25" fmla="*/ 25 h 59"/>
                <a:gd name="T26" fmla="*/ 34 w 56"/>
                <a:gd name="T27" fmla="*/ 26 h 59"/>
                <a:gd name="T28" fmla="*/ 28 w 56"/>
                <a:gd name="T29" fmla="*/ 27 h 59"/>
                <a:gd name="T30" fmla="*/ 23 w 56"/>
                <a:gd name="T31" fmla="*/ 28 h 59"/>
                <a:gd name="T32" fmla="*/ 15 w 56"/>
                <a:gd name="T33" fmla="*/ 27 h 59"/>
                <a:gd name="T34" fmla="*/ 8 w 56"/>
                <a:gd name="T35" fmla="*/ 23 h 59"/>
                <a:gd name="T36" fmla="*/ 20 w 56"/>
                <a:gd name="T37" fmla="*/ 21 h 59"/>
                <a:gd name="T38" fmla="*/ 29 w 56"/>
                <a:gd name="T39" fmla="*/ 20 h 59"/>
                <a:gd name="T40" fmla="*/ 32 w 56"/>
                <a:gd name="T41" fmla="*/ 20 h 59"/>
                <a:gd name="T42" fmla="*/ 39 w 56"/>
                <a:gd name="T43" fmla="*/ 19 h 59"/>
                <a:gd name="T44" fmla="*/ 42 w 56"/>
                <a:gd name="T45" fmla="*/ 18 h 59"/>
                <a:gd name="T46" fmla="*/ 44 w 56"/>
                <a:gd name="T47" fmla="*/ 33 h 59"/>
                <a:gd name="T48" fmla="*/ 39 w 56"/>
                <a:gd name="T49" fmla="*/ 39 h 59"/>
                <a:gd name="T50" fmla="*/ 34 w 56"/>
                <a:gd name="T51" fmla="*/ 43 h 59"/>
                <a:gd name="T52" fmla="*/ 34 w 56"/>
                <a:gd name="T53" fmla="*/ 44 h 59"/>
                <a:gd name="T54" fmla="*/ 30 w 56"/>
                <a:gd name="T55" fmla="*/ 44 h 59"/>
                <a:gd name="T56" fmla="*/ 35 w 56"/>
                <a:gd name="T57" fmla="*/ 36 h 59"/>
                <a:gd name="T58" fmla="*/ 38 w 56"/>
                <a:gd name="T59" fmla="*/ 30 h 59"/>
                <a:gd name="T60" fmla="*/ 23 w 56"/>
                <a:gd name="T61" fmla="*/ 36 h 59"/>
                <a:gd name="T62" fmla="*/ 28 w 56"/>
                <a:gd name="T63" fmla="*/ 35 h 59"/>
                <a:gd name="T64" fmla="*/ 25 w 56"/>
                <a:gd name="T65" fmla="*/ 40 h 59"/>
                <a:gd name="T66" fmla="*/ 22 w 56"/>
                <a:gd name="T67" fmla="*/ 45 h 59"/>
                <a:gd name="T68" fmla="*/ 21 w 56"/>
                <a:gd name="T69" fmla="*/ 45 h 59"/>
                <a:gd name="T70" fmla="*/ 17 w 56"/>
                <a:gd name="T71" fmla="*/ 43 h 59"/>
                <a:gd name="T72" fmla="*/ 14 w 56"/>
                <a:gd name="T73" fmla="*/ 42 h 59"/>
                <a:gd name="T74" fmla="*/ 19 w 56"/>
                <a:gd name="T75" fmla="*/ 35 h 59"/>
                <a:gd name="T76" fmla="*/ 24 w 56"/>
                <a:gd name="T77" fmla="*/ 31 h 59"/>
                <a:gd name="T78" fmla="*/ 34 w 56"/>
                <a:gd name="T79" fmla="*/ 42 h 59"/>
                <a:gd name="T80" fmla="*/ 54 w 56"/>
                <a:gd name="T81" fmla="*/ 48 h 59"/>
                <a:gd name="T82" fmla="*/ 56 w 56"/>
                <a:gd name="T83" fmla="*/ 50 h 59"/>
                <a:gd name="T84" fmla="*/ 55 w 56"/>
                <a:gd name="T85" fmla="*/ 52 h 59"/>
                <a:gd name="T86" fmla="*/ 51 w 56"/>
                <a:gd name="T87" fmla="*/ 52 h 59"/>
                <a:gd name="T88" fmla="*/ 48 w 56"/>
                <a:gd name="T89" fmla="*/ 52 h 59"/>
                <a:gd name="T90" fmla="*/ 45 w 56"/>
                <a:gd name="T91" fmla="*/ 53 h 59"/>
                <a:gd name="T92" fmla="*/ 35 w 56"/>
                <a:gd name="T93" fmla="*/ 53 h 59"/>
                <a:gd name="T94" fmla="*/ 26 w 56"/>
                <a:gd name="T95" fmla="*/ 54 h 59"/>
                <a:gd name="T96" fmla="*/ 24 w 56"/>
                <a:gd name="T97" fmla="*/ 55 h 59"/>
                <a:gd name="T98" fmla="*/ 17 w 56"/>
                <a:gd name="T99" fmla="*/ 56 h 59"/>
                <a:gd name="T100" fmla="*/ 11 w 56"/>
                <a:gd name="T101" fmla="*/ 58 h 59"/>
                <a:gd name="T102" fmla="*/ 6 w 56"/>
                <a:gd name="T103" fmla="*/ 57 h 59"/>
                <a:gd name="T104" fmla="*/ 1 w 56"/>
                <a:gd name="T105" fmla="*/ 55 h 59"/>
                <a:gd name="T106" fmla="*/ 4 w 56"/>
                <a:gd name="T107" fmla="*/ 52 h 59"/>
                <a:gd name="T108" fmla="*/ 10 w 56"/>
                <a:gd name="T109" fmla="*/ 52 h 59"/>
                <a:gd name="T110" fmla="*/ 16 w 56"/>
                <a:gd name="T111" fmla="*/ 50 h 59"/>
                <a:gd name="T112" fmla="*/ 23 w 56"/>
                <a:gd name="T113" fmla="*/ 49 h 59"/>
                <a:gd name="T114" fmla="*/ 30 w 56"/>
                <a:gd name="T115" fmla="*/ 48 h 59"/>
                <a:gd name="T116" fmla="*/ 39 w 56"/>
                <a:gd name="T117" fmla="*/ 47 h 59"/>
                <a:gd name="T118" fmla="*/ 47 w 56"/>
                <a:gd name="T119" fmla="*/ 46 h 59"/>
                <a:gd name="T120" fmla="*/ 11 w 56"/>
                <a:gd name="T121" fmla="*/ 5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6" h="59">
                  <a:moveTo>
                    <a:pt x="29" y="1"/>
                  </a:moveTo>
                  <a:cubicBezTo>
                    <a:pt x="30" y="0"/>
                    <a:pt x="32" y="0"/>
                    <a:pt x="32" y="1"/>
                  </a:cubicBezTo>
                  <a:cubicBezTo>
                    <a:pt x="33" y="1"/>
                    <a:pt x="33" y="0"/>
                    <a:pt x="33" y="1"/>
                  </a:cubicBezTo>
                  <a:cubicBezTo>
                    <a:pt x="34" y="1"/>
                    <a:pt x="34" y="2"/>
                    <a:pt x="35" y="2"/>
                  </a:cubicBezTo>
                  <a:cubicBezTo>
                    <a:pt x="35" y="3"/>
                    <a:pt x="35" y="3"/>
                    <a:pt x="36" y="4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7" y="6"/>
                    <a:pt x="37" y="7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6" y="7"/>
                    <a:pt x="38" y="8"/>
                    <a:pt x="36" y="8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5" y="8"/>
                    <a:pt x="36" y="10"/>
                    <a:pt x="35" y="10"/>
                  </a:cubicBezTo>
                  <a:cubicBezTo>
                    <a:pt x="34" y="11"/>
                    <a:pt x="33" y="11"/>
                    <a:pt x="32" y="11"/>
                  </a:cubicBezTo>
                  <a:cubicBezTo>
                    <a:pt x="31" y="12"/>
                    <a:pt x="31" y="13"/>
                    <a:pt x="30" y="13"/>
                  </a:cubicBezTo>
                  <a:cubicBezTo>
                    <a:pt x="29" y="13"/>
                    <a:pt x="29" y="14"/>
                    <a:pt x="28" y="13"/>
                  </a:cubicBezTo>
                  <a:cubicBezTo>
                    <a:pt x="27" y="13"/>
                    <a:pt x="28" y="12"/>
                    <a:pt x="28" y="12"/>
                  </a:cubicBezTo>
                  <a:cubicBezTo>
                    <a:pt x="28" y="11"/>
                    <a:pt x="30" y="10"/>
                    <a:pt x="28" y="9"/>
                  </a:cubicBezTo>
                  <a:cubicBezTo>
                    <a:pt x="28" y="9"/>
                    <a:pt x="28" y="7"/>
                    <a:pt x="27" y="8"/>
                  </a:cubicBezTo>
                  <a:cubicBezTo>
                    <a:pt x="27" y="8"/>
                    <a:pt x="26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8"/>
                    <a:pt x="24" y="7"/>
                    <a:pt x="23" y="7"/>
                  </a:cubicBezTo>
                  <a:cubicBezTo>
                    <a:pt x="22" y="7"/>
                    <a:pt x="22" y="7"/>
                    <a:pt x="21" y="7"/>
                  </a:cubicBezTo>
                  <a:cubicBezTo>
                    <a:pt x="21" y="6"/>
                    <a:pt x="20" y="6"/>
                    <a:pt x="20" y="6"/>
                  </a:cubicBezTo>
                  <a:cubicBezTo>
                    <a:pt x="19" y="5"/>
                    <a:pt x="20" y="4"/>
                    <a:pt x="19" y="3"/>
                  </a:cubicBezTo>
                  <a:cubicBezTo>
                    <a:pt x="19" y="3"/>
                    <a:pt x="19" y="3"/>
                    <a:pt x="18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9" y="1"/>
                    <a:pt x="20" y="1"/>
                    <a:pt x="20" y="0"/>
                  </a:cubicBezTo>
                  <a:cubicBezTo>
                    <a:pt x="21" y="0"/>
                    <a:pt x="21" y="1"/>
                    <a:pt x="22" y="0"/>
                  </a:cubicBezTo>
                  <a:cubicBezTo>
                    <a:pt x="23" y="0"/>
                    <a:pt x="24" y="0"/>
                    <a:pt x="25" y="1"/>
                  </a:cubicBezTo>
                  <a:cubicBezTo>
                    <a:pt x="25" y="1"/>
                    <a:pt x="25" y="0"/>
                    <a:pt x="25" y="0"/>
                  </a:cubicBezTo>
                  <a:cubicBezTo>
                    <a:pt x="26" y="1"/>
                    <a:pt x="26" y="1"/>
                    <a:pt x="27" y="1"/>
                  </a:cubicBezTo>
                  <a:cubicBezTo>
                    <a:pt x="28" y="1"/>
                    <a:pt x="28" y="1"/>
                    <a:pt x="29" y="0"/>
                  </a:cubicBezTo>
                  <a:lnTo>
                    <a:pt x="29" y="1"/>
                  </a:lnTo>
                  <a:close/>
                  <a:moveTo>
                    <a:pt x="43" y="18"/>
                  </a:moveTo>
                  <a:cubicBezTo>
                    <a:pt x="43" y="18"/>
                    <a:pt x="43" y="18"/>
                    <a:pt x="43" y="18"/>
                  </a:cubicBezTo>
                  <a:cubicBezTo>
                    <a:pt x="44" y="19"/>
                    <a:pt x="44" y="18"/>
                    <a:pt x="45" y="18"/>
                  </a:cubicBezTo>
                  <a:cubicBezTo>
                    <a:pt x="45" y="18"/>
                    <a:pt x="46" y="19"/>
                    <a:pt x="46" y="18"/>
                  </a:cubicBezTo>
                  <a:cubicBezTo>
                    <a:pt x="47" y="19"/>
                    <a:pt x="45" y="20"/>
                    <a:pt x="46" y="20"/>
                  </a:cubicBezTo>
                  <a:cubicBezTo>
                    <a:pt x="47" y="20"/>
                    <a:pt x="48" y="20"/>
                    <a:pt x="48" y="21"/>
                  </a:cubicBezTo>
                  <a:cubicBezTo>
                    <a:pt x="48" y="21"/>
                    <a:pt x="50" y="22"/>
                    <a:pt x="49" y="22"/>
                  </a:cubicBezTo>
                  <a:cubicBezTo>
                    <a:pt x="50" y="23"/>
                    <a:pt x="49" y="24"/>
                    <a:pt x="50" y="24"/>
                  </a:cubicBezTo>
                  <a:cubicBezTo>
                    <a:pt x="50" y="25"/>
                    <a:pt x="50" y="25"/>
                    <a:pt x="49" y="25"/>
                  </a:cubicBezTo>
                  <a:cubicBezTo>
                    <a:pt x="48" y="24"/>
                    <a:pt x="48" y="26"/>
                    <a:pt x="47" y="25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6" y="25"/>
                    <a:pt x="45" y="25"/>
                    <a:pt x="44" y="26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5"/>
                    <a:pt x="42" y="25"/>
                    <a:pt x="41" y="25"/>
                  </a:cubicBezTo>
                  <a:cubicBezTo>
                    <a:pt x="41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7" y="25"/>
                    <a:pt x="36" y="26"/>
                    <a:pt x="35" y="25"/>
                  </a:cubicBezTo>
                  <a:cubicBezTo>
                    <a:pt x="35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3" y="25"/>
                    <a:pt x="32" y="26"/>
                    <a:pt x="32" y="26"/>
                  </a:cubicBezTo>
                  <a:cubicBezTo>
                    <a:pt x="31" y="26"/>
                    <a:pt x="30" y="26"/>
                    <a:pt x="29" y="26"/>
                  </a:cubicBezTo>
                  <a:cubicBezTo>
                    <a:pt x="29" y="26"/>
                    <a:pt x="28" y="26"/>
                    <a:pt x="28" y="27"/>
                  </a:cubicBezTo>
                  <a:cubicBezTo>
                    <a:pt x="27" y="27"/>
                    <a:pt x="26" y="27"/>
                    <a:pt x="26" y="26"/>
                  </a:cubicBezTo>
                  <a:cubicBezTo>
                    <a:pt x="26" y="26"/>
                    <a:pt x="26" y="27"/>
                    <a:pt x="25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4" y="27"/>
                    <a:pt x="24" y="27"/>
                    <a:pt x="23" y="28"/>
                  </a:cubicBezTo>
                  <a:cubicBezTo>
                    <a:pt x="23" y="27"/>
                    <a:pt x="22" y="27"/>
                    <a:pt x="21" y="28"/>
                  </a:cubicBezTo>
                  <a:cubicBezTo>
                    <a:pt x="20" y="27"/>
                    <a:pt x="20" y="28"/>
                    <a:pt x="18" y="28"/>
                  </a:cubicBezTo>
                  <a:cubicBezTo>
                    <a:pt x="18" y="28"/>
                    <a:pt x="18" y="29"/>
                    <a:pt x="17" y="28"/>
                  </a:cubicBezTo>
                  <a:cubicBezTo>
                    <a:pt x="17" y="28"/>
                    <a:pt x="15" y="28"/>
                    <a:pt x="15" y="27"/>
                  </a:cubicBezTo>
                  <a:cubicBezTo>
                    <a:pt x="14" y="27"/>
                    <a:pt x="12" y="27"/>
                    <a:pt x="12" y="26"/>
                  </a:cubicBezTo>
                  <a:cubicBezTo>
                    <a:pt x="11" y="25"/>
                    <a:pt x="10" y="25"/>
                    <a:pt x="9" y="24"/>
                  </a:cubicBezTo>
                  <a:cubicBezTo>
                    <a:pt x="10" y="24"/>
                    <a:pt x="9" y="24"/>
                    <a:pt x="9" y="23"/>
                  </a:cubicBezTo>
                  <a:cubicBezTo>
                    <a:pt x="9" y="24"/>
                    <a:pt x="8" y="23"/>
                    <a:pt x="8" y="23"/>
                  </a:cubicBezTo>
                  <a:cubicBezTo>
                    <a:pt x="8" y="22"/>
                    <a:pt x="9" y="23"/>
                    <a:pt x="9" y="22"/>
                  </a:cubicBezTo>
                  <a:cubicBezTo>
                    <a:pt x="11" y="22"/>
                    <a:pt x="14" y="22"/>
                    <a:pt x="16" y="21"/>
                  </a:cubicBezTo>
                  <a:cubicBezTo>
                    <a:pt x="17" y="21"/>
                    <a:pt x="18" y="21"/>
                    <a:pt x="18" y="21"/>
                  </a:cubicBezTo>
                  <a:cubicBezTo>
                    <a:pt x="19" y="21"/>
                    <a:pt x="19" y="21"/>
                    <a:pt x="20" y="21"/>
                  </a:cubicBezTo>
                  <a:cubicBezTo>
                    <a:pt x="21" y="21"/>
                    <a:pt x="22" y="21"/>
                    <a:pt x="22" y="21"/>
                  </a:cubicBezTo>
                  <a:cubicBezTo>
                    <a:pt x="23" y="21"/>
                    <a:pt x="23" y="20"/>
                    <a:pt x="24" y="20"/>
                  </a:cubicBezTo>
                  <a:cubicBezTo>
                    <a:pt x="25" y="20"/>
                    <a:pt x="26" y="21"/>
                    <a:pt x="26" y="20"/>
                  </a:cubicBezTo>
                  <a:cubicBezTo>
                    <a:pt x="27" y="21"/>
                    <a:pt x="28" y="20"/>
                    <a:pt x="29" y="20"/>
                  </a:cubicBezTo>
                  <a:cubicBezTo>
                    <a:pt x="29" y="20"/>
                    <a:pt x="30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19"/>
                    <a:pt x="34" y="20"/>
                    <a:pt x="35" y="19"/>
                  </a:cubicBezTo>
                  <a:cubicBezTo>
                    <a:pt x="36" y="20"/>
                    <a:pt x="36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0" y="19"/>
                    <a:pt x="39" y="18"/>
                    <a:pt x="40" y="18"/>
                  </a:cubicBezTo>
                  <a:cubicBezTo>
                    <a:pt x="41" y="19"/>
                    <a:pt x="42" y="18"/>
                    <a:pt x="42" y="18"/>
                  </a:cubicBezTo>
                  <a:lnTo>
                    <a:pt x="43" y="18"/>
                  </a:lnTo>
                  <a:close/>
                  <a:moveTo>
                    <a:pt x="41" y="31"/>
                  </a:moveTo>
                  <a:cubicBezTo>
                    <a:pt x="41" y="31"/>
                    <a:pt x="41" y="31"/>
                    <a:pt x="42" y="31"/>
                  </a:cubicBezTo>
                  <a:cubicBezTo>
                    <a:pt x="42" y="32"/>
                    <a:pt x="43" y="32"/>
                    <a:pt x="44" y="33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4" y="34"/>
                    <a:pt x="44" y="34"/>
                  </a:cubicBezTo>
                  <a:cubicBezTo>
                    <a:pt x="43" y="35"/>
                    <a:pt x="43" y="36"/>
                    <a:pt x="42" y="37"/>
                  </a:cubicBezTo>
                  <a:cubicBezTo>
                    <a:pt x="41" y="38"/>
                    <a:pt x="40" y="39"/>
                    <a:pt x="39" y="39"/>
                  </a:cubicBezTo>
                  <a:cubicBezTo>
                    <a:pt x="38" y="40"/>
                    <a:pt x="37" y="41"/>
                    <a:pt x="37" y="42"/>
                  </a:cubicBezTo>
                  <a:cubicBezTo>
                    <a:pt x="36" y="42"/>
                    <a:pt x="36" y="43"/>
                    <a:pt x="35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4" y="43"/>
                    <a:pt x="34" y="44"/>
                  </a:cubicBezTo>
                  <a:cubicBezTo>
                    <a:pt x="33" y="44"/>
                    <a:pt x="32" y="45"/>
                    <a:pt x="31" y="45"/>
                  </a:cubicBezTo>
                  <a:cubicBezTo>
                    <a:pt x="31" y="46"/>
                    <a:pt x="30" y="46"/>
                    <a:pt x="29" y="47"/>
                  </a:cubicBezTo>
                  <a:cubicBezTo>
                    <a:pt x="29" y="47"/>
                    <a:pt x="28" y="46"/>
                    <a:pt x="29" y="46"/>
                  </a:cubicBezTo>
                  <a:cubicBezTo>
                    <a:pt x="28" y="45"/>
                    <a:pt x="30" y="45"/>
                    <a:pt x="30" y="44"/>
                  </a:cubicBezTo>
                  <a:cubicBezTo>
                    <a:pt x="31" y="44"/>
                    <a:pt x="30" y="43"/>
                    <a:pt x="32" y="42"/>
                  </a:cubicBezTo>
                  <a:cubicBezTo>
                    <a:pt x="32" y="42"/>
                    <a:pt x="33" y="41"/>
                    <a:pt x="33" y="40"/>
                  </a:cubicBezTo>
                  <a:cubicBezTo>
                    <a:pt x="33" y="40"/>
                    <a:pt x="33" y="39"/>
                    <a:pt x="34" y="38"/>
                  </a:cubicBezTo>
                  <a:cubicBezTo>
                    <a:pt x="34" y="37"/>
                    <a:pt x="35" y="37"/>
                    <a:pt x="35" y="36"/>
                  </a:cubicBezTo>
                  <a:cubicBezTo>
                    <a:pt x="36" y="36"/>
                    <a:pt x="37" y="35"/>
                    <a:pt x="36" y="34"/>
                  </a:cubicBezTo>
                  <a:cubicBezTo>
                    <a:pt x="37" y="34"/>
                    <a:pt x="37" y="33"/>
                    <a:pt x="37" y="33"/>
                  </a:cubicBezTo>
                  <a:cubicBezTo>
                    <a:pt x="37" y="32"/>
                    <a:pt x="39" y="31"/>
                    <a:pt x="38" y="31"/>
                  </a:cubicBezTo>
                  <a:cubicBezTo>
                    <a:pt x="38" y="31"/>
                    <a:pt x="38" y="30"/>
                    <a:pt x="38" y="30"/>
                  </a:cubicBezTo>
                  <a:cubicBezTo>
                    <a:pt x="39" y="30"/>
                    <a:pt x="40" y="30"/>
                    <a:pt x="41" y="31"/>
                  </a:cubicBezTo>
                  <a:close/>
                  <a:moveTo>
                    <a:pt x="26" y="30"/>
                  </a:moveTo>
                  <a:cubicBezTo>
                    <a:pt x="25" y="31"/>
                    <a:pt x="25" y="33"/>
                    <a:pt x="24" y="33"/>
                  </a:cubicBezTo>
                  <a:cubicBezTo>
                    <a:pt x="24" y="34"/>
                    <a:pt x="23" y="35"/>
                    <a:pt x="23" y="36"/>
                  </a:cubicBezTo>
                  <a:cubicBezTo>
                    <a:pt x="23" y="37"/>
                    <a:pt x="23" y="38"/>
                    <a:pt x="24" y="38"/>
                  </a:cubicBezTo>
                  <a:cubicBezTo>
                    <a:pt x="25" y="38"/>
                    <a:pt x="26" y="38"/>
                    <a:pt x="26" y="37"/>
                  </a:cubicBezTo>
                  <a:cubicBezTo>
                    <a:pt x="27" y="37"/>
                    <a:pt x="27" y="36"/>
                    <a:pt x="28" y="36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5"/>
                    <a:pt x="28" y="36"/>
                    <a:pt x="28" y="36"/>
                  </a:cubicBezTo>
                  <a:cubicBezTo>
                    <a:pt x="27" y="36"/>
                    <a:pt x="28" y="38"/>
                    <a:pt x="27" y="37"/>
                  </a:cubicBezTo>
                  <a:cubicBezTo>
                    <a:pt x="26" y="38"/>
                    <a:pt x="25" y="39"/>
                    <a:pt x="26" y="4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1"/>
                    <a:pt x="25" y="42"/>
                    <a:pt x="24" y="42"/>
                  </a:cubicBezTo>
                  <a:cubicBezTo>
                    <a:pt x="24" y="43"/>
                    <a:pt x="23" y="43"/>
                    <a:pt x="23" y="44"/>
                  </a:cubicBezTo>
                  <a:cubicBezTo>
                    <a:pt x="22" y="44"/>
                    <a:pt x="23" y="45"/>
                    <a:pt x="22" y="45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3"/>
                    <a:pt x="18" y="44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2"/>
                    <a:pt x="16" y="43"/>
                    <a:pt x="15" y="42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5" y="42"/>
                    <a:pt x="14" y="42"/>
                  </a:cubicBezTo>
                  <a:cubicBezTo>
                    <a:pt x="14" y="41"/>
                    <a:pt x="13" y="40"/>
                    <a:pt x="14" y="40"/>
                  </a:cubicBezTo>
                  <a:cubicBezTo>
                    <a:pt x="15" y="40"/>
                    <a:pt x="16" y="39"/>
                    <a:pt x="16" y="39"/>
                  </a:cubicBezTo>
                  <a:cubicBezTo>
                    <a:pt x="16" y="37"/>
                    <a:pt x="17" y="37"/>
                    <a:pt x="18" y="36"/>
                  </a:cubicBezTo>
                  <a:cubicBezTo>
                    <a:pt x="19" y="36"/>
                    <a:pt x="18" y="35"/>
                    <a:pt x="19" y="35"/>
                  </a:cubicBezTo>
                  <a:cubicBezTo>
                    <a:pt x="20" y="34"/>
                    <a:pt x="21" y="35"/>
                    <a:pt x="21" y="34"/>
                  </a:cubicBezTo>
                  <a:cubicBezTo>
                    <a:pt x="21" y="33"/>
                    <a:pt x="21" y="33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3" y="32"/>
                    <a:pt x="24" y="32"/>
                    <a:pt x="24" y="31"/>
                  </a:cubicBezTo>
                  <a:cubicBezTo>
                    <a:pt x="25" y="31"/>
                    <a:pt x="25" y="30"/>
                    <a:pt x="26" y="30"/>
                  </a:cubicBezTo>
                  <a:close/>
                  <a:moveTo>
                    <a:pt x="35" y="42"/>
                  </a:move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5" y="42"/>
                    <a:pt x="35" y="42"/>
                  </a:cubicBezTo>
                  <a:close/>
                  <a:moveTo>
                    <a:pt x="51" y="47"/>
                  </a:moveTo>
                  <a:cubicBezTo>
                    <a:pt x="52" y="46"/>
                    <a:pt x="53" y="47"/>
                    <a:pt x="53" y="46"/>
                  </a:cubicBezTo>
                  <a:cubicBezTo>
                    <a:pt x="53" y="47"/>
                    <a:pt x="54" y="47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8"/>
                    <a:pt x="55" y="49"/>
                    <a:pt x="54" y="49"/>
                  </a:cubicBezTo>
                  <a:cubicBezTo>
                    <a:pt x="55" y="49"/>
                    <a:pt x="55" y="50"/>
                    <a:pt x="56" y="50"/>
                  </a:cubicBezTo>
                  <a:cubicBezTo>
                    <a:pt x="56" y="50"/>
                    <a:pt x="56" y="51"/>
                    <a:pt x="55" y="51"/>
                  </a:cubicBezTo>
                  <a:cubicBezTo>
                    <a:pt x="56" y="51"/>
                    <a:pt x="56" y="52"/>
                    <a:pt x="56" y="52"/>
                  </a:cubicBezTo>
                  <a:cubicBezTo>
                    <a:pt x="56" y="53"/>
                    <a:pt x="55" y="53"/>
                    <a:pt x="55" y="53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3" y="53"/>
                    <a:pt x="52" y="52"/>
                    <a:pt x="52" y="53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1" y="53"/>
                    <a:pt x="50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7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4" y="52"/>
                    <a:pt x="43" y="53"/>
                  </a:cubicBezTo>
                  <a:cubicBezTo>
                    <a:pt x="42" y="53"/>
                    <a:pt x="41" y="53"/>
                    <a:pt x="40" y="53"/>
                  </a:cubicBezTo>
                  <a:cubicBezTo>
                    <a:pt x="40" y="53"/>
                    <a:pt x="39" y="53"/>
                    <a:pt x="39" y="53"/>
                  </a:cubicBezTo>
                  <a:cubicBezTo>
                    <a:pt x="37" y="53"/>
                    <a:pt x="36" y="54"/>
                    <a:pt x="35" y="53"/>
                  </a:cubicBezTo>
                  <a:cubicBezTo>
                    <a:pt x="34" y="54"/>
                    <a:pt x="33" y="54"/>
                    <a:pt x="33" y="54"/>
                  </a:cubicBezTo>
                  <a:cubicBezTo>
                    <a:pt x="32" y="54"/>
                    <a:pt x="31" y="53"/>
                    <a:pt x="30" y="54"/>
                  </a:cubicBezTo>
                  <a:cubicBezTo>
                    <a:pt x="29" y="54"/>
                    <a:pt x="28" y="54"/>
                    <a:pt x="27" y="54"/>
                  </a:cubicBezTo>
                  <a:cubicBezTo>
                    <a:pt x="27" y="53"/>
                    <a:pt x="27" y="54"/>
                    <a:pt x="26" y="54"/>
                  </a:cubicBezTo>
                  <a:cubicBezTo>
                    <a:pt x="26" y="54"/>
                    <a:pt x="26" y="55"/>
                    <a:pt x="26" y="55"/>
                  </a:cubicBezTo>
                  <a:cubicBezTo>
                    <a:pt x="26" y="55"/>
                    <a:pt x="26" y="54"/>
                    <a:pt x="25" y="54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6"/>
                    <a:pt x="21" y="55"/>
                    <a:pt x="20" y="55"/>
                  </a:cubicBezTo>
                  <a:cubicBezTo>
                    <a:pt x="19" y="55"/>
                    <a:pt x="18" y="56"/>
                    <a:pt x="17" y="56"/>
                  </a:cubicBezTo>
                  <a:cubicBezTo>
                    <a:pt x="16" y="57"/>
                    <a:pt x="15" y="56"/>
                    <a:pt x="14" y="57"/>
                  </a:cubicBezTo>
                  <a:cubicBezTo>
                    <a:pt x="13" y="56"/>
                    <a:pt x="12" y="58"/>
                    <a:pt x="12" y="57"/>
                  </a:cubicBezTo>
                  <a:cubicBezTo>
                    <a:pt x="12" y="56"/>
                    <a:pt x="12" y="56"/>
                    <a:pt x="11" y="56"/>
                  </a:cubicBezTo>
                  <a:cubicBezTo>
                    <a:pt x="11" y="57"/>
                    <a:pt x="11" y="57"/>
                    <a:pt x="11" y="58"/>
                  </a:cubicBezTo>
                  <a:cubicBezTo>
                    <a:pt x="10" y="58"/>
                    <a:pt x="9" y="58"/>
                    <a:pt x="9" y="58"/>
                  </a:cubicBezTo>
                  <a:cubicBezTo>
                    <a:pt x="9" y="58"/>
                    <a:pt x="9" y="57"/>
                    <a:pt x="9" y="57"/>
                  </a:cubicBezTo>
                  <a:cubicBezTo>
                    <a:pt x="8" y="58"/>
                    <a:pt x="7" y="59"/>
                    <a:pt x="7" y="58"/>
                  </a:cubicBezTo>
                  <a:cubicBezTo>
                    <a:pt x="6" y="58"/>
                    <a:pt x="6" y="58"/>
                    <a:pt x="6" y="57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7"/>
                    <a:pt x="3" y="57"/>
                    <a:pt x="3" y="56"/>
                  </a:cubicBezTo>
                  <a:cubicBezTo>
                    <a:pt x="2" y="57"/>
                    <a:pt x="2" y="56"/>
                    <a:pt x="1" y="5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0" y="54"/>
                    <a:pt x="1" y="54"/>
                    <a:pt x="1" y="53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2" y="53"/>
                    <a:pt x="3" y="53"/>
                    <a:pt x="4" y="52"/>
                  </a:cubicBezTo>
                  <a:cubicBezTo>
                    <a:pt x="4" y="53"/>
                    <a:pt x="5" y="53"/>
                    <a:pt x="5" y="53"/>
                  </a:cubicBezTo>
                  <a:cubicBezTo>
                    <a:pt x="5" y="52"/>
                    <a:pt x="7" y="53"/>
                    <a:pt x="8" y="52"/>
                  </a:cubicBezTo>
                  <a:cubicBezTo>
                    <a:pt x="8" y="52"/>
                    <a:pt x="9" y="52"/>
                    <a:pt x="9" y="51"/>
                  </a:cubicBezTo>
                  <a:cubicBezTo>
                    <a:pt x="9" y="52"/>
                    <a:pt x="10" y="52"/>
                    <a:pt x="10" y="52"/>
                  </a:cubicBezTo>
                  <a:cubicBezTo>
                    <a:pt x="11" y="51"/>
                    <a:pt x="12" y="51"/>
                    <a:pt x="13" y="51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4" y="51"/>
                    <a:pt x="15" y="50"/>
                    <a:pt x="16" y="50"/>
                  </a:cubicBezTo>
                  <a:cubicBezTo>
                    <a:pt x="17" y="51"/>
                    <a:pt x="18" y="50"/>
                    <a:pt x="18" y="49"/>
                  </a:cubicBezTo>
                  <a:cubicBezTo>
                    <a:pt x="19" y="50"/>
                    <a:pt x="19" y="50"/>
                    <a:pt x="20" y="50"/>
                  </a:cubicBezTo>
                  <a:cubicBezTo>
                    <a:pt x="20" y="49"/>
                    <a:pt x="21" y="50"/>
                    <a:pt x="21" y="49"/>
                  </a:cubicBezTo>
                  <a:cubicBezTo>
                    <a:pt x="22" y="50"/>
                    <a:pt x="23" y="49"/>
                    <a:pt x="23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5" y="49"/>
                    <a:pt x="26" y="49"/>
                    <a:pt x="27" y="49"/>
                  </a:cubicBezTo>
                  <a:cubicBezTo>
                    <a:pt x="28" y="49"/>
                    <a:pt x="29" y="48"/>
                    <a:pt x="29" y="49"/>
                  </a:cubicBezTo>
                  <a:cubicBezTo>
                    <a:pt x="29" y="49"/>
                    <a:pt x="30" y="49"/>
                    <a:pt x="30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1" y="48"/>
                    <a:pt x="32" y="49"/>
                    <a:pt x="33" y="49"/>
                  </a:cubicBezTo>
                  <a:cubicBezTo>
                    <a:pt x="34" y="49"/>
                    <a:pt x="35" y="48"/>
                    <a:pt x="36" y="48"/>
                  </a:cubicBezTo>
                  <a:cubicBezTo>
                    <a:pt x="36" y="47"/>
                    <a:pt x="38" y="49"/>
                    <a:pt x="39" y="47"/>
                  </a:cubicBezTo>
                  <a:cubicBezTo>
                    <a:pt x="40" y="47"/>
                    <a:pt x="41" y="49"/>
                    <a:pt x="41" y="47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8"/>
                    <a:pt x="43" y="47"/>
                    <a:pt x="44" y="47"/>
                  </a:cubicBezTo>
                  <a:cubicBezTo>
                    <a:pt x="45" y="47"/>
                    <a:pt x="46" y="47"/>
                    <a:pt x="47" y="46"/>
                  </a:cubicBezTo>
                  <a:cubicBezTo>
                    <a:pt x="47" y="47"/>
                    <a:pt x="48" y="47"/>
                    <a:pt x="49" y="47"/>
                  </a:cubicBezTo>
                  <a:cubicBezTo>
                    <a:pt x="49" y="46"/>
                    <a:pt x="51" y="46"/>
                    <a:pt x="51" y="47"/>
                  </a:cubicBezTo>
                  <a:close/>
                  <a:moveTo>
                    <a:pt x="11" y="57"/>
                  </a:moveTo>
                  <a:cubicBezTo>
                    <a:pt x="11" y="57"/>
                    <a:pt x="11" y="57"/>
                    <a:pt x="11" y="57"/>
                  </a:cubicBezTo>
                  <a:cubicBezTo>
                    <a:pt x="10" y="57"/>
                    <a:pt x="10" y="57"/>
                    <a:pt x="10" y="57"/>
                  </a:cubicBezTo>
                  <a:lnTo>
                    <a:pt x="11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14"/>
            <p:cNvSpPr>
              <a:spLocks noEditPoints="1"/>
            </p:cNvSpPr>
            <p:nvPr/>
          </p:nvSpPr>
          <p:spPr bwMode="auto">
            <a:xfrm>
              <a:off x="4696" y="4155"/>
              <a:ext cx="101" cy="112"/>
            </a:xfrm>
            <a:custGeom>
              <a:avLst/>
              <a:gdLst>
                <a:gd name="T0" fmla="*/ 20 w 39"/>
                <a:gd name="T1" fmla="*/ 3 h 42"/>
                <a:gd name="T2" fmla="*/ 20 w 39"/>
                <a:gd name="T3" fmla="*/ 8 h 42"/>
                <a:gd name="T4" fmla="*/ 23 w 39"/>
                <a:gd name="T5" fmla="*/ 9 h 42"/>
                <a:gd name="T6" fmla="*/ 24 w 39"/>
                <a:gd name="T7" fmla="*/ 10 h 42"/>
                <a:gd name="T8" fmla="*/ 22 w 39"/>
                <a:gd name="T9" fmla="*/ 13 h 42"/>
                <a:gd name="T10" fmla="*/ 20 w 39"/>
                <a:gd name="T11" fmla="*/ 18 h 42"/>
                <a:gd name="T12" fmla="*/ 23 w 39"/>
                <a:gd name="T13" fmla="*/ 19 h 42"/>
                <a:gd name="T14" fmla="*/ 19 w 39"/>
                <a:gd name="T15" fmla="*/ 22 h 42"/>
                <a:gd name="T16" fmla="*/ 15 w 39"/>
                <a:gd name="T17" fmla="*/ 24 h 42"/>
                <a:gd name="T18" fmla="*/ 11 w 39"/>
                <a:gd name="T19" fmla="*/ 26 h 42"/>
                <a:gd name="T20" fmla="*/ 6 w 39"/>
                <a:gd name="T21" fmla="*/ 32 h 42"/>
                <a:gd name="T22" fmla="*/ 4 w 39"/>
                <a:gd name="T23" fmla="*/ 35 h 42"/>
                <a:gd name="T24" fmla="*/ 1 w 39"/>
                <a:gd name="T25" fmla="*/ 39 h 42"/>
                <a:gd name="T26" fmla="*/ 1 w 39"/>
                <a:gd name="T27" fmla="*/ 36 h 42"/>
                <a:gd name="T28" fmla="*/ 2 w 39"/>
                <a:gd name="T29" fmla="*/ 32 h 42"/>
                <a:gd name="T30" fmla="*/ 7 w 39"/>
                <a:gd name="T31" fmla="*/ 28 h 42"/>
                <a:gd name="T32" fmla="*/ 10 w 39"/>
                <a:gd name="T33" fmla="*/ 25 h 42"/>
                <a:gd name="T34" fmla="*/ 9 w 39"/>
                <a:gd name="T35" fmla="*/ 20 h 42"/>
                <a:gd name="T36" fmla="*/ 9 w 39"/>
                <a:gd name="T37" fmla="*/ 20 h 42"/>
                <a:gd name="T38" fmla="*/ 12 w 39"/>
                <a:gd name="T39" fmla="*/ 20 h 42"/>
                <a:gd name="T40" fmla="*/ 15 w 39"/>
                <a:gd name="T41" fmla="*/ 18 h 42"/>
                <a:gd name="T42" fmla="*/ 13 w 39"/>
                <a:gd name="T43" fmla="*/ 16 h 42"/>
                <a:gd name="T44" fmla="*/ 8 w 39"/>
                <a:gd name="T45" fmla="*/ 15 h 42"/>
                <a:gd name="T46" fmla="*/ 6 w 39"/>
                <a:gd name="T47" fmla="*/ 14 h 42"/>
                <a:gd name="T48" fmla="*/ 13 w 39"/>
                <a:gd name="T49" fmla="*/ 12 h 42"/>
                <a:gd name="T50" fmla="*/ 15 w 39"/>
                <a:gd name="T51" fmla="*/ 6 h 42"/>
                <a:gd name="T52" fmla="*/ 15 w 39"/>
                <a:gd name="T53" fmla="*/ 2 h 42"/>
                <a:gd name="T54" fmla="*/ 15 w 39"/>
                <a:gd name="T55" fmla="*/ 1 h 42"/>
                <a:gd name="T56" fmla="*/ 16 w 39"/>
                <a:gd name="T57" fmla="*/ 1 h 42"/>
                <a:gd name="T58" fmla="*/ 32 w 39"/>
                <a:gd name="T59" fmla="*/ 25 h 42"/>
                <a:gd name="T60" fmla="*/ 35 w 39"/>
                <a:gd name="T61" fmla="*/ 26 h 42"/>
                <a:gd name="T62" fmla="*/ 39 w 39"/>
                <a:gd name="T63" fmla="*/ 29 h 42"/>
                <a:gd name="T64" fmla="*/ 36 w 39"/>
                <a:gd name="T65" fmla="*/ 31 h 42"/>
                <a:gd name="T66" fmla="*/ 34 w 39"/>
                <a:gd name="T67" fmla="*/ 30 h 42"/>
                <a:gd name="T68" fmla="*/ 32 w 39"/>
                <a:gd name="T69" fmla="*/ 27 h 42"/>
                <a:gd name="T70" fmla="*/ 31 w 39"/>
                <a:gd name="T71" fmla="*/ 27 h 42"/>
                <a:gd name="T72" fmla="*/ 32 w 39"/>
                <a:gd name="T73" fmla="*/ 25 h 42"/>
                <a:gd name="T74" fmla="*/ 24 w 39"/>
                <a:gd name="T75" fmla="*/ 28 h 42"/>
                <a:gd name="T76" fmla="*/ 25 w 39"/>
                <a:gd name="T77" fmla="*/ 30 h 42"/>
                <a:gd name="T78" fmla="*/ 29 w 39"/>
                <a:gd name="T79" fmla="*/ 34 h 42"/>
                <a:gd name="T80" fmla="*/ 31 w 39"/>
                <a:gd name="T81" fmla="*/ 37 h 42"/>
                <a:gd name="T82" fmla="*/ 27 w 39"/>
                <a:gd name="T83" fmla="*/ 40 h 42"/>
                <a:gd name="T84" fmla="*/ 23 w 39"/>
                <a:gd name="T85" fmla="*/ 41 h 42"/>
                <a:gd name="T86" fmla="*/ 17 w 39"/>
                <a:gd name="T87" fmla="*/ 41 h 42"/>
                <a:gd name="T88" fmla="*/ 12 w 39"/>
                <a:gd name="T89" fmla="*/ 37 h 42"/>
                <a:gd name="T90" fmla="*/ 10 w 39"/>
                <a:gd name="T91" fmla="*/ 33 h 42"/>
                <a:gd name="T92" fmla="*/ 9 w 39"/>
                <a:gd name="T93" fmla="*/ 31 h 42"/>
                <a:gd name="T94" fmla="*/ 11 w 39"/>
                <a:gd name="T95" fmla="*/ 32 h 42"/>
                <a:gd name="T96" fmla="*/ 17 w 39"/>
                <a:gd name="T97" fmla="*/ 37 h 42"/>
                <a:gd name="T98" fmla="*/ 24 w 39"/>
                <a:gd name="T99" fmla="*/ 37 h 42"/>
                <a:gd name="T100" fmla="*/ 25 w 39"/>
                <a:gd name="T101" fmla="*/ 35 h 42"/>
                <a:gd name="T102" fmla="*/ 23 w 39"/>
                <a:gd name="T103" fmla="*/ 32 h 42"/>
                <a:gd name="T104" fmla="*/ 22 w 39"/>
                <a:gd name="T105" fmla="*/ 30 h 42"/>
                <a:gd name="T106" fmla="*/ 21 w 39"/>
                <a:gd name="T107" fmla="*/ 29 h 42"/>
                <a:gd name="T108" fmla="*/ 19 w 39"/>
                <a:gd name="T109" fmla="*/ 28 h 42"/>
                <a:gd name="T110" fmla="*/ 18 w 39"/>
                <a:gd name="T111" fmla="*/ 31 h 42"/>
                <a:gd name="T112" fmla="*/ 20 w 39"/>
                <a:gd name="T113" fmla="*/ 33 h 42"/>
                <a:gd name="T114" fmla="*/ 18 w 39"/>
                <a:gd name="T115" fmla="*/ 35 h 42"/>
                <a:gd name="T116" fmla="*/ 16 w 39"/>
                <a:gd name="T117" fmla="*/ 30 h 42"/>
                <a:gd name="T118" fmla="*/ 17 w 39"/>
                <a:gd name="T119" fmla="*/ 28 h 42"/>
                <a:gd name="T120" fmla="*/ 22 w 39"/>
                <a:gd name="T121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" h="42">
                  <a:moveTo>
                    <a:pt x="18" y="1"/>
                  </a:moveTo>
                  <a:cubicBezTo>
                    <a:pt x="19" y="1"/>
                    <a:pt x="19" y="2"/>
                    <a:pt x="19" y="2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4"/>
                    <a:pt x="20" y="4"/>
                  </a:cubicBezTo>
                  <a:cubicBezTo>
                    <a:pt x="20" y="5"/>
                    <a:pt x="20" y="7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2" y="8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1"/>
                    <a:pt x="25" y="11"/>
                    <a:pt x="24" y="11"/>
                  </a:cubicBezTo>
                  <a:cubicBezTo>
                    <a:pt x="23" y="11"/>
                    <a:pt x="24" y="12"/>
                    <a:pt x="24" y="12"/>
                  </a:cubicBezTo>
                  <a:cubicBezTo>
                    <a:pt x="23" y="13"/>
                    <a:pt x="22" y="12"/>
                    <a:pt x="22" y="13"/>
                  </a:cubicBezTo>
                  <a:cubicBezTo>
                    <a:pt x="21" y="13"/>
                    <a:pt x="20" y="14"/>
                    <a:pt x="20" y="15"/>
                  </a:cubicBezTo>
                  <a:cubicBezTo>
                    <a:pt x="19" y="15"/>
                    <a:pt x="20" y="15"/>
                    <a:pt x="19" y="15"/>
                  </a:cubicBezTo>
                  <a:cubicBezTo>
                    <a:pt x="20" y="16"/>
                    <a:pt x="18" y="18"/>
                    <a:pt x="20" y="18"/>
                  </a:cubicBezTo>
                  <a:cubicBezTo>
                    <a:pt x="20" y="18"/>
                    <a:pt x="21" y="18"/>
                    <a:pt x="21" y="18"/>
                  </a:cubicBezTo>
                  <a:cubicBezTo>
                    <a:pt x="22" y="18"/>
                    <a:pt x="22" y="19"/>
                    <a:pt x="22" y="19"/>
                  </a:cubicBezTo>
                  <a:cubicBezTo>
                    <a:pt x="22" y="19"/>
                    <a:pt x="23" y="19"/>
                    <a:pt x="23" y="19"/>
                  </a:cubicBezTo>
                  <a:cubicBezTo>
                    <a:pt x="23" y="20"/>
                    <a:pt x="23" y="20"/>
                    <a:pt x="22" y="21"/>
                  </a:cubicBezTo>
                  <a:cubicBezTo>
                    <a:pt x="23" y="21"/>
                    <a:pt x="22" y="21"/>
                    <a:pt x="22" y="22"/>
                  </a:cubicBezTo>
                  <a:cubicBezTo>
                    <a:pt x="21" y="22"/>
                    <a:pt x="20" y="22"/>
                    <a:pt x="19" y="22"/>
                  </a:cubicBezTo>
                  <a:cubicBezTo>
                    <a:pt x="19" y="22"/>
                    <a:pt x="18" y="22"/>
                    <a:pt x="18" y="22"/>
                  </a:cubicBezTo>
                  <a:cubicBezTo>
                    <a:pt x="18" y="23"/>
                    <a:pt x="17" y="23"/>
                    <a:pt x="17" y="23"/>
                  </a:cubicBezTo>
                  <a:cubicBezTo>
                    <a:pt x="16" y="23"/>
                    <a:pt x="16" y="25"/>
                    <a:pt x="15" y="24"/>
                  </a:cubicBezTo>
                  <a:cubicBezTo>
                    <a:pt x="14" y="24"/>
                    <a:pt x="14" y="24"/>
                    <a:pt x="13" y="24"/>
                  </a:cubicBezTo>
                  <a:cubicBezTo>
                    <a:pt x="13" y="24"/>
                    <a:pt x="13" y="24"/>
                    <a:pt x="12" y="24"/>
                  </a:cubicBezTo>
                  <a:cubicBezTo>
                    <a:pt x="12" y="25"/>
                    <a:pt x="11" y="25"/>
                    <a:pt x="11" y="26"/>
                  </a:cubicBezTo>
                  <a:cubicBezTo>
                    <a:pt x="9" y="28"/>
                    <a:pt x="8" y="30"/>
                    <a:pt x="6" y="31"/>
                  </a:cubicBezTo>
                  <a:cubicBezTo>
                    <a:pt x="6" y="31"/>
                    <a:pt x="5" y="31"/>
                    <a:pt x="5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2"/>
                    <a:pt x="5" y="32"/>
                    <a:pt x="5" y="33"/>
                  </a:cubicBezTo>
                  <a:cubicBezTo>
                    <a:pt x="4" y="33"/>
                    <a:pt x="5" y="34"/>
                    <a:pt x="4" y="34"/>
                  </a:cubicBezTo>
                  <a:cubicBezTo>
                    <a:pt x="5" y="34"/>
                    <a:pt x="4" y="35"/>
                    <a:pt x="4" y="35"/>
                  </a:cubicBezTo>
                  <a:cubicBezTo>
                    <a:pt x="4" y="35"/>
                    <a:pt x="4" y="35"/>
                    <a:pt x="4" y="36"/>
                  </a:cubicBezTo>
                  <a:cubicBezTo>
                    <a:pt x="4" y="36"/>
                    <a:pt x="4" y="36"/>
                    <a:pt x="4" y="37"/>
                  </a:cubicBezTo>
                  <a:cubicBezTo>
                    <a:pt x="3" y="38"/>
                    <a:pt x="3" y="39"/>
                    <a:pt x="1" y="39"/>
                  </a:cubicBezTo>
                  <a:cubicBezTo>
                    <a:pt x="1" y="39"/>
                    <a:pt x="1" y="38"/>
                    <a:pt x="0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1" y="37"/>
                    <a:pt x="1" y="36"/>
                  </a:cubicBezTo>
                  <a:cubicBezTo>
                    <a:pt x="1" y="36"/>
                    <a:pt x="1" y="35"/>
                    <a:pt x="1" y="35"/>
                  </a:cubicBezTo>
                  <a:cubicBezTo>
                    <a:pt x="1" y="34"/>
                    <a:pt x="1" y="33"/>
                    <a:pt x="2" y="33"/>
                  </a:cubicBezTo>
                  <a:cubicBezTo>
                    <a:pt x="2" y="33"/>
                    <a:pt x="2" y="33"/>
                    <a:pt x="2" y="32"/>
                  </a:cubicBezTo>
                  <a:cubicBezTo>
                    <a:pt x="3" y="32"/>
                    <a:pt x="3" y="31"/>
                    <a:pt x="3" y="31"/>
                  </a:cubicBezTo>
                  <a:cubicBezTo>
                    <a:pt x="3" y="31"/>
                    <a:pt x="4" y="31"/>
                    <a:pt x="4" y="30"/>
                  </a:cubicBezTo>
                  <a:cubicBezTo>
                    <a:pt x="5" y="29"/>
                    <a:pt x="6" y="29"/>
                    <a:pt x="7" y="28"/>
                  </a:cubicBezTo>
                  <a:cubicBezTo>
                    <a:pt x="7" y="28"/>
                    <a:pt x="8" y="27"/>
                    <a:pt x="8" y="27"/>
                  </a:cubicBezTo>
                  <a:cubicBezTo>
                    <a:pt x="8" y="27"/>
                    <a:pt x="9" y="26"/>
                    <a:pt x="9" y="26"/>
                  </a:cubicBezTo>
                  <a:cubicBezTo>
                    <a:pt x="9" y="26"/>
                    <a:pt x="10" y="26"/>
                    <a:pt x="10" y="25"/>
                  </a:cubicBezTo>
                  <a:cubicBezTo>
                    <a:pt x="10" y="25"/>
                    <a:pt x="11" y="24"/>
                    <a:pt x="12" y="24"/>
                  </a:cubicBezTo>
                  <a:cubicBezTo>
                    <a:pt x="12" y="23"/>
                    <a:pt x="10" y="23"/>
                    <a:pt x="10" y="22"/>
                  </a:cubicBezTo>
                  <a:cubicBezTo>
                    <a:pt x="10" y="22"/>
                    <a:pt x="9" y="21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19"/>
                    <a:pt x="9" y="20"/>
                    <a:pt x="9" y="19"/>
                  </a:cubicBezTo>
                  <a:cubicBezTo>
                    <a:pt x="10" y="20"/>
                    <a:pt x="10" y="19"/>
                    <a:pt x="11" y="20"/>
                  </a:cubicBezTo>
                  <a:cubicBezTo>
                    <a:pt x="11" y="20"/>
                    <a:pt x="12" y="19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4" y="20"/>
                    <a:pt x="14" y="19"/>
                    <a:pt x="14" y="19"/>
                  </a:cubicBezTo>
                  <a:cubicBezTo>
                    <a:pt x="14" y="19"/>
                    <a:pt x="15" y="19"/>
                    <a:pt x="15" y="18"/>
                  </a:cubicBezTo>
                  <a:cubicBezTo>
                    <a:pt x="15" y="18"/>
                    <a:pt x="16" y="17"/>
                    <a:pt x="16" y="17"/>
                  </a:cubicBezTo>
                  <a:cubicBezTo>
                    <a:pt x="15" y="16"/>
                    <a:pt x="14" y="17"/>
                    <a:pt x="14" y="17"/>
                  </a:cubicBezTo>
                  <a:cubicBezTo>
                    <a:pt x="14" y="16"/>
                    <a:pt x="13" y="16"/>
                    <a:pt x="13" y="16"/>
                  </a:cubicBezTo>
                  <a:cubicBezTo>
                    <a:pt x="12" y="16"/>
                    <a:pt x="11" y="16"/>
                    <a:pt x="10" y="16"/>
                  </a:cubicBezTo>
                  <a:cubicBezTo>
                    <a:pt x="9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6" y="14"/>
                    <a:pt x="6" y="14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6" y="14"/>
                    <a:pt x="6" y="14"/>
                    <a:pt x="7" y="13"/>
                  </a:cubicBezTo>
                  <a:cubicBezTo>
                    <a:pt x="9" y="13"/>
                    <a:pt x="11" y="13"/>
                    <a:pt x="13" y="12"/>
                  </a:cubicBezTo>
                  <a:cubicBezTo>
                    <a:pt x="14" y="11"/>
                    <a:pt x="15" y="11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8"/>
                    <a:pt x="15" y="7"/>
                    <a:pt x="15" y="6"/>
                  </a:cubicBezTo>
                  <a:cubicBezTo>
                    <a:pt x="15" y="6"/>
                    <a:pt x="15" y="5"/>
                    <a:pt x="14" y="5"/>
                  </a:cubicBezTo>
                  <a:cubicBezTo>
                    <a:pt x="14" y="4"/>
                    <a:pt x="15" y="4"/>
                    <a:pt x="15" y="4"/>
                  </a:cubicBezTo>
                  <a:cubicBezTo>
                    <a:pt x="15" y="3"/>
                    <a:pt x="15" y="2"/>
                    <a:pt x="15" y="2"/>
                  </a:cubicBezTo>
                  <a:cubicBezTo>
                    <a:pt x="16" y="2"/>
                    <a:pt x="16" y="2"/>
                    <a:pt x="16" y="1"/>
                  </a:cubicBezTo>
                  <a:cubicBezTo>
                    <a:pt x="16" y="1"/>
                    <a:pt x="16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7" y="0"/>
                    <a:pt x="18" y="1"/>
                  </a:cubicBezTo>
                  <a:close/>
                  <a:moveTo>
                    <a:pt x="32" y="25"/>
                  </a:moveTo>
                  <a:cubicBezTo>
                    <a:pt x="32" y="25"/>
                    <a:pt x="32" y="25"/>
                    <a:pt x="32" y="25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3" y="25"/>
                    <a:pt x="34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6" y="26"/>
                    <a:pt x="36" y="26"/>
                    <a:pt x="37" y="27"/>
                  </a:cubicBezTo>
                  <a:cubicBezTo>
                    <a:pt x="38" y="27"/>
                    <a:pt x="39" y="28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30"/>
                    <a:pt x="39" y="30"/>
                    <a:pt x="39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7" y="31"/>
                    <a:pt x="36" y="31"/>
                  </a:cubicBezTo>
                  <a:cubicBezTo>
                    <a:pt x="36" y="31"/>
                    <a:pt x="35" y="31"/>
                    <a:pt x="36" y="30"/>
                  </a:cubicBezTo>
                  <a:cubicBezTo>
                    <a:pt x="35" y="30"/>
                    <a:pt x="35" y="30"/>
                    <a:pt x="34" y="29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29"/>
                    <a:pt x="34" y="29"/>
                    <a:pt x="33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8"/>
                    <a:pt x="33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1" y="26"/>
                    <a:pt x="31" y="27"/>
                    <a:pt x="31" y="27"/>
                  </a:cubicBezTo>
                  <a:cubicBezTo>
                    <a:pt x="31" y="26"/>
                    <a:pt x="30" y="26"/>
                    <a:pt x="31" y="26"/>
                  </a:cubicBezTo>
                  <a:cubicBezTo>
                    <a:pt x="31" y="26"/>
                    <a:pt x="31" y="25"/>
                    <a:pt x="30" y="26"/>
                  </a:cubicBezTo>
                  <a:cubicBezTo>
                    <a:pt x="31" y="25"/>
                    <a:pt x="31" y="26"/>
                    <a:pt x="32" y="25"/>
                  </a:cubicBezTo>
                  <a:close/>
                  <a:moveTo>
                    <a:pt x="22" y="27"/>
                  </a:moveTo>
                  <a:cubicBezTo>
                    <a:pt x="22" y="28"/>
                    <a:pt x="23" y="28"/>
                    <a:pt x="23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5" y="29"/>
                    <a:pt x="25" y="29"/>
                    <a:pt x="25" y="30"/>
                  </a:cubicBezTo>
                  <a:cubicBezTo>
                    <a:pt x="26" y="30"/>
                    <a:pt x="26" y="31"/>
                    <a:pt x="27" y="32"/>
                  </a:cubicBezTo>
                  <a:cubicBezTo>
                    <a:pt x="27" y="32"/>
                    <a:pt x="27" y="33"/>
                    <a:pt x="28" y="33"/>
                  </a:cubicBezTo>
                  <a:cubicBezTo>
                    <a:pt x="28" y="33"/>
                    <a:pt x="29" y="34"/>
                    <a:pt x="29" y="34"/>
                  </a:cubicBezTo>
                  <a:cubicBezTo>
                    <a:pt x="29" y="35"/>
                    <a:pt x="31" y="35"/>
                    <a:pt x="30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2" y="37"/>
                    <a:pt x="32" y="38"/>
                    <a:pt x="32" y="39"/>
                  </a:cubicBezTo>
                  <a:cubicBezTo>
                    <a:pt x="31" y="40"/>
                    <a:pt x="30" y="40"/>
                    <a:pt x="28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6" y="40"/>
                    <a:pt x="26" y="41"/>
                    <a:pt x="25" y="41"/>
                  </a:cubicBezTo>
                  <a:cubicBezTo>
                    <a:pt x="25" y="41"/>
                    <a:pt x="24" y="41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1"/>
                    <a:pt x="21" y="41"/>
                    <a:pt x="21" y="41"/>
                  </a:cubicBezTo>
                  <a:cubicBezTo>
                    <a:pt x="20" y="41"/>
                    <a:pt x="20" y="42"/>
                    <a:pt x="19" y="41"/>
                  </a:cubicBezTo>
                  <a:cubicBezTo>
                    <a:pt x="19" y="42"/>
                    <a:pt x="18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ubicBezTo>
                    <a:pt x="15" y="41"/>
                    <a:pt x="15" y="40"/>
                    <a:pt x="15" y="41"/>
                  </a:cubicBezTo>
                  <a:cubicBezTo>
                    <a:pt x="13" y="40"/>
                    <a:pt x="12" y="38"/>
                    <a:pt x="12" y="37"/>
                  </a:cubicBezTo>
                  <a:cubicBezTo>
                    <a:pt x="11" y="37"/>
                    <a:pt x="11" y="36"/>
                    <a:pt x="11" y="35"/>
                  </a:cubicBezTo>
                  <a:cubicBezTo>
                    <a:pt x="10" y="34"/>
                    <a:pt x="10" y="34"/>
                    <a:pt x="10" y="33"/>
                  </a:cubicBezTo>
                  <a:cubicBezTo>
                    <a:pt x="9" y="33"/>
                    <a:pt x="10" y="33"/>
                    <a:pt x="10" y="33"/>
                  </a:cubicBezTo>
                  <a:cubicBezTo>
                    <a:pt x="10" y="33"/>
                    <a:pt x="9" y="33"/>
                    <a:pt x="9" y="33"/>
                  </a:cubicBezTo>
                  <a:cubicBezTo>
                    <a:pt x="9" y="32"/>
                    <a:pt x="10" y="32"/>
                    <a:pt x="10" y="32"/>
                  </a:cubicBezTo>
                  <a:cubicBezTo>
                    <a:pt x="9" y="32"/>
                    <a:pt x="9" y="31"/>
                    <a:pt x="9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2"/>
                  </a:cubicBezTo>
                  <a:cubicBezTo>
                    <a:pt x="11" y="32"/>
                    <a:pt x="12" y="32"/>
                    <a:pt x="12" y="33"/>
                  </a:cubicBezTo>
                  <a:cubicBezTo>
                    <a:pt x="13" y="34"/>
                    <a:pt x="14" y="36"/>
                    <a:pt x="16" y="37"/>
                  </a:cubicBezTo>
                  <a:cubicBezTo>
                    <a:pt x="16" y="37"/>
                    <a:pt x="17" y="37"/>
                    <a:pt x="17" y="37"/>
                  </a:cubicBezTo>
                  <a:cubicBezTo>
                    <a:pt x="18" y="37"/>
                    <a:pt x="19" y="37"/>
                    <a:pt x="20" y="37"/>
                  </a:cubicBezTo>
                  <a:cubicBezTo>
                    <a:pt x="21" y="38"/>
                    <a:pt x="21" y="37"/>
                    <a:pt x="22" y="37"/>
                  </a:cubicBezTo>
                  <a:cubicBezTo>
                    <a:pt x="22" y="37"/>
                    <a:pt x="23" y="38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4" y="37"/>
                    <a:pt x="25" y="37"/>
                    <a:pt x="26" y="37"/>
                  </a:cubicBezTo>
                  <a:cubicBezTo>
                    <a:pt x="25" y="36"/>
                    <a:pt x="26" y="35"/>
                    <a:pt x="25" y="35"/>
                  </a:cubicBezTo>
                  <a:cubicBezTo>
                    <a:pt x="25" y="34"/>
                    <a:pt x="24" y="34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2"/>
                    <a:pt x="23" y="32"/>
                  </a:cubicBezTo>
                  <a:cubicBezTo>
                    <a:pt x="23" y="32"/>
                    <a:pt x="23" y="32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2" y="30"/>
                    <a:pt x="22" y="30"/>
                  </a:cubicBezTo>
                  <a:cubicBezTo>
                    <a:pt x="22" y="30"/>
                    <a:pt x="22" y="30"/>
                    <a:pt x="23" y="30"/>
                  </a:cubicBezTo>
                  <a:cubicBezTo>
                    <a:pt x="23" y="29"/>
                    <a:pt x="22" y="29"/>
                    <a:pt x="22" y="29"/>
                  </a:cubicBezTo>
                  <a:cubicBezTo>
                    <a:pt x="22" y="29"/>
                    <a:pt x="22" y="29"/>
                    <a:pt x="21" y="29"/>
                  </a:cubicBezTo>
                  <a:cubicBezTo>
                    <a:pt x="21" y="28"/>
                    <a:pt x="21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8" y="28"/>
                  </a:cubicBezTo>
                  <a:cubicBezTo>
                    <a:pt x="18" y="29"/>
                    <a:pt x="18" y="30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9" y="32"/>
                    <a:pt x="20" y="33"/>
                  </a:cubicBezTo>
                  <a:cubicBezTo>
                    <a:pt x="20" y="33"/>
                    <a:pt x="19" y="34"/>
                    <a:pt x="19" y="34"/>
                  </a:cubicBezTo>
                  <a:cubicBezTo>
                    <a:pt x="19" y="34"/>
                    <a:pt x="19" y="35"/>
                    <a:pt x="18" y="35"/>
                  </a:cubicBezTo>
                  <a:cubicBezTo>
                    <a:pt x="18" y="34"/>
                    <a:pt x="18" y="35"/>
                    <a:pt x="18" y="35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2"/>
                    <a:pt x="17" y="31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0"/>
                    <a:pt x="16" y="29"/>
                    <a:pt x="16" y="28"/>
                  </a:cubicBezTo>
                  <a:cubicBezTo>
                    <a:pt x="16" y="28"/>
                    <a:pt x="17" y="28"/>
                    <a:pt x="17" y="27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7"/>
                    <a:pt x="19" y="26"/>
                    <a:pt x="20" y="27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2" y="27"/>
                    <a:pt x="22" y="27"/>
                    <a:pt x="22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15"/>
            <p:cNvSpPr>
              <a:spLocks noEditPoints="1"/>
            </p:cNvSpPr>
            <p:nvPr/>
          </p:nvSpPr>
          <p:spPr bwMode="auto">
            <a:xfrm>
              <a:off x="5268" y="4115"/>
              <a:ext cx="98" cy="115"/>
            </a:xfrm>
            <a:custGeom>
              <a:avLst/>
              <a:gdLst>
                <a:gd name="T0" fmla="*/ 35 w 38"/>
                <a:gd name="T1" fmla="*/ 4 h 43"/>
                <a:gd name="T2" fmla="*/ 38 w 38"/>
                <a:gd name="T3" fmla="*/ 8 h 43"/>
                <a:gd name="T4" fmla="*/ 36 w 38"/>
                <a:gd name="T5" fmla="*/ 15 h 43"/>
                <a:gd name="T6" fmla="*/ 36 w 38"/>
                <a:gd name="T7" fmla="*/ 19 h 43"/>
                <a:gd name="T8" fmla="*/ 36 w 38"/>
                <a:gd name="T9" fmla="*/ 31 h 43"/>
                <a:gd name="T10" fmla="*/ 37 w 38"/>
                <a:gd name="T11" fmla="*/ 33 h 43"/>
                <a:gd name="T12" fmla="*/ 34 w 38"/>
                <a:gd name="T13" fmla="*/ 42 h 43"/>
                <a:gd name="T14" fmla="*/ 33 w 38"/>
                <a:gd name="T15" fmla="*/ 40 h 43"/>
                <a:gd name="T16" fmla="*/ 32 w 38"/>
                <a:gd name="T17" fmla="*/ 37 h 43"/>
                <a:gd name="T18" fmla="*/ 32 w 38"/>
                <a:gd name="T19" fmla="*/ 36 h 43"/>
                <a:gd name="T20" fmla="*/ 32 w 38"/>
                <a:gd name="T21" fmla="*/ 35 h 43"/>
                <a:gd name="T22" fmla="*/ 32 w 38"/>
                <a:gd name="T23" fmla="*/ 35 h 43"/>
                <a:gd name="T24" fmla="*/ 33 w 38"/>
                <a:gd name="T25" fmla="*/ 21 h 43"/>
                <a:gd name="T26" fmla="*/ 32 w 38"/>
                <a:gd name="T27" fmla="*/ 5 h 43"/>
                <a:gd name="T28" fmla="*/ 25 w 38"/>
                <a:gd name="T29" fmla="*/ 3 h 43"/>
                <a:gd name="T30" fmla="*/ 17 w 38"/>
                <a:gd name="T31" fmla="*/ 4 h 43"/>
                <a:gd name="T32" fmla="*/ 14 w 38"/>
                <a:gd name="T33" fmla="*/ 5 h 43"/>
                <a:gd name="T34" fmla="*/ 18 w 38"/>
                <a:gd name="T35" fmla="*/ 0 h 43"/>
                <a:gd name="T36" fmla="*/ 28 w 38"/>
                <a:gd name="T37" fmla="*/ 0 h 43"/>
                <a:gd name="T38" fmla="*/ 17 w 38"/>
                <a:gd name="T39" fmla="*/ 14 h 43"/>
                <a:gd name="T40" fmla="*/ 17 w 38"/>
                <a:gd name="T41" fmla="*/ 19 h 43"/>
                <a:gd name="T42" fmla="*/ 21 w 38"/>
                <a:gd name="T43" fmla="*/ 21 h 43"/>
                <a:gd name="T44" fmla="*/ 23 w 38"/>
                <a:gd name="T45" fmla="*/ 24 h 43"/>
                <a:gd name="T46" fmla="*/ 19 w 38"/>
                <a:gd name="T47" fmla="*/ 26 h 43"/>
                <a:gd name="T48" fmla="*/ 15 w 38"/>
                <a:gd name="T49" fmla="*/ 27 h 43"/>
                <a:gd name="T50" fmla="*/ 10 w 38"/>
                <a:gd name="T51" fmla="*/ 26 h 43"/>
                <a:gd name="T52" fmla="*/ 10 w 38"/>
                <a:gd name="T53" fmla="*/ 21 h 43"/>
                <a:gd name="T54" fmla="*/ 10 w 38"/>
                <a:gd name="T55" fmla="*/ 19 h 43"/>
                <a:gd name="T56" fmla="*/ 8 w 38"/>
                <a:gd name="T57" fmla="*/ 17 h 43"/>
                <a:gd name="T58" fmla="*/ 15 w 38"/>
                <a:gd name="T59" fmla="*/ 14 h 43"/>
                <a:gd name="T60" fmla="*/ 12 w 38"/>
                <a:gd name="T61" fmla="*/ 11 h 43"/>
                <a:gd name="T62" fmla="*/ 5 w 38"/>
                <a:gd name="T63" fmla="*/ 10 h 43"/>
                <a:gd name="T64" fmla="*/ 6 w 38"/>
                <a:gd name="T65" fmla="*/ 19 h 43"/>
                <a:gd name="T66" fmla="*/ 4 w 38"/>
                <a:gd name="T67" fmla="*/ 24 h 43"/>
                <a:gd name="T68" fmla="*/ 4 w 38"/>
                <a:gd name="T69" fmla="*/ 30 h 43"/>
                <a:gd name="T70" fmla="*/ 5 w 38"/>
                <a:gd name="T71" fmla="*/ 35 h 43"/>
                <a:gd name="T72" fmla="*/ 4 w 38"/>
                <a:gd name="T73" fmla="*/ 36 h 43"/>
                <a:gd name="T74" fmla="*/ 0 w 38"/>
                <a:gd name="T75" fmla="*/ 30 h 43"/>
                <a:gd name="T76" fmla="*/ 0 w 38"/>
                <a:gd name="T77" fmla="*/ 28 h 43"/>
                <a:gd name="T78" fmla="*/ 3 w 38"/>
                <a:gd name="T79" fmla="*/ 10 h 43"/>
                <a:gd name="T80" fmla="*/ 23 w 38"/>
                <a:gd name="T81" fmla="*/ 14 h 43"/>
                <a:gd name="T82" fmla="*/ 26 w 38"/>
                <a:gd name="T83" fmla="*/ 18 h 43"/>
                <a:gd name="T84" fmla="*/ 22 w 38"/>
                <a:gd name="T85" fmla="*/ 13 h 43"/>
                <a:gd name="T86" fmla="*/ 24 w 38"/>
                <a:gd name="T87" fmla="*/ 31 h 43"/>
                <a:gd name="T88" fmla="*/ 21 w 38"/>
                <a:gd name="T89" fmla="*/ 34 h 43"/>
                <a:gd name="T90" fmla="*/ 16 w 38"/>
                <a:gd name="T91" fmla="*/ 34 h 43"/>
                <a:gd name="T92" fmla="*/ 9 w 38"/>
                <a:gd name="T93" fmla="*/ 34 h 43"/>
                <a:gd name="T94" fmla="*/ 9 w 38"/>
                <a:gd name="T95" fmla="*/ 32 h 43"/>
                <a:gd name="T96" fmla="*/ 22 w 38"/>
                <a:gd name="T97" fmla="*/ 3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" h="43">
                  <a:moveTo>
                    <a:pt x="28" y="0"/>
                  </a:moveTo>
                  <a:cubicBezTo>
                    <a:pt x="30" y="0"/>
                    <a:pt x="31" y="1"/>
                    <a:pt x="32" y="2"/>
                  </a:cubicBezTo>
                  <a:cubicBezTo>
                    <a:pt x="34" y="2"/>
                    <a:pt x="34" y="3"/>
                    <a:pt x="35" y="4"/>
                  </a:cubicBezTo>
                  <a:cubicBezTo>
                    <a:pt x="35" y="4"/>
                    <a:pt x="35" y="5"/>
                    <a:pt x="36" y="5"/>
                  </a:cubicBezTo>
                  <a:cubicBezTo>
                    <a:pt x="36" y="6"/>
                    <a:pt x="36" y="7"/>
                    <a:pt x="37" y="7"/>
                  </a:cubicBezTo>
                  <a:cubicBezTo>
                    <a:pt x="37" y="8"/>
                    <a:pt x="38" y="8"/>
                    <a:pt x="38" y="8"/>
                  </a:cubicBezTo>
                  <a:cubicBezTo>
                    <a:pt x="37" y="9"/>
                    <a:pt x="38" y="10"/>
                    <a:pt x="37" y="11"/>
                  </a:cubicBezTo>
                  <a:cubicBezTo>
                    <a:pt x="37" y="12"/>
                    <a:pt x="37" y="12"/>
                    <a:pt x="36" y="13"/>
                  </a:cubicBezTo>
                  <a:cubicBezTo>
                    <a:pt x="37" y="14"/>
                    <a:pt x="36" y="15"/>
                    <a:pt x="36" y="15"/>
                  </a:cubicBezTo>
                  <a:cubicBezTo>
                    <a:pt x="36" y="15"/>
                    <a:pt x="36" y="16"/>
                    <a:pt x="36" y="16"/>
                  </a:cubicBezTo>
                  <a:cubicBezTo>
                    <a:pt x="36" y="16"/>
                    <a:pt x="36" y="17"/>
                    <a:pt x="36" y="17"/>
                  </a:cubicBezTo>
                  <a:cubicBezTo>
                    <a:pt x="36" y="18"/>
                    <a:pt x="36" y="18"/>
                    <a:pt x="36" y="19"/>
                  </a:cubicBezTo>
                  <a:cubicBezTo>
                    <a:pt x="36" y="20"/>
                    <a:pt x="35" y="21"/>
                    <a:pt x="36" y="21"/>
                  </a:cubicBezTo>
                  <a:cubicBezTo>
                    <a:pt x="36" y="22"/>
                    <a:pt x="35" y="22"/>
                    <a:pt x="36" y="23"/>
                  </a:cubicBezTo>
                  <a:cubicBezTo>
                    <a:pt x="35" y="26"/>
                    <a:pt x="37" y="28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2"/>
                    <a:pt x="36" y="32"/>
                    <a:pt x="36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6"/>
                    <a:pt x="37" y="38"/>
                    <a:pt x="37" y="41"/>
                  </a:cubicBezTo>
                  <a:cubicBezTo>
                    <a:pt x="36" y="42"/>
                    <a:pt x="35" y="43"/>
                    <a:pt x="34" y="42"/>
                  </a:cubicBezTo>
                  <a:cubicBezTo>
                    <a:pt x="33" y="42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2" y="39"/>
                    <a:pt x="32" y="39"/>
                    <a:pt x="32" y="38"/>
                  </a:cubicBezTo>
                  <a:cubicBezTo>
                    <a:pt x="32" y="38"/>
                    <a:pt x="33" y="38"/>
                    <a:pt x="33" y="38"/>
                  </a:cubicBezTo>
                  <a:cubicBezTo>
                    <a:pt x="32" y="38"/>
                    <a:pt x="32" y="38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6"/>
                    <a:pt x="32" y="36"/>
                  </a:cubicBezTo>
                  <a:cubicBezTo>
                    <a:pt x="32" y="36"/>
                    <a:pt x="32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0"/>
                    <a:pt x="32" y="26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16"/>
                    <a:pt x="33" y="11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3" y="5"/>
                    <a:pt x="32" y="6"/>
                    <a:pt x="32" y="5"/>
                  </a:cubicBezTo>
                  <a:cubicBezTo>
                    <a:pt x="31" y="4"/>
                    <a:pt x="30" y="3"/>
                    <a:pt x="29" y="3"/>
                  </a:cubicBezTo>
                  <a:cubicBezTo>
                    <a:pt x="28" y="3"/>
                    <a:pt x="27" y="3"/>
                    <a:pt x="26" y="3"/>
                  </a:cubicBezTo>
                  <a:cubicBezTo>
                    <a:pt x="25" y="2"/>
                    <a:pt x="25" y="3"/>
                    <a:pt x="25" y="3"/>
                  </a:cubicBezTo>
                  <a:cubicBezTo>
                    <a:pt x="23" y="3"/>
                    <a:pt x="22" y="3"/>
                    <a:pt x="21" y="3"/>
                  </a:cubicBezTo>
                  <a:cubicBezTo>
                    <a:pt x="20" y="3"/>
                    <a:pt x="19" y="3"/>
                    <a:pt x="19" y="4"/>
                  </a:cubicBezTo>
                  <a:cubicBezTo>
                    <a:pt x="18" y="4"/>
                    <a:pt x="18" y="4"/>
                    <a:pt x="17" y="4"/>
                  </a:cubicBezTo>
                  <a:cubicBezTo>
                    <a:pt x="17" y="4"/>
                    <a:pt x="16" y="4"/>
                    <a:pt x="16" y="4"/>
                  </a:cubicBezTo>
                  <a:cubicBezTo>
                    <a:pt x="16" y="5"/>
                    <a:pt x="15" y="4"/>
                    <a:pt x="15" y="5"/>
                  </a:cubicBezTo>
                  <a:cubicBezTo>
                    <a:pt x="15" y="4"/>
                    <a:pt x="14" y="5"/>
                    <a:pt x="14" y="5"/>
                  </a:cubicBezTo>
                  <a:cubicBezTo>
                    <a:pt x="13" y="5"/>
                    <a:pt x="12" y="5"/>
                    <a:pt x="11" y="4"/>
                  </a:cubicBezTo>
                  <a:cubicBezTo>
                    <a:pt x="11" y="3"/>
                    <a:pt x="13" y="3"/>
                    <a:pt x="13" y="2"/>
                  </a:cubicBezTo>
                  <a:cubicBezTo>
                    <a:pt x="15" y="2"/>
                    <a:pt x="17" y="1"/>
                    <a:pt x="18" y="0"/>
                  </a:cubicBezTo>
                  <a:cubicBezTo>
                    <a:pt x="19" y="0"/>
                    <a:pt x="21" y="0"/>
                    <a:pt x="22" y="0"/>
                  </a:cubicBezTo>
                  <a:cubicBezTo>
                    <a:pt x="24" y="0"/>
                    <a:pt x="25" y="0"/>
                    <a:pt x="27" y="0"/>
                  </a:cubicBezTo>
                  <a:cubicBezTo>
                    <a:pt x="27" y="0"/>
                    <a:pt x="28" y="0"/>
                    <a:pt x="28" y="0"/>
                  </a:cubicBezTo>
                  <a:close/>
                  <a:moveTo>
                    <a:pt x="17" y="10"/>
                  </a:moveTo>
                  <a:cubicBezTo>
                    <a:pt x="18" y="11"/>
                    <a:pt x="17" y="13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8" y="15"/>
                    <a:pt x="18" y="15"/>
                    <a:pt x="19" y="15"/>
                  </a:cubicBezTo>
                  <a:cubicBezTo>
                    <a:pt x="19" y="16"/>
                    <a:pt x="21" y="16"/>
                    <a:pt x="20" y="17"/>
                  </a:cubicBezTo>
                  <a:cubicBezTo>
                    <a:pt x="20" y="18"/>
                    <a:pt x="18" y="19"/>
                    <a:pt x="17" y="19"/>
                  </a:cubicBezTo>
                  <a:cubicBezTo>
                    <a:pt x="17" y="20"/>
                    <a:pt x="16" y="20"/>
                    <a:pt x="17" y="21"/>
                  </a:cubicBezTo>
                  <a:cubicBezTo>
                    <a:pt x="18" y="21"/>
                    <a:pt x="19" y="21"/>
                    <a:pt x="20" y="21"/>
                  </a:cubicBezTo>
                  <a:cubicBezTo>
                    <a:pt x="20" y="21"/>
                    <a:pt x="21" y="20"/>
                    <a:pt x="21" y="21"/>
                  </a:cubicBezTo>
                  <a:cubicBezTo>
                    <a:pt x="22" y="21"/>
                    <a:pt x="22" y="21"/>
                    <a:pt x="22" y="22"/>
                  </a:cubicBezTo>
                  <a:cubicBezTo>
                    <a:pt x="22" y="22"/>
                    <a:pt x="23" y="22"/>
                    <a:pt x="22" y="23"/>
                  </a:cubicBezTo>
                  <a:cubicBezTo>
                    <a:pt x="22" y="23"/>
                    <a:pt x="23" y="23"/>
                    <a:pt x="23" y="24"/>
                  </a:cubicBezTo>
                  <a:cubicBezTo>
                    <a:pt x="23" y="25"/>
                    <a:pt x="22" y="25"/>
                    <a:pt x="21" y="25"/>
                  </a:cubicBezTo>
                  <a:cubicBezTo>
                    <a:pt x="21" y="25"/>
                    <a:pt x="20" y="25"/>
                    <a:pt x="20" y="25"/>
                  </a:cubicBezTo>
                  <a:cubicBezTo>
                    <a:pt x="20" y="26"/>
                    <a:pt x="19" y="25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8" y="26"/>
                    <a:pt x="17" y="26"/>
                  </a:cubicBezTo>
                  <a:cubicBezTo>
                    <a:pt x="17" y="27"/>
                    <a:pt x="16" y="26"/>
                    <a:pt x="15" y="27"/>
                  </a:cubicBezTo>
                  <a:cubicBezTo>
                    <a:pt x="15" y="26"/>
                    <a:pt x="15" y="27"/>
                    <a:pt x="14" y="27"/>
                  </a:cubicBezTo>
                  <a:cubicBezTo>
                    <a:pt x="14" y="27"/>
                    <a:pt x="13" y="27"/>
                    <a:pt x="13" y="27"/>
                  </a:cubicBezTo>
                  <a:cubicBezTo>
                    <a:pt x="12" y="27"/>
                    <a:pt x="11" y="27"/>
                    <a:pt x="10" y="26"/>
                  </a:cubicBezTo>
                  <a:cubicBezTo>
                    <a:pt x="10" y="26"/>
                    <a:pt x="10" y="25"/>
                    <a:pt x="10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0" y="22"/>
                    <a:pt x="9" y="21"/>
                    <a:pt x="10" y="21"/>
                  </a:cubicBezTo>
                  <a:cubicBezTo>
                    <a:pt x="9" y="20"/>
                    <a:pt x="11" y="20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9" y="19"/>
                    <a:pt x="9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3" y="15"/>
                    <a:pt x="15" y="15"/>
                    <a:pt x="15" y="14"/>
                  </a:cubicBezTo>
                  <a:cubicBezTo>
                    <a:pt x="15" y="13"/>
                    <a:pt x="15" y="12"/>
                    <a:pt x="15" y="12"/>
                  </a:cubicBezTo>
                  <a:cubicBezTo>
                    <a:pt x="14" y="13"/>
                    <a:pt x="13" y="12"/>
                    <a:pt x="12" y="12"/>
                  </a:cubicBezTo>
                  <a:cubicBezTo>
                    <a:pt x="13" y="11"/>
                    <a:pt x="12" y="11"/>
                    <a:pt x="12" y="11"/>
                  </a:cubicBezTo>
                  <a:cubicBezTo>
                    <a:pt x="13" y="10"/>
                    <a:pt x="15" y="9"/>
                    <a:pt x="16" y="10"/>
                  </a:cubicBezTo>
                  <a:lnTo>
                    <a:pt x="17" y="10"/>
                  </a:lnTo>
                  <a:close/>
                  <a:moveTo>
                    <a:pt x="5" y="10"/>
                  </a:moveTo>
                  <a:cubicBezTo>
                    <a:pt x="5" y="11"/>
                    <a:pt x="6" y="12"/>
                    <a:pt x="6" y="12"/>
                  </a:cubicBezTo>
                  <a:cubicBezTo>
                    <a:pt x="6" y="13"/>
                    <a:pt x="6" y="14"/>
                    <a:pt x="6" y="15"/>
                  </a:cubicBezTo>
                  <a:cubicBezTo>
                    <a:pt x="6" y="16"/>
                    <a:pt x="6" y="17"/>
                    <a:pt x="6" y="19"/>
                  </a:cubicBezTo>
                  <a:cubicBezTo>
                    <a:pt x="6" y="20"/>
                    <a:pt x="5" y="20"/>
                    <a:pt x="5" y="21"/>
                  </a:cubicBezTo>
                  <a:cubicBezTo>
                    <a:pt x="5" y="22"/>
                    <a:pt x="5" y="22"/>
                    <a:pt x="4" y="22"/>
                  </a:cubicBezTo>
                  <a:cubicBezTo>
                    <a:pt x="5" y="23"/>
                    <a:pt x="5" y="24"/>
                    <a:pt x="4" y="24"/>
                  </a:cubicBezTo>
                  <a:cubicBezTo>
                    <a:pt x="5" y="25"/>
                    <a:pt x="4" y="25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8"/>
                    <a:pt x="5" y="28"/>
                    <a:pt x="4" y="30"/>
                  </a:cubicBezTo>
                  <a:cubicBezTo>
                    <a:pt x="5" y="31"/>
                    <a:pt x="5" y="31"/>
                    <a:pt x="5" y="32"/>
                  </a:cubicBezTo>
                  <a:cubicBezTo>
                    <a:pt x="5" y="32"/>
                    <a:pt x="5" y="33"/>
                    <a:pt x="6" y="34"/>
                  </a:cubicBezTo>
                  <a:cubicBezTo>
                    <a:pt x="6" y="35"/>
                    <a:pt x="5" y="35"/>
                    <a:pt x="5" y="35"/>
                  </a:cubicBezTo>
                  <a:cubicBezTo>
                    <a:pt x="5" y="35"/>
                    <a:pt x="5" y="35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4" y="36"/>
                    <a:pt x="4" y="36"/>
                  </a:cubicBezTo>
                  <a:cubicBezTo>
                    <a:pt x="3" y="35"/>
                    <a:pt x="2" y="35"/>
                    <a:pt x="2" y="34"/>
                  </a:cubicBezTo>
                  <a:cubicBezTo>
                    <a:pt x="1" y="33"/>
                    <a:pt x="2" y="32"/>
                    <a:pt x="1" y="31"/>
                  </a:cubicBezTo>
                  <a:cubicBezTo>
                    <a:pt x="1" y="30"/>
                    <a:pt x="0" y="30"/>
                    <a:pt x="0" y="30"/>
                  </a:cubicBezTo>
                  <a:cubicBezTo>
                    <a:pt x="0" y="29"/>
                    <a:pt x="1" y="29"/>
                    <a:pt x="1" y="29"/>
                  </a:cubicBezTo>
                  <a:cubicBezTo>
                    <a:pt x="0" y="29"/>
                    <a:pt x="1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4"/>
                    <a:pt x="0" y="22"/>
                    <a:pt x="1" y="19"/>
                  </a:cubicBezTo>
                  <a:cubicBezTo>
                    <a:pt x="1" y="19"/>
                    <a:pt x="1" y="19"/>
                    <a:pt x="1" y="18"/>
                  </a:cubicBezTo>
                  <a:cubicBezTo>
                    <a:pt x="1" y="15"/>
                    <a:pt x="3" y="13"/>
                    <a:pt x="3" y="10"/>
                  </a:cubicBezTo>
                  <a:cubicBezTo>
                    <a:pt x="3" y="10"/>
                    <a:pt x="3" y="9"/>
                    <a:pt x="4" y="9"/>
                  </a:cubicBezTo>
                  <a:cubicBezTo>
                    <a:pt x="4" y="9"/>
                    <a:pt x="5" y="10"/>
                    <a:pt x="5" y="10"/>
                  </a:cubicBezTo>
                  <a:close/>
                  <a:moveTo>
                    <a:pt x="23" y="14"/>
                  </a:moveTo>
                  <a:cubicBezTo>
                    <a:pt x="23" y="13"/>
                    <a:pt x="23" y="14"/>
                    <a:pt x="23" y="14"/>
                  </a:cubicBezTo>
                  <a:cubicBezTo>
                    <a:pt x="25" y="14"/>
                    <a:pt x="27" y="15"/>
                    <a:pt x="27" y="16"/>
                  </a:cubicBezTo>
                  <a:cubicBezTo>
                    <a:pt x="27" y="17"/>
                    <a:pt x="26" y="17"/>
                    <a:pt x="26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3" y="16"/>
                    <a:pt x="22" y="15"/>
                    <a:pt x="21" y="14"/>
                  </a:cubicBezTo>
                  <a:cubicBezTo>
                    <a:pt x="21" y="13"/>
                    <a:pt x="22" y="13"/>
                    <a:pt x="22" y="13"/>
                  </a:cubicBezTo>
                  <a:lnTo>
                    <a:pt x="23" y="14"/>
                  </a:lnTo>
                  <a:close/>
                  <a:moveTo>
                    <a:pt x="22" y="31"/>
                  </a:moveTo>
                  <a:cubicBezTo>
                    <a:pt x="23" y="31"/>
                    <a:pt x="24" y="30"/>
                    <a:pt x="24" y="31"/>
                  </a:cubicBezTo>
                  <a:cubicBezTo>
                    <a:pt x="24" y="31"/>
                    <a:pt x="24" y="32"/>
                    <a:pt x="24" y="32"/>
                  </a:cubicBezTo>
                  <a:cubicBezTo>
                    <a:pt x="23" y="32"/>
                    <a:pt x="24" y="33"/>
                    <a:pt x="23" y="33"/>
                  </a:cubicBezTo>
                  <a:cubicBezTo>
                    <a:pt x="23" y="34"/>
                    <a:pt x="22" y="34"/>
                    <a:pt x="21" y="34"/>
                  </a:cubicBezTo>
                  <a:cubicBezTo>
                    <a:pt x="21" y="34"/>
                    <a:pt x="21" y="34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8" y="34"/>
                    <a:pt x="17" y="33"/>
                    <a:pt x="16" y="34"/>
                  </a:cubicBezTo>
                  <a:cubicBezTo>
                    <a:pt x="16" y="34"/>
                    <a:pt x="15" y="34"/>
                    <a:pt x="14" y="34"/>
                  </a:cubicBezTo>
                  <a:cubicBezTo>
                    <a:pt x="13" y="35"/>
                    <a:pt x="12" y="35"/>
                    <a:pt x="11" y="34"/>
                  </a:cubicBezTo>
                  <a:cubicBezTo>
                    <a:pt x="10" y="34"/>
                    <a:pt x="10" y="34"/>
                    <a:pt x="9" y="34"/>
                  </a:cubicBezTo>
                  <a:cubicBezTo>
                    <a:pt x="9" y="34"/>
                    <a:pt x="9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2"/>
                    <a:pt x="9" y="32"/>
                    <a:pt x="9" y="32"/>
                  </a:cubicBezTo>
                  <a:cubicBezTo>
                    <a:pt x="10" y="31"/>
                    <a:pt x="11" y="31"/>
                    <a:pt x="12" y="31"/>
                  </a:cubicBezTo>
                  <a:cubicBezTo>
                    <a:pt x="15" y="31"/>
                    <a:pt x="17" y="30"/>
                    <a:pt x="20" y="30"/>
                  </a:cubicBezTo>
                  <a:cubicBezTo>
                    <a:pt x="20" y="31"/>
                    <a:pt x="22" y="31"/>
                    <a:pt x="2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5" name="Freeform 16"/>
            <p:cNvSpPr>
              <a:spLocks noEditPoints="1"/>
            </p:cNvSpPr>
            <p:nvPr/>
          </p:nvSpPr>
          <p:spPr bwMode="auto">
            <a:xfrm>
              <a:off x="5537" y="4091"/>
              <a:ext cx="202" cy="222"/>
            </a:xfrm>
            <a:custGeom>
              <a:avLst/>
              <a:gdLst>
                <a:gd name="T0" fmla="*/ 43 w 78"/>
                <a:gd name="T1" fmla="*/ 32 h 83"/>
                <a:gd name="T2" fmla="*/ 45 w 78"/>
                <a:gd name="T3" fmla="*/ 40 h 83"/>
                <a:gd name="T4" fmla="*/ 62 w 78"/>
                <a:gd name="T5" fmla="*/ 67 h 83"/>
                <a:gd name="T6" fmla="*/ 69 w 78"/>
                <a:gd name="T7" fmla="*/ 67 h 83"/>
                <a:gd name="T8" fmla="*/ 71 w 78"/>
                <a:gd name="T9" fmla="*/ 66 h 83"/>
                <a:gd name="T10" fmla="*/ 73 w 78"/>
                <a:gd name="T11" fmla="*/ 62 h 83"/>
                <a:gd name="T12" fmla="*/ 75 w 78"/>
                <a:gd name="T13" fmla="*/ 66 h 83"/>
                <a:gd name="T14" fmla="*/ 76 w 78"/>
                <a:gd name="T15" fmla="*/ 68 h 83"/>
                <a:gd name="T16" fmla="*/ 77 w 78"/>
                <a:gd name="T17" fmla="*/ 72 h 83"/>
                <a:gd name="T18" fmla="*/ 78 w 78"/>
                <a:gd name="T19" fmla="*/ 74 h 83"/>
                <a:gd name="T20" fmla="*/ 78 w 78"/>
                <a:gd name="T21" fmla="*/ 79 h 83"/>
                <a:gd name="T22" fmla="*/ 59 w 78"/>
                <a:gd name="T23" fmla="*/ 76 h 83"/>
                <a:gd name="T24" fmla="*/ 35 w 78"/>
                <a:gd name="T25" fmla="*/ 53 h 83"/>
                <a:gd name="T26" fmla="*/ 19 w 78"/>
                <a:gd name="T27" fmla="*/ 66 h 83"/>
                <a:gd name="T28" fmla="*/ 5 w 78"/>
                <a:gd name="T29" fmla="*/ 73 h 83"/>
                <a:gd name="T30" fmla="*/ 0 w 78"/>
                <a:gd name="T31" fmla="*/ 63 h 83"/>
                <a:gd name="T32" fmla="*/ 2 w 78"/>
                <a:gd name="T33" fmla="*/ 53 h 83"/>
                <a:gd name="T34" fmla="*/ 3 w 78"/>
                <a:gd name="T35" fmla="*/ 38 h 83"/>
                <a:gd name="T36" fmla="*/ 2 w 78"/>
                <a:gd name="T37" fmla="*/ 33 h 83"/>
                <a:gd name="T38" fmla="*/ 5 w 78"/>
                <a:gd name="T39" fmla="*/ 17 h 83"/>
                <a:gd name="T40" fmla="*/ 10 w 78"/>
                <a:gd name="T41" fmla="*/ 14 h 83"/>
                <a:gd name="T42" fmla="*/ 11 w 78"/>
                <a:gd name="T43" fmla="*/ 35 h 83"/>
                <a:gd name="T44" fmla="*/ 24 w 78"/>
                <a:gd name="T45" fmla="*/ 31 h 83"/>
                <a:gd name="T46" fmla="*/ 18 w 78"/>
                <a:gd name="T47" fmla="*/ 22 h 83"/>
                <a:gd name="T48" fmla="*/ 29 w 78"/>
                <a:gd name="T49" fmla="*/ 15 h 83"/>
                <a:gd name="T50" fmla="*/ 26 w 78"/>
                <a:gd name="T51" fmla="*/ 12 h 83"/>
                <a:gd name="T52" fmla="*/ 15 w 78"/>
                <a:gd name="T53" fmla="*/ 12 h 83"/>
                <a:gd name="T54" fmla="*/ 26 w 78"/>
                <a:gd name="T55" fmla="*/ 4 h 83"/>
                <a:gd name="T56" fmla="*/ 45 w 78"/>
                <a:gd name="T57" fmla="*/ 0 h 83"/>
                <a:gd name="T58" fmla="*/ 50 w 78"/>
                <a:gd name="T59" fmla="*/ 7 h 83"/>
                <a:gd name="T60" fmla="*/ 47 w 78"/>
                <a:gd name="T61" fmla="*/ 18 h 83"/>
                <a:gd name="T62" fmla="*/ 52 w 78"/>
                <a:gd name="T63" fmla="*/ 23 h 83"/>
                <a:gd name="T64" fmla="*/ 35 w 78"/>
                <a:gd name="T65" fmla="*/ 24 h 83"/>
                <a:gd name="T66" fmla="*/ 74 w 78"/>
                <a:gd name="T67" fmla="*/ 39 h 83"/>
                <a:gd name="T68" fmla="*/ 72 w 78"/>
                <a:gd name="T69" fmla="*/ 33 h 83"/>
                <a:gd name="T70" fmla="*/ 72 w 78"/>
                <a:gd name="T71" fmla="*/ 31 h 83"/>
                <a:gd name="T72" fmla="*/ 71 w 78"/>
                <a:gd name="T73" fmla="*/ 35 h 83"/>
                <a:gd name="T74" fmla="*/ 70 w 78"/>
                <a:gd name="T75" fmla="*/ 46 h 83"/>
                <a:gd name="T76" fmla="*/ 71 w 78"/>
                <a:gd name="T77" fmla="*/ 50 h 83"/>
                <a:gd name="T78" fmla="*/ 69 w 78"/>
                <a:gd name="T79" fmla="*/ 57 h 83"/>
                <a:gd name="T80" fmla="*/ 68 w 78"/>
                <a:gd name="T81" fmla="*/ 50 h 83"/>
                <a:gd name="T82" fmla="*/ 69 w 78"/>
                <a:gd name="T83" fmla="*/ 43 h 83"/>
                <a:gd name="T84" fmla="*/ 70 w 78"/>
                <a:gd name="T85" fmla="*/ 32 h 83"/>
                <a:gd name="T86" fmla="*/ 33 w 78"/>
                <a:gd name="T87" fmla="*/ 42 h 83"/>
                <a:gd name="T88" fmla="*/ 12 w 78"/>
                <a:gd name="T89" fmla="*/ 60 h 83"/>
                <a:gd name="T90" fmla="*/ 9 w 78"/>
                <a:gd name="T91" fmla="*/ 52 h 83"/>
                <a:gd name="T92" fmla="*/ 23 w 78"/>
                <a:gd name="T93" fmla="*/ 43 h 83"/>
                <a:gd name="T94" fmla="*/ 34 w 78"/>
                <a:gd name="T95" fmla="*/ 41 h 83"/>
                <a:gd name="T96" fmla="*/ 74 w 78"/>
                <a:gd name="T97" fmla="*/ 48 h 83"/>
                <a:gd name="T98" fmla="*/ 72 w 78"/>
                <a:gd name="T99" fmla="*/ 53 h 83"/>
                <a:gd name="T100" fmla="*/ 72 w 78"/>
                <a:gd name="T101" fmla="*/ 48 h 83"/>
                <a:gd name="T102" fmla="*/ 73 w 78"/>
                <a:gd name="T103" fmla="*/ 45 h 83"/>
                <a:gd name="T104" fmla="*/ 70 w 78"/>
                <a:gd name="T105" fmla="*/ 54 h 83"/>
                <a:gd name="T106" fmla="*/ 70 w 78"/>
                <a:gd name="T107" fmla="*/ 66 h 83"/>
                <a:gd name="T108" fmla="*/ 72 w 78"/>
                <a:gd name="T109" fmla="*/ 67 h 83"/>
                <a:gd name="T110" fmla="*/ 74 w 78"/>
                <a:gd name="T111" fmla="*/ 69 h 83"/>
                <a:gd name="T112" fmla="*/ 76 w 78"/>
                <a:gd name="T113" fmla="*/ 7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8" h="83">
                  <a:moveTo>
                    <a:pt x="52" y="23"/>
                  </a:moveTo>
                  <a:cubicBezTo>
                    <a:pt x="53" y="26"/>
                    <a:pt x="52" y="27"/>
                    <a:pt x="51" y="28"/>
                  </a:cubicBezTo>
                  <a:cubicBezTo>
                    <a:pt x="51" y="31"/>
                    <a:pt x="48" y="30"/>
                    <a:pt x="46" y="31"/>
                  </a:cubicBezTo>
                  <a:cubicBezTo>
                    <a:pt x="45" y="31"/>
                    <a:pt x="44" y="33"/>
                    <a:pt x="43" y="32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0" y="31"/>
                    <a:pt x="40" y="34"/>
                    <a:pt x="39" y="34"/>
                  </a:cubicBezTo>
                  <a:cubicBezTo>
                    <a:pt x="40" y="36"/>
                    <a:pt x="40" y="38"/>
                    <a:pt x="42" y="39"/>
                  </a:cubicBezTo>
                  <a:cubicBezTo>
                    <a:pt x="43" y="39"/>
                    <a:pt x="44" y="40"/>
                    <a:pt x="45" y="40"/>
                  </a:cubicBezTo>
                  <a:cubicBezTo>
                    <a:pt x="44" y="41"/>
                    <a:pt x="45" y="42"/>
                    <a:pt x="44" y="43"/>
                  </a:cubicBezTo>
                  <a:cubicBezTo>
                    <a:pt x="45" y="45"/>
                    <a:pt x="47" y="47"/>
                    <a:pt x="49" y="49"/>
                  </a:cubicBezTo>
                  <a:cubicBezTo>
                    <a:pt x="50" y="50"/>
                    <a:pt x="49" y="53"/>
                    <a:pt x="51" y="53"/>
                  </a:cubicBezTo>
                  <a:cubicBezTo>
                    <a:pt x="54" y="58"/>
                    <a:pt x="58" y="62"/>
                    <a:pt x="62" y="67"/>
                  </a:cubicBezTo>
                  <a:cubicBezTo>
                    <a:pt x="64" y="69"/>
                    <a:pt x="66" y="71"/>
                    <a:pt x="68" y="72"/>
                  </a:cubicBezTo>
                  <a:cubicBezTo>
                    <a:pt x="69" y="71"/>
                    <a:pt x="69" y="71"/>
                    <a:pt x="69" y="71"/>
                  </a:cubicBezTo>
                  <a:cubicBezTo>
                    <a:pt x="68" y="70"/>
                    <a:pt x="69" y="69"/>
                    <a:pt x="68" y="67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68" y="66"/>
                    <a:pt x="69" y="64"/>
                    <a:pt x="68" y="63"/>
                  </a:cubicBezTo>
                  <a:cubicBezTo>
                    <a:pt x="69" y="60"/>
                    <a:pt x="69" y="60"/>
                    <a:pt x="69" y="60"/>
                  </a:cubicBezTo>
                  <a:cubicBezTo>
                    <a:pt x="69" y="61"/>
                    <a:pt x="70" y="62"/>
                    <a:pt x="71" y="62"/>
                  </a:cubicBezTo>
                  <a:cubicBezTo>
                    <a:pt x="71" y="63"/>
                    <a:pt x="71" y="65"/>
                    <a:pt x="71" y="66"/>
                  </a:cubicBezTo>
                  <a:cubicBezTo>
                    <a:pt x="73" y="66"/>
                    <a:pt x="71" y="64"/>
                    <a:pt x="72" y="63"/>
                  </a:cubicBezTo>
                  <a:cubicBezTo>
                    <a:pt x="72" y="62"/>
                    <a:pt x="70" y="60"/>
                    <a:pt x="72" y="59"/>
                  </a:cubicBezTo>
                  <a:cubicBezTo>
                    <a:pt x="73" y="60"/>
                    <a:pt x="72" y="61"/>
                    <a:pt x="73" y="61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3"/>
                    <a:pt x="73" y="63"/>
                    <a:pt x="73" y="63"/>
                  </a:cubicBezTo>
                  <a:cubicBezTo>
                    <a:pt x="73" y="64"/>
                    <a:pt x="74" y="65"/>
                    <a:pt x="73" y="67"/>
                  </a:cubicBezTo>
                  <a:cubicBezTo>
                    <a:pt x="73" y="67"/>
                    <a:pt x="74" y="67"/>
                    <a:pt x="74" y="68"/>
                  </a:cubicBezTo>
                  <a:cubicBezTo>
                    <a:pt x="75" y="67"/>
                    <a:pt x="75" y="67"/>
                    <a:pt x="75" y="66"/>
                  </a:cubicBezTo>
                  <a:cubicBezTo>
                    <a:pt x="75" y="67"/>
                    <a:pt x="75" y="69"/>
                    <a:pt x="77" y="68"/>
                  </a:cubicBezTo>
                  <a:cubicBezTo>
                    <a:pt x="78" y="68"/>
                    <a:pt x="77" y="69"/>
                    <a:pt x="78" y="69"/>
                  </a:cubicBezTo>
                  <a:cubicBezTo>
                    <a:pt x="78" y="70"/>
                    <a:pt x="77" y="70"/>
                    <a:pt x="77" y="70"/>
                  </a:cubicBezTo>
                  <a:cubicBezTo>
                    <a:pt x="76" y="69"/>
                    <a:pt x="77" y="69"/>
                    <a:pt x="76" y="68"/>
                  </a:cubicBezTo>
                  <a:cubicBezTo>
                    <a:pt x="75" y="69"/>
                    <a:pt x="75" y="70"/>
                    <a:pt x="76" y="71"/>
                  </a:cubicBezTo>
                  <a:cubicBezTo>
                    <a:pt x="76" y="71"/>
                    <a:pt x="76" y="71"/>
                    <a:pt x="76" y="71"/>
                  </a:cubicBezTo>
                  <a:cubicBezTo>
                    <a:pt x="76" y="71"/>
                    <a:pt x="77" y="71"/>
                    <a:pt x="77" y="71"/>
                  </a:cubicBezTo>
                  <a:cubicBezTo>
                    <a:pt x="77" y="71"/>
                    <a:pt x="77" y="72"/>
                    <a:pt x="77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8" y="73"/>
                    <a:pt x="78" y="73"/>
                    <a:pt x="78" y="73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76" y="73"/>
                    <a:pt x="77" y="74"/>
                    <a:pt x="78" y="74"/>
                  </a:cubicBezTo>
                  <a:cubicBezTo>
                    <a:pt x="78" y="74"/>
                    <a:pt x="78" y="74"/>
                    <a:pt x="78" y="74"/>
                  </a:cubicBezTo>
                  <a:cubicBezTo>
                    <a:pt x="78" y="75"/>
                    <a:pt x="77" y="75"/>
                    <a:pt x="77" y="77"/>
                  </a:cubicBezTo>
                  <a:cubicBezTo>
                    <a:pt x="77" y="77"/>
                    <a:pt x="77" y="77"/>
                    <a:pt x="77" y="77"/>
                  </a:cubicBezTo>
                  <a:cubicBezTo>
                    <a:pt x="78" y="77"/>
                    <a:pt x="77" y="78"/>
                    <a:pt x="78" y="79"/>
                  </a:cubicBezTo>
                  <a:cubicBezTo>
                    <a:pt x="78" y="80"/>
                    <a:pt x="77" y="80"/>
                    <a:pt x="78" y="80"/>
                  </a:cubicBezTo>
                  <a:cubicBezTo>
                    <a:pt x="77" y="81"/>
                    <a:pt x="77" y="83"/>
                    <a:pt x="75" y="82"/>
                  </a:cubicBezTo>
                  <a:cubicBezTo>
                    <a:pt x="74" y="83"/>
                    <a:pt x="72" y="82"/>
                    <a:pt x="70" y="82"/>
                  </a:cubicBezTo>
                  <a:cubicBezTo>
                    <a:pt x="66" y="81"/>
                    <a:pt x="63" y="78"/>
                    <a:pt x="59" y="76"/>
                  </a:cubicBezTo>
                  <a:cubicBezTo>
                    <a:pt x="59" y="75"/>
                    <a:pt x="58" y="75"/>
                    <a:pt x="57" y="74"/>
                  </a:cubicBezTo>
                  <a:cubicBezTo>
                    <a:pt x="50" y="67"/>
                    <a:pt x="45" y="59"/>
                    <a:pt x="40" y="50"/>
                  </a:cubicBezTo>
                  <a:cubicBezTo>
                    <a:pt x="40" y="50"/>
                    <a:pt x="39" y="49"/>
                    <a:pt x="39" y="50"/>
                  </a:cubicBezTo>
                  <a:cubicBezTo>
                    <a:pt x="37" y="51"/>
                    <a:pt x="36" y="52"/>
                    <a:pt x="35" y="53"/>
                  </a:cubicBezTo>
                  <a:cubicBezTo>
                    <a:pt x="34" y="54"/>
                    <a:pt x="32" y="55"/>
                    <a:pt x="32" y="56"/>
                  </a:cubicBezTo>
                  <a:cubicBezTo>
                    <a:pt x="29" y="58"/>
                    <a:pt x="27" y="61"/>
                    <a:pt x="24" y="62"/>
                  </a:cubicBezTo>
                  <a:cubicBezTo>
                    <a:pt x="22" y="63"/>
                    <a:pt x="21" y="65"/>
                    <a:pt x="18" y="65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18" y="67"/>
                    <a:pt x="16" y="67"/>
                    <a:pt x="15" y="68"/>
                  </a:cubicBezTo>
                  <a:cubicBezTo>
                    <a:pt x="14" y="68"/>
                    <a:pt x="14" y="69"/>
                    <a:pt x="12" y="69"/>
                  </a:cubicBezTo>
                  <a:cubicBezTo>
                    <a:pt x="12" y="70"/>
                    <a:pt x="10" y="71"/>
                    <a:pt x="9" y="73"/>
                  </a:cubicBezTo>
                  <a:cubicBezTo>
                    <a:pt x="8" y="73"/>
                    <a:pt x="7" y="72"/>
                    <a:pt x="5" y="73"/>
                  </a:cubicBezTo>
                  <a:cubicBezTo>
                    <a:pt x="5" y="71"/>
                    <a:pt x="3" y="71"/>
                    <a:pt x="3" y="70"/>
                  </a:cubicBezTo>
                  <a:cubicBezTo>
                    <a:pt x="2" y="69"/>
                    <a:pt x="1" y="68"/>
                    <a:pt x="0" y="67"/>
                  </a:cubicBezTo>
                  <a:cubicBezTo>
                    <a:pt x="0" y="66"/>
                    <a:pt x="0" y="65"/>
                    <a:pt x="0" y="65"/>
                  </a:cubicBezTo>
                  <a:cubicBezTo>
                    <a:pt x="0" y="64"/>
                    <a:pt x="1" y="64"/>
                    <a:pt x="0" y="63"/>
                  </a:cubicBezTo>
                  <a:cubicBezTo>
                    <a:pt x="1" y="61"/>
                    <a:pt x="1" y="59"/>
                    <a:pt x="1" y="5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4"/>
                    <a:pt x="2" y="53"/>
                    <a:pt x="2" y="53"/>
                  </a:cubicBezTo>
                  <a:cubicBezTo>
                    <a:pt x="3" y="49"/>
                    <a:pt x="2" y="46"/>
                    <a:pt x="3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3" y="42"/>
                    <a:pt x="2" y="42"/>
                    <a:pt x="2" y="42"/>
                  </a:cubicBezTo>
                  <a:cubicBezTo>
                    <a:pt x="3" y="41"/>
                    <a:pt x="2" y="40"/>
                    <a:pt x="3" y="38"/>
                  </a:cubicBezTo>
                  <a:cubicBezTo>
                    <a:pt x="2" y="38"/>
                    <a:pt x="2" y="38"/>
                    <a:pt x="2" y="37"/>
                  </a:cubicBezTo>
                  <a:cubicBezTo>
                    <a:pt x="3" y="37"/>
                    <a:pt x="3" y="36"/>
                    <a:pt x="3" y="35"/>
                  </a:cubicBezTo>
                  <a:cubicBezTo>
                    <a:pt x="3" y="35"/>
                    <a:pt x="3" y="34"/>
                    <a:pt x="3" y="3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4" y="30"/>
                    <a:pt x="2" y="27"/>
                    <a:pt x="4" y="24"/>
                  </a:cubicBezTo>
                  <a:cubicBezTo>
                    <a:pt x="3" y="23"/>
                    <a:pt x="4" y="22"/>
                    <a:pt x="4" y="21"/>
                  </a:cubicBezTo>
                  <a:cubicBezTo>
                    <a:pt x="4" y="20"/>
                    <a:pt x="4" y="18"/>
                    <a:pt x="5" y="17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5"/>
                    <a:pt x="6" y="15"/>
                    <a:pt x="7" y="15"/>
                  </a:cubicBezTo>
                  <a:cubicBezTo>
                    <a:pt x="8" y="14"/>
                    <a:pt x="9" y="14"/>
                    <a:pt x="10" y="14"/>
                  </a:cubicBezTo>
                  <a:cubicBezTo>
                    <a:pt x="13" y="16"/>
                    <a:pt x="14" y="19"/>
                    <a:pt x="15" y="21"/>
                  </a:cubicBezTo>
                  <a:cubicBezTo>
                    <a:pt x="14" y="22"/>
                    <a:pt x="16" y="23"/>
                    <a:pt x="15" y="24"/>
                  </a:cubicBezTo>
                  <a:cubicBezTo>
                    <a:pt x="15" y="26"/>
                    <a:pt x="15" y="29"/>
                    <a:pt x="13" y="30"/>
                  </a:cubicBezTo>
                  <a:cubicBezTo>
                    <a:pt x="12" y="32"/>
                    <a:pt x="14" y="34"/>
                    <a:pt x="11" y="35"/>
                  </a:cubicBezTo>
                  <a:cubicBezTo>
                    <a:pt x="11" y="36"/>
                    <a:pt x="11" y="37"/>
                    <a:pt x="11" y="38"/>
                  </a:cubicBezTo>
                  <a:cubicBezTo>
                    <a:pt x="12" y="39"/>
                    <a:pt x="12" y="37"/>
                    <a:pt x="14" y="36"/>
                  </a:cubicBezTo>
                  <a:cubicBezTo>
                    <a:pt x="16" y="35"/>
                    <a:pt x="19" y="34"/>
                    <a:pt x="21" y="33"/>
                  </a:cubicBezTo>
                  <a:cubicBezTo>
                    <a:pt x="22" y="33"/>
                    <a:pt x="24" y="32"/>
                    <a:pt x="24" y="31"/>
                  </a:cubicBezTo>
                  <a:cubicBezTo>
                    <a:pt x="26" y="31"/>
                    <a:pt x="28" y="30"/>
                    <a:pt x="28" y="29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3" y="25"/>
                    <a:pt x="21" y="31"/>
                    <a:pt x="18" y="27"/>
                  </a:cubicBezTo>
                  <a:cubicBezTo>
                    <a:pt x="16" y="26"/>
                    <a:pt x="18" y="24"/>
                    <a:pt x="18" y="22"/>
                  </a:cubicBezTo>
                  <a:cubicBezTo>
                    <a:pt x="19" y="21"/>
                    <a:pt x="20" y="20"/>
                    <a:pt x="21" y="19"/>
                  </a:cubicBezTo>
                  <a:cubicBezTo>
                    <a:pt x="22" y="19"/>
                    <a:pt x="22" y="18"/>
                    <a:pt x="23" y="18"/>
                  </a:cubicBezTo>
                  <a:cubicBezTo>
                    <a:pt x="25" y="18"/>
                    <a:pt x="23" y="14"/>
                    <a:pt x="26" y="15"/>
                  </a:cubicBezTo>
                  <a:cubicBezTo>
                    <a:pt x="27" y="15"/>
                    <a:pt x="28" y="16"/>
                    <a:pt x="29" y="15"/>
                  </a:cubicBezTo>
                  <a:cubicBezTo>
                    <a:pt x="31" y="14"/>
                    <a:pt x="32" y="13"/>
                    <a:pt x="33" y="12"/>
                  </a:cubicBezTo>
                  <a:cubicBezTo>
                    <a:pt x="33" y="11"/>
                    <a:pt x="34" y="11"/>
                    <a:pt x="34" y="10"/>
                  </a:cubicBezTo>
                  <a:cubicBezTo>
                    <a:pt x="32" y="10"/>
                    <a:pt x="31" y="11"/>
                    <a:pt x="29" y="11"/>
                  </a:cubicBezTo>
                  <a:cubicBezTo>
                    <a:pt x="29" y="12"/>
                    <a:pt x="27" y="12"/>
                    <a:pt x="26" y="12"/>
                  </a:cubicBezTo>
                  <a:cubicBezTo>
                    <a:pt x="26" y="13"/>
                    <a:pt x="25" y="12"/>
                    <a:pt x="24" y="13"/>
                  </a:cubicBezTo>
                  <a:cubicBezTo>
                    <a:pt x="24" y="13"/>
                    <a:pt x="23" y="14"/>
                    <a:pt x="23" y="13"/>
                  </a:cubicBezTo>
                  <a:cubicBezTo>
                    <a:pt x="22" y="14"/>
                    <a:pt x="21" y="13"/>
                    <a:pt x="20" y="14"/>
                  </a:cubicBezTo>
                  <a:cubicBezTo>
                    <a:pt x="19" y="12"/>
                    <a:pt x="16" y="13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0"/>
                    <a:pt x="12" y="11"/>
                    <a:pt x="13" y="9"/>
                  </a:cubicBezTo>
                  <a:cubicBezTo>
                    <a:pt x="13" y="8"/>
                    <a:pt x="14" y="6"/>
                    <a:pt x="15" y="6"/>
                  </a:cubicBezTo>
                  <a:cubicBezTo>
                    <a:pt x="19" y="5"/>
                    <a:pt x="22" y="4"/>
                    <a:pt x="26" y="4"/>
                  </a:cubicBezTo>
                  <a:cubicBezTo>
                    <a:pt x="27" y="4"/>
                    <a:pt x="29" y="3"/>
                    <a:pt x="31" y="3"/>
                  </a:cubicBezTo>
                  <a:cubicBezTo>
                    <a:pt x="32" y="2"/>
                    <a:pt x="34" y="3"/>
                    <a:pt x="35" y="2"/>
                  </a:cubicBezTo>
                  <a:cubicBezTo>
                    <a:pt x="38" y="2"/>
                    <a:pt x="40" y="1"/>
                    <a:pt x="42" y="0"/>
                  </a:cubicBezTo>
                  <a:cubicBezTo>
                    <a:pt x="42" y="0"/>
                    <a:pt x="44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7" y="1"/>
                    <a:pt x="50" y="1"/>
                    <a:pt x="51" y="3"/>
                  </a:cubicBezTo>
                  <a:cubicBezTo>
                    <a:pt x="50" y="4"/>
                    <a:pt x="52" y="4"/>
                    <a:pt x="52" y="5"/>
                  </a:cubicBezTo>
                  <a:cubicBezTo>
                    <a:pt x="52" y="6"/>
                    <a:pt x="50" y="5"/>
                    <a:pt x="50" y="7"/>
                  </a:cubicBezTo>
                  <a:cubicBezTo>
                    <a:pt x="47" y="8"/>
                    <a:pt x="45" y="11"/>
                    <a:pt x="43" y="13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4" y="15"/>
                    <a:pt x="45" y="14"/>
                    <a:pt x="46" y="15"/>
                  </a:cubicBezTo>
                  <a:cubicBezTo>
                    <a:pt x="46" y="16"/>
                    <a:pt x="46" y="17"/>
                    <a:pt x="47" y="18"/>
                  </a:cubicBezTo>
                  <a:cubicBezTo>
                    <a:pt x="46" y="19"/>
                    <a:pt x="45" y="20"/>
                    <a:pt x="43" y="20"/>
                  </a:cubicBezTo>
                  <a:cubicBezTo>
                    <a:pt x="43" y="21"/>
                    <a:pt x="42" y="21"/>
                    <a:pt x="42" y="21"/>
                  </a:cubicBezTo>
                  <a:cubicBezTo>
                    <a:pt x="45" y="22"/>
                    <a:pt x="47" y="21"/>
                    <a:pt x="49" y="22"/>
                  </a:cubicBezTo>
                  <a:cubicBezTo>
                    <a:pt x="50" y="23"/>
                    <a:pt x="51" y="22"/>
                    <a:pt x="52" y="23"/>
                  </a:cubicBezTo>
                  <a:close/>
                  <a:moveTo>
                    <a:pt x="40" y="24"/>
                  </a:moveTo>
                  <a:cubicBezTo>
                    <a:pt x="40" y="25"/>
                    <a:pt x="38" y="25"/>
                    <a:pt x="37" y="26"/>
                  </a:cubicBezTo>
                  <a:cubicBezTo>
                    <a:pt x="36" y="26"/>
                    <a:pt x="36" y="26"/>
                    <a:pt x="35" y="26"/>
                  </a:cubicBezTo>
                  <a:cubicBezTo>
                    <a:pt x="34" y="26"/>
                    <a:pt x="36" y="25"/>
                    <a:pt x="35" y="24"/>
                  </a:cubicBezTo>
                  <a:cubicBezTo>
                    <a:pt x="36" y="24"/>
                    <a:pt x="37" y="22"/>
                    <a:pt x="38" y="23"/>
                  </a:cubicBezTo>
                  <a:cubicBezTo>
                    <a:pt x="39" y="23"/>
                    <a:pt x="39" y="25"/>
                    <a:pt x="40" y="24"/>
                  </a:cubicBezTo>
                  <a:close/>
                  <a:moveTo>
                    <a:pt x="73" y="36"/>
                  </a:moveTo>
                  <a:cubicBezTo>
                    <a:pt x="73" y="37"/>
                    <a:pt x="73" y="38"/>
                    <a:pt x="74" y="39"/>
                  </a:cubicBezTo>
                  <a:cubicBezTo>
                    <a:pt x="73" y="40"/>
                    <a:pt x="73" y="42"/>
                    <a:pt x="74" y="44"/>
                  </a:cubicBezTo>
                  <a:cubicBezTo>
                    <a:pt x="74" y="44"/>
                    <a:pt x="72" y="44"/>
                    <a:pt x="72" y="44"/>
                  </a:cubicBezTo>
                  <a:cubicBezTo>
                    <a:pt x="72" y="41"/>
                    <a:pt x="72" y="37"/>
                    <a:pt x="72" y="33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3" y="33"/>
                    <a:pt x="72" y="33"/>
                    <a:pt x="73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2"/>
                    <a:pt x="72" y="32"/>
                    <a:pt x="72" y="31"/>
                  </a:cubicBezTo>
                  <a:cubicBezTo>
                    <a:pt x="72" y="31"/>
                    <a:pt x="73" y="30"/>
                    <a:pt x="73" y="30"/>
                  </a:cubicBezTo>
                  <a:cubicBezTo>
                    <a:pt x="72" y="29"/>
                    <a:pt x="73" y="28"/>
                    <a:pt x="73" y="27"/>
                  </a:cubicBezTo>
                  <a:cubicBezTo>
                    <a:pt x="73" y="29"/>
                    <a:pt x="73" y="33"/>
                    <a:pt x="73" y="36"/>
                  </a:cubicBezTo>
                  <a:close/>
                  <a:moveTo>
                    <a:pt x="71" y="35"/>
                  </a:moveTo>
                  <a:cubicBezTo>
                    <a:pt x="71" y="35"/>
                    <a:pt x="70" y="36"/>
                    <a:pt x="71" y="37"/>
                  </a:cubicBezTo>
                  <a:cubicBezTo>
                    <a:pt x="70" y="37"/>
                    <a:pt x="71" y="38"/>
                    <a:pt x="71" y="39"/>
                  </a:cubicBezTo>
                  <a:cubicBezTo>
                    <a:pt x="70" y="40"/>
                    <a:pt x="71" y="43"/>
                    <a:pt x="70" y="44"/>
                  </a:cubicBezTo>
                  <a:cubicBezTo>
                    <a:pt x="70" y="44"/>
                    <a:pt x="71" y="45"/>
                    <a:pt x="70" y="46"/>
                  </a:cubicBezTo>
                  <a:cubicBezTo>
                    <a:pt x="71" y="46"/>
                    <a:pt x="70" y="47"/>
                    <a:pt x="70" y="48"/>
                  </a:cubicBezTo>
                  <a:cubicBezTo>
                    <a:pt x="69" y="49"/>
                    <a:pt x="70" y="50"/>
                    <a:pt x="70" y="51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1" y="51"/>
                    <a:pt x="70" y="50"/>
                    <a:pt x="71" y="50"/>
                  </a:cubicBezTo>
                  <a:cubicBezTo>
                    <a:pt x="70" y="51"/>
                    <a:pt x="71" y="52"/>
                    <a:pt x="70" y="53"/>
                  </a:cubicBezTo>
                  <a:cubicBezTo>
                    <a:pt x="71" y="54"/>
                    <a:pt x="71" y="56"/>
                    <a:pt x="71" y="57"/>
                  </a:cubicBezTo>
                  <a:cubicBezTo>
                    <a:pt x="70" y="57"/>
                    <a:pt x="70" y="56"/>
                    <a:pt x="70" y="56"/>
                  </a:cubicBezTo>
                  <a:cubicBezTo>
                    <a:pt x="70" y="57"/>
                    <a:pt x="69" y="57"/>
                    <a:pt x="69" y="57"/>
                  </a:cubicBezTo>
                  <a:cubicBezTo>
                    <a:pt x="70" y="58"/>
                    <a:pt x="69" y="59"/>
                    <a:pt x="69" y="60"/>
                  </a:cubicBezTo>
                  <a:cubicBezTo>
                    <a:pt x="68" y="60"/>
                    <a:pt x="69" y="59"/>
                    <a:pt x="68" y="59"/>
                  </a:cubicBezTo>
                  <a:cubicBezTo>
                    <a:pt x="69" y="57"/>
                    <a:pt x="69" y="56"/>
                    <a:pt x="68" y="55"/>
                  </a:cubicBezTo>
                  <a:cubicBezTo>
                    <a:pt x="67" y="53"/>
                    <a:pt x="69" y="52"/>
                    <a:pt x="68" y="50"/>
                  </a:cubicBezTo>
                  <a:cubicBezTo>
                    <a:pt x="69" y="50"/>
                    <a:pt x="68" y="49"/>
                    <a:pt x="69" y="49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7"/>
                    <a:pt x="69" y="46"/>
                    <a:pt x="69" y="44"/>
                  </a:cubicBezTo>
                  <a:cubicBezTo>
                    <a:pt x="69" y="44"/>
                    <a:pt x="69" y="44"/>
                    <a:pt x="69" y="43"/>
                  </a:cubicBezTo>
                  <a:cubicBezTo>
                    <a:pt x="69" y="43"/>
                    <a:pt x="68" y="43"/>
                    <a:pt x="68" y="43"/>
                  </a:cubicBezTo>
                  <a:cubicBezTo>
                    <a:pt x="71" y="43"/>
                    <a:pt x="68" y="40"/>
                    <a:pt x="69" y="39"/>
                  </a:cubicBezTo>
                  <a:cubicBezTo>
                    <a:pt x="68" y="38"/>
                    <a:pt x="71" y="37"/>
                    <a:pt x="69" y="36"/>
                  </a:cubicBezTo>
                  <a:cubicBezTo>
                    <a:pt x="70" y="35"/>
                    <a:pt x="70" y="33"/>
                    <a:pt x="70" y="32"/>
                  </a:cubicBezTo>
                  <a:cubicBezTo>
                    <a:pt x="71" y="35"/>
                    <a:pt x="71" y="35"/>
                    <a:pt x="71" y="35"/>
                  </a:cubicBezTo>
                  <a:close/>
                  <a:moveTo>
                    <a:pt x="34" y="41"/>
                  </a:moveTo>
                  <a:cubicBezTo>
                    <a:pt x="33" y="40"/>
                    <a:pt x="33" y="40"/>
                    <a:pt x="33" y="40"/>
                  </a:cubicBezTo>
                  <a:cubicBezTo>
                    <a:pt x="33" y="40"/>
                    <a:pt x="33" y="41"/>
                    <a:pt x="33" y="42"/>
                  </a:cubicBezTo>
                  <a:cubicBezTo>
                    <a:pt x="33" y="42"/>
                    <a:pt x="34" y="43"/>
                    <a:pt x="34" y="44"/>
                  </a:cubicBezTo>
                  <a:cubicBezTo>
                    <a:pt x="32" y="46"/>
                    <a:pt x="29" y="47"/>
                    <a:pt x="28" y="49"/>
                  </a:cubicBezTo>
                  <a:cubicBezTo>
                    <a:pt x="27" y="49"/>
                    <a:pt x="27" y="50"/>
                    <a:pt x="26" y="50"/>
                  </a:cubicBezTo>
                  <a:cubicBezTo>
                    <a:pt x="21" y="53"/>
                    <a:pt x="17" y="57"/>
                    <a:pt x="12" y="60"/>
                  </a:cubicBezTo>
                  <a:cubicBezTo>
                    <a:pt x="12" y="60"/>
                    <a:pt x="12" y="60"/>
                    <a:pt x="11" y="60"/>
                  </a:cubicBezTo>
                  <a:cubicBezTo>
                    <a:pt x="11" y="60"/>
                    <a:pt x="11" y="59"/>
                    <a:pt x="10" y="59"/>
                  </a:cubicBezTo>
                  <a:cubicBezTo>
                    <a:pt x="11" y="57"/>
                    <a:pt x="10" y="56"/>
                    <a:pt x="10" y="56"/>
                  </a:cubicBezTo>
                  <a:cubicBezTo>
                    <a:pt x="10" y="54"/>
                    <a:pt x="11" y="53"/>
                    <a:pt x="9" y="52"/>
                  </a:cubicBezTo>
                  <a:cubicBezTo>
                    <a:pt x="11" y="50"/>
                    <a:pt x="10" y="47"/>
                    <a:pt x="10" y="45"/>
                  </a:cubicBezTo>
                  <a:cubicBezTo>
                    <a:pt x="12" y="47"/>
                    <a:pt x="14" y="45"/>
                    <a:pt x="17" y="46"/>
                  </a:cubicBezTo>
                  <a:cubicBezTo>
                    <a:pt x="17" y="45"/>
                    <a:pt x="18" y="45"/>
                    <a:pt x="18" y="45"/>
                  </a:cubicBezTo>
                  <a:cubicBezTo>
                    <a:pt x="20" y="44"/>
                    <a:pt x="21" y="43"/>
                    <a:pt x="23" y="43"/>
                  </a:cubicBezTo>
                  <a:cubicBezTo>
                    <a:pt x="24" y="43"/>
                    <a:pt x="24" y="41"/>
                    <a:pt x="26" y="42"/>
                  </a:cubicBezTo>
                  <a:cubicBezTo>
                    <a:pt x="27" y="41"/>
                    <a:pt x="28" y="39"/>
                    <a:pt x="30" y="39"/>
                  </a:cubicBezTo>
                  <a:cubicBezTo>
                    <a:pt x="30" y="38"/>
                    <a:pt x="31" y="38"/>
                    <a:pt x="32" y="37"/>
                  </a:cubicBezTo>
                  <a:cubicBezTo>
                    <a:pt x="33" y="38"/>
                    <a:pt x="34" y="40"/>
                    <a:pt x="34" y="41"/>
                  </a:cubicBezTo>
                  <a:close/>
                  <a:moveTo>
                    <a:pt x="74" y="46"/>
                  </a:moveTo>
                  <a:cubicBezTo>
                    <a:pt x="73" y="46"/>
                    <a:pt x="73" y="47"/>
                    <a:pt x="73" y="48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4" y="49"/>
                    <a:pt x="74" y="50"/>
                    <a:pt x="73" y="51"/>
                  </a:cubicBezTo>
                  <a:cubicBezTo>
                    <a:pt x="74" y="52"/>
                    <a:pt x="74" y="54"/>
                    <a:pt x="73" y="55"/>
                  </a:cubicBezTo>
                  <a:cubicBezTo>
                    <a:pt x="73" y="55"/>
                    <a:pt x="73" y="56"/>
                    <a:pt x="73" y="56"/>
                  </a:cubicBezTo>
                  <a:cubicBezTo>
                    <a:pt x="73" y="56"/>
                    <a:pt x="71" y="54"/>
                    <a:pt x="72" y="53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3" y="54"/>
                    <a:pt x="73" y="52"/>
                    <a:pt x="73" y="51"/>
                  </a:cubicBezTo>
                  <a:cubicBezTo>
                    <a:pt x="72" y="50"/>
                    <a:pt x="73" y="49"/>
                    <a:pt x="72" y="49"/>
                  </a:cubicBezTo>
                  <a:cubicBezTo>
                    <a:pt x="73" y="49"/>
                    <a:pt x="72" y="48"/>
                    <a:pt x="72" y="48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72" y="47"/>
                    <a:pt x="72" y="47"/>
                    <a:pt x="72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3" y="46"/>
                    <a:pt x="71" y="45"/>
                    <a:pt x="73" y="45"/>
                  </a:cubicBezTo>
                  <a:cubicBezTo>
                    <a:pt x="74" y="45"/>
                    <a:pt x="74" y="45"/>
                    <a:pt x="74" y="45"/>
                  </a:cubicBezTo>
                  <a:lnTo>
                    <a:pt x="74" y="46"/>
                  </a:lnTo>
                  <a:close/>
                  <a:moveTo>
                    <a:pt x="70" y="55"/>
                  </a:moveTo>
                  <a:cubicBezTo>
                    <a:pt x="70" y="54"/>
                    <a:pt x="70" y="54"/>
                    <a:pt x="70" y="54"/>
                  </a:cubicBezTo>
                  <a:cubicBezTo>
                    <a:pt x="70" y="54"/>
                    <a:pt x="70" y="54"/>
                    <a:pt x="70" y="54"/>
                  </a:cubicBezTo>
                  <a:lnTo>
                    <a:pt x="70" y="55"/>
                  </a:lnTo>
                  <a:close/>
                  <a:moveTo>
                    <a:pt x="70" y="68"/>
                  </a:moveTo>
                  <a:cubicBezTo>
                    <a:pt x="70" y="67"/>
                    <a:pt x="69" y="67"/>
                    <a:pt x="70" y="66"/>
                  </a:cubicBezTo>
                  <a:cubicBezTo>
                    <a:pt x="70" y="68"/>
                    <a:pt x="70" y="68"/>
                    <a:pt x="70" y="68"/>
                  </a:cubicBezTo>
                  <a:close/>
                  <a:moveTo>
                    <a:pt x="72" y="68"/>
                  </a:moveTo>
                  <a:cubicBezTo>
                    <a:pt x="72" y="67"/>
                    <a:pt x="71" y="68"/>
                    <a:pt x="71" y="67"/>
                  </a:cubicBezTo>
                  <a:cubicBezTo>
                    <a:pt x="72" y="67"/>
                    <a:pt x="72" y="67"/>
                    <a:pt x="72" y="67"/>
                  </a:cubicBezTo>
                  <a:lnTo>
                    <a:pt x="72" y="68"/>
                  </a:lnTo>
                  <a:close/>
                  <a:moveTo>
                    <a:pt x="74" y="70"/>
                  </a:moveTo>
                  <a:cubicBezTo>
                    <a:pt x="74" y="70"/>
                    <a:pt x="74" y="70"/>
                    <a:pt x="74" y="70"/>
                  </a:cubicBezTo>
                  <a:cubicBezTo>
                    <a:pt x="74" y="69"/>
                    <a:pt x="74" y="69"/>
                    <a:pt x="74" y="69"/>
                  </a:cubicBezTo>
                  <a:cubicBezTo>
                    <a:pt x="74" y="69"/>
                    <a:pt x="74" y="69"/>
                    <a:pt x="74" y="70"/>
                  </a:cubicBezTo>
                  <a:close/>
                  <a:moveTo>
                    <a:pt x="76" y="76"/>
                  </a:moveTo>
                  <a:cubicBezTo>
                    <a:pt x="76" y="76"/>
                    <a:pt x="76" y="77"/>
                    <a:pt x="76" y="77"/>
                  </a:cubicBezTo>
                  <a:cubicBezTo>
                    <a:pt x="75" y="76"/>
                    <a:pt x="76" y="76"/>
                    <a:pt x="76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6" name="Freeform 17"/>
            <p:cNvSpPr>
              <a:spLocks noEditPoints="1"/>
            </p:cNvSpPr>
            <p:nvPr/>
          </p:nvSpPr>
          <p:spPr bwMode="auto">
            <a:xfrm>
              <a:off x="5416" y="4133"/>
              <a:ext cx="121" cy="110"/>
            </a:xfrm>
            <a:custGeom>
              <a:avLst/>
              <a:gdLst>
                <a:gd name="T0" fmla="*/ 18 w 47"/>
                <a:gd name="T1" fmla="*/ 5 h 41"/>
                <a:gd name="T2" fmla="*/ 14 w 47"/>
                <a:gd name="T3" fmla="*/ 9 h 41"/>
                <a:gd name="T4" fmla="*/ 11 w 47"/>
                <a:gd name="T5" fmla="*/ 9 h 41"/>
                <a:gd name="T6" fmla="*/ 11 w 47"/>
                <a:gd name="T7" fmla="*/ 0 h 41"/>
                <a:gd name="T8" fmla="*/ 34 w 47"/>
                <a:gd name="T9" fmla="*/ 7 h 41"/>
                <a:gd name="T10" fmla="*/ 33 w 47"/>
                <a:gd name="T11" fmla="*/ 11 h 41"/>
                <a:gd name="T12" fmla="*/ 26 w 47"/>
                <a:gd name="T13" fmla="*/ 17 h 41"/>
                <a:gd name="T14" fmla="*/ 36 w 47"/>
                <a:gd name="T15" fmla="*/ 23 h 41"/>
                <a:gd name="T16" fmla="*/ 40 w 47"/>
                <a:gd name="T17" fmla="*/ 24 h 41"/>
                <a:gd name="T18" fmla="*/ 45 w 47"/>
                <a:gd name="T19" fmla="*/ 24 h 41"/>
                <a:gd name="T20" fmla="*/ 47 w 47"/>
                <a:gd name="T21" fmla="*/ 26 h 41"/>
                <a:gd name="T22" fmla="*/ 45 w 47"/>
                <a:gd name="T23" fmla="*/ 28 h 41"/>
                <a:gd name="T24" fmla="*/ 36 w 47"/>
                <a:gd name="T25" fmla="*/ 27 h 41"/>
                <a:gd name="T26" fmla="*/ 25 w 47"/>
                <a:gd name="T27" fmla="*/ 19 h 41"/>
                <a:gd name="T28" fmla="*/ 20 w 47"/>
                <a:gd name="T29" fmla="*/ 29 h 41"/>
                <a:gd name="T30" fmla="*/ 16 w 47"/>
                <a:gd name="T31" fmla="*/ 32 h 41"/>
                <a:gd name="T32" fmla="*/ 16 w 47"/>
                <a:gd name="T33" fmla="*/ 28 h 41"/>
                <a:gd name="T34" fmla="*/ 24 w 47"/>
                <a:gd name="T35" fmla="*/ 17 h 41"/>
                <a:gd name="T36" fmla="*/ 24 w 47"/>
                <a:gd name="T37" fmla="*/ 17 h 41"/>
                <a:gd name="T38" fmla="*/ 26 w 47"/>
                <a:gd name="T39" fmla="*/ 15 h 41"/>
                <a:gd name="T40" fmla="*/ 34 w 47"/>
                <a:gd name="T41" fmla="*/ 7 h 41"/>
                <a:gd name="T42" fmla="*/ 23 w 47"/>
                <a:gd name="T43" fmla="*/ 11 h 41"/>
                <a:gd name="T44" fmla="*/ 19 w 47"/>
                <a:gd name="T45" fmla="*/ 14 h 41"/>
                <a:gd name="T46" fmla="*/ 22 w 47"/>
                <a:gd name="T47" fmla="*/ 9 h 41"/>
                <a:gd name="T48" fmla="*/ 13 w 47"/>
                <a:gd name="T49" fmla="*/ 20 h 41"/>
                <a:gd name="T50" fmla="*/ 17 w 47"/>
                <a:gd name="T51" fmla="*/ 21 h 41"/>
                <a:gd name="T52" fmla="*/ 12 w 47"/>
                <a:gd name="T53" fmla="*/ 35 h 41"/>
                <a:gd name="T54" fmla="*/ 9 w 47"/>
                <a:gd name="T55" fmla="*/ 39 h 41"/>
                <a:gd name="T56" fmla="*/ 7 w 47"/>
                <a:gd name="T57" fmla="*/ 33 h 41"/>
                <a:gd name="T58" fmla="*/ 4 w 47"/>
                <a:gd name="T59" fmla="*/ 37 h 41"/>
                <a:gd name="T60" fmla="*/ 2 w 47"/>
                <a:gd name="T61" fmla="*/ 32 h 41"/>
                <a:gd name="T62" fmla="*/ 5 w 47"/>
                <a:gd name="T63" fmla="*/ 26 h 41"/>
                <a:gd name="T64" fmla="*/ 0 w 47"/>
                <a:gd name="T65" fmla="*/ 22 h 41"/>
                <a:gd name="T66" fmla="*/ 3 w 47"/>
                <a:gd name="T67" fmla="*/ 21 h 41"/>
                <a:gd name="T68" fmla="*/ 11 w 47"/>
                <a:gd name="T69" fmla="*/ 19 h 41"/>
                <a:gd name="T70" fmla="*/ 31 w 47"/>
                <a:gd name="T71" fmla="*/ 26 h 41"/>
                <a:gd name="T72" fmla="*/ 33 w 47"/>
                <a:gd name="T73" fmla="*/ 37 h 41"/>
                <a:gd name="T74" fmla="*/ 27 w 47"/>
                <a:gd name="T75" fmla="*/ 38 h 41"/>
                <a:gd name="T76" fmla="*/ 27 w 47"/>
                <a:gd name="T77" fmla="*/ 30 h 41"/>
                <a:gd name="T78" fmla="*/ 21 w 47"/>
                <a:gd name="T79" fmla="*/ 31 h 41"/>
                <a:gd name="T80" fmla="*/ 24 w 47"/>
                <a:gd name="T81" fmla="*/ 40 h 41"/>
                <a:gd name="T82" fmla="*/ 23 w 47"/>
                <a:gd name="T83" fmla="*/ 40 h 41"/>
                <a:gd name="T84" fmla="*/ 20 w 47"/>
                <a:gd name="T85" fmla="*/ 34 h 41"/>
                <a:gd name="T86" fmla="*/ 22 w 47"/>
                <a:gd name="T87" fmla="*/ 2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" h="41">
                  <a:moveTo>
                    <a:pt x="14" y="3"/>
                  </a:moveTo>
                  <a:cubicBezTo>
                    <a:pt x="15" y="3"/>
                    <a:pt x="15" y="4"/>
                    <a:pt x="15" y="3"/>
                  </a:cubicBezTo>
                  <a:cubicBezTo>
                    <a:pt x="16" y="4"/>
                    <a:pt x="17" y="4"/>
                    <a:pt x="18" y="5"/>
                  </a:cubicBezTo>
                  <a:cubicBezTo>
                    <a:pt x="18" y="6"/>
                    <a:pt x="17" y="6"/>
                    <a:pt x="17" y="7"/>
                  </a:cubicBezTo>
                  <a:cubicBezTo>
                    <a:pt x="16" y="8"/>
                    <a:pt x="16" y="7"/>
                    <a:pt x="16" y="8"/>
                  </a:cubicBezTo>
                  <a:cubicBezTo>
                    <a:pt x="15" y="8"/>
                    <a:pt x="15" y="9"/>
                    <a:pt x="14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2" y="10"/>
                    <a:pt x="11" y="11"/>
                    <a:pt x="10" y="11"/>
                  </a:cubicBezTo>
                  <a:cubicBezTo>
                    <a:pt x="10" y="11"/>
                    <a:pt x="11" y="10"/>
                    <a:pt x="11" y="9"/>
                  </a:cubicBezTo>
                  <a:cubicBezTo>
                    <a:pt x="11" y="8"/>
                    <a:pt x="12" y="7"/>
                    <a:pt x="12" y="6"/>
                  </a:cubicBezTo>
                  <a:cubicBezTo>
                    <a:pt x="11" y="4"/>
                    <a:pt x="10" y="3"/>
                    <a:pt x="10" y="2"/>
                  </a:cubicBezTo>
                  <a:cubicBezTo>
                    <a:pt x="11" y="1"/>
                    <a:pt x="11" y="1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4" y="3"/>
                  </a:lnTo>
                  <a:close/>
                  <a:moveTo>
                    <a:pt x="34" y="7"/>
                  </a:moveTo>
                  <a:cubicBezTo>
                    <a:pt x="35" y="8"/>
                    <a:pt x="36" y="9"/>
                    <a:pt x="36" y="10"/>
                  </a:cubicBezTo>
                  <a:cubicBezTo>
                    <a:pt x="35" y="11"/>
                    <a:pt x="34" y="11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2" y="12"/>
                    <a:pt x="31" y="12"/>
                    <a:pt x="30" y="13"/>
                  </a:cubicBezTo>
                  <a:cubicBezTo>
                    <a:pt x="30" y="13"/>
                    <a:pt x="29" y="13"/>
                    <a:pt x="29" y="13"/>
                  </a:cubicBezTo>
                  <a:cubicBezTo>
                    <a:pt x="28" y="15"/>
                    <a:pt x="27" y="16"/>
                    <a:pt x="26" y="17"/>
                  </a:cubicBezTo>
                  <a:cubicBezTo>
                    <a:pt x="27" y="18"/>
                    <a:pt x="28" y="19"/>
                    <a:pt x="29" y="19"/>
                  </a:cubicBezTo>
                  <a:cubicBezTo>
                    <a:pt x="30" y="20"/>
                    <a:pt x="31" y="21"/>
                    <a:pt x="33" y="22"/>
                  </a:cubicBezTo>
                  <a:cubicBezTo>
                    <a:pt x="34" y="22"/>
                    <a:pt x="35" y="23"/>
                    <a:pt x="36" y="23"/>
                  </a:cubicBezTo>
                  <a:cubicBezTo>
                    <a:pt x="37" y="23"/>
                    <a:pt x="38" y="23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5"/>
                    <a:pt x="46" y="24"/>
                    <a:pt x="46" y="25"/>
                  </a:cubicBezTo>
                  <a:cubicBezTo>
                    <a:pt x="46" y="26"/>
                    <a:pt x="47" y="26"/>
                    <a:pt x="47" y="26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6" y="27"/>
                  </a:cubicBezTo>
                  <a:cubicBezTo>
                    <a:pt x="46" y="27"/>
                    <a:pt x="45" y="27"/>
                    <a:pt x="45" y="28"/>
                  </a:cubicBezTo>
                  <a:cubicBezTo>
                    <a:pt x="43" y="28"/>
                    <a:pt x="41" y="28"/>
                    <a:pt x="39" y="27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6"/>
                    <a:pt x="33" y="26"/>
                    <a:pt x="32" y="25"/>
                  </a:cubicBezTo>
                  <a:cubicBezTo>
                    <a:pt x="30" y="24"/>
                    <a:pt x="29" y="22"/>
                    <a:pt x="27" y="21"/>
                  </a:cubicBezTo>
                  <a:cubicBezTo>
                    <a:pt x="27" y="20"/>
                    <a:pt x="26" y="20"/>
                    <a:pt x="25" y="19"/>
                  </a:cubicBezTo>
                  <a:cubicBezTo>
                    <a:pt x="25" y="20"/>
                    <a:pt x="24" y="21"/>
                    <a:pt x="24" y="22"/>
                  </a:cubicBezTo>
                  <a:cubicBezTo>
                    <a:pt x="23" y="23"/>
                    <a:pt x="23" y="24"/>
                    <a:pt x="22" y="25"/>
                  </a:cubicBezTo>
                  <a:cubicBezTo>
                    <a:pt x="21" y="26"/>
                    <a:pt x="21" y="28"/>
                    <a:pt x="20" y="29"/>
                  </a:cubicBezTo>
                  <a:cubicBezTo>
                    <a:pt x="18" y="30"/>
                    <a:pt x="18" y="32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1"/>
                    <a:pt x="16" y="31"/>
                  </a:cubicBezTo>
                  <a:cubicBezTo>
                    <a:pt x="15" y="30"/>
                    <a:pt x="15" y="29"/>
                    <a:pt x="16" y="28"/>
                  </a:cubicBezTo>
                  <a:cubicBezTo>
                    <a:pt x="18" y="25"/>
                    <a:pt x="21" y="21"/>
                    <a:pt x="23" y="18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5" y="16"/>
                    <a:pt x="25" y="16"/>
                  </a:cubicBezTo>
                  <a:cubicBezTo>
                    <a:pt x="25" y="15"/>
                    <a:pt x="25" y="15"/>
                    <a:pt x="26" y="15"/>
                  </a:cubicBezTo>
                  <a:cubicBezTo>
                    <a:pt x="26" y="13"/>
                    <a:pt x="28" y="13"/>
                    <a:pt x="29" y="11"/>
                  </a:cubicBezTo>
                  <a:cubicBezTo>
                    <a:pt x="30" y="10"/>
                    <a:pt x="32" y="9"/>
                    <a:pt x="32" y="8"/>
                  </a:cubicBezTo>
                  <a:cubicBezTo>
                    <a:pt x="33" y="7"/>
                    <a:pt x="34" y="8"/>
                    <a:pt x="34" y="7"/>
                  </a:cubicBezTo>
                  <a:close/>
                  <a:moveTo>
                    <a:pt x="28" y="8"/>
                  </a:moveTo>
                  <a:cubicBezTo>
                    <a:pt x="27" y="9"/>
                    <a:pt x="26" y="9"/>
                    <a:pt x="25" y="9"/>
                  </a:cubicBezTo>
                  <a:cubicBezTo>
                    <a:pt x="24" y="10"/>
                    <a:pt x="23" y="10"/>
                    <a:pt x="23" y="11"/>
                  </a:cubicBezTo>
                  <a:cubicBezTo>
                    <a:pt x="22" y="11"/>
                    <a:pt x="23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3"/>
                    <a:pt x="21" y="15"/>
                    <a:pt x="19" y="14"/>
                  </a:cubicBezTo>
                  <a:cubicBezTo>
                    <a:pt x="18" y="14"/>
                    <a:pt x="18" y="13"/>
                    <a:pt x="17" y="12"/>
                  </a:cubicBezTo>
                  <a:cubicBezTo>
                    <a:pt x="17" y="11"/>
                    <a:pt x="18" y="11"/>
                    <a:pt x="18" y="11"/>
                  </a:cubicBezTo>
                  <a:cubicBezTo>
                    <a:pt x="19" y="10"/>
                    <a:pt x="21" y="10"/>
                    <a:pt x="22" y="9"/>
                  </a:cubicBezTo>
                  <a:cubicBezTo>
                    <a:pt x="24" y="8"/>
                    <a:pt x="25" y="8"/>
                    <a:pt x="27" y="8"/>
                  </a:cubicBezTo>
                  <a:cubicBezTo>
                    <a:pt x="27" y="8"/>
                    <a:pt x="28" y="7"/>
                    <a:pt x="28" y="8"/>
                  </a:cubicBezTo>
                  <a:close/>
                  <a:moveTo>
                    <a:pt x="13" y="20"/>
                  </a:moveTo>
                  <a:cubicBezTo>
                    <a:pt x="14" y="21"/>
                    <a:pt x="13" y="22"/>
                    <a:pt x="13" y="23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8" y="20"/>
                    <a:pt x="18" y="21"/>
                    <a:pt x="17" y="21"/>
                  </a:cubicBezTo>
                  <a:cubicBezTo>
                    <a:pt x="16" y="23"/>
                    <a:pt x="14" y="24"/>
                    <a:pt x="14" y="26"/>
                  </a:cubicBezTo>
                  <a:cubicBezTo>
                    <a:pt x="13" y="27"/>
                    <a:pt x="13" y="28"/>
                    <a:pt x="13" y="29"/>
                  </a:cubicBezTo>
                  <a:cubicBezTo>
                    <a:pt x="13" y="31"/>
                    <a:pt x="12" y="33"/>
                    <a:pt x="12" y="35"/>
                  </a:cubicBezTo>
                  <a:cubicBezTo>
                    <a:pt x="12" y="36"/>
                    <a:pt x="11" y="38"/>
                    <a:pt x="11" y="40"/>
                  </a:cubicBezTo>
                  <a:cubicBezTo>
                    <a:pt x="10" y="40"/>
                    <a:pt x="10" y="39"/>
                    <a:pt x="10" y="40"/>
                  </a:cubicBezTo>
                  <a:cubicBezTo>
                    <a:pt x="9" y="40"/>
                    <a:pt x="9" y="39"/>
                    <a:pt x="9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8" y="38"/>
                    <a:pt x="8" y="37"/>
                    <a:pt x="7" y="36"/>
                  </a:cubicBezTo>
                  <a:cubicBezTo>
                    <a:pt x="7" y="35"/>
                    <a:pt x="7" y="34"/>
                    <a:pt x="7" y="33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6" y="35"/>
                    <a:pt x="5" y="34"/>
                    <a:pt x="5" y="35"/>
                  </a:cubicBezTo>
                  <a:cubicBezTo>
                    <a:pt x="5" y="36"/>
                    <a:pt x="4" y="36"/>
                    <a:pt x="4" y="37"/>
                  </a:cubicBezTo>
                  <a:cubicBezTo>
                    <a:pt x="4" y="36"/>
                    <a:pt x="2" y="35"/>
                    <a:pt x="3" y="34"/>
                  </a:cubicBezTo>
                  <a:cubicBezTo>
                    <a:pt x="2" y="34"/>
                    <a:pt x="2" y="33"/>
                    <a:pt x="2" y="33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1"/>
                    <a:pt x="3" y="31"/>
                  </a:cubicBezTo>
                  <a:cubicBezTo>
                    <a:pt x="4" y="29"/>
                    <a:pt x="6" y="28"/>
                    <a:pt x="7" y="26"/>
                  </a:cubicBezTo>
                  <a:cubicBezTo>
                    <a:pt x="6" y="26"/>
                    <a:pt x="6" y="26"/>
                    <a:pt x="5" y="26"/>
                  </a:cubicBezTo>
                  <a:cubicBezTo>
                    <a:pt x="5" y="26"/>
                    <a:pt x="4" y="26"/>
                    <a:pt x="4" y="26"/>
                  </a:cubicBezTo>
                  <a:cubicBezTo>
                    <a:pt x="4" y="26"/>
                    <a:pt x="3" y="26"/>
                    <a:pt x="3" y="25"/>
                  </a:cubicBezTo>
                  <a:cubicBezTo>
                    <a:pt x="2" y="24"/>
                    <a:pt x="1" y="23"/>
                    <a:pt x="0" y="22"/>
                  </a:cubicBezTo>
                  <a:cubicBezTo>
                    <a:pt x="0" y="22"/>
                    <a:pt x="1" y="21"/>
                    <a:pt x="0" y="2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2" y="21"/>
                    <a:pt x="3" y="21"/>
                  </a:cubicBezTo>
                  <a:cubicBezTo>
                    <a:pt x="5" y="22"/>
                    <a:pt x="6" y="21"/>
                    <a:pt x="8" y="21"/>
                  </a:cubicBezTo>
                  <a:cubicBezTo>
                    <a:pt x="9" y="20"/>
                    <a:pt x="10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2" y="20"/>
                    <a:pt x="13" y="20"/>
                  </a:cubicBezTo>
                  <a:close/>
                  <a:moveTo>
                    <a:pt x="31" y="26"/>
                  </a:moveTo>
                  <a:cubicBezTo>
                    <a:pt x="32" y="27"/>
                    <a:pt x="34" y="28"/>
                    <a:pt x="34" y="29"/>
                  </a:cubicBezTo>
                  <a:cubicBezTo>
                    <a:pt x="34" y="32"/>
                    <a:pt x="32" y="33"/>
                    <a:pt x="31" y="34"/>
                  </a:cubicBezTo>
                  <a:cubicBezTo>
                    <a:pt x="32" y="35"/>
                    <a:pt x="33" y="35"/>
                    <a:pt x="33" y="37"/>
                  </a:cubicBezTo>
                  <a:cubicBezTo>
                    <a:pt x="33" y="37"/>
                    <a:pt x="32" y="37"/>
                    <a:pt x="33" y="38"/>
                  </a:cubicBezTo>
                  <a:cubicBezTo>
                    <a:pt x="32" y="38"/>
                    <a:pt x="31" y="40"/>
                    <a:pt x="30" y="40"/>
                  </a:cubicBezTo>
                  <a:cubicBezTo>
                    <a:pt x="29" y="39"/>
                    <a:pt x="28" y="39"/>
                    <a:pt x="27" y="38"/>
                  </a:cubicBezTo>
                  <a:cubicBezTo>
                    <a:pt x="26" y="38"/>
                    <a:pt x="26" y="37"/>
                    <a:pt x="25" y="36"/>
                  </a:cubicBezTo>
                  <a:cubicBezTo>
                    <a:pt x="25" y="35"/>
                    <a:pt x="24" y="34"/>
                    <a:pt x="25" y="33"/>
                  </a:cubicBezTo>
                  <a:cubicBezTo>
                    <a:pt x="26" y="31"/>
                    <a:pt x="27" y="31"/>
                    <a:pt x="27" y="30"/>
                  </a:cubicBezTo>
                  <a:cubicBezTo>
                    <a:pt x="27" y="30"/>
                    <a:pt x="26" y="30"/>
                    <a:pt x="26" y="30"/>
                  </a:cubicBezTo>
                  <a:cubicBezTo>
                    <a:pt x="25" y="30"/>
                    <a:pt x="24" y="31"/>
                    <a:pt x="23" y="30"/>
                  </a:cubicBezTo>
                  <a:cubicBezTo>
                    <a:pt x="22" y="30"/>
                    <a:pt x="22" y="31"/>
                    <a:pt x="21" y="31"/>
                  </a:cubicBezTo>
                  <a:cubicBezTo>
                    <a:pt x="22" y="33"/>
                    <a:pt x="22" y="36"/>
                    <a:pt x="24" y="38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40"/>
                    <a:pt x="24" y="40"/>
                    <a:pt x="23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0"/>
                    <a:pt x="23" y="40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1" y="38"/>
                    <a:pt x="20" y="37"/>
                    <a:pt x="20" y="34"/>
                  </a:cubicBezTo>
                  <a:cubicBezTo>
                    <a:pt x="19" y="32"/>
                    <a:pt x="20" y="31"/>
                    <a:pt x="20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2" y="29"/>
                    <a:pt x="22" y="29"/>
                  </a:cubicBezTo>
                  <a:cubicBezTo>
                    <a:pt x="24" y="27"/>
                    <a:pt x="27" y="27"/>
                    <a:pt x="29" y="26"/>
                  </a:cubicBezTo>
                  <a:cubicBezTo>
                    <a:pt x="30" y="27"/>
                    <a:pt x="30" y="26"/>
                    <a:pt x="31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7" name="Freeform 18"/>
            <p:cNvSpPr>
              <a:spLocks noEditPoints="1"/>
            </p:cNvSpPr>
            <p:nvPr/>
          </p:nvSpPr>
          <p:spPr bwMode="auto">
            <a:xfrm>
              <a:off x="5110" y="4136"/>
              <a:ext cx="158" cy="147"/>
            </a:xfrm>
            <a:custGeom>
              <a:avLst/>
              <a:gdLst>
                <a:gd name="T0" fmla="*/ 22 w 61"/>
                <a:gd name="T1" fmla="*/ 5 h 55"/>
                <a:gd name="T2" fmla="*/ 23 w 61"/>
                <a:gd name="T3" fmla="*/ 5 h 55"/>
                <a:gd name="T4" fmla="*/ 27 w 61"/>
                <a:gd name="T5" fmla="*/ 8 h 55"/>
                <a:gd name="T6" fmla="*/ 35 w 61"/>
                <a:gd name="T7" fmla="*/ 5 h 55"/>
                <a:gd name="T8" fmla="*/ 41 w 61"/>
                <a:gd name="T9" fmla="*/ 3 h 55"/>
                <a:gd name="T10" fmla="*/ 50 w 61"/>
                <a:gd name="T11" fmla="*/ 6 h 55"/>
                <a:gd name="T12" fmla="*/ 52 w 61"/>
                <a:gd name="T13" fmla="*/ 11 h 55"/>
                <a:gd name="T14" fmla="*/ 51 w 61"/>
                <a:gd name="T15" fmla="*/ 13 h 55"/>
                <a:gd name="T16" fmla="*/ 48 w 61"/>
                <a:gd name="T17" fmla="*/ 17 h 55"/>
                <a:gd name="T18" fmla="*/ 43 w 61"/>
                <a:gd name="T19" fmla="*/ 21 h 55"/>
                <a:gd name="T20" fmla="*/ 41 w 61"/>
                <a:gd name="T21" fmla="*/ 21 h 55"/>
                <a:gd name="T22" fmla="*/ 45 w 61"/>
                <a:gd name="T23" fmla="*/ 5 h 55"/>
                <a:gd name="T24" fmla="*/ 38 w 61"/>
                <a:gd name="T25" fmla="*/ 6 h 55"/>
                <a:gd name="T26" fmla="*/ 32 w 61"/>
                <a:gd name="T27" fmla="*/ 8 h 55"/>
                <a:gd name="T28" fmla="*/ 22 w 61"/>
                <a:gd name="T29" fmla="*/ 14 h 55"/>
                <a:gd name="T30" fmla="*/ 21 w 61"/>
                <a:gd name="T31" fmla="*/ 19 h 55"/>
                <a:gd name="T32" fmla="*/ 21 w 61"/>
                <a:gd name="T33" fmla="*/ 32 h 55"/>
                <a:gd name="T34" fmla="*/ 20 w 61"/>
                <a:gd name="T35" fmla="*/ 46 h 55"/>
                <a:gd name="T36" fmla="*/ 17 w 61"/>
                <a:gd name="T37" fmla="*/ 54 h 55"/>
                <a:gd name="T38" fmla="*/ 13 w 61"/>
                <a:gd name="T39" fmla="*/ 50 h 55"/>
                <a:gd name="T40" fmla="*/ 4 w 61"/>
                <a:gd name="T41" fmla="*/ 35 h 55"/>
                <a:gd name="T42" fmla="*/ 5 w 61"/>
                <a:gd name="T43" fmla="*/ 32 h 55"/>
                <a:gd name="T44" fmla="*/ 6 w 61"/>
                <a:gd name="T45" fmla="*/ 26 h 55"/>
                <a:gd name="T46" fmla="*/ 13 w 61"/>
                <a:gd name="T47" fmla="*/ 18 h 55"/>
                <a:gd name="T48" fmla="*/ 3 w 61"/>
                <a:gd name="T49" fmla="*/ 18 h 55"/>
                <a:gd name="T50" fmla="*/ 0 w 61"/>
                <a:gd name="T51" fmla="*/ 14 h 55"/>
                <a:gd name="T52" fmla="*/ 0 w 61"/>
                <a:gd name="T53" fmla="*/ 13 h 55"/>
                <a:gd name="T54" fmla="*/ 6 w 61"/>
                <a:gd name="T55" fmla="*/ 13 h 55"/>
                <a:gd name="T56" fmla="*/ 15 w 61"/>
                <a:gd name="T57" fmla="*/ 11 h 55"/>
                <a:gd name="T58" fmla="*/ 20 w 61"/>
                <a:gd name="T59" fmla="*/ 3 h 55"/>
                <a:gd name="T60" fmla="*/ 22 w 61"/>
                <a:gd name="T61" fmla="*/ 1 h 55"/>
                <a:gd name="T62" fmla="*/ 36 w 61"/>
                <a:gd name="T63" fmla="*/ 21 h 55"/>
                <a:gd name="T64" fmla="*/ 36 w 61"/>
                <a:gd name="T65" fmla="*/ 30 h 55"/>
                <a:gd name="T66" fmla="*/ 47 w 61"/>
                <a:gd name="T67" fmla="*/ 23 h 55"/>
                <a:gd name="T68" fmla="*/ 52 w 61"/>
                <a:gd name="T69" fmla="*/ 24 h 55"/>
                <a:gd name="T70" fmla="*/ 55 w 61"/>
                <a:gd name="T71" fmla="*/ 30 h 55"/>
                <a:gd name="T72" fmla="*/ 52 w 61"/>
                <a:gd name="T73" fmla="*/ 40 h 55"/>
                <a:gd name="T74" fmla="*/ 58 w 61"/>
                <a:gd name="T75" fmla="*/ 46 h 55"/>
                <a:gd name="T76" fmla="*/ 60 w 61"/>
                <a:gd name="T77" fmla="*/ 52 h 55"/>
                <a:gd name="T78" fmla="*/ 52 w 61"/>
                <a:gd name="T79" fmla="*/ 48 h 55"/>
                <a:gd name="T80" fmla="*/ 45 w 61"/>
                <a:gd name="T81" fmla="*/ 48 h 55"/>
                <a:gd name="T82" fmla="*/ 41 w 61"/>
                <a:gd name="T83" fmla="*/ 49 h 55"/>
                <a:gd name="T84" fmla="*/ 33 w 61"/>
                <a:gd name="T85" fmla="*/ 48 h 55"/>
                <a:gd name="T86" fmla="*/ 29 w 61"/>
                <a:gd name="T87" fmla="*/ 44 h 55"/>
                <a:gd name="T88" fmla="*/ 29 w 61"/>
                <a:gd name="T89" fmla="*/ 38 h 55"/>
                <a:gd name="T90" fmla="*/ 30 w 61"/>
                <a:gd name="T91" fmla="*/ 34 h 55"/>
                <a:gd name="T92" fmla="*/ 32 w 61"/>
                <a:gd name="T93" fmla="*/ 26 h 55"/>
                <a:gd name="T94" fmla="*/ 34 w 61"/>
                <a:gd name="T95" fmla="*/ 21 h 55"/>
                <a:gd name="T96" fmla="*/ 35 w 61"/>
                <a:gd name="T97" fmla="*/ 17 h 55"/>
                <a:gd name="T98" fmla="*/ 16 w 61"/>
                <a:gd name="T99" fmla="*/ 27 h 55"/>
                <a:gd name="T100" fmla="*/ 16 w 61"/>
                <a:gd name="T101" fmla="*/ 30 h 55"/>
                <a:gd name="T102" fmla="*/ 15 w 61"/>
                <a:gd name="T103" fmla="*/ 42 h 55"/>
                <a:gd name="T104" fmla="*/ 11 w 61"/>
                <a:gd name="T105" fmla="*/ 42 h 55"/>
                <a:gd name="T106" fmla="*/ 9 w 61"/>
                <a:gd name="T107" fmla="*/ 34 h 55"/>
                <a:gd name="T108" fmla="*/ 14 w 61"/>
                <a:gd name="T109" fmla="*/ 24 h 55"/>
                <a:gd name="T110" fmla="*/ 46 w 61"/>
                <a:gd name="T111" fmla="*/ 27 h 55"/>
                <a:gd name="T112" fmla="*/ 48 w 61"/>
                <a:gd name="T113" fmla="*/ 32 h 55"/>
                <a:gd name="T114" fmla="*/ 46 w 61"/>
                <a:gd name="T115" fmla="*/ 37 h 55"/>
                <a:gd name="T116" fmla="*/ 44 w 61"/>
                <a:gd name="T117" fmla="*/ 27 h 55"/>
                <a:gd name="T118" fmla="*/ 40 w 61"/>
                <a:gd name="T119" fmla="*/ 38 h 55"/>
                <a:gd name="T120" fmla="*/ 40 w 61"/>
                <a:gd name="T121" fmla="*/ 43 h 55"/>
                <a:gd name="T122" fmla="*/ 35 w 61"/>
                <a:gd name="T123" fmla="*/ 41 h 55"/>
                <a:gd name="T124" fmla="*/ 39 w 61"/>
                <a:gd name="T125" fmla="*/ 3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1" h="55">
                  <a:moveTo>
                    <a:pt x="22" y="1"/>
                  </a:moveTo>
                  <a:cubicBezTo>
                    <a:pt x="24" y="2"/>
                    <a:pt x="21" y="3"/>
                    <a:pt x="22" y="4"/>
                  </a:cubicBezTo>
                  <a:cubicBezTo>
                    <a:pt x="22" y="4"/>
                    <a:pt x="21" y="5"/>
                    <a:pt x="2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3" y="6"/>
                  </a:cubicBezTo>
                  <a:cubicBezTo>
                    <a:pt x="23" y="6"/>
                    <a:pt x="23" y="5"/>
                    <a:pt x="23" y="5"/>
                  </a:cubicBezTo>
                  <a:cubicBezTo>
                    <a:pt x="24" y="5"/>
                    <a:pt x="24" y="6"/>
                    <a:pt x="24" y="6"/>
                  </a:cubicBezTo>
                  <a:cubicBezTo>
                    <a:pt x="25" y="6"/>
                    <a:pt x="25" y="7"/>
                    <a:pt x="25" y="7"/>
                  </a:cubicBezTo>
                  <a:cubicBezTo>
                    <a:pt x="26" y="7"/>
                    <a:pt x="26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9" y="7"/>
                    <a:pt x="32" y="6"/>
                    <a:pt x="35" y="5"/>
                  </a:cubicBezTo>
                  <a:cubicBezTo>
                    <a:pt x="35" y="5"/>
                    <a:pt x="36" y="4"/>
                    <a:pt x="37" y="4"/>
                  </a:cubicBezTo>
                  <a:cubicBezTo>
                    <a:pt x="38" y="4"/>
                    <a:pt x="39" y="4"/>
                    <a:pt x="39" y="4"/>
                  </a:cubicBezTo>
                  <a:cubicBezTo>
                    <a:pt x="40" y="4"/>
                    <a:pt x="40" y="3"/>
                    <a:pt x="41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3"/>
                    <a:pt x="45" y="3"/>
                    <a:pt x="47" y="4"/>
                  </a:cubicBezTo>
                  <a:cubicBezTo>
                    <a:pt x="48" y="4"/>
                    <a:pt x="49" y="5"/>
                    <a:pt x="50" y="6"/>
                  </a:cubicBezTo>
                  <a:cubicBezTo>
                    <a:pt x="52" y="6"/>
                    <a:pt x="52" y="8"/>
                    <a:pt x="53" y="9"/>
                  </a:cubicBezTo>
                  <a:cubicBezTo>
                    <a:pt x="52" y="9"/>
                    <a:pt x="52" y="10"/>
                    <a:pt x="52" y="10"/>
                  </a:cubicBezTo>
                  <a:cubicBezTo>
                    <a:pt x="52" y="10"/>
                    <a:pt x="52" y="10"/>
                    <a:pt x="52" y="11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2" y="11"/>
                    <a:pt x="51" y="11"/>
                    <a:pt x="52" y="12"/>
                  </a:cubicBezTo>
                  <a:cubicBezTo>
                    <a:pt x="51" y="12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4"/>
                    <a:pt x="51" y="15"/>
                    <a:pt x="50" y="15"/>
                  </a:cubicBezTo>
                  <a:cubicBezTo>
                    <a:pt x="50" y="16"/>
                    <a:pt x="49" y="16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6" y="18"/>
                    <a:pt x="45" y="20"/>
                    <a:pt x="43" y="21"/>
                  </a:cubicBezTo>
                  <a:cubicBezTo>
                    <a:pt x="43" y="21"/>
                    <a:pt x="43" y="20"/>
                    <a:pt x="43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0"/>
                    <a:pt x="41" y="21"/>
                    <a:pt x="41" y="21"/>
                  </a:cubicBezTo>
                  <a:cubicBezTo>
                    <a:pt x="40" y="21"/>
                    <a:pt x="40" y="22"/>
                    <a:pt x="39" y="22"/>
                  </a:cubicBezTo>
                  <a:cubicBezTo>
                    <a:pt x="42" y="17"/>
                    <a:pt x="47" y="15"/>
                    <a:pt x="48" y="10"/>
                  </a:cubicBezTo>
                  <a:cubicBezTo>
                    <a:pt x="48" y="8"/>
                    <a:pt x="47" y="6"/>
                    <a:pt x="45" y="5"/>
                  </a:cubicBezTo>
                  <a:cubicBezTo>
                    <a:pt x="44" y="6"/>
                    <a:pt x="43" y="5"/>
                    <a:pt x="42" y="6"/>
                  </a:cubicBezTo>
                  <a:cubicBezTo>
                    <a:pt x="42" y="6"/>
                    <a:pt x="41" y="5"/>
                    <a:pt x="40" y="5"/>
                  </a:cubicBezTo>
                  <a:cubicBezTo>
                    <a:pt x="39" y="6"/>
                    <a:pt x="38" y="6"/>
                    <a:pt x="38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6"/>
                    <a:pt x="36" y="7"/>
                    <a:pt x="36" y="7"/>
                  </a:cubicBezTo>
                  <a:cubicBezTo>
                    <a:pt x="34" y="6"/>
                    <a:pt x="33" y="8"/>
                    <a:pt x="32" y="8"/>
                  </a:cubicBezTo>
                  <a:cubicBezTo>
                    <a:pt x="31" y="8"/>
                    <a:pt x="30" y="9"/>
                    <a:pt x="29" y="9"/>
                  </a:cubicBezTo>
                  <a:cubicBezTo>
                    <a:pt x="28" y="10"/>
                    <a:pt x="26" y="11"/>
                    <a:pt x="25" y="11"/>
                  </a:cubicBezTo>
                  <a:cubicBezTo>
                    <a:pt x="24" y="13"/>
                    <a:pt x="23" y="13"/>
                    <a:pt x="22" y="14"/>
                  </a:cubicBezTo>
                  <a:cubicBezTo>
                    <a:pt x="21" y="14"/>
                    <a:pt x="22" y="15"/>
                    <a:pt x="21" y="16"/>
                  </a:cubicBezTo>
                  <a:cubicBezTo>
                    <a:pt x="22" y="17"/>
                    <a:pt x="21" y="17"/>
                    <a:pt x="21" y="18"/>
                  </a:cubicBezTo>
                  <a:cubicBezTo>
                    <a:pt x="21" y="18"/>
                    <a:pt x="22" y="19"/>
                    <a:pt x="21" y="19"/>
                  </a:cubicBezTo>
                  <a:cubicBezTo>
                    <a:pt x="21" y="20"/>
                    <a:pt x="21" y="21"/>
                    <a:pt x="21" y="22"/>
                  </a:cubicBezTo>
                  <a:cubicBezTo>
                    <a:pt x="21" y="24"/>
                    <a:pt x="21" y="27"/>
                    <a:pt x="21" y="29"/>
                  </a:cubicBezTo>
                  <a:cubicBezTo>
                    <a:pt x="21" y="30"/>
                    <a:pt x="21" y="31"/>
                    <a:pt x="21" y="32"/>
                  </a:cubicBezTo>
                  <a:cubicBezTo>
                    <a:pt x="21" y="34"/>
                    <a:pt x="21" y="36"/>
                    <a:pt x="21" y="38"/>
                  </a:cubicBezTo>
                  <a:cubicBezTo>
                    <a:pt x="21" y="40"/>
                    <a:pt x="20" y="41"/>
                    <a:pt x="20" y="42"/>
                  </a:cubicBezTo>
                  <a:cubicBezTo>
                    <a:pt x="20" y="43"/>
                    <a:pt x="21" y="45"/>
                    <a:pt x="20" y="46"/>
                  </a:cubicBezTo>
                  <a:cubicBezTo>
                    <a:pt x="20" y="47"/>
                    <a:pt x="19" y="48"/>
                    <a:pt x="20" y="49"/>
                  </a:cubicBezTo>
                  <a:cubicBezTo>
                    <a:pt x="18" y="50"/>
                    <a:pt x="19" y="51"/>
                    <a:pt x="19" y="52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7" y="54"/>
                    <a:pt x="16" y="55"/>
                    <a:pt x="16" y="54"/>
                  </a:cubicBezTo>
                  <a:cubicBezTo>
                    <a:pt x="16" y="53"/>
                    <a:pt x="16" y="53"/>
                    <a:pt x="15" y="52"/>
                  </a:cubicBezTo>
                  <a:cubicBezTo>
                    <a:pt x="14" y="52"/>
                    <a:pt x="13" y="51"/>
                    <a:pt x="13" y="50"/>
                  </a:cubicBezTo>
                  <a:cubicBezTo>
                    <a:pt x="10" y="47"/>
                    <a:pt x="7" y="45"/>
                    <a:pt x="6" y="41"/>
                  </a:cubicBezTo>
                  <a:cubicBezTo>
                    <a:pt x="5" y="40"/>
                    <a:pt x="5" y="39"/>
                    <a:pt x="4" y="38"/>
                  </a:cubicBezTo>
                  <a:cubicBezTo>
                    <a:pt x="5" y="37"/>
                    <a:pt x="4" y="37"/>
                    <a:pt x="4" y="35"/>
                  </a:cubicBezTo>
                  <a:cubicBezTo>
                    <a:pt x="4" y="35"/>
                    <a:pt x="5" y="35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3"/>
                    <a:pt x="5" y="33"/>
                    <a:pt x="5" y="32"/>
                  </a:cubicBezTo>
                  <a:cubicBezTo>
                    <a:pt x="5" y="32"/>
                    <a:pt x="5" y="32"/>
                    <a:pt x="5" y="31"/>
                  </a:cubicBezTo>
                  <a:cubicBezTo>
                    <a:pt x="4" y="31"/>
                    <a:pt x="5" y="31"/>
                    <a:pt x="4" y="30"/>
                  </a:cubicBezTo>
                  <a:cubicBezTo>
                    <a:pt x="5" y="29"/>
                    <a:pt x="6" y="27"/>
                    <a:pt x="6" y="26"/>
                  </a:cubicBezTo>
                  <a:cubicBezTo>
                    <a:pt x="7" y="26"/>
                    <a:pt x="7" y="25"/>
                    <a:pt x="8" y="24"/>
                  </a:cubicBezTo>
                  <a:cubicBezTo>
                    <a:pt x="10" y="22"/>
                    <a:pt x="11" y="20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2" y="19"/>
                    <a:pt x="12" y="19"/>
                  </a:cubicBezTo>
                  <a:cubicBezTo>
                    <a:pt x="10" y="20"/>
                    <a:pt x="9" y="21"/>
                    <a:pt x="7" y="20"/>
                  </a:cubicBezTo>
                  <a:cubicBezTo>
                    <a:pt x="5" y="19"/>
                    <a:pt x="4" y="20"/>
                    <a:pt x="3" y="18"/>
                  </a:cubicBezTo>
                  <a:cubicBezTo>
                    <a:pt x="2" y="18"/>
                    <a:pt x="2" y="17"/>
                    <a:pt x="1" y="16"/>
                  </a:cubicBezTo>
                  <a:cubicBezTo>
                    <a:pt x="0" y="16"/>
                    <a:pt x="0" y="15"/>
                    <a:pt x="0" y="1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5"/>
                    <a:pt x="1" y="15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0" y="14"/>
                    <a:pt x="0" y="13"/>
                  </a:cubicBezTo>
                  <a:cubicBezTo>
                    <a:pt x="1" y="12"/>
                    <a:pt x="2" y="14"/>
                    <a:pt x="2" y="14"/>
                  </a:cubicBezTo>
                  <a:cubicBezTo>
                    <a:pt x="3" y="13"/>
                    <a:pt x="4" y="14"/>
                    <a:pt x="5" y="14"/>
                  </a:cubicBezTo>
                  <a:cubicBezTo>
                    <a:pt x="5" y="14"/>
                    <a:pt x="6" y="13"/>
                    <a:pt x="6" y="13"/>
                  </a:cubicBezTo>
                  <a:cubicBezTo>
                    <a:pt x="7" y="13"/>
                    <a:pt x="8" y="13"/>
                    <a:pt x="9" y="13"/>
                  </a:cubicBezTo>
                  <a:cubicBezTo>
                    <a:pt x="10" y="12"/>
                    <a:pt x="11" y="11"/>
                    <a:pt x="12" y="12"/>
                  </a:cubicBezTo>
                  <a:cubicBezTo>
                    <a:pt x="13" y="11"/>
                    <a:pt x="14" y="11"/>
                    <a:pt x="15" y="11"/>
                  </a:cubicBezTo>
                  <a:cubicBezTo>
                    <a:pt x="16" y="11"/>
                    <a:pt x="16" y="9"/>
                    <a:pt x="17" y="10"/>
                  </a:cubicBezTo>
                  <a:cubicBezTo>
                    <a:pt x="19" y="9"/>
                    <a:pt x="18" y="7"/>
                    <a:pt x="19" y="6"/>
                  </a:cubicBezTo>
                  <a:cubicBezTo>
                    <a:pt x="19" y="5"/>
                    <a:pt x="19" y="4"/>
                    <a:pt x="20" y="3"/>
                  </a:cubicBezTo>
                  <a:cubicBezTo>
                    <a:pt x="19" y="3"/>
                    <a:pt x="20" y="3"/>
                    <a:pt x="19" y="2"/>
                  </a:cubicBezTo>
                  <a:cubicBezTo>
                    <a:pt x="21" y="2"/>
                    <a:pt x="19" y="0"/>
                    <a:pt x="21" y="0"/>
                  </a:cubicBezTo>
                  <a:cubicBezTo>
                    <a:pt x="21" y="0"/>
                    <a:pt x="21" y="1"/>
                    <a:pt x="22" y="1"/>
                  </a:cubicBezTo>
                  <a:close/>
                  <a:moveTo>
                    <a:pt x="36" y="19"/>
                  </a:moveTo>
                  <a:cubicBezTo>
                    <a:pt x="37" y="19"/>
                    <a:pt x="37" y="20"/>
                    <a:pt x="37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7" y="21"/>
                    <a:pt x="36" y="22"/>
                    <a:pt x="36" y="23"/>
                  </a:cubicBezTo>
                  <a:cubicBezTo>
                    <a:pt x="37" y="26"/>
                    <a:pt x="35" y="28"/>
                    <a:pt x="36" y="30"/>
                  </a:cubicBezTo>
                  <a:cubicBezTo>
                    <a:pt x="37" y="28"/>
                    <a:pt x="39" y="26"/>
                    <a:pt x="41" y="25"/>
                  </a:cubicBezTo>
                  <a:cubicBezTo>
                    <a:pt x="43" y="24"/>
                    <a:pt x="44" y="23"/>
                    <a:pt x="46" y="23"/>
                  </a:cubicBezTo>
                  <a:cubicBezTo>
                    <a:pt x="46" y="23"/>
                    <a:pt x="47" y="23"/>
                    <a:pt x="47" y="23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8" y="23"/>
                    <a:pt x="49" y="22"/>
                    <a:pt x="50" y="23"/>
                  </a:cubicBezTo>
                  <a:cubicBezTo>
                    <a:pt x="51" y="22"/>
                    <a:pt x="51" y="24"/>
                    <a:pt x="52" y="24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6"/>
                    <a:pt x="54" y="27"/>
                    <a:pt x="54" y="28"/>
                  </a:cubicBezTo>
                  <a:cubicBezTo>
                    <a:pt x="55" y="29"/>
                    <a:pt x="55" y="29"/>
                    <a:pt x="55" y="30"/>
                  </a:cubicBezTo>
                  <a:cubicBezTo>
                    <a:pt x="55" y="31"/>
                    <a:pt x="55" y="32"/>
                    <a:pt x="55" y="32"/>
                  </a:cubicBezTo>
                  <a:cubicBezTo>
                    <a:pt x="56" y="33"/>
                    <a:pt x="55" y="33"/>
                    <a:pt x="55" y="33"/>
                  </a:cubicBezTo>
                  <a:cubicBezTo>
                    <a:pt x="54" y="36"/>
                    <a:pt x="53" y="38"/>
                    <a:pt x="52" y="40"/>
                  </a:cubicBezTo>
                  <a:cubicBezTo>
                    <a:pt x="52" y="41"/>
                    <a:pt x="53" y="42"/>
                    <a:pt x="53" y="42"/>
                  </a:cubicBezTo>
                  <a:cubicBezTo>
                    <a:pt x="55" y="43"/>
                    <a:pt x="55" y="44"/>
                    <a:pt x="57" y="45"/>
                  </a:cubicBezTo>
                  <a:cubicBezTo>
                    <a:pt x="57" y="45"/>
                    <a:pt x="57" y="46"/>
                    <a:pt x="58" y="46"/>
                  </a:cubicBezTo>
                  <a:cubicBezTo>
                    <a:pt x="59" y="47"/>
                    <a:pt x="60" y="48"/>
                    <a:pt x="60" y="49"/>
                  </a:cubicBezTo>
                  <a:cubicBezTo>
                    <a:pt x="60" y="50"/>
                    <a:pt x="61" y="50"/>
                    <a:pt x="60" y="51"/>
                  </a:cubicBezTo>
                  <a:cubicBezTo>
                    <a:pt x="61" y="51"/>
                    <a:pt x="60" y="52"/>
                    <a:pt x="60" y="52"/>
                  </a:cubicBezTo>
                  <a:cubicBezTo>
                    <a:pt x="59" y="52"/>
                    <a:pt x="57" y="52"/>
                    <a:pt x="56" y="52"/>
                  </a:cubicBezTo>
                  <a:cubicBezTo>
                    <a:pt x="55" y="51"/>
                    <a:pt x="55" y="50"/>
                    <a:pt x="54" y="50"/>
                  </a:cubicBezTo>
                  <a:cubicBezTo>
                    <a:pt x="54" y="48"/>
                    <a:pt x="52" y="49"/>
                    <a:pt x="52" y="48"/>
                  </a:cubicBezTo>
                  <a:cubicBezTo>
                    <a:pt x="51" y="48"/>
                    <a:pt x="50" y="47"/>
                    <a:pt x="49" y="46"/>
                  </a:cubicBezTo>
                  <a:cubicBezTo>
                    <a:pt x="48" y="46"/>
                    <a:pt x="48" y="47"/>
                    <a:pt x="47" y="47"/>
                  </a:cubicBezTo>
                  <a:cubicBezTo>
                    <a:pt x="47" y="48"/>
                    <a:pt x="45" y="48"/>
                    <a:pt x="45" y="48"/>
                  </a:cubicBezTo>
                  <a:cubicBezTo>
                    <a:pt x="43" y="49"/>
                    <a:pt x="42" y="50"/>
                    <a:pt x="41" y="50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1" y="50"/>
                    <a:pt x="41" y="50"/>
                    <a:pt x="41" y="49"/>
                  </a:cubicBezTo>
                  <a:cubicBezTo>
                    <a:pt x="40" y="49"/>
                    <a:pt x="40" y="49"/>
                    <a:pt x="39" y="49"/>
                  </a:cubicBezTo>
                  <a:cubicBezTo>
                    <a:pt x="38" y="50"/>
                    <a:pt x="37" y="49"/>
                    <a:pt x="36" y="49"/>
                  </a:cubicBezTo>
                  <a:cubicBezTo>
                    <a:pt x="35" y="49"/>
                    <a:pt x="34" y="48"/>
                    <a:pt x="33" y="48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2" y="48"/>
                    <a:pt x="31" y="47"/>
                    <a:pt x="30" y="46"/>
                  </a:cubicBezTo>
                  <a:cubicBezTo>
                    <a:pt x="29" y="46"/>
                    <a:pt x="30" y="45"/>
                    <a:pt x="29" y="44"/>
                  </a:cubicBezTo>
                  <a:cubicBezTo>
                    <a:pt x="29" y="43"/>
                    <a:pt x="29" y="42"/>
                    <a:pt x="28" y="42"/>
                  </a:cubicBezTo>
                  <a:cubicBezTo>
                    <a:pt x="29" y="41"/>
                    <a:pt x="29" y="39"/>
                    <a:pt x="30" y="38"/>
                  </a:cubicBezTo>
                  <a:cubicBezTo>
                    <a:pt x="30" y="38"/>
                    <a:pt x="30" y="38"/>
                    <a:pt x="29" y="38"/>
                  </a:cubicBezTo>
                  <a:cubicBezTo>
                    <a:pt x="29" y="37"/>
                    <a:pt x="30" y="36"/>
                    <a:pt x="30" y="3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5"/>
                    <a:pt x="30" y="34"/>
                    <a:pt x="30" y="34"/>
                  </a:cubicBezTo>
                  <a:cubicBezTo>
                    <a:pt x="30" y="33"/>
                    <a:pt x="30" y="32"/>
                    <a:pt x="31" y="30"/>
                  </a:cubicBezTo>
                  <a:cubicBezTo>
                    <a:pt x="32" y="30"/>
                    <a:pt x="31" y="29"/>
                    <a:pt x="31" y="29"/>
                  </a:cubicBezTo>
                  <a:cubicBezTo>
                    <a:pt x="31" y="27"/>
                    <a:pt x="33" y="27"/>
                    <a:pt x="32" y="26"/>
                  </a:cubicBezTo>
                  <a:cubicBezTo>
                    <a:pt x="32" y="26"/>
                    <a:pt x="33" y="25"/>
                    <a:pt x="32" y="25"/>
                  </a:cubicBezTo>
                  <a:cubicBezTo>
                    <a:pt x="33" y="24"/>
                    <a:pt x="33" y="23"/>
                    <a:pt x="33" y="21"/>
                  </a:cubicBezTo>
                  <a:cubicBezTo>
                    <a:pt x="33" y="22"/>
                    <a:pt x="34" y="22"/>
                    <a:pt x="34" y="21"/>
                  </a:cubicBezTo>
                  <a:cubicBezTo>
                    <a:pt x="34" y="20"/>
                    <a:pt x="33" y="20"/>
                    <a:pt x="33" y="19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8"/>
                    <a:pt x="34" y="17"/>
                    <a:pt x="35" y="17"/>
                  </a:cubicBezTo>
                  <a:lnTo>
                    <a:pt x="36" y="19"/>
                  </a:lnTo>
                  <a:close/>
                  <a:moveTo>
                    <a:pt x="16" y="23"/>
                  </a:moveTo>
                  <a:cubicBezTo>
                    <a:pt x="17" y="25"/>
                    <a:pt x="16" y="26"/>
                    <a:pt x="16" y="27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9"/>
                    <a:pt x="15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3"/>
                    <a:pt x="16" y="34"/>
                    <a:pt x="15" y="37"/>
                  </a:cubicBezTo>
                  <a:cubicBezTo>
                    <a:pt x="16" y="37"/>
                    <a:pt x="16" y="38"/>
                    <a:pt x="16" y="39"/>
                  </a:cubicBezTo>
                  <a:cubicBezTo>
                    <a:pt x="16" y="40"/>
                    <a:pt x="16" y="41"/>
                    <a:pt x="15" y="42"/>
                  </a:cubicBezTo>
                  <a:cubicBezTo>
                    <a:pt x="15" y="43"/>
                    <a:pt x="15" y="43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4" y="43"/>
                    <a:pt x="12" y="43"/>
                    <a:pt x="11" y="42"/>
                  </a:cubicBezTo>
                  <a:cubicBezTo>
                    <a:pt x="11" y="41"/>
                    <a:pt x="10" y="41"/>
                    <a:pt x="10" y="40"/>
                  </a:cubicBezTo>
                  <a:cubicBezTo>
                    <a:pt x="9" y="38"/>
                    <a:pt x="9" y="37"/>
                    <a:pt x="9" y="35"/>
                  </a:cubicBezTo>
                  <a:cubicBezTo>
                    <a:pt x="9" y="35"/>
                    <a:pt x="10" y="34"/>
                    <a:pt x="9" y="34"/>
                  </a:cubicBezTo>
                  <a:cubicBezTo>
                    <a:pt x="10" y="33"/>
                    <a:pt x="9" y="33"/>
                    <a:pt x="9" y="33"/>
                  </a:cubicBezTo>
                  <a:cubicBezTo>
                    <a:pt x="10" y="31"/>
                    <a:pt x="10" y="28"/>
                    <a:pt x="12" y="27"/>
                  </a:cubicBezTo>
                  <a:cubicBezTo>
                    <a:pt x="12" y="26"/>
                    <a:pt x="13" y="25"/>
                    <a:pt x="14" y="24"/>
                  </a:cubicBezTo>
                  <a:cubicBezTo>
                    <a:pt x="14" y="23"/>
                    <a:pt x="15" y="22"/>
                    <a:pt x="16" y="20"/>
                  </a:cubicBezTo>
                  <a:cubicBezTo>
                    <a:pt x="16" y="22"/>
                    <a:pt x="17" y="23"/>
                    <a:pt x="16" y="23"/>
                  </a:cubicBezTo>
                  <a:close/>
                  <a:moveTo>
                    <a:pt x="46" y="27"/>
                  </a:moveTo>
                  <a:cubicBezTo>
                    <a:pt x="46" y="26"/>
                    <a:pt x="46" y="27"/>
                    <a:pt x="47" y="27"/>
                  </a:cubicBezTo>
                  <a:cubicBezTo>
                    <a:pt x="47" y="27"/>
                    <a:pt x="48" y="27"/>
                    <a:pt x="48" y="28"/>
                  </a:cubicBezTo>
                  <a:cubicBezTo>
                    <a:pt x="48" y="29"/>
                    <a:pt x="48" y="31"/>
                    <a:pt x="48" y="32"/>
                  </a:cubicBezTo>
                  <a:cubicBezTo>
                    <a:pt x="49" y="33"/>
                    <a:pt x="48" y="33"/>
                    <a:pt x="48" y="34"/>
                  </a:cubicBezTo>
                  <a:cubicBezTo>
                    <a:pt x="48" y="35"/>
                    <a:pt x="47" y="35"/>
                    <a:pt x="47" y="36"/>
                  </a:cubicBezTo>
                  <a:cubicBezTo>
                    <a:pt x="47" y="37"/>
                    <a:pt x="46" y="37"/>
                    <a:pt x="46" y="37"/>
                  </a:cubicBezTo>
                  <a:cubicBezTo>
                    <a:pt x="44" y="36"/>
                    <a:pt x="41" y="36"/>
                    <a:pt x="39" y="33"/>
                  </a:cubicBezTo>
                  <a:cubicBezTo>
                    <a:pt x="39" y="33"/>
                    <a:pt x="40" y="32"/>
                    <a:pt x="40" y="32"/>
                  </a:cubicBezTo>
                  <a:cubicBezTo>
                    <a:pt x="41" y="30"/>
                    <a:pt x="42" y="28"/>
                    <a:pt x="44" y="27"/>
                  </a:cubicBezTo>
                  <a:cubicBezTo>
                    <a:pt x="45" y="27"/>
                    <a:pt x="45" y="26"/>
                    <a:pt x="46" y="27"/>
                  </a:cubicBezTo>
                  <a:close/>
                  <a:moveTo>
                    <a:pt x="39" y="37"/>
                  </a:moveTo>
                  <a:cubicBezTo>
                    <a:pt x="39" y="38"/>
                    <a:pt x="39" y="38"/>
                    <a:pt x="40" y="38"/>
                  </a:cubicBezTo>
                  <a:cubicBezTo>
                    <a:pt x="41" y="39"/>
                    <a:pt x="41" y="39"/>
                    <a:pt x="42" y="39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2" y="42"/>
                    <a:pt x="42" y="44"/>
                    <a:pt x="40" y="43"/>
                  </a:cubicBezTo>
                  <a:cubicBezTo>
                    <a:pt x="40" y="44"/>
                    <a:pt x="39" y="43"/>
                    <a:pt x="38" y="43"/>
                  </a:cubicBezTo>
                  <a:cubicBezTo>
                    <a:pt x="37" y="44"/>
                    <a:pt x="36" y="43"/>
                    <a:pt x="35" y="44"/>
                  </a:cubicBezTo>
                  <a:cubicBezTo>
                    <a:pt x="35" y="43"/>
                    <a:pt x="35" y="42"/>
                    <a:pt x="35" y="41"/>
                  </a:cubicBezTo>
                  <a:cubicBezTo>
                    <a:pt x="35" y="40"/>
                    <a:pt x="37" y="39"/>
                    <a:pt x="37" y="37"/>
                  </a:cubicBezTo>
                  <a:cubicBezTo>
                    <a:pt x="37" y="37"/>
                    <a:pt x="37" y="35"/>
                    <a:pt x="38" y="36"/>
                  </a:cubicBezTo>
                  <a:lnTo>
                    <a:pt x="39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4" name="文本占位符 3"/>
          <p:cNvSpPr>
            <a:spLocks noGrp="1"/>
          </p:cNvSpPr>
          <p:nvPr>
            <p:ph type="body" sz="quarter" idx="10" hasCustomPrompt="1"/>
          </p:nvPr>
        </p:nvSpPr>
        <p:spPr>
          <a:xfrm>
            <a:off x="863600" y="1579654"/>
            <a:ext cx="10309225" cy="464661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2794415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4B51F-5022-4B9A-B1DC-58E2D82F8E58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BB207-5EAB-47C3-B719-5632B4BE83BE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矩形 9"/>
          <p:cNvSpPr/>
          <p:nvPr userDrawn="1"/>
        </p:nvSpPr>
        <p:spPr>
          <a:xfrm>
            <a:off x="-10161" y="0"/>
            <a:ext cx="12202161" cy="1589102"/>
          </a:xfrm>
          <a:custGeom>
            <a:avLst/>
            <a:gdLst>
              <a:gd name="connsiteX0" fmla="*/ 0 w 12192001"/>
              <a:gd name="connsiteY0" fmla="*/ 0 h 1599658"/>
              <a:gd name="connsiteX1" fmla="*/ 12192001 w 12192001"/>
              <a:gd name="connsiteY1" fmla="*/ 0 h 1599658"/>
              <a:gd name="connsiteX2" fmla="*/ 12192001 w 12192001"/>
              <a:gd name="connsiteY2" fmla="*/ 1599658 h 1599658"/>
              <a:gd name="connsiteX3" fmla="*/ 0 w 12192001"/>
              <a:gd name="connsiteY3" fmla="*/ 1599658 h 1599658"/>
              <a:gd name="connsiteX4" fmla="*/ 0 w 12192001"/>
              <a:gd name="connsiteY4" fmla="*/ 0 h 1599658"/>
              <a:gd name="connsiteX0-1" fmla="*/ 0 w 12192001"/>
              <a:gd name="connsiteY0-2" fmla="*/ 0 h 1599658"/>
              <a:gd name="connsiteX1-3" fmla="*/ 12192001 w 12192001"/>
              <a:gd name="connsiteY1-4" fmla="*/ 0 h 1599658"/>
              <a:gd name="connsiteX2-5" fmla="*/ 12192001 w 12192001"/>
              <a:gd name="connsiteY2-6" fmla="*/ 1599658 h 1599658"/>
              <a:gd name="connsiteX3-7" fmla="*/ 0 w 12192001"/>
              <a:gd name="connsiteY3-8" fmla="*/ 818423 h 1599658"/>
              <a:gd name="connsiteX4-9" fmla="*/ 0 w 12192001"/>
              <a:gd name="connsiteY4-10" fmla="*/ 0 h 1599658"/>
              <a:gd name="connsiteX0-11" fmla="*/ 0 w 12192001"/>
              <a:gd name="connsiteY0-12" fmla="*/ 0 h 1599658"/>
              <a:gd name="connsiteX1-13" fmla="*/ 12192001 w 12192001"/>
              <a:gd name="connsiteY1-14" fmla="*/ 0 h 1599658"/>
              <a:gd name="connsiteX2-15" fmla="*/ 12192001 w 12192001"/>
              <a:gd name="connsiteY2-16" fmla="*/ 1599658 h 1599658"/>
              <a:gd name="connsiteX3-17" fmla="*/ 20320 w 12192001"/>
              <a:gd name="connsiteY3-18" fmla="*/ 452663 h 1599658"/>
              <a:gd name="connsiteX4-19" fmla="*/ 0 w 12192001"/>
              <a:gd name="connsiteY4-20" fmla="*/ 0 h 1599658"/>
              <a:gd name="connsiteX0-21" fmla="*/ 10160 w 12202161"/>
              <a:gd name="connsiteY0-22" fmla="*/ 0 h 1599658"/>
              <a:gd name="connsiteX1-23" fmla="*/ 12202161 w 12202161"/>
              <a:gd name="connsiteY1-24" fmla="*/ 0 h 1599658"/>
              <a:gd name="connsiteX2-25" fmla="*/ 12202161 w 12202161"/>
              <a:gd name="connsiteY2-26" fmla="*/ 1599658 h 1599658"/>
              <a:gd name="connsiteX3-27" fmla="*/ 0 w 12202161"/>
              <a:gd name="connsiteY3-28" fmla="*/ 461043 h 1599658"/>
              <a:gd name="connsiteX4-29" fmla="*/ 10160 w 12202161"/>
              <a:gd name="connsiteY4-30" fmla="*/ 0 h 159965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202161" h="1599658">
                <a:moveTo>
                  <a:pt x="10160" y="0"/>
                </a:moveTo>
                <a:lnTo>
                  <a:pt x="12202161" y="0"/>
                </a:lnTo>
                <a:lnTo>
                  <a:pt x="12202161" y="1599658"/>
                </a:lnTo>
                <a:lnTo>
                  <a:pt x="0" y="461043"/>
                </a:lnTo>
                <a:lnTo>
                  <a:pt x="10160" y="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等腰三角形 6"/>
          <p:cNvSpPr/>
          <p:nvPr userDrawn="1"/>
        </p:nvSpPr>
        <p:spPr>
          <a:xfrm flipV="1">
            <a:off x="-1" y="-10556"/>
            <a:ext cx="5752619" cy="1599658"/>
          </a:xfrm>
          <a:prstGeom prst="triangle">
            <a:avLst>
              <a:gd name="adj" fmla="val 0"/>
            </a:avLst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email">
            <a:lum bright="100000" contrast="-40000"/>
          </a:blip>
          <a:stretch>
            <a:fillRect/>
          </a:stretch>
        </p:blipFill>
        <p:spPr>
          <a:xfrm>
            <a:off x="163132" y="101800"/>
            <a:ext cx="2772075" cy="762828"/>
          </a:xfrm>
          <a:prstGeom prst="rect">
            <a:avLst/>
          </a:prstGeom>
        </p:spPr>
      </p:pic>
      <p:sp>
        <p:nvSpPr>
          <p:cNvPr id="12" name="标题 11"/>
          <p:cNvSpPr>
            <a:spLocks noGrp="1"/>
          </p:cNvSpPr>
          <p:nvPr>
            <p:ph type="title"/>
          </p:nvPr>
        </p:nvSpPr>
        <p:spPr>
          <a:xfrm>
            <a:off x="1549169" y="0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867232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信息学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4B51F-5022-4B9A-B1DC-58E2D82F8E58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BB207-5EAB-47C3-B719-5632B4BE83BE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0" name="Group 4"/>
          <p:cNvGrpSpPr>
            <a:grpSpLocks noChangeAspect="1"/>
          </p:cNvGrpSpPr>
          <p:nvPr userDrawn="1"/>
        </p:nvGrpSpPr>
        <p:grpSpPr bwMode="auto">
          <a:xfrm>
            <a:off x="0" y="5072541"/>
            <a:ext cx="12192000" cy="1800828"/>
            <a:chOff x="0" y="3476"/>
            <a:chExt cx="5775" cy="853"/>
          </a:xfrm>
          <a:solidFill>
            <a:schemeClr val="accent1"/>
          </a:solidFill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16" y="3476"/>
              <a:ext cx="233" cy="823"/>
            </a:xfrm>
            <a:custGeom>
              <a:avLst/>
              <a:gdLst>
                <a:gd name="T0" fmla="*/ 83 w 90"/>
                <a:gd name="T1" fmla="*/ 303 h 308"/>
                <a:gd name="T2" fmla="*/ 63 w 90"/>
                <a:gd name="T3" fmla="*/ 300 h 308"/>
                <a:gd name="T4" fmla="*/ 68 w 90"/>
                <a:gd name="T5" fmla="*/ 270 h 308"/>
                <a:gd name="T6" fmla="*/ 62 w 90"/>
                <a:gd name="T7" fmla="*/ 240 h 308"/>
                <a:gd name="T8" fmla="*/ 64 w 90"/>
                <a:gd name="T9" fmla="*/ 196 h 308"/>
                <a:gd name="T10" fmla="*/ 61 w 90"/>
                <a:gd name="T11" fmla="*/ 180 h 308"/>
                <a:gd name="T12" fmla="*/ 65 w 90"/>
                <a:gd name="T13" fmla="*/ 150 h 308"/>
                <a:gd name="T14" fmla="*/ 60 w 90"/>
                <a:gd name="T15" fmla="*/ 120 h 308"/>
                <a:gd name="T16" fmla="*/ 64 w 90"/>
                <a:gd name="T17" fmla="*/ 91 h 308"/>
                <a:gd name="T18" fmla="*/ 58 w 90"/>
                <a:gd name="T19" fmla="*/ 61 h 308"/>
                <a:gd name="T20" fmla="*/ 62 w 90"/>
                <a:gd name="T21" fmla="*/ 30 h 308"/>
                <a:gd name="T22" fmla="*/ 44 w 90"/>
                <a:gd name="T23" fmla="*/ 0 h 308"/>
                <a:gd name="T24" fmla="*/ 32 w 90"/>
                <a:gd name="T25" fmla="*/ 61 h 308"/>
                <a:gd name="T26" fmla="*/ 27 w 90"/>
                <a:gd name="T27" fmla="*/ 91 h 308"/>
                <a:gd name="T28" fmla="*/ 25 w 90"/>
                <a:gd name="T29" fmla="*/ 150 h 308"/>
                <a:gd name="T30" fmla="*/ 25 w 90"/>
                <a:gd name="T31" fmla="*/ 151 h 308"/>
                <a:gd name="T32" fmla="*/ 22 w 90"/>
                <a:gd name="T33" fmla="*/ 221 h 308"/>
                <a:gd name="T34" fmla="*/ 29 w 90"/>
                <a:gd name="T35" fmla="*/ 241 h 308"/>
                <a:gd name="T36" fmla="*/ 22 w 90"/>
                <a:gd name="T37" fmla="*/ 271 h 308"/>
                <a:gd name="T38" fmla="*/ 13 w 90"/>
                <a:gd name="T39" fmla="*/ 303 h 308"/>
                <a:gd name="T40" fmla="*/ 0 w 90"/>
                <a:gd name="T41" fmla="*/ 305 h 308"/>
                <a:gd name="T42" fmla="*/ 90 w 90"/>
                <a:gd name="T43" fmla="*/ 305 h 308"/>
                <a:gd name="T44" fmla="*/ 58 w 90"/>
                <a:gd name="T45" fmla="*/ 239 h 308"/>
                <a:gd name="T46" fmla="*/ 45 w 90"/>
                <a:gd name="T47" fmla="*/ 154 h 308"/>
                <a:gd name="T48" fmla="*/ 34 w 90"/>
                <a:gd name="T49" fmla="*/ 179 h 308"/>
                <a:gd name="T50" fmla="*/ 55 w 90"/>
                <a:gd name="T51" fmla="*/ 59 h 308"/>
                <a:gd name="T52" fmla="*/ 55 w 90"/>
                <a:gd name="T53" fmla="*/ 59 h 308"/>
                <a:gd name="T54" fmla="*/ 56 w 90"/>
                <a:gd name="T55" fmla="*/ 119 h 308"/>
                <a:gd name="T56" fmla="*/ 45 w 90"/>
                <a:gd name="T57" fmla="*/ 274 h 308"/>
                <a:gd name="T58" fmla="*/ 31 w 90"/>
                <a:gd name="T59" fmla="*/ 300 h 308"/>
                <a:gd name="T60" fmla="*/ 48 w 90"/>
                <a:gd name="T61" fmla="*/ 269 h 308"/>
                <a:gd name="T62" fmla="*/ 65 w 90"/>
                <a:gd name="T63" fmla="*/ 269 h 308"/>
                <a:gd name="T64" fmla="*/ 48 w 90"/>
                <a:gd name="T65" fmla="*/ 209 h 308"/>
                <a:gd name="T66" fmla="*/ 48 w 90"/>
                <a:gd name="T67" fmla="*/ 209 h 308"/>
                <a:gd name="T68" fmla="*/ 50 w 90"/>
                <a:gd name="T69" fmla="*/ 144 h 308"/>
                <a:gd name="T70" fmla="*/ 47 w 90"/>
                <a:gd name="T71" fmla="*/ 149 h 308"/>
                <a:gd name="T72" fmla="*/ 56 w 90"/>
                <a:gd name="T73" fmla="*/ 66 h 308"/>
                <a:gd name="T74" fmla="*/ 34 w 90"/>
                <a:gd name="T75" fmla="*/ 66 h 308"/>
                <a:gd name="T76" fmla="*/ 43 w 90"/>
                <a:gd name="T77" fmla="*/ 89 h 308"/>
                <a:gd name="T78" fmla="*/ 33 w 90"/>
                <a:gd name="T79" fmla="*/ 126 h 308"/>
                <a:gd name="T80" fmla="*/ 43 w 90"/>
                <a:gd name="T81" fmla="*/ 149 h 308"/>
                <a:gd name="T82" fmla="*/ 32 w 90"/>
                <a:gd name="T83" fmla="*/ 185 h 308"/>
                <a:gd name="T84" fmla="*/ 27 w 90"/>
                <a:gd name="T85" fmla="*/ 209 h 308"/>
                <a:gd name="T86" fmla="*/ 31 w 90"/>
                <a:gd name="T87" fmla="*/ 245 h 308"/>
                <a:gd name="T88" fmla="*/ 31 w 90"/>
                <a:gd name="T89" fmla="*/ 245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0" h="308">
                  <a:moveTo>
                    <a:pt x="90" y="305"/>
                  </a:moveTo>
                  <a:cubicBezTo>
                    <a:pt x="83" y="305"/>
                    <a:pt x="83" y="305"/>
                    <a:pt x="83" y="305"/>
                  </a:cubicBezTo>
                  <a:cubicBezTo>
                    <a:pt x="83" y="303"/>
                    <a:pt x="83" y="303"/>
                    <a:pt x="83" y="303"/>
                  </a:cubicBezTo>
                  <a:cubicBezTo>
                    <a:pt x="77" y="303"/>
                    <a:pt x="77" y="303"/>
                    <a:pt x="77" y="303"/>
                  </a:cubicBezTo>
                  <a:cubicBezTo>
                    <a:pt x="77" y="300"/>
                    <a:pt x="77" y="300"/>
                    <a:pt x="77" y="300"/>
                  </a:cubicBezTo>
                  <a:cubicBezTo>
                    <a:pt x="63" y="300"/>
                    <a:pt x="63" y="300"/>
                    <a:pt x="63" y="300"/>
                  </a:cubicBezTo>
                  <a:cubicBezTo>
                    <a:pt x="68" y="271"/>
                    <a:pt x="68" y="271"/>
                    <a:pt x="68" y="271"/>
                  </a:cubicBezTo>
                  <a:cubicBezTo>
                    <a:pt x="68" y="271"/>
                    <a:pt x="68" y="271"/>
                    <a:pt x="68" y="270"/>
                  </a:cubicBezTo>
                  <a:cubicBezTo>
                    <a:pt x="68" y="270"/>
                    <a:pt x="68" y="270"/>
                    <a:pt x="68" y="270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0"/>
                    <a:pt x="62" y="240"/>
                    <a:pt x="62" y="240"/>
                  </a:cubicBezTo>
                  <a:cubicBezTo>
                    <a:pt x="65" y="221"/>
                    <a:pt x="65" y="221"/>
                    <a:pt x="65" y="221"/>
                  </a:cubicBezTo>
                  <a:cubicBezTo>
                    <a:pt x="69" y="221"/>
                    <a:pt x="69" y="221"/>
                    <a:pt x="69" y="221"/>
                  </a:cubicBezTo>
                  <a:cubicBezTo>
                    <a:pt x="64" y="196"/>
                    <a:pt x="64" y="196"/>
                    <a:pt x="64" y="196"/>
                  </a:cubicBezTo>
                  <a:cubicBezTo>
                    <a:pt x="61" y="181"/>
                    <a:pt x="61" y="181"/>
                    <a:pt x="61" y="181"/>
                  </a:cubicBezTo>
                  <a:cubicBezTo>
                    <a:pt x="61" y="181"/>
                    <a:pt x="61" y="181"/>
                    <a:pt x="61" y="181"/>
                  </a:cubicBezTo>
                  <a:cubicBezTo>
                    <a:pt x="61" y="181"/>
                    <a:pt x="61" y="181"/>
                    <a:pt x="61" y="180"/>
                  </a:cubicBezTo>
                  <a:cubicBezTo>
                    <a:pt x="65" y="151"/>
                    <a:pt x="65" y="151"/>
                    <a:pt x="65" y="151"/>
                  </a:cubicBezTo>
                  <a:cubicBezTo>
                    <a:pt x="65" y="151"/>
                    <a:pt x="65" y="151"/>
                    <a:pt x="65" y="151"/>
                  </a:cubicBezTo>
                  <a:cubicBezTo>
                    <a:pt x="65" y="151"/>
                    <a:pt x="65" y="150"/>
                    <a:pt x="65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63" y="91"/>
                    <a:pt x="63" y="91"/>
                    <a:pt x="63" y="91"/>
                  </a:cubicBezTo>
                  <a:cubicBezTo>
                    <a:pt x="64" y="91"/>
                    <a:pt x="64" y="91"/>
                    <a:pt x="64" y="91"/>
                  </a:cubicBezTo>
                  <a:cubicBezTo>
                    <a:pt x="64" y="91"/>
                    <a:pt x="64" y="90"/>
                    <a:pt x="63" y="90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2" y="61"/>
                    <a:pt x="32" y="61"/>
                    <a:pt x="32" y="6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1"/>
                    <a:pt x="25" y="151"/>
                    <a:pt x="25" y="151"/>
                  </a:cubicBezTo>
                  <a:cubicBezTo>
                    <a:pt x="30" y="181"/>
                    <a:pt x="30" y="181"/>
                    <a:pt x="30" y="181"/>
                  </a:cubicBezTo>
                  <a:cubicBezTo>
                    <a:pt x="27" y="196"/>
                    <a:pt x="27" y="196"/>
                    <a:pt x="27" y="196"/>
                  </a:cubicBezTo>
                  <a:cubicBezTo>
                    <a:pt x="22" y="221"/>
                    <a:pt x="22" y="221"/>
                    <a:pt x="22" y="221"/>
                  </a:cubicBezTo>
                  <a:cubicBezTo>
                    <a:pt x="25" y="221"/>
                    <a:pt x="25" y="221"/>
                    <a:pt x="25" y="221"/>
                  </a:cubicBezTo>
                  <a:cubicBezTo>
                    <a:pt x="29" y="240"/>
                    <a:pt x="29" y="240"/>
                    <a:pt x="29" y="240"/>
                  </a:cubicBezTo>
                  <a:cubicBezTo>
                    <a:pt x="29" y="241"/>
                    <a:pt x="29" y="241"/>
                    <a:pt x="29" y="241"/>
                  </a:cubicBezTo>
                  <a:cubicBezTo>
                    <a:pt x="22" y="270"/>
                    <a:pt x="22" y="270"/>
                    <a:pt x="22" y="270"/>
                  </a:cubicBezTo>
                  <a:cubicBezTo>
                    <a:pt x="22" y="270"/>
                    <a:pt x="22" y="270"/>
                    <a:pt x="22" y="270"/>
                  </a:cubicBezTo>
                  <a:cubicBezTo>
                    <a:pt x="22" y="270"/>
                    <a:pt x="22" y="271"/>
                    <a:pt x="22" y="271"/>
                  </a:cubicBezTo>
                  <a:cubicBezTo>
                    <a:pt x="27" y="300"/>
                    <a:pt x="27" y="300"/>
                    <a:pt x="27" y="300"/>
                  </a:cubicBezTo>
                  <a:cubicBezTo>
                    <a:pt x="13" y="300"/>
                    <a:pt x="13" y="300"/>
                    <a:pt x="13" y="300"/>
                  </a:cubicBezTo>
                  <a:cubicBezTo>
                    <a:pt x="13" y="303"/>
                    <a:pt x="13" y="303"/>
                    <a:pt x="13" y="303"/>
                  </a:cubicBezTo>
                  <a:cubicBezTo>
                    <a:pt x="7" y="303"/>
                    <a:pt x="7" y="303"/>
                    <a:pt x="7" y="303"/>
                  </a:cubicBezTo>
                  <a:cubicBezTo>
                    <a:pt x="7" y="305"/>
                    <a:pt x="7" y="305"/>
                    <a:pt x="7" y="305"/>
                  </a:cubicBezTo>
                  <a:cubicBezTo>
                    <a:pt x="0" y="305"/>
                    <a:pt x="0" y="305"/>
                    <a:pt x="0" y="305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90" y="308"/>
                    <a:pt x="90" y="308"/>
                    <a:pt x="90" y="308"/>
                  </a:cubicBezTo>
                  <a:lnTo>
                    <a:pt x="90" y="305"/>
                  </a:lnTo>
                  <a:close/>
                  <a:moveTo>
                    <a:pt x="45" y="214"/>
                  </a:moveTo>
                  <a:cubicBezTo>
                    <a:pt x="45" y="214"/>
                    <a:pt x="45" y="214"/>
                    <a:pt x="45" y="214"/>
                  </a:cubicBezTo>
                  <a:cubicBezTo>
                    <a:pt x="58" y="239"/>
                    <a:pt x="58" y="239"/>
                    <a:pt x="58" y="239"/>
                  </a:cubicBezTo>
                  <a:cubicBezTo>
                    <a:pt x="32" y="239"/>
                    <a:pt x="32" y="239"/>
                    <a:pt x="32" y="239"/>
                  </a:cubicBezTo>
                  <a:lnTo>
                    <a:pt x="45" y="214"/>
                  </a:lnTo>
                  <a:close/>
                  <a:moveTo>
                    <a:pt x="45" y="154"/>
                  </a:moveTo>
                  <a:cubicBezTo>
                    <a:pt x="45" y="154"/>
                    <a:pt x="45" y="154"/>
                    <a:pt x="45" y="154"/>
                  </a:cubicBezTo>
                  <a:cubicBezTo>
                    <a:pt x="57" y="179"/>
                    <a:pt x="57" y="179"/>
                    <a:pt x="57" y="179"/>
                  </a:cubicBezTo>
                  <a:cubicBezTo>
                    <a:pt x="34" y="179"/>
                    <a:pt x="34" y="179"/>
                    <a:pt x="34" y="179"/>
                  </a:cubicBezTo>
                  <a:lnTo>
                    <a:pt x="45" y="154"/>
                  </a:lnTo>
                  <a:close/>
                  <a:moveTo>
                    <a:pt x="55" y="59"/>
                  </a:moveTo>
                  <a:cubicBezTo>
                    <a:pt x="55" y="59"/>
                    <a:pt x="55" y="59"/>
                    <a:pt x="55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45" y="35"/>
                    <a:pt x="45" y="35"/>
                    <a:pt x="45" y="35"/>
                  </a:cubicBezTo>
                  <a:lnTo>
                    <a:pt x="55" y="59"/>
                  </a:lnTo>
                  <a:close/>
                  <a:moveTo>
                    <a:pt x="45" y="95"/>
                  </a:moveTo>
                  <a:cubicBezTo>
                    <a:pt x="45" y="95"/>
                    <a:pt x="45" y="95"/>
                    <a:pt x="45" y="95"/>
                  </a:cubicBezTo>
                  <a:cubicBezTo>
                    <a:pt x="56" y="119"/>
                    <a:pt x="56" y="119"/>
                    <a:pt x="56" y="119"/>
                  </a:cubicBezTo>
                  <a:cubicBezTo>
                    <a:pt x="35" y="119"/>
                    <a:pt x="35" y="119"/>
                    <a:pt x="35" y="119"/>
                  </a:cubicBezTo>
                  <a:lnTo>
                    <a:pt x="45" y="95"/>
                  </a:lnTo>
                  <a:close/>
                  <a:moveTo>
                    <a:pt x="45" y="274"/>
                  </a:moveTo>
                  <a:cubicBezTo>
                    <a:pt x="45" y="274"/>
                    <a:pt x="45" y="274"/>
                    <a:pt x="45" y="274"/>
                  </a:cubicBezTo>
                  <a:cubicBezTo>
                    <a:pt x="60" y="300"/>
                    <a:pt x="60" y="300"/>
                    <a:pt x="60" y="300"/>
                  </a:cubicBezTo>
                  <a:cubicBezTo>
                    <a:pt x="31" y="300"/>
                    <a:pt x="31" y="300"/>
                    <a:pt x="31" y="300"/>
                  </a:cubicBezTo>
                  <a:lnTo>
                    <a:pt x="45" y="274"/>
                  </a:lnTo>
                  <a:close/>
                  <a:moveTo>
                    <a:pt x="48" y="269"/>
                  </a:moveTo>
                  <a:cubicBezTo>
                    <a:pt x="48" y="269"/>
                    <a:pt x="48" y="269"/>
                    <a:pt x="48" y="269"/>
                  </a:cubicBezTo>
                  <a:cubicBezTo>
                    <a:pt x="52" y="261"/>
                    <a:pt x="52" y="261"/>
                    <a:pt x="52" y="261"/>
                  </a:cubicBezTo>
                  <a:cubicBezTo>
                    <a:pt x="60" y="245"/>
                    <a:pt x="60" y="245"/>
                    <a:pt x="60" y="245"/>
                  </a:cubicBezTo>
                  <a:cubicBezTo>
                    <a:pt x="65" y="269"/>
                    <a:pt x="65" y="269"/>
                    <a:pt x="65" y="269"/>
                  </a:cubicBezTo>
                  <a:lnTo>
                    <a:pt x="48" y="269"/>
                  </a:lnTo>
                  <a:close/>
                  <a:moveTo>
                    <a:pt x="48" y="209"/>
                  </a:moveTo>
                  <a:cubicBezTo>
                    <a:pt x="48" y="209"/>
                    <a:pt x="48" y="209"/>
                    <a:pt x="48" y="209"/>
                  </a:cubicBezTo>
                  <a:cubicBezTo>
                    <a:pt x="59" y="185"/>
                    <a:pt x="59" y="185"/>
                    <a:pt x="59" y="185"/>
                  </a:cubicBezTo>
                  <a:cubicBezTo>
                    <a:pt x="64" y="209"/>
                    <a:pt x="64" y="209"/>
                    <a:pt x="64" y="209"/>
                  </a:cubicBezTo>
                  <a:lnTo>
                    <a:pt x="48" y="209"/>
                  </a:lnTo>
                  <a:close/>
                  <a:moveTo>
                    <a:pt x="47" y="149"/>
                  </a:moveTo>
                  <a:cubicBezTo>
                    <a:pt x="47" y="149"/>
                    <a:pt x="47" y="149"/>
                    <a:pt x="47" y="149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7" y="126"/>
                    <a:pt x="57" y="126"/>
                    <a:pt x="57" y="126"/>
                  </a:cubicBezTo>
                  <a:cubicBezTo>
                    <a:pt x="62" y="149"/>
                    <a:pt x="62" y="149"/>
                    <a:pt x="62" y="149"/>
                  </a:cubicBezTo>
                  <a:lnTo>
                    <a:pt x="47" y="149"/>
                  </a:lnTo>
                  <a:close/>
                  <a:moveTo>
                    <a:pt x="47" y="89"/>
                  </a:moveTo>
                  <a:cubicBezTo>
                    <a:pt x="47" y="89"/>
                    <a:pt x="47" y="89"/>
                    <a:pt x="47" y="89"/>
                  </a:cubicBezTo>
                  <a:cubicBezTo>
                    <a:pt x="56" y="66"/>
                    <a:pt x="56" y="66"/>
                    <a:pt x="56" y="66"/>
                  </a:cubicBezTo>
                  <a:cubicBezTo>
                    <a:pt x="60" y="89"/>
                    <a:pt x="60" y="89"/>
                    <a:pt x="60" y="89"/>
                  </a:cubicBezTo>
                  <a:lnTo>
                    <a:pt x="47" y="89"/>
                  </a:lnTo>
                  <a:close/>
                  <a:moveTo>
                    <a:pt x="34" y="66"/>
                  </a:moveTo>
                  <a:cubicBezTo>
                    <a:pt x="34" y="66"/>
                    <a:pt x="34" y="66"/>
                    <a:pt x="34" y="66"/>
                  </a:cubicBezTo>
                  <a:cubicBezTo>
                    <a:pt x="40" y="82"/>
                    <a:pt x="40" y="82"/>
                    <a:pt x="40" y="82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30" y="89"/>
                    <a:pt x="30" y="89"/>
                    <a:pt x="30" y="89"/>
                  </a:cubicBezTo>
                  <a:lnTo>
                    <a:pt x="34" y="66"/>
                  </a:lnTo>
                  <a:close/>
                  <a:moveTo>
                    <a:pt x="33" y="126"/>
                  </a:moveTo>
                  <a:cubicBezTo>
                    <a:pt x="33" y="126"/>
                    <a:pt x="33" y="126"/>
                    <a:pt x="33" y="126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28" y="149"/>
                    <a:pt x="28" y="149"/>
                    <a:pt x="28" y="149"/>
                  </a:cubicBezTo>
                  <a:lnTo>
                    <a:pt x="33" y="126"/>
                  </a:lnTo>
                  <a:close/>
                  <a:moveTo>
                    <a:pt x="32" y="185"/>
                  </a:moveTo>
                  <a:cubicBezTo>
                    <a:pt x="32" y="185"/>
                    <a:pt x="32" y="185"/>
                    <a:pt x="32" y="185"/>
                  </a:cubicBezTo>
                  <a:cubicBezTo>
                    <a:pt x="43" y="209"/>
                    <a:pt x="43" y="209"/>
                    <a:pt x="43" y="209"/>
                  </a:cubicBezTo>
                  <a:cubicBezTo>
                    <a:pt x="27" y="209"/>
                    <a:pt x="27" y="209"/>
                    <a:pt x="27" y="209"/>
                  </a:cubicBezTo>
                  <a:lnTo>
                    <a:pt x="32" y="185"/>
                  </a:lnTo>
                  <a:close/>
                  <a:moveTo>
                    <a:pt x="31" y="245"/>
                  </a:moveTo>
                  <a:cubicBezTo>
                    <a:pt x="31" y="245"/>
                    <a:pt x="31" y="245"/>
                    <a:pt x="31" y="245"/>
                  </a:cubicBezTo>
                  <a:cubicBezTo>
                    <a:pt x="43" y="269"/>
                    <a:pt x="43" y="269"/>
                    <a:pt x="43" y="269"/>
                  </a:cubicBezTo>
                  <a:cubicBezTo>
                    <a:pt x="25" y="269"/>
                    <a:pt x="25" y="269"/>
                    <a:pt x="25" y="269"/>
                  </a:cubicBezTo>
                  <a:lnTo>
                    <a:pt x="31" y="2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6"/>
            <p:cNvSpPr>
              <a:spLocks noEditPoints="1"/>
            </p:cNvSpPr>
            <p:nvPr/>
          </p:nvSpPr>
          <p:spPr bwMode="auto">
            <a:xfrm>
              <a:off x="220" y="4133"/>
              <a:ext cx="394" cy="169"/>
            </a:xfrm>
            <a:custGeom>
              <a:avLst/>
              <a:gdLst>
                <a:gd name="T0" fmla="*/ 143 w 152"/>
                <a:gd name="T1" fmla="*/ 48 h 63"/>
                <a:gd name="T2" fmla="*/ 145 w 152"/>
                <a:gd name="T3" fmla="*/ 33 h 63"/>
                <a:gd name="T4" fmla="*/ 146 w 152"/>
                <a:gd name="T5" fmla="*/ 20 h 63"/>
                <a:gd name="T6" fmla="*/ 125 w 152"/>
                <a:gd name="T7" fmla="*/ 11 h 63"/>
                <a:gd name="T8" fmla="*/ 9 w 152"/>
                <a:gd name="T9" fmla="*/ 12 h 63"/>
                <a:gd name="T10" fmla="*/ 11 w 152"/>
                <a:gd name="T11" fmla="*/ 38 h 63"/>
                <a:gd name="T12" fmla="*/ 14 w 152"/>
                <a:gd name="T13" fmla="*/ 50 h 63"/>
                <a:gd name="T14" fmla="*/ 152 w 152"/>
                <a:gd name="T15" fmla="*/ 60 h 63"/>
                <a:gd name="T16" fmla="*/ 112 w 152"/>
                <a:gd name="T17" fmla="*/ 52 h 63"/>
                <a:gd name="T18" fmla="*/ 142 w 152"/>
                <a:gd name="T19" fmla="*/ 48 h 63"/>
                <a:gd name="T20" fmla="*/ 141 w 152"/>
                <a:gd name="T21" fmla="*/ 45 h 63"/>
                <a:gd name="T22" fmla="*/ 116 w 152"/>
                <a:gd name="T23" fmla="*/ 43 h 63"/>
                <a:gd name="T24" fmla="*/ 128 w 152"/>
                <a:gd name="T25" fmla="*/ 41 h 63"/>
                <a:gd name="T26" fmla="*/ 143 w 152"/>
                <a:gd name="T27" fmla="*/ 38 h 63"/>
                <a:gd name="T28" fmla="*/ 144 w 152"/>
                <a:gd name="T29" fmla="*/ 35 h 63"/>
                <a:gd name="T30" fmla="*/ 144 w 152"/>
                <a:gd name="T31" fmla="*/ 35 h 63"/>
                <a:gd name="T32" fmla="*/ 32 w 152"/>
                <a:gd name="T33" fmla="*/ 9 h 63"/>
                <a:gd name="T34" fmla="*/ 145 w 152"/>
                <a:gd name="T35" fmla="*/ 23 h 63"/>
                <a:gd name="T36" fmla="*/ 96 w 152"/>
                <a:gd name="T37" fmla="*/ 22 h 63"/>
                <a:gd name="T38" fmla="*/ 97 w 152"/>
                <a:gd name="T39" fmla="*/ 21 h 63"/>
                <a:gd name="T40" fmla="*/ 95 w 152"/>
                <a:gd name="T41" fmla="*/ 19 h 63"/>
                <a:gd name="T42" fmla="*/ 105 w 152"/>
                <a:gd name="T43" fmla="*/ 18 h 63"/>
                <a:gd name="T44" fmla="*/ 146 w 152"/>
                <a:gd name="T45" fmla="*/ 17 h 63"/>
                <a:gd name="T46" fmla="*/ 146 w 152"/>
                <a:gd name="T47" fmla="*/ 17 h 63"/>
                <a:gd name="T48" fmla="*/ 126 w 152"/>
                <a:gd name="T49" fmla="*/ 12 h 63"/>
                <a:gd name="T50" fmla="*/ 91 w 152"/>
                <a:gd name="T51" fmla="*/ 18 h 63"/>
                <a:gd name="T52" fmla="*/ 10 w 152"/>
                <a:gd name="T53" fmla="*/ 12 h 63"/>
                <a:gd name="T54" fmla="*/ 10 w 152"/>
                <a:gd name="T55" fmla="*/ 12 h 63"/>
                <a:gd name="T56" fmla="*/ 127 w 152"/>
                <a:gd name="T57" fmla="*/ 27 h 63"/>
                <a:gd name="T58" fmla="*/ 110 w 152"/>
                <a:gd name="T59" fmla="*/ 28 h 63"/>
                <a:gd name="T60" fmla="*/ 10 w 152"/>
                <a:gd name="T61" fmla="*/ 18 h 63"/>
                <a:gd name="T62" fmla="*/ 10 w 152"/>
                <a:gd name="T63" fmla="*/ 18 h 63"/>
                <a:gd name="T64" fmla="*/ 19 w 152"/>
                <a:gd name="T65" fmla="*/ 25 h 63"/>
                <a:gd name="T66" fmla="*/ 23 w 152"/>
                <a:gd name="T67" fmla="*/ 32 h 63"/>
                <a:gd name="T68" fmla="*/ 35 w 152"/>
                <a:gd name="T69" fmla="*/ 59 h 63"/>
                <a:gd name="T70" fmla="*/ 85 w 152"/>
                <a:gd name="T71" fmla="*/ 53 h 63"/>
                <a:gd name="T72" fmla="*/ 35 w 152"/>
                <a:gd name="T73" fmla="*/ 45 h 63"/>
                <a:gd name="T74" fmla="*/ 23 w 152"/>
                <a:gd name="T75" fmla="*/ 44 h 63"/>
                <a:gd name="T76" fmla="*/ 12 w 152"/>
                <a:gd name="T77" fmla="*/ 42 h 63"/>
                <a:gd name="T78" fmla="*/ 85 w 152"/>
                <a:gd name="T79" fmla="*/ 45 h 63"/>
                <a:gd name="T80" fmla="*/ 85 w 152"/>
                <a:gd name="T81" fmla="*/ 43 h 63"/>
                <a:gd name="T82" fmla="*/ 12 w 152"/>
                <a:gd name="T83" fmla="*/ 39 h 63"/>
                <a:gd name="T84" fmla="*/ 85 w 152"/>
                <a:gd name="T85" fmla="*/ 40 h 63"/>
                <a:gd name="T86" fmla="*/ 85 w 152"/>
                <a:gd name="T87" fmla="*/ 37 h 63"/>
                <a:gd name="T88" fmla="*/ 11 w 152"/>
                <a:gd name="T89" fmla="*/ 31 h 63"/>
                <a:gd name="T90" fmla="*/ 85 w 152"/>
                <a:gd name="T91" fmla="*/ 34 h 63"/>
                <a:gd name="T92" fmla="*/ 85 w 152"/>
                <a:gd name="T93" fmla="*/ 34 h 63"/>
                <a:gd name="T94" fmla="*/ 18 w 152"/>
                <a:gd name="T95" fmla="*/ 20 h 63"/>
                <a:gd name="T96" fmla="*/ 87 w 152"/>
                <a:gd name="T97" fmla="*/ 53 h 63"/>
                <a:gd name="T98" fmla="*/ 110 w 152"/>
                <a:gd name="T99" fmla="*/ 54 h 63"/>
                <a:gd name="T100" fmla="*/ 87 w 152"/>
                <a:gd name="T101" fmla="*/ 49 h 63"/>
                <a:gd name="T102" fmla="*/ 110 w 152"/>
                <a:gd name="T103" fmla="*/ 49 h 63"/>
                <a:gd name="T104" fmla="*/ 110 w 152"/>
                <a:gd name="T105" fmla="*/ 59 h 63"/>
                <a:gd name="T106" fmla="*/ 110 w 152"/>
                <a:gd name="T107" fmla="*/ 44 h 63"/>
                <a:gd name="T108" fmla="*/ 110 w 152"/>
                <a:gd name="T109" fmla="*/ 37 h 63"/>
                <a:gd name="T110" fmla="*/ 144 w 152"/>
                <a:gd name="T111" fmla="*/ 33 h 63"/>
                <a:gd name="T112" fmla="*/ 112 w 152"/>
                <a:gd name="T113" fmla="*/ 59 h 63"/>
                <a:gd name="T114" fmla="*/ 141 w 152"/>
                <a:gd name="T115" fmla="*/ 54 h 63"/>
                <a:gd name="T116" fmla="*/ 146 w 152"/>
                <a:gd name="T117" fmla="*/ 15 h 63"/>
                <a:gd name="T118" fmla="*/ 10 w 152"/>
                <a:gd name="T119" fmla="*/ 12 h 63"/>
                <a:gd name="T120" fmla="*/ 10 w 152"/>
                <a:gd name="T121" fmla="*/ 18 h 63"/>
                <a:gd name="T122" fmla="*/ 13 w 152"/>
                <a:gd name="T123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2" h="63">
                  <a:moveTo>
                    <a:pt x="142" y="59"/>
                  </a:moveTo>
                  <a:cubicBezTo>
                    <a:pt x="142" y="59"/>
                    <a:pt x="142" y="59"/>
                    <a:pt x="142" y="59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3" y="48"/>
                    <a:pt x="143" y="48"/>
                    <a:pt x="143" y="48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38"/>
                    <a:pt x="143" y="38"/>
                    <a:pt x="143" y="38"/>
                  </a:cubicBezTo>
                  <a:cubicBezTo>
                    <a:pt x="144" y="38"/>
                    <a:pt x="144" y="38"/>
                    <a:pt x="144" y="38"/>
                  </a:cubicBezTo>
                  <a:cubicBezTo>
                    <a:pt x="144" y="38"/>
                    <a:pt x="144" y="38"/>
                    <a:pt x="144" y="38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6" y="23"/>
                    <a:pt x="146" y="23"/>
                    <a:pt x="146" y="23"/>
                  </a:cubicBezTo>
                  <a:cubicBezTo>
                    <a:pt x="146" y="23"/>
                    <a:pt x="146" y="23"/>
                    <a:pt x="146" y="22"/>
                  </a:cubicBezTo>
                  <a:cubicBezTo>
                    <a:pt x="146" y="22"/>
                    <a:pt x="146" y="21"/>
                    <a:pt x="146" y="20"/>
                  </a:cubicBezTo>
                  <a:cubicBezTo>
                    <a:pt x="146" y="20"/>
                    <a:pt x="146" y="20"/>
                    <a:pt x="146" y="20"/>
                  </a:cubicBezTo>
                  <a:cubicBezTo>
                    <a:pt x="146" y="19"/>
                    <a:pt x="146" y="18"/>
                    <a:pt x="146" y="18"/>
                  </a:cubicBezTo>
                  <a:cubicBezTo>
                    <a:pt x="146" y="18"/>
                    <a:pt x="146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46" y="12"/>
                    <a:pt x="146" y="12"/>
                    <a:pt x="146" y="12"/>
                  </a:cubicBezTo>
                  <a:cubicBezTo>
                    <a:pt x="146" y="12"/>
                    <a:pt x="147" y="10"/>
                    <a:pt x="146" y="10"/>
                  </a:cubicBezTo>
                  <a:cubicBezTo>
                    <a:pt x="145" y="9"/>
                    <a:pt x="138" y="10"/>
                    <a:pt x="127" y="11"/>
                  </a:cubicBezTo>
                  <a:cubicBezTo>
                    <a:pt x="125" y="11"/>
                    <a:pt x="125" y="11"/>
                    <a:pt x="125" y="11"/>
                  </a:cubicBezTo>
                  <a:cubicBezTo>
                    <a:pt x="120" y="12"/>
                    <a:pt x="107" y="13"/>
                    <a:pt x="98" y="13"/>
                  </a:cubicBezTo>
                  <a:cubicBezTo>
                    <a:pt x="91" y="13"/>
                    <a:pt x="79" y="10"/>
                    <a:pt x="71" y="8"/>
                  </a:cubicBezTo>
                  <a:cubicBezTo>
                    <a:pt x="68" y="7"/>
                    <a:pt x="66" y="7"/>
                    <a:pt x="65" y="7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54" y="4"/>
                    <a:pt x="36" y="0"/>
                    <a:pt x="32" y="0"/>
                  </a:cubicBezTo>
                  <a:cubicBezTo>
                    <a:pt x="29" y="0"/>
                    <a:pt x="20" y="5"/>
                    <a:pt x="15" y="8"/>
                  </a:cubicBezTo>
                  <a:cubicBezTo>
                    <a:pt x="13" y="9"/>
                    <a:pt x="12" y="9"/>
                    <a:pt x="12" y="10"/>
                  </a:cubicBezTo>
                  <a:cubicBezTo>
                    <a:pt x="10" y="11"/>
                    <a:pt x="9" y="11"/>
                    <a:pt x="9" y="1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1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7"/>
                  </a:cubicBezTo>
                  <a:cubicBezTo>
                    <a:pt x="14" y="47"/>
                    <a:pt x="28" y="45"/>
                    <a:pt x="34" y="4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0" y="48"/>
                    <a:pt x="16" y="50"/>
                    <a:pt x="14" y="50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4" y="47"/>
                    <a:pt x="14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152" y="60"/>
                    <a:pt x="152" y="60"/>
                    <a:pt x="152" y="60"/>
                  </a:cubicBezTo>
                  <a:lnTo>
                    <a:pt x="142" y="59"/>
                  </a:lnTo>
                  <a:close/>
                  <a:moveTo>
                    <a:pt x="112" y="52"/>
                  </a:moveTo>
                  <a:cubicBezTo>
                    <a:pt x="112" y="52"/>
                    <a:pt x="112" y="52"/>
                    <a:pt x="112" y="52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20" y="50"/>
                    <a:pt x="135" y="50"/>
                    <a:pt x="137" y="50"/>
                  </a:cubicBezTo>
                  <a:cubicBezTo>
                    <a:pt x="139" y="50"/>
                    <a:pt x="141" y="50"/>
                    <a:pt x="142" y="50"/>
                  </a:cubicBezTo>
                  <a:cubicBezTo>
                    <a:pt x="142" y="51"/>
                    <a:pt x="142" y="51"/>
                    <a:pt x="142" y="51"/>
                  </a:cubicBezTo>
                  <a:cubicBezTo>
                    <a:pt x="137" y="51"/>
                    <a:pt x="123" y="52"/>
                    <a:pt x="112" y="52"/>
                  </a:cubicBezTo>
                  <a:close/>
                  <a:moveTo>
                    <a:pt x="142" y="49"/>
                  </a:move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37" y="49"/>
                    <a:pt x="132" y="49"/>
                  </a:cubicBezTo>
                  <a:cubicBezTo>
                    <a:pt x="127" y="49"/>
                    <a:pt x="120" y="49"/>
                    <a:pt x="112" y="49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23" y="48"/>
                    <a:pt x="139" y="48"/>
                    <a:pt x="142" y="48"/>
                  </a:cubicBezTo>
                  <a:lnTo>
                    <a:pt x="142" y="49"/>
                  </a:lnTo>
                  <a:close/>
                  <a:moveTo>
                    <a:pt x="130" y="46"/>
                  </a:moveTo>
                  <a:cubicBezTo>
                    <a:pt x="130" y="46"/>
                    <a:pt x="130" y="46"/>
                    <a:pt x="130" y="46"/>
                  </a:cubicBezTo>
                  <a:cubicBezTo>
                    <a:pt x="127" y="46"/>
                    <a:pt x="119" y="47"/>
                    <a:pt x="112" y="47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6" y="44"/>
                    <a:pt x="119" y="44"/>
                    <a:pt x="120" y="44"/>
                  </a:cubicBezTo>
                  <a:cubicBezTo>
                    <a:pt x="123" y="44"/>
                    <a:pt x="130" y="44"/>
                    <a:pt x="133" y="44"/>
                  </a:cubicBezTo>
                  <a:cubicBezTo>
                    <a:pt x="136" y="44"/>
                    <a:pt x="140" y="45"/>
                    <a:pt x="141" y="45"/>
                  </a:cubicBezTo>
                  <a:cubicBezTo>
                    <a:pt x="142" y="45"/>
                    <a:pt x="142" y="45"/>
                    <a:pt x="142" y="45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33" y="46"/>
                    <a:pt x="130" y="46"/>
                  </a:cubicBezTo>
                  <a:close/>
                  <a:moveTo>
                    <a:pt x="143" y="43"/>
                  </a:moveTo>
                  <a:cubicBezTo>
                    <a:pt x="143" y="43"/>
                    <a:pt x="143" y="43"/>
                    <a:pt x="143" y="43"/>
                  </a:cubicBezTo>
                  <a:cubicBezTo>
                    <a:pt x="142" y="43"/>
                    <a:pt x="142" y="43"/>
                    <a:pt x="142" y="44"/>
                  </a:cubicBezTo>
                  <a:cubicBezTo>
                    <a:pt x="142" y="44"/>
                    <a:pt x="142" y="44"/>
                    <a:pt x="142" y="44"/>
                  </a:cubicBezTo>
                  <a:cubicBezTo>
                    <a:pt x="140" y="44"/>
                    <a:pt x="121" y="43"/>
                    <a:pt x="116" y="43"/>
                  </a:cubicBezTo>
                  <a:cubicBezTo>
                    <a:pt x="114" y="43"/>
                    <a:pt x="113" y="44"/>
                    <a:pt x="112" y="44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3" y="43"/>
                    <a:pt x="114" y="43"/>
                    <a:pt x="115" y="43"/>
                  </a:cubicBezTo>
                  <a:cubicBezTo>
                    <a:pt x="119" y="43"/>
                    <a:pt x="140" y="43"/>
                    <a:pt x="143" y="43"/>
                  </a:cubicBezTo>
                  <a:close/>
                  <a:moveTo>
                    <a:pt x="143" y="41"/>
                  </a:moveTo>
                  <a:cubicBezTo>
                    <a:pt x="143" y="41"/>
                    <a:pt x="143" y="41"/>
                    <a:pt x="143" y="41"/>
                  </a:cubicBezTo>
                  <a:cubicBezTo>
                    <a:pt x="143" y="41"/>
                    <a:pt x="142" y="41"/>
                    <a:pt x="140" y="41"/>
                  </a:cubicBezTo>
                  <a:cubicBezTo>
                    <a:pt x="137" y="41"/>
                    <a:pt x="133" y="41"/>
                    <a:pt x="128" y="41"/>
                  </a:cubicBezTo>
                  <a:cubicBezTo>
                    <a:pt x="124" y="41"/>
                    <a:pt x="119" y="42"/>
                    <a:pt x="112" y="42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8" y="39"/>
                    <a:pt x="123" y="39"/>
                    <a:pt x="125" y="39"/>
                  </a:cubicBezTo>
                  <a:cubicBezTo>
                    <a:pt x="129" y="39"/>
                    <a:pt x="137" y="39"/>
                    <a:pt x="139" y="39"/>
                  </a:cubicBezTo>
                  <a:cubicBezTo>
                    <a:pt x="142" y="39"/>
                    <a:pt x="143" y="39"/>
                    <a:pt x="143" y="39"/>
                  </a:cubicBezTo>
                  <a:lnTo>
                    <a:pt x="143" y="41"/>
                  </a:lnTo>
                  <a:close/>
                  <a:moveTo>
                    <a:pt x="143" y="38"/>
                  </a:moveTo>
                  <a:cubicBezTo>
                    <a:pt x="143" y="38"/>
                    <a:pt x="143" y="38"/>
                    <a:pt x="143" y="38"/>
                  </a:cubicBezTo>
                  <a:cubicBezTo>
                    <a:pt x="143" y="38"/>
                    <a:pt x="143" y="38"/>
                    <a:pt x="143" y="38"/>
                  </a:cubicBezTo>
                  <a:cubicBezTo>
                    <a:pt x="143" y="39"/>
                    <a:pt x="143" y="39"/>
                    <a:pt x="143" y="39"/>
                  </a:cubicBezTo>
                  <a:cubicBezTo>
                    <a:pt x="142" y="38"/>
                    <a:pt x="133" y="38"/>
                    <a:pt x="123" y="38"/>
                  </a:cubicBezTo>
                  <a:cubicBezTo>
                    <a:pt x="119" y="38"/>
                    <a:pt x="116" y="38"/>
                    <a:pt x="112" y="38"/>
                  </a:cubicBezTo>
                  <a:cubicBezTo>
                    <a:pt x="112" y="38"/>
                    <a:pt x="112" y="38"/>
                    <a:pt x="112" y="38"/>
                  </a:cubicBezTo>
                  <a:cubicBezTo>
                    <a:pt x="126" y="37"/>
                    <a:pt x="141" y="38"/>
                    <a:pt x="143" y="38"/>
                  </a:cubicBezTo>
                  <a:close/>
                  <a:moveTo>
                    <a:pt x="144" y="35"/>
                  </a:moveTo>
                  <a:cubicBezTo>
                    <a:pt x="144" y="35"/>
                    <a:pt x="144" y="35"/>
                    <a:pt x="144" y="35"/>
                  </a:cubicBezTo>
                  <a:cubicBezTo>
                    <a:pt x="143" y="35"/>
                    <a:pt x="143" y="35"/>
                    <a:pt x="141" y="35"/>
                  </a:cubicBezTo>
                  <a:cubicBezTo>
                    <a:pt x="138" y="36"/>
                    <a:pt x="133" y="36"/>
                    <a:pt x="126" y="36"/>
                  </a:cubicBezTo>
                  <a:cubicBezTo>
                    <a:pt x="121" y="36"/>
                    <a:pt x="117" y="36"/>
                    <a:pt x="112" y="36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3" y="34"/>
                    <a:pt x="122" y="34"/>
                    <a:pt x="124" y="34"/>
                  </a:cubicBezTo>
                  <a:cubicBezTo>
                    <a:pt x="125" y="34"/>
                    <a:pt x="137" y="34"/>
                    <a:pt x="139" y="34"/>
                  </a:cubicBezTo>
                  <a:cubicBezTo>
                    <a:pt x="140" y="34"/>
                    <a:pt x="143" y="34"/>
                    <a:pt x="144" y="34"/>
                  </a:cubicBezTo>
                  <a:lnTo>
                    <a:pt x="144" y="35"/>
                  </a:lnTo>
                  <a:close/>
                  <a:moveTo>
                    <a:pt x="144" y="30"/>
                  </a:moveTo>
                  <a:cubicBezTo>
                    <a:pt x="144" y="30"/>
                    <a:pt x="144" y="30"/>
                    <a:pt x="144" y="30"/>
                  </a:cubicBezTo>
                  <a:cubicBezTo>
                    <a:pt x="144" y="30"/>
                    <a:pt x="140" y="30"/>
                    <a:pt x="138" y="30"/>
                  </a:cubicBezTo>
                  <a:cubicBezTo>
                    <a:pt x="136" y="31"/>
                    <a:pt x="123" y="31"/>
                    <a:pt x="114" y="31"/>
                  </a:cubicBezTo>
                  <a:cubicBezTo>
                    <a:pt x="106" y="31"/>
                    <a:pt x="99" y="30"/>
                    <a:pt x="94" y="29"/>
                  </a:cubicBezTo>
                  <a:cubicBezTo>
                    <a:pt x="89" y="28"/>
                    <a:pt x="67" y="22"/>
                    <a:pt x="54" y="18"/>
                  </a:cubicBezTo>
                  <a:cubicBezTo>
                    <a:pt x="42" y="14"/>
                    <a:pt x="36" y="11"/>
                    <a:pt x="32" y="11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7" y="9"/>
                    <a:pt x="51" y="13"/>
                    <a:pt x="58" y="16"/>
                  </a:cubicBezTo>
                  <a:cubicBezTo>
                    <a:pt x="65" y="18"/>
                    <a:pt x="81" y="23"/>
                    <a:pt x="85" y="24"/>
                  </a:cubicBezTo>
                  <a:cubicBezTo>
                    <a:pt x="88" y="26"/>
                    <a:pt x="97" y="28"/>
                    <a:pt x="106" y="28"/>
                  </a:cubicBezTo>
                  <a:cubicBezTo>
                    <a:pt x="115" y="28"/>
                    <a:pt x="131" y="28"/>
                    <a:pt x="134" y="28"/>
                  </a:cubicBezTo>
                  <a:cubicBezTo>
                    <a:pt x="137" y="28"/>
                    <a:pt x="143" y="29"/>
                    <a:pt x="144" y="29"/>
                  </a:cubicBezTo>
                  <a:cubicBezTo>
                    <a:pt x="144" y="29"/>
                    <a:pt x="144" y="29"/>
                    <a:pt x="144" y="29"/>
                  </a:cubicBezTo>
                  <a:lnTo>
                    <a:pt x="144" y="30"/>
                  </a:lnTo>
                  <a:close/>
                  <a:moveTo>
                    <a:pt x="145" y="23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4" y="22"/>
                    <a:pt x="141" y="22"/>
                  </a:cubicBezTo>
                  <a:cubicBezTo>
                    <a:pt x="137" y="22"/>
                    <a:pt x="123" y="23"/>
                    <a:pt x="119" y="22"/>
                  </a:cubicBezTo>
                  <a:cubicBezTo>
                    <a:pt x="114" y="22"/>
                    <a:pt x="100" y="23"/>
                    <a:pt x="90" y="20"/>
                  </a:cubicBezTo>
                  <a:cubicBezTo>
                    <a:pt x="80" y="16"/>
                    <a:pt x="78" y="15"/>
                    <a:pt x="78" y="15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6"/>
                    <a:pt x="89" y="21"/>
                    <a:pt x="96" y="22"/>
                  </a:cubicBezTo>
                  <a:cubicBezTo>
                    <a:pt x="103" y="23"/>
                    <a:pt x="114" y="24"/>
                    <a:pt x="126" y="23"/>
                  </a:cubicBezTo>
                  <a:cubicBezTo>
                    <a:pt x="137" y="23"/>
                    <a:pt x="144" y="24"/>
                    <a:pt x="145" y="24"/>
                  </a:cubicBezTo>
                  <a:cubicBezTo>
                    <a:pt x="145" y="25"/>
                    <a:pt x="145" y="25"/>
                    <a:pt x="145" y="25"/>
                  </a:cubicBezTo>
                  <a:cubicBezTo>
                    <a:pt x="144" y="25"/>
                    <a:pt x="139" y="25"/>
                    <a:pt x="134" y="25"/>
                  </a:cubicBezTo>
                  <a:cubicBezTo>
                    <a:pt x="129" y="25"/>
                    <a:pt x="109" y="26"/>
                    <a:pt x="103" y="25"/>
                  </a:cubicBezTo>
                  <a:cubicBezTo>
                    <a:pt x="97" y="24"/>
                    <a:pt x="94" y="24"/>
                    <a:pt x="78" y="18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89" y="20"/>
                    <a:pt x="97" y="21"/>
                  </a:cubicBezTo>
                  <a:cubicBezTo>
                    <a:pt x="104" y="22"/>
                    <a:pt x="116" y="22"/>
                    <a:pt x="123" y="22"/>
                  </a:cubicBezTo>
                  <a:cubicBezTo>
                    <a:pt x="131" y="22"/>
                    <a:pt x="144" y="22"/>
                    <a:pt x="144" y="22"/>
                  </a:cubicBezTo>
                  <a:cubicBezTo>
                    <a:pt x="145" y="22"/>
                    <a:pt x="145" y="22"/>
                    <a:pt x="145" y="22"/>
                  </a:cubicBezTo>
                  <a:cubicBezTo>
                    <a:pt x="145" y="22"/>
                    <a:pt x="145" y="22"/>
                    <a:pt x="145" y="22"/>
                  </a:cubicBezTo>
                  <a:lnTo>
                    <a:pt x="145" y="23"/>
                  </a:lnTo>
                  <a:close/>
                  <a:moveTo>
                    <a:pt x="94" y="18"/>
                  </a:moveTo>
                  <a:cubicBezTo>
                    <a:pt x="94" y="18"/>
                    <a:pt x="94" y="18"/>
                    <a:pt x="94" y="18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100" y="19"/>
                    <a:pt x="100" y="19"/>
                    <a:pt x="100" y="19"/>
                  </a:cubicBezTo>
                  <a:cubicBezTo>
                    <a:pt x="98" y="19"/>
                    <a:pt x="96" y="19"/>
                    <a:pt x="94" y="18"/>
                  </a:cubicBezTo>
                  <a:close/>
                  <a:moveTo>
                    <a:pt x="145" y="20"/>
                  </a:moveTo>
                  <a:cubicBezTo>
                    <a:pt x="145" y="20"/>
                    <a:pt x="145" y="20"/>
                    <a:pt x="145" y="20"/>
                  </a:cubicBezTo>
                  <a:cubicBezTo>
                    <a:pt x="144" y="20"/>
                    <a:pt x="143" y="20"/>
                    <a:pt x="141" y="20"/>
                  </a:cubicBezTo>
                  <a:cubicBezTo>
                    <a:pt x="135" y="20"/>
                    <a:pt x="127" y="20"/>
                    <a:pt x="117" y="20"/>
                  </a:cubicBezTo>
                  <a:cubicBezTo>
                    <a:pt x="113" y="20"/>
                    <a:pt x="109" y="20"/>
                    <a:pt x="105" y="20"/>
                  </a:cubicBezTo>
                  <a:cubicBezTo>
                    <a:pt x="105" y="18"/>
                    <a:pt x="105" y="18"/>
                    <a:pt x="105" y="18"/>
                  </a:cubicBezTo>
                  <a:cubicBezTo>
                    <a:pt x="105" y="18"/>
                    <a:pt x="109" y="18"/>
                    <a:pt x="117" y="18"/>
                  </a:cubicBezTo>
                  <a:cubicBezTo>
                    <a:pt x="126" y="18"/>
                    <a:pt x="134" y="18"/>
                    <a:pt x="137" y="18"/>
                  </a:cubicBezTo>
                  <a:cubicBezTo>
                    <a:pt x="139" y="18"/>
                    <a:pt x="144" y="18"/>
                    <a:pt x="145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9"/>
                    <a:pt x="145" y="19"/>
                    <a:pt x="145" y="20"/>
                  </a:cubicBezTo>
                  <a:close/>
                  <a:moveTo>
                    <a:pt x="146" y="17"/>
                  </a:moveTo>
                  <a:cubicBezTo>
                    <a:pt x="146" y="17"/>
                    <a:pt x="146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5" y="17"/>
                    <a:pt x="144" y="17"/>
                    <a:pt x="141" y="17"/>
                  </a:cubicBezTo>
                  <a:cubicBezTo>
                    <a:pt x="137" y="17"/>
                    <a:pt x="128" y="17"/>
                    <a:pt x="125" y="17"/>
                  </a:cubicBezTo>
                  <a:cubicBezTo>
                    <a:pt x="121" y="17"/>
                    <a:pt x="106" y="17"/>
                    <a:pt x="105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7"/>
                    <a:pt x="115" y="17"/>
                    <a:pt x="120" y="17"/>
                  </a:cubicBezTo>
                  <a:cubicBezTo>
                    <a:pt x="125" y="17"/>
                    <a:pt x="134" y="17"/>
                    <a:pt x="137" y="17"/>
                  </a:cubicBezTo>
                  <a:cubicBezTo>
                    <a:pt x="140" y="17"/>
                    <a:pt x="145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lose/>
                  <a:moveTo>
                    <a:pt x="32" y="1"/>
                  </a:moveTo>
                  <a:cubicBezTo>
                    <a:pt x="32" y="1"/>
                    <a:pt x="32" y="1"/>
                    <a:pt x="32" y="1"/>
                  </a:cubicBezTo>
                  <a:cubicBezTo>
                    <a:pt x="36" y="1"/>
                    <a:pt x="54" y="5"/>
                    <a:pt x="62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6" y="7"/>
                    <a:pt x="68" y="8"/>
                    <a:pt x="70" y="8"/>
                  </a:cubicBezTo>
                  <a:cubicBezTo>
                    <a:pt x="79" y="11"/>
                    <a:pt x="91" y="13"/>
                    <a:pt x="98" y="13"/>
                  </a:cubicBezTo>
                  <a:cubicBezTo>
                    <a:pt x="107" y="13"/>
                    <a:pt x="120" y="12"/>
                    <a:pt x="126" y="12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32" y="11"/>
                    <a:pt x="145" y="10"/>
                    <a:pt x="146" y="10"/>
                  </a:cubicBezTo>
                  <a:cubicBezTo>
                    <a:pt x="146" y="11"/>
                    <a:pt x="146" y="12"/>
                    <a:pt x="146" y="12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5" y="15"/>
                    <a:pt x="144" y="15"/>
                  </a:cubicBezTo>
                  <a:cubicBezTo>
                    <a:pt x="143" y="15"/>
                    <a:pt x="132" y="15"/>
                    <a:pt x="128" y="15"/>
                  </a:cubicBezTo>
                  <a:cubicBezTo>
                    <a:pt x="124" y="15"/>
                    <a:pt x="105" y="15"/>
                    <a:pt x="105" y="15"/>
                  </a:cubicBezTo>
                  <a:cubicBezTo>
                    <a:pt x="91" y="18"/>
                    <a:pt x="91" y="18"/>
                    <a:pt x="91" y="18"/>
                  </a:cubicBezTo>
                  <a:cubicBezTo>
                    <a:pt x="91" y="18"/>
                    <a:pt x="90" y="17"/>
                    <a:pt x="90" y="17"/>
                  </a:cubicBezTo>
                  <a:cubicBezTo>
                    <a:pt x="82" y="14"/>
                    <a:pt x="78" y="12"/>
                    <a:pt x="78" y="12"/>
                  </a:cubicBezTo>
                  <a:cubicBezTo>
                    <a:pt x="68" y="15"/>
                    <a:pt x="68" y="15"/>
                    <a:pt x="68" y="15"/>
                  </a:cubicBezTo>
                  <a:cubicBezTo>
                    <a:pt x="50" y="8"/>
                    <a:pt x="37" y="3"/>
                    <a:pt x="32" y="3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lose/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1"/>
                    <a:pt x="12" y="10"/>
                  </a:cubicBezTo>
                  <a:cubicBezTo>
                    <a:pt x="13" y="10"/>
                    <a:pt x="14" y="9"/>
                    <a:pt x="15" y="9"/>
                  </a:cubicBezTo>
                  <a:cubicBezTo>
                    <a:pt x="20" y="6"/>
                    <a:pt x="28" y="1"/>
                    <a:pt x="32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1" y="3"/>
                    <a:pt x="31" y="3"/>
                  </a:cubicBezTo>
                  <a:cubicBezTo>
                    <a:pt x="27" y="3"/>
                    <a:pt x="21" y="7"/>
                    <a:pt x="17" y="9"/>
                  </a:cubicBezTo>
                  <a:cubicBezTo>
                    <a:pt x="14" y="11"/>
                    <a:pt x="11" y="13"/>
                    <a:pt x="10" y="13"/>
                  </a:cubicBezTo>
                  <a:lnTo>
                    <a:pt x="10" y="12"/>
                  </a:lnTo>
                  <a:close/>
                  <a:moveTo>
                    <a:pt x="10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1" y="15"/>
                    <a:pt x="19" y="11"/>
                    <a:pt x="21" y="10"/>
                  </a:cubicBezTo>
                  <a:cubicBezTo>
                    <a:pt x="23" y="9"/>
                    <a:pt x="28" y="6"/>
                    <a:pt x="31" y="6"/>
                  </a:cubicBezTo>
                  <a:cubicBezTo>
                    <a:pt x="35" y="6"/>
                    <a:pt x="40" y="8"/>
                    <a:pt x="45" y="9"/>
                  </a:cubicBezTo>
                  <a:cubicBezTo>
                    <a:pt x="50" y="11"/>
                    <a:pt x="73" y="19"/>
                    <a:pt x="78" y="21"/>
                  </a:cubicBezTo>
                  <a:cubicBezTo>
                    <a:pt x="83" y="23"/>
                    <a:pt x="91" y="26"/>
                    <a:pt x="102" y="27"/>
                  </a:cubicBezTo>
                  <a:cubicBezTo>
                    <a:pt x="112" y="28"/>
                    <a:pt x="121" y="27"/>
                    <a:pt x="127" y="27"/>
                  </a:cubicBezTo>
                  <a:cubicBezTo>
                    <a:pt x="133" y="27"/>
                    <a:pt x="144" y="27"/>
                    <a:pt x="144" y="27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3" y="28"/>
                    <a:pt x="139" y="28"/>
                  </a:cubicBezTo>
                  <a:cubicBezTo>
                    <a:pt x="133" y="28"/>
                    <a:pt x="115" y="28"/>
                    <a:pt x="110" y="28"/>
                  </a:cubicBezTo>
                  <a:cubicBezTo>
                    <a:pt x="105" y="28"/>
                    <a:pt x="101" y="28"/>
                    <a:pt x="91" y="26"/>
                  </a:cubicBezTo>
                  <a:cubicBezTo>
                    <a:pt x="82" y="23"/>
                    <a:pt x="65" y="17"/>
                    <a:pt x="59" y="15"/>
                  </a:cubicBezTo>
                  <a:cubicBezTo>
                    <a:pt x="53" y="13"/>
                    <a:pt x="37" y="7"/>
                    <a:pt x="33" y="7"/>
                  </a:cubicBezTo>
                  <a:cubicBezTo>
                    <a:pt x="28" y="6"/>
                    <a:pt x="22" y="10"/>
                    <a:pt x="19" y="12"/>
                  </a:cubicBezTo>
                  <a:cubicBezTo>
                    <a:pt x="16" y="13"/>
                    <a:pt x="11" y="16"/>
                    <a:pt x="10" y="17"/>
                  </a:cubicBezTo>
                  <a:lnTo>
                    <a:pt x="10" y="16"/>
                  </a:lnTo>
                  <a:close/>
                  <a:moveTo>
                    <a:pt x="10" y="18"/>
                  </a:moveTo>
                  <a:cubicBezTo>
                    <a:pt x="10" y="18"/>
                    <a:pt x="10" y="18"/>
                    <a:pt x="10" y="18"/>
                  </a:cubicBezTo>
                  <a:cubicBezTo>
                    <a:pt x="11" y="17"/>
                    <a:pt x="15" y="15"/>
                    <a:pt x="18" y="13"/>
                  </a:cubicBezTo>
                  <a:cubicBezTo>
                    <a:pt x="22" y="11"/>
                    <a:pt x="29" y="9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2" y="11"/>
                    <a:pt x="31" y="11"/>
                    <a:pt x="31" y="11"/>
                  </a:cubicBezTo>
                  <a:cubicBezTo>
                    <a:pt x="28" y="11"/>
                    <a:pt x="21" y="15"/>
                    <a:pt x="19" y="17"/>
                  </a:cubicBezTo>
                  <a:cubicBezTo>
                    <a:pt x="16" y="18"/>
                    <a:pt x="10" y="20"/>
                    <a:pt x="10" y="20"/>
                  </a:cubicBezTo>
                  <a:lnTo>
                    <a:pt x="10" y="18"/>
                  </a:lnTo>
                  <a:close/>
                  <a:moveTo>
                    <a:pt x="10" y="25"/>
                  </a:moveTo>
                  <a:cubicBezTo>
                    <a:pt x="10" y="25"/>
                    <a:pt x="10" y="25"/>
                    <a:pt x="10" y="25"/>
                  </a:cubicBezTo>
                  <a:cubicBezTo>
                    <a:pt x="11" y="25"/>
                    <a:pt x="16" y="23"/>
                    <a:pt x="19" y="21"/>
                  </a:cubicBezTo>
                  <a:cubicBezTo>
                    <a:pt x="22" y="20"/>
                    <a:pt x="28" y="19"/>
                    <a:pt x="30" y="18"/>
                  </a:cubicBezTo>
                  <a:cubicBezTo>
                    <a:pt x="30" y="18"/>
                    <a:pt x="31" y="18"/>
                    <a:pt x="32" y="18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1" y="20"/>
                    <a:pt x="31" y="20"/>
                    <a:pt x="30" y="20"/>
                  </a:cubicBezTo>
                  <a:cubicBezTo>
                    <a:pt x="25" y="22"/>
                    <a:pt x="21" y="24"/>
                    <a:pt x="19" y="25"/>
                  </a:cubicBezTo>
                  <a:cubicBezTo>
                    <a:pt x="17" y="25"/>
                    <a:pt x="11" y="27"/>
                    <a:pt x="10" y="27"/>
                  </a:cubicBezTo>
                  <a:lnTo>
                    <a:pt x="10" y="25"/>
                  </a:lnTo>
                  <a:close/>
                  <a:moveTo>
                    <a:pt x="11" y="33"/>
                  </a:moveTo>
                  <a:cubicBezTo>
                    <a:pt x="11" y="33"/>
                    <a:pt x="11" y="33"/>
                    <a:pt x="11" y="33"/>
                  </a:cubicBezTo>
                  <a:cubicBezTo>
                    <a:pt x="12" y="32"/>
                    <a:pt x="17" y="31"/>
                    <a:pt x="20" y="30"/>
                  </a:cubicBezTo>
                  <a:cubicBezTo>
                    <a:pt x="24" y="28"/>
                    <a:pt x="30" y="27"/>
                    <a:pt x="33" y="27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0" y="29"/>
                    <a:pt x="29" y="30"/>
                    <a:pt x="23" y="32"/>
                  </a:cubicBezTo>
                  <a:cubicBezTo>
                    <a:pt x="17" y="34"/>
                    <a:pt x="12" y="35"/>
                    <a:pt x="11" y="35"/>
                  </a:cubicBezTo>
                  <a:lnTo>
                    <a:pt x="11" y="33"/>
                  </a:lnTo>
                  <a:close/>
                  <a:moveTo>
                    <a:pt x="14" y="59"/>
                  </a:moveTo>
                  <a:cubicBezTo>
                    <a:pt x="14" y="59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6" y="53"/>
                    <a:pt x="29" y="51"/>
                    <a:pt x="34" y="51"/>
                  </a:cubicBezTo>
                  <a:cubicBezTo>
                    <a:pt x="35" y="59"/>
                    <a:pt x="35" y="59"/>
                    <a:pt x="35" y="59"/>
                  </a:cubicBezTo>
                  <a:lnTo>
                    <a:pt x="14" y="59"/>
                  </a:lnTo>
                  <a:close/>
                  <a:moveTo>
                    <a:pt x="85" y="59"/>
                  </a:moveTo>
                  <a:cubicBezTo>
                    <a:pt x="85" y="59"/>
                    <a:pt x="85" y="59"/>
                    <a:pt x="85" y="59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6" y="51"/>
                    <a:pt x="36" y="51"/>
                  </a:cubicBezTo>
                  <a:cubicBezTo>
                    <a:pt x="41" y="51"/>
                    <a:pt x="78" y="53"/>
                    <a:pt x="83" y="53"/>
                  </a:cubicBezTo>
                  <a:cubicBezTo>
                    <a:pt x="84" y="53"/>
                    <a:pt x="85" y="53"/>
                    <a:pt x="85" y="53"/>
                  </a:cubicBezTo>
                  <a:lnTo>
                    <a:pt x="85" y="59"/>
                  </a:lnTo>
                  <a:close/>
                  <a:moveTo>
                    <a:pt x="85" y="51"/>
                  </a:moveTo>
                  <a:cubicBezTo>
                    <a:pt x="85" y="51"/>
                    <a:pt x="85" y="51"/>
                    <a:pt x="85" y="51"/>
                  </a:cubicBezTo>
                  <a:cubicBezTo>
                    <a:pt x="76" y="51"/>
                    <a:pt x="67" y="50"/>
                    <a:pt x="58" y="49"/>
                  </a:cubicBezTo>
                  <a:cubicBezTo>
                    <a:pt x="43" y="48"/>
                    <a:pt x="37" y="48"/>
                    <a:pt x="35" y="48"/>
                  </a:cubicBezTo>
                  <a:cubicBezTo>
                    <a:pt x="35" y="48"/>
                    <a:pt x="35" y="48"/>
                    <a:pt x="34" y="48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9" y="45"/>
                    <a:pt x="74" y="48"/>
                    <a:pt x="85" y="49"/>
                  </a:cubicBezTo>
                  <a:lnTo>
                    <a:pt x="85" y="51"/>
                  </a:lnTo>
                  <a:close/>
                  <a:moveTo>
                    <a:pt x="85" y="48"/>
                  </a:moveTo>
                  <a:cubicBezTo>
                    <a:pt x="85" y="48"/>
                    <a:pt x="85" y="48"/>
                    <a:pt x="85" y="48"/>
                  </a:cubicBezTo>
                  <a:cubicBezTo>
                    <a:pt x="83" y="48"/>
                    <a:pt x="81" y="47"/>
                    <a:pt x="80" y="47"/>
                  </a:cubicBezTo>
                  <a:cubicBezTo>
                    <a:pt x="72" y="47"/>
                    <a:pt x="74" y="47"/>
                    <a:pt x="66" y="46"/>
                  </a:cubicBezTo>
                  <a:cubicBezTo>
                    <a:pt x="58" y="45"/>
                    <a:pt x="40" y="43"/>
                    <a:pt x="36" y="43"/>
                  </a:cubicBezTo>
                  <a:cubicBezTo>
                    <a:pt x="32" y="43"/>
                    <a:pt x="29" y="43"/>
                    <a:pt x="23" y="44"/>
                  </a:cubicBezTo>
                  <a:cubicBezTo>
                    <a:pt x="18" y="45"/>
                    <a:pt x="13" y="46"/>
                    <a:pt x="12" y="46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4" y="45"/>
                    <a:pt x="29" y="42"/>
                    <a:pt x="35" y="42"/>
                  </a:cubicBezTo>
                  <a:cubicBezTo>
                    <a:pt x="42" y="42"/>
                    <a:pt x="53" y="44"/>
                    <a:pt x="63" y="45"/>
                  </a:cubicBezTo>
                  <a:cubicBezTo>
                    <a:pt x="68" y="45"/>
                    <a:pt x="77" y="46"/>
                    <a:pt x="85" y="47"/>
                  </a:cubicBezTo>
                  <a:lnTo>
                    <a:pt x="85" y="48"/>
                  </a:lnTo>
                  <a:close/>
                  <a:moveTo>
                    <a:pt x="12" y="42"/>
                  </a:moveTo>
                  <a:cubicBezTo>
                    <a:pt x="12" y="42"/>
                    <a:pt x="12" y="42"/>
                    <a:pt x="12" y="42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3" y="40"/>
                    <a:pt x="18" y="38"/>
                    <a:pt x="21" y="38"/>
                  </a:cubicBezTo>
                  <a:cubicBezTo>
                    <a:pt x="24" y="37"/>
                    <a:pt x="30" y="36"/>
                    <a:pt x="34" y="36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29" y="38"/>
                    <a:pt x="24" y="40"/>
                    <a:pt x="22" y="41"/>
                  </a:cubicBezTo>
                  <a:cubicBezTo>
                    <a:pt x="20" y="41"/>
                    <a:pt x="13" y="42"/>
                    <a:pt x="12" y="42"/>
                  </a:cubicBezTo>
                  <a:close/>
                  <a:moveTo>
                    <a:pt x="85" y="45"/>
                  </a:moveTo>
                  <a:cubicBezTo>
                    <a:pt x="85" y="45"/>
                    <a:pt x="85" y="45"/>
                    <a:pt x="85" y="45"/>
                  </a:cubicBezTo>
                  <a:cubicBezTo>
                    <a:pt x="79" y="45"/>
                    <a:pt x="65" y="43"/>
                    <a:pt x="57" y="41"/>
                  </a:cubicBezTo>
                  <a:cubicBezTo>
                    <a:pt x="48" y="40"/>
                    <a:pt x="40" y="39"/>
                    <a:pt x="35" y="38"/>
                  </a:cubicBezTo>
                  <a:cubicBezTo>
                    <a:pt x="35" y="38"/>
                    <a:pt x="35" y="38"/>
                    <a:pt x="34" y="38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5" y="36"/>
                    <a:pt x="35" y="36"/>
                  </a:cubicBezTo>
                  <a:cubicBezTo>
                    <a:pt x="37" y="36"/>
                    <a:pt x="46" y="37"/>
                    <a:pt x="50" y="37"/>
                  </a:cubicBezTo>
                  <a:cubicBezTo>
                    <a:pt x="55" y="38"/>
                    <a:pt x="74" y="41"/>
                    <a:pt x="80" y="42"/>
                  </a:cubicBezTo>
                  <a:cubicBezTo>
                    <a:pt x="82" y="42"/>
                    <a:pt x="83" y="43"/>
                    <a:pt x="85" y="43"/>
                  </a:cubicBezTo>
                  <a:lnTo>
                    <a:pt x="85" y="45"/>
                  </a:lnTo>
                  <a:close/>
                  <a:moveTo>
                    <a:pt x="85" y="42"/>
                  </a:moveTo>
                  <a:cubicBezTo>
                    <a:pt x="85" y="42"/>
                    <a:pt x="85" y="42"/>
                    <a:pt x="85" y="42"/>
                  </a:cubicBezTo>
                  <a:cubicBezTo>
                    <a:pt x="84" y="42"/>
                    <a:pt x="82" y="42"/>
                    <a:pt x="80" y="41"/>
                  </a:cubicBezTo>
                  <a:cubicBezTo>
                    <a:pt x="72" y="40"/>
                    <a:pt x="59" y="37"/>
                    <a:pt x="52" y="36"/>
                  </a:cubicBezTo>
                  <a:cubicBezTo>
                    <a:pt x="45" y="35"/>
                    <a:pt x="39" y="34"/>
                    <a:pt x="35" y="34"/>
                  </a:cubicBezTo>
                  <a:cubicBezTo>
                    <a:pt x="30" y="34"/>
                    <a:pt x="24" y="36"/>
                    <a:pt x="20" y="37"/>
                  </a:cubicBezTo>
                  <a:cubicBezTo>
                    <a:pt x="16" y="38"/>
                    <a:pt x="13" y="38"/>
                    <a:pt x="12" y="39"/>
                  </a:cubicBezTo>
                  <a:cubicBezTo>
                    <a:pt x="12" y="39"/>
                    <a:pt x="12" y="39"/>
                    <a:pt x="12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2" y="38"/>
                    <a:pt x="16" y="37"/>
                    <a:pt x="21" y="36"/>
                  </a:cubicBezTo>
                  <a:cubicBezTo>
                    <a:pt x="27" y="34"/>
                    <a:pt x="30" y="33"/>
                    <a:pt x="35" y="33"/>
                  </a:cubicBezTo>
                  <a:cubicBezTo>
                    <a:pt x="39" y="34"/>
                    <a:pt x="52" y="36"/>
                    <a:pt x="59" y="37"/>
                  </a:cubicBezTo>
                  <a:cubicBezTo>
                    <a:pt x="65" y="38"/>
                    <a:pt x="77" y="40"/>
                    <a:pt x="81" y="41"/>
                  </a:cubicBezTo>
                  <a:cubicBezTo>
                    <a:pt x="82" y="41"/>
                    <a:pt x="84" y="41"/>
                    <a:pt x="85" y="42"/>
                  </a:cubicBezTo>
                  <a:close/>
                  <a:moveTo>
                    <a:pt x="85" y="40"/>
                  </a:moveTo>
                  <a:cubicBezTo>
                    <a:pt x="85" y="40"/>
                    <a:pt x="85" y="40"/>
                    <a:pt x="85" y="40"/>
                  </a:cubicBezTo>
                  <a:cubicBezTo>
                    <a:pt x="81" y="39"/>
                    <a:pt x="76" y="38"/>
                    <a:pt x="72" y="37"/>
                  </a:cubicBezTo>
                  <a:cubicBezTo>
                    <a:pt x="63" y="35"/>
                    <a:pt x="51" y="33"/>
                    <a:pt x="46" y="32"/>
                  </a:cubicBezTo>
                  <a:cubicBezTo>
                    <a:pt x="40" y="30"/>
                    <a:pt x="37" y="29"/>
                    <a:pt x="34" y="29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7" y="27"/>
                    <a:pt x="46" y="29"/>
                    <a:pt x="49" y="29"/>
                  </a:cubicBezTo>
                  <a:cubicBezTo>
                    <a:pt x="53" y="30"/>
                    <a:pt x="63" y="32"/>
                    <a:pt x="67" y="33"/>
                  </a:cubicBezTo>
                  <a:cubicBezTo>
                    <a:pt x="69" y="33"/>
                    <a:pt x="78" y="36"/>
                    <a:pt x="85" y="37"/>
                  </a:cubicBezTo>
                  <a:lnTo>
                    <a:pt x="85" y="40"/>
                  </a:lnTo>
                  <a:close/>
                  <a:moveTo>
                    <a:pt x="85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8" y="35"/>
                    <a:pt x="69" y="32"/>
                    <a:pt x="65" y="31"/>
                  </a:cubicBezTo>
                  <a:cubicBezTo>
                    <a:pt x="59" y="30"/>
                    <a:pt x="39" y="25"/>
                    <a:pt x="34" y="25"/>
                  </a:cubicBezTo>
                  <a:cubicBezTo>
                    <a:pt x="30" y="25"/>
                    <a:pt x="13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2" y="30"/>
                    <a:pt x="20" y="28"/>
                    <a:pt x="22" y="27"/>
                  </a:cubicBezTo>
                  <a:cubicBezTo>
                    <a:pt x="25" y="26"/>
                    <a:pt x="31" y="24"/>
                    <a:pt x="33" y="24"/>
                  </a:cubicBezTo>
                  <a:cubicBezTo>
                    <a:pt x="36" y="24"/>
                    <a:pt x="47" y="27"/>
                    <a:pt x="52" y="28"/>
                  </a:cubicBezTo>
                  <a:cubicBezTo>
                    <a:pt x="57" y="29"/>
                    <a:pt x="78" y="34"/>
                    <a:pt x="83" y="35"/>
                  </a:cubicBezTo>
                  <a:cubicBezTo>
                    <a:pt x="83" y="35"/>
                    <a:pt x="84" y="35"/>
                    <a:pt x="85" y="36"/>
                  </a:cubicBezTo>
                  <a:close/>
                  <a:moveTo>
                    <a:pt x="85" y="34"/>
                  </a:moveTo>
                  <a:cubicBezTo>
                    <a:pt x="85" y="34"/>
                    <a:pt x="85" y="34"/>
                    <a:pt x="85" y="34"/>
                  </a:cubicBezTo>
                  <a:cubicBezTo>
                    <a:pt x="85" y="34"/>
                    <a:pt x="79" y="32"/>
                    <a:pt x="73" y="30"/>
                  </a:cubicBezTo>
                  <a:cubicBezTo>
                    <a:pt x="48" y="24"/>
                    <a:pt x="46" y="23"/>
                    <a:pt x="42" y="22"/>
                  </a:cubicBezTo>
                  <a:cubicBezTo>
                    <a:pt x="38" y="21"/>
                    <a:pt x="36" y="20"/>
                    <a:pt x="33" y="20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5" y="18"/>
                    <a:pt x="37" y="18"/>
                    <a:pt x="40" y="19"/>
                  </a:cubicBezTo>
                  <a:cubicBezTo>
                    <a:pt x="46" y="20"/>
                    <a:pt x="51" y="22"/>
                    <a:pt x="61" y="24"/>
                  </a:cubicBezTo>
                  <a:cubicBezTo>
                    <a:pt x="71" y="27"/>
                    <a:pt x="84" y="31"/>
                    <a:pt x="85" y="31"/>
                  </a:cubicBezTo>
                  <a:lnTo>
                    <a:pt x="85" y="34"/>
                  </a:lnTo>
                  <a:close/>
                  <a:moveTo>
                    <a:pt x="85" y="30"/>
                  </a:moveTo>
                  <a:cubicBezTo>
                    <a:pt x="85" y="30"/>
                    <a:pt x="85" y="30"/>
                    <a:pt x="85" y="30"/>
                  </a:cubicBezTo>
                  <a:cubicBezTo>
                    <a:pt x="83" y="30"/>
                    <a:pt x="51" y="20"/>
                    <a:pt x="44" y="18"/>
                  </a:cubicBezTo>
                  <a:cubicBezTo>
                    <a:pt x="36" y="16"/>
                    <a:pt x="32" y="15"/>
                    <a:pt x="28" y="17"/>
                  </a:cubicBezTo>
                  <a:cubicBezTo>
                    <a:pt x="24" y="19"/>
                    <a:pt x="12" y="23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3" y="22"/>
                    <a:pt x="18" y="20"/>
                  </a:cubicBezTo>
                  <a:cubicBezTo>
                    <a:pt x="23" y="17"/>
                    <a:pt x="30" y="15"/>
                    <a:pt x="32" y="15"/>
                  </a:cubicBezTo>
                  <a:cubicBezTo>
                    <a:pt x="35" y="15"/>
                    <a:pt x="60" y="22"/>
                    <a:pt x="68" y="24"/>
                  </a:cubicBezTo>
                  <a:cubicBezTo>
                    <a:pt x="72" y="26"/>
                    <a:pt x="79" y="28"/>
                    <a:pt x="85" y="29"/>
                  </a:cubicBezTo>
                  <a:lnTo>
                    <a:pt x="85" y="30"/>
                  </a:lnTo>
                  <a:close/>
                  <a:moveTo>
                    <a:pt x="105" y="59"/>
                  </a:moveTo>
                  <a:cubicBezTo>
                    <a:pt x="105" y="59"/>
                    <a:pt x="105" y="59"/>
                    <a:pt x="105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7" y="53"/>
                    <a:pt x="87" y="53"/>
                    <a:pt x="87" y="53"/>
                  </a:cubicBezTo>
                  <a:cubicBezTo>
                    <a:pt x="105" y="53"/>
                    <a:pt x="105" y="53"/>
                    <a:pt x="105" y="53"/>
                  </a:cubicBezTo>
                  <a:lnTo>
                    <a:pt x="105" y="59"/>
                  </a:lnTo>
                  <a:close/>
                  <a:moveTo>
                    <a:pt x="110" y="59"/>
                  </a:moveTo>
                  <a:cubicBezTo>
                    <a:pt x="110" y="59"/>
                    <a:pt x="110" y="59"/>
                    <a:pt x="110" y="59"/>
                  </a:cubicBezTo>
                  <a:cubicBezTo>
                    <a:pt x="105" y="59"/>
                    <a:pt x="105" y="59"/>
                    <a:pt x="105" y="59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07" y="54"/>
                    <a:pt x="107" y="54"/>
                    <a:pt x="107" y="54"/>
                  </a:cubicBezTo>
                  <a:cubicBezTo>
                    <a:pt x="109" y="54"/>
                    <a:pt x="110" y="54"/>
                    <a:pt x="110" y="54"/>
                  </a:cubicBezTo>
                  <a:cubicBezTo>
                    <a:pt x="110" y="52"/>
                    <a:pt x="110" y="52"/>
                    <a:pt x="110" y="52"/>
                  </a:cubicBezTo>
                  <a:cubicBezTo>
                    <a:pt x="110" y="52"/>
                    <a:pt x="109" y="52"/>
                    <a:pt x="109" y="52"/>
                  </a:cubicBezTo>
                  <a:cubicBezTo>
                    <a:pt x="108" y="52"/>
                    <a:pt x="106" y="52"/>
                    <a:pt x="105" y="52"/>
                  </a:cubicBezTo>
                  <a:cubicBezTo>
                    <a:pt x="105" y="52"/>
                    <a:pt x="105" y="52"/>
                    <a:pt x="105" y="52"/>
                  </a:cubicBezTo>
                  <a:cubicBezTo>
                    <a:pt x="105" y="52"/>
                    <a:pt x="105" y="52"/>
                    <a:pt x="105" y="52"/>
                  </a:cubicBezTo>
                  <a:cubicBezTo>
                    <a:pt x="104" y="52"/>
                    <a:pt x="100" y="52"/>
                    <a:pt x="98" y="51"/>
                  </a:cubicBezTo>
                  <a:cubicBezTo>
                    <a:pt x="96" y="51"/>
                    <a:pt x="90" y="51"/>
                    <a:pt x="87" y="51"/>
                  </a:cubicBezTo>
                  <a:cubicBezTo>
                    <a:pt x="87" y="49"/>
                    <a:pt x="87" y="49"/>
                    <a:pt x="87" y="49"/>
                  </a:cubicBezTo>
                  <a:cubicBezTo>
                    <a:pt x="88" y="49"/>
                    <a:pt x="91" y="50"/>
                    <a:pt x="94" y="50"/>
                  </a:cubicBezTo>
                  <a:cubicBezTo>
                    <a:pt x="97" y="50"/>
                    <a:pt x="110" y="50"/>
                    <a:pt x="110" y="50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99" y="49"/>
                    <a:pt x="94" y="49"/>
                  </a:cubicBezTo>
                  <a:cubicBezTo>
                    <a:pt x="91" y="49"/>
                    <a:pt x="88" y="48"/>
                    <a:pt x="87" y="48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88" y="48"/>
                    <a:pt x="91" y="48"/>
                    <a:pt x="93" y="48"/>
                  </a:cubicBezTo>
                  <a:cubicBezTo>
                    <a:pt x="97" y="49"/>
                    <a:pt x="110" y="49"/>
                    <a:pt x="110" y="49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98" y="47"/>
                    <a:pt x="93" y="47"/>
                  </a:cubicBezTo>
                  <a:cubicBezTo>
                    <a:pt x="90" y="46"/>
                    <a:pt x="88" y="46"/>
                    <a:pt x="87" y="46"/>
                  </a:cubicBezTo>
                  <a:cubicBezTo>
                    <a:pt x="87" y="43"/>
                    <a:pt x="87" y="43"/>
                    <a:pt x="87" y="43"/>
                  </a:cubicBezTo>
                  <a:cubicBezTo>
                    <a:pt x="87" y="43"/>
                    <a:pt x="88" y="43"/>
                    <a:pt x="89" y="43"/>
                  </a:cubicBezTo>
                  <a:cubicBezTo>
                    <a:pt x="91" y="44"/>
                    <a:pt x="97" y="45"/>
                    <a:pt x="99" y="45"/>
                  </a:cubicBezTo>
                  <a:cubicBezTo>
                    <a:pt x="101" y="45"/>
                    <a:pt x="109" y="45"/>
                    <a:pt x="110" y="45"/>
                  </a:cubicBezTo>
                  <a:lnTo>
                    <a:pt x="110" y="59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09" y="44"/>
                    <a:pt x="106" y="44"/>
                    <a:pt x="104" y="44"/>
                  </a:cubicBezTo>
                  <a:cubicBezTo>
                    <a:pt x="102" y="44"/>
                    <a:pt x="93" y="44"/>
                    <a:pt x="91" y="43"/>
                  </a:cubicBezTo>
                  <a:cubicBezTo>
                    <a:pt x="90" y="43"/>
                    <a:pt x="88" y="42"/>
                    <a:pt x="87" y="42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90" y="42"/>
                    <a:pt x="96" y="43"/>
                    <a:pt x="98" y="43"/>
                  </a:cubicBezTo>
                  <a:cubicBezTo>
                    <a:pt x="100" y="43"/>
                    <a:pt x="109" y="44"/>
                    <a:pt x="110" y="44"/>
                  </a:cubicBezTo>
                  <a:close/>
                  <a:moveTo>
                    <a:pt x="110" y="42"/>
                  </a:moveTo>
                  <a:cubicBezTo>
                    <a:pt x="110" y="42"/>
                    <a:pt x="110" y="42"/>
                    <a:pt x="110" y="42"/>
                  </a:cubicBezTo>
                  <a:cubicBezTo>
                    <a:pt x="109" y="42"/>
                    <a:pt x="100" y="42"/>
                    <a:pt x="96" y="41"/>
                  </a:cubicBezTo>
                  <a:cubicBezTo>
                    <a:pt x="92" y="41"/>
                    <a:pt x="89" y="41"/>
                    <a:pt x="87" y="40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9" y="37"/>
                    <a:pt x="96" y="39"/>
                    <a:pt x="99" y="39"/>
                  </a:cubicBezTo>
                  <a:cubicBezTo>
                    <a:pt x="103" y="39"/>
                    <a:pt x="110" y="39"/>
                    <a:pt x="110" y="39"/>
                  </a:cubicBezTo>
                  <a:cubicBezTo>
                    <a:pt x="110" y="37"/>
                    <a:pt x="110" y="37"/>
                    <a:pt x="110" y="37"/>
                  </a:cubicBezTo>
                  <a:cubicBezTo>
                    <a:pt x="110" y="37"/>
                    <a:pt x="104" y="37"/>
                    <a:pt x="100" y="37"/>
                  </a:cubicBezTo>
                  <a:cubicBezTo>
                    <a:pt x="96" y="37"/>
                    <a:pt x="90" y="36"/>
                    <a:pt x="87" y="35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92" y="31"/>
                    <a:pt x="96" y="32"/>
                    <a:pt x="99" y="32"/>
                  </a:cubicBezTo>
                  <a:cubicBezTo>
                    <a:pt x="105" y="33"/>
                    <a:pt x="126" y="32"/>
                    <a:pt x="135" y="32"/>
                  </a:cubicBezTo>
                  <a:cubicBezTo>
                    <a:pt x="142" y="32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39" y="33"/>
                    <a:pt x="136" y="33"/>
                  </a:cubicBezTo>
                  <a:cubicBezTo>
                    <a:pt x="133" y="33"/>
                    <a:pt x="127" y="33"/>
                    <a:pt x="123" y="33"/>
                  </a:cubicBezTo>
                  <a:cubicBezTo>
                    <a:pt x="120" y="33"/>
                    <a:pt x="112" y="33"/>
                    <a:pt x="112" y="33"/>
                  </a:cubicBezTo>
                  <a:cubicBezTo>
                    <a:pt x="112" y="33"/>
                    <a:pt x="112" y="33"/>
                    <a:pt x="112" y="33"/>
                  </a:cubicBezTo>
                  <a:cubicBezTo>
                    <a:pt x="110" y="33"/>
                    <a:pt x="110" y="33"/>
                    <a:pt x="110" y="33"/>
                  </a:cubicBezTo>
                  <a:lnTo>
                    <a:pt x="110" y="42"/>
                  </a:lnTo>
                  <a:close/>
                  <a:moveTo>
                    <a:pt x="112" y="59"/>
                  </a:moveTo>
                  <a:cubicBezTo>
                    <a:pt x="112" y="59"/>
                    <a:pt x="112" y="59"/>
                    <a:pt x="112" y="59"/>
                  </a:cubicBezTo>
                  <a:cubicBezTo>
                    <a:pt x="112" y="55"/>
                    <a:pt x="112" y="55"/>
                    <a:pt x="112" y="55"/>
                  </a:cubicBezTo>
                  <a:cubicBezTo>
                    <a:pt x="141" y="55"/>
                    <a:pt x="141" y="55"/>
                    <a:pt x="141" y="55"/>
                  </a:cubicBezTo>
                  <a:cubicBezTo>
                    <a:pt x="141" y="59"/>
                    <a:pt x="141" y="59"/>
                    <a:pt x="141" y="59"/>
                  </a:cubicBezTo>
                  <a:lnTo>
                    <a:pt x="112" y="59"/>
                  </a:lnTo>
                  <a:close/>
                  <a:moveTo>
                    <a:pt x="141" y="54"/>
                  </a:moveTo>
                  <a:cubicBezTo>
                    <a:pt x="141" y="54"/>
                    <a:pt x="141" y="54"/>
                    <a:pt x="141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0" y="54"/>
                    <a:pt x="134" y="54"/>
                    <a:pt x="129" y="54"/>
                  </a:cubicBezTo>
                  <a:cubicBezTo>
                    <a:pt x="124" y="54"/>
                    <a:pt x="113" y="54"/>
                    <a:pt x="112" y="54"/>
                  </a:cubicBezTo>
                  <a:cubicBezTo>
                    <a:pt x="112" y="54"/>
                    <a:pt x="112" y="54"/>
                    <a:pt x="112" y="54"/>
                  </a:cubicBezTo>
                  <a:cubicBezTo>
                    <a:pt x="114" y="54"/>
                    <a:pt x="115" y="54"/>
                    <a:pt x="116" y="53"/>
                  </a:cubicBezTo>
                  <a:cubicBezTo>
                    <a:pt x="124" y="53"/>
                    <a:pt x="138" y="54"/>
                    <a:pt x="142" y="54"/>
                  </a:cubicBezTo>
                  <a:lnTo>
                    <a:pt x="141" y="54"/>
                  </a:lnTo>
                  <a:close/>
                  <a:moveTo>
                    <a:pt x="146" y="15"/>
                  </a:move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1"/>
                    <a:pt x="146" y="11"/>
                    <a:pt x="146" y="11"/>
                  </a:cubicBezTo>
                  <a:cubicBezTo>
                    <a:pt x="140" y="15"/>
                    <a:pt x="140" y="15"/>
                    <a:pt x="140" y="15"/>
                  </a:cubicBezTo>
                  <a:cubicBezTo>
                    <a:pt x="140" y="15"/>
                    <a:pt x="142" y="14"/>
                    <a:pt x="143" y="14"/>
                  </a:cubicBezTo>
                  <a:cubicBezTo>
                    <a:pt x="144" y="14"/>
                    <a:pt x="145" y="15"/>
                    <a:pt x="146" y="15"/>
                  </a:cubicBezTo>
                  <a:close/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lose/>
                  <a:moveTo>
                    <a:pt x="20" y="14"/>
                  </a:moveTo>
                  <a:cubicBezTo>
                    <a:pt x="20" y="14"/>
                    <a:pt x="20" y="14"/>
                    <a:pt x="20" y="14"/>
                  </a:cubicBezTo>
                  <a:cubicBezTo>
                    <a:pt x="19" y="14"/>
                    <a:pt x="18" y="14"/>
                    <a:pt x="18" y="14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5" y="18"/>
                    <a:pt x="17" y="17"/>
                  </a:cubicBezTo>
                  <a:cubicBezTo>
                    <a:pt x="19" y="16"/>
                    <a:pt x="23" y="14"/>
                    <a:pt x="23" y="14"/>
                  </a:cubicBezTo>
                  <a:cubicBezTo>
                    <a:pt x="23" y="14"/>
                    <a:pt x="22" y="14"/>
                    <a:pt x="20" y="14"/>
                  </a:cubicBezTo>
                  <a:close/>
                  <a:moveTo>
                    <a:pt x="10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2" y="15"/>
                    <a:pt x="13" y="15"/>
                  </a:cubicBezTo>
                  <a:cubicBezTo>
                    <a:pt x="13" y="15"/>
                    <a:pt x="16" y="13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lnTo>
                    <a:pt x="1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7"/>
            <p:cNvSpPr>
              <a:spLocks noEditPoints="1"/>
            </p:cNvSpPr>
            <p:nvPr/>
          </p:nvSpPr>
          <p:spPr bwMode="auto">
            <a:xfrm>
              <a:off x="559" y="4150"/>
              <a:ext cx="399" cy="149"/>
            </a:xfrm>
            <a:custGeom>
              <a:avLst/>
              <a:gdLst>
                <a:gd name="T0" fmla="*/ 140 w 154"/>
                <a:gd name="T1" fmla="*/ 42 h 56"/>
                <a:gd name="T2" fmla="*/ 80 w 154"/>
                <a:gd name="T3" fmla="*/ 11 h 56"/>
                <a:gd name="T4" fmla="*/ 101 w 154"/>
                <a:gd name="T5" fmla="*/ 30 h 56"/>
                <a:gd name="T6" fmla="*/ 80 w 154"/>
                <a:gd name="T7" fmla="*/ 17 h 56"/>
                <a:gd name="T8" fmla="*/ 106 w 154"/>
                <a:gd name="T9" fmla="*/ 29 h 56"/>
                <a:gd name="T10" fmla="*/ 109 w 154"/>
                <a:gd name="T11" fmla="*/ 1 h 56"/>
                <a:gd name="T12" fmla="*/ 78 w 154"/>
                <a:gd name="T13" fmla="*/ 25 h 56"/>
                <a:gd name="T14" fmla="*/ 11 w 154"/>
                <a:gd name="T15" fmla="*/ 53 h 56"/>
                <a:gd name="T16" fmla="*/ 2 w 154"/>
                <a:gd name="T17" fmla="*/ 50 h 56"/>
                <a:gd name="T18" fmla="*/ 5 w 154"/>
                <a:gd name="T19" fmla="*/ 45 h 56"/>
                <a:gd name="T20" fmla="*/ 6 w 154"/>
                <a:gd name="T21" fmla="*/ 44 h 56"/>
                <a:gd name="T22" fmla="*/ 8 w 154"/>
                <a:gd name="T23" fmla="*/ 44 h 56"/>
                <a:gd name="T24" fmla="*/ 10 w 154"/>
                <a:gd name="T25" fmla="*/ 50 h 56"/>
                <a:gd name="T26" fmla="*/ 12 w 154"/>
                <a:gd name="T27" fmla="*/ 43 h 56"/>
                <a:gd name="T28" fmla="*/ 13 w 154"/>
                <a:gd name="T29" fmla="*/ 43 h 56"/>
                <a:gd name="T30" fmla="*/ 77 w 154"/>
                <a:gd name="T31" fmla="*/ 19 h 56"/>
                <a:gd name="T32" fmla="*/ 79 w 154"/>
                <a:gd name="T33" fmla="*/ 27 h 56"/>
                <a:gd name="T34" fmla="*/ 83 w 154"/>
                <a:gd name="T35" fmla="*/ 40 h 56"/>
                <a:gd name="T36" fmla="*/ 83 w 154"/>
                <a:gd name="T37" fmla="*/ 39 h 56"/>
                <a:gd name="T38" fmla="*/ 71 w 154"/>
                <a:gd name="T39" fmla="*/ 44 h 56"/>
                <a:gd name="T40" fmla="*/ 98 w 154"/>
                <a:gd name="T41" fmla="*/ 36 h 56"/>
                <a:gd name="T42" fmla="*/ 98 w 154"/>
                <a:gd name="T43" fmla="*/ 42 h 56"/>
                <a:gd name="T44" fmla="*/ 88 w 154"/>
                <a:gd name="T45" fmla="*/ 39 h 56"/>
                <a:gd name="T46" fmla="*/ 98 w 154"/>
                <a:gd name="T47" fmla="*/ 36 h 56"/>
                <a:gd name="T48" fmla="*/ 60 w 154"/>
                <a:gd name="T49" fmla="*/ 40 h 56"/>
                <a:gd name="T50" fmla="*/ 65 w 154"/>
                <a:gd name="T51" fmla="*/ 47 h 56"/>
                <a:gd name="T52" fmla="*/ 122 w 154"/>
                <a:gd name="T53" fmla="*/ 47 h 56"/>
                <a:gd name="T54" fmla="*/ 113 w 154"/>
                <a:gd name="T55" fmla="*/ 35 h 56"/>
                <a:gd name="T56" fmla="*/ 126 w 154"/>
                <a:gd name="T57" fmla="*/ 45 h 56"/>
                <a:gd name="T58" fmla="*/ 77 w 154"/>
                <a:gd name="T59" fmla="*/ 12 h 56"/>
                <a:gd name="T60" fmla="*/ 92 w 154"/>
                <a:gd name="T61" fmla="*/ 10 h 56"/>
                <a:gd name="T62" fmla="*/ 83 w 154"/>
                <a:gd name="T63" fmla="*/ 13 h 56"/>
                <a:gd name="T64" fmla="*/ 83 w 154"/>
                <a:gd name="T65" fmla="*/ 32 h 56"/>
                <a:gd name="T66" fmla="*/ 75 w 154"/>
                <a:gd name="T67" fmla="*/ 22 h 56"/>
                <a:gd name="T68" fmla="*/ 106 w 154"/>
                <a:gd name="T69" fmla="*/ 32 h 56"/>
                <a:gd name="T70" fmla="*/ 83 w 154"/>
                <a:gd name="T71" fmla="*/ 16 h 56"/>
                <a:gd name="T72" fmla="*/ 91 w 154"/>
                <a:gd name="T73" fmla="*/ 19 h 56"/>
                <a:gd name="T74" fmla="*/ 91 w 154"/>
                <a:gd name="T75" fmla="*/ 24 h 56"/>
                <a:gd name="T76" fmla="*/ 91 w 154"/>
                <a:gd name="T77" fmla="*/ 28 h 56"/>
                <a:gd name="T78" fmla="*/ 99 w 154"/>
                <a:gd name="T79" fmla="*/ 32 h 56"/>
                <a:gd name="T80" fmla="*/ 70 w 154"/>
                <a:gd name="T81" fmla="*/ 47 h 56"/>
                <a:gd name="T82" fmla="*/ 45 w 154"/>
                <a:gd name="T83" fmla="*/ 48 h 56"/>
                <a:gd name="T84" fmla="*/ 59 w 154"/>
                <a:gd name="T85" fmla="*/ 48 h 56"/>
                <a:gd name="T86" fmla="*/ 79 w 154"/>
                <a:gd name="T87" fmla="*/ 47 h 56"/>
                <a:gd name="T88" fmla="*/ 94 w 154"/>
                <a:gd name="T89" fmla="*/ 48 h 56"/>
                <a:gd name="T90" fmla="*/ 111 w 154"/>
                <a:gd name="T91" fmla="*/ 47 h 56"/>
                <a:gd name="T92" fmla="*/ 112 w 154"/>
                <a:gd name="T93" fmla="*/ 43 h 56"/>
                <a:gd name="T94" fmla="*/ 115 w 154"/>
                <a:gd name="T95" fmla="*/ 12 h 56"/>
                <a:gd name="T96" fmla="*/ 115 w 154"/>
                <a:gd name="T97" fmla="*/ 21 h 56"/>
                <a:gd name="T98" fmla="*/ 115 w 154"/>
                <a:gd name="T99" fmla="*/ 30 h 56"/>
                <a:gd name="T100" fmla="*/ 114 w 154"/>
                <a:gd name="T101" fmla="*/ 11 h 56"/>
                <a:gd name="T102" fmla="*/ 115 w 154"/>
                <a:gd name="T103" fmla="*/ 20 h 56"/>
                <a:gd name="T104" fmla="*/ 114 w 154"/>
                <a:gd name="T105" fmla="*/ 29 h 56"/>
                <a:gd name="T106" fmla="*/ 151 w 154"/>
                <a:gd name="T107" fmla="*/ 45 h 56"/>
                <a:gd name="T108" fmla="*/ 47 w 154"/>
                <a:gd name="T109" fmla="*/ 39 h 56"/>
                <a:gd name="T110" fmla="*/ 47 w 154"/>
                <a:gd name="T111" fmla="*/ 45 h 56"/>
                <a:gd name="T112" fmla="*/ 103 w 154"/>
                <a:gd name="T113" fmla="*/ 29 h 56"/>
                <a:gd name="T114" fmla="*/ 100 w 154"/>
                <a:gd name="T115" fmla="*/ 18 h 56"/>
                <a:gd name="T116" fmla="*/ 104 w 154"/>
                <a:gd name="T117" fmla="*/ 29 h 56"/>
                <a:gd name="T118" fmla="*/ 103 w 154"/>
                <a:gd name="T119" fmla="*/ 5 h 56"/>
                <a:gd name="T120" fmla="*/ 71 w 154"/>
                <a:gd name="T121" fmla="*/ 39 h 56"/>
                <a:gd name="T122" fmla="*/ 60 w 154"/>
                <a:gd name="T123" fmla="*/ 45 h 56"/>
                <a:gd name="T124" fmla="*/ 64 w 154"/>
                <a:gd name="T125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4" h="56">
                  <a:moveTo>
                    <a:pt x="79" y="32"/>
                  </a:moveTo>
                  <a:cubicBezTo>
                    <a:pt x="80" y="32"/>
                    <a:pt x="80" y="32"/>
                    <a:pt x="80" y="32"/>
                  </a:cubicBezTo>
                  <a:cubicBezTo>
                    <a:pt x="80" y="31"/>
                    <a:pt x="80" y="31"/>
                    <a:pt x="80" y="31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79" y="30"/>
                    <a:pt x="79" y="30"/>
                    <a:pt x="79" y="30"/>
                  </a:cubicBezTo>
                  <a:lnTo>
                    <a:pt x="79" y="32"/>
                  </a:lnTo>
                  <a:close/>
                  <a:moveTo>
                    <a:pt x="80" y="25"/>
                  </a:moveTo>
                  <a:cubicBezTo>
                    <a:pt x="80" y="25"/>
                    <a:pt x="80" y="25"/>
                    <a:pt x="80" y="25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80" y="27"/>
                    <a:pt x="80" y="27"/>
                    <a:pt x="80" y="27"/>
                  </a:cubicBezTo>
                  <a:lnTo>
                    <a:pt x="80" y="25"/>
                  </a:lnTo>
                  <a:close/>
                  <a:moveTo>
                    <a:pt x="79" y="35"/>
                  </a:moveTo>
                  <a:cubicBezTo>
                    <a:pt x="79" y="35"/>
                    <a:pt x="79" y="35"/>
                    <a:pt x="79" y="35"/>
                  </a:cubicBezTo>
                  <a:cubicBezTo>
                    <a:pt x="80" y="35"/>
                    <a:pt x="80" y="35"/>
                    <a:pt x="80" y="35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79" y="32"/>
                    <a:pt x="79" y="32"/>
                    <a:pt x="79" y="32"/>
                  </a:cubicBezTo>
                  <a:lnTo>
                    <a:pt x="79" y="35"/>
                  </a:lnTo>
                  <a:close/>
                  <a:moveTo>
                    <a:pt x="79" y="9"/>
                  </a:moveTo>
                  <a:cubicBezTo>
                    <a:pt x="79" y="9"/>
                    <a:pt x="79" y="9"/>
                    <a:pt x="79" y="9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9"/>
                    <a:pt x="79" y="9"/>
                    <a:pt x="79" y="9"/>
                  </a:cubicBezTo>
                  <a:close/>
                  <a:moveTo>
                    <a:pt x="78" y="11"/>
                  </a:moveTo>
                  <a:cubicBezTo>
                    <a:pt x="78" y="11"/>
                    <a:pt x="78" y="11"/>
                    <a:pt x="78" y="11"/>
                  </a:cubicBezTo>
                  <a:cubicBezTo>
                    <a:pt x="78" y="10"/>
                    <a:pt x="78" y="10"/>
                    <a:pt x="78" y="10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11"/>
                    <a:pt x="79" y="11"/>
                    <a:pt x="79" y="11"/>
                  </a:cubicBezTo>
                  <a:lnTo>
                    <a:pt x="78" y="11"/>
                  </a:lnTo>
                  <a:close/>
                  <a:moveTo>
                    <a:pt x="140" y="42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41" y="42"/>
                    <a:pt x="141" y="42"/>
                    <a:pt x="141" y="42"/>
                  </a:cubicBezTo>
                  <a:cubicBezTo>
                    <a:pt x="140" y="41"/>
                    <a:pt x="140" y="41"/>
                    <a:pt x="140" y="41"/>
                  </a:cubicBezTo>
                  <a:lnTo>
                    <a:pt x="140" y="42"/>
                  </a:lnTo>
                  <a:close/>
                  <a:moveTo>
                    <a:pt x="142" y="42"/>
                  </a:moveTo>
                  <a:cubicBezTo>
                    <a:pt x="142" y="42"/>
                    <a:pt x="142" y="42"/>
                    <a:pt x="142" y="42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2"/>
                    <a:pt x="143" y="42"/>
                    <a:pt x="143" y="42"/>
                  </a:cubicBezTo>
                  <a:lnTo>
                    <a:pt x="142" y="42"/>
                  </a:lnTo>
                  <a:close/>
                  <a:moveTo>
                    <a:pt x="141" y="38"/>
                  </a:moveTo>
                  <a:cubicBezTo>
                    <a:pt x="141" y="38"/>
                    <a:pt x="141" y="38"/>
                    <a:pt x="141" y="38"/>
                  </a:cubicBezTo>
                  <a:cubicBezTo>
                    <a:pt x="141" y="38"/>
                    <a:pt x="141" y="40"/>
                    <a:pt x="141" y="40"/>
                  </a:cubicBezTo>
                  <a:cubicBezTo>
                    <a:pt x="142" y="40"/>
                    <a:pt x="142" y="40"/>
                    <a:pt x="142" y="40"/>
                  </a:cubicBezTo>
                  <a:lnTo>
                    <a:pt x="141" y="38"/>
                  </a:lnTo>
                  <a:close/>
                  <a:moveTo>
                    <a:pt x="79" y="16"/>
                  </a:moveTo>
                  <a:cubicBezTo>
                    <a:pt x="79" y="16"/>
                    <a:pt x="79" y="16"/>
                    <a:pt x="79" y="16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79" y="14"/>
                    <a:pt x="79" y="14"/>
                    <a:pt x="79" y="14"/>
                  </a:cubicBezTo>
                  <a:lnTo>
                    <a:pt x="79" y="16"/>
                  </a:lnTo>
                  <a:close/>
                  <a:moveTo>
                    <a:pt x="79" y="29"/>
                  </a:moveTo>
                  <a:cubicBezTo>
                    <a:pt x="79" y="29"/>
                    <a:pt x="79" y="29"/>
                    <a:pt x="79" y="29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0" y="28"/>
                    <a:pt x="80" y="28"/>
                    <a:pt x="80" y="28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79" y="27"/>
                    <a:pt x="79" y="27"/>
                    <a:pt x="79" y="27"/>
                  </a:cubicBezTo>
                  <a:lnTo>
                    <a:pt x="79" y="29"/>
                  </a:lnTo>
                  <a:close/>
                  <a:moveTo>
                    <a:pt x="82" y="8"/>
                  </a:move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8"/>
                    <a:pt x="82" y="8"/>
                    <a:pt x="82" y="8"/>
                  </a:cubicBezTo>
                  <a:close/>
                  <a:moveTo>
                    <a:pt x="80" y="11"/>
                  </a:moveTo>
                  <a:cubicBezTo>
                    <a:pt x="80" y="11"/>
                    <a:pt x="80" y="11"/>
                    <a:pt x="80" y="11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2" y="11"/>
                    <a:pt x="82" y="11"/>
                    <a:pt x="82" y="11"/>
                  </a:cubicBezTo>
                  <a:lnTo>
                    <a:pt x="80" y="11"/>
                  </a:lnTo>
                  <a:close/>
                  <a:moveTo>
                    <a:pt x="84" y="8"/>
                  </a:move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8"/>
                    <a:pt x="84" y="8"/>
                    <a:pt x="84" y="8"/>
                  </a:cubicBezTo>
                  <a:close/>
                  <a:moveTo>
                    <a:pt x="82" y="10"/>
                  </a:moveTo>
                  <a:cubicBezTo>
                    <a:pt x="82" y="10"/>
                    <a:pt x="82" y="10"/>
                    <a:pt x="82" y="10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10"/>
                    <a:pt x="84" y="10"/>
                    <a:pt x="84" y="10"/>
                  </a:cubicBezTo>
                  <a:lnTo>
                    <a:pt x="82" y="10"/>
                  </a:lnTo>
                  <a:close/>
                  <a:moveTo>
                    <a:pt x="91" y="6"/>
                  </a:moveTo>
                  <a:cubicBezTo>
                    <a:pt x="91" y="6"/>
                    <a:pt x="91" y="6"/>
                    <a:pt x="91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2" y="6"/>
                    <a:pt x="92" y="6"/>
                    <a:pt x="92" y="6"/>
                  </a:cubicBezTo>
                  <a:lnTo>
                    <a:pt x="91" y="6"/>
                  </a:lnTo>
                  <a:close/>
                  <a:moveTo>
                    <a:pt x="90" y="8"/>
                  </a:moveTo>
                  <a:cubicBezTo>
                    <a:pt x="90" y="8"/>
                    <a:pt x="90" y="8"/>
                    <a:pt x="90" y="8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1" y="8"/>
                    <a:pt x="91" y="8"/>
                    <a:pt x="91" y="8"/>
                  </a:cubicBezTo>
                  <a:lnTo>
                    <a:pt x="90" y="8"/>
                  </a:lnTo>
                  <a:close/>
                  <a:moveTo>
                    <a:pt x="100" y="33"/>
                  </a:moveTo>
                  <a:cubicBezTo>
                    <a:pt x="100" y="33"/>
                    <a:pt x="100" y="33"/>
                    <a:pt x="100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1" y="31"/>
                    <a:pt x="101" y="31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0" y="30"/>
                    <a:pt x="100" y="30"/>
                    <a:pt x="100" y="30"/>
                  </a:cubicBezTo>
                  <a:lnTo>
                    <a:pt x="100" y="33"/>
                  </a:lnTo>
                  <a:close/>
                  <a:moveTo>
                    <a:pt x="136" y="36"/>
                  </a:moveTo>
                  <a:cubicBezTo>
                    <a:pt x="136" y="36"/>
                    <a:pt x="136" y="36"/>
                    <a:pt x="136" y="36"/>
                  </a:cubicBezTo>
                  <a:cubicBezTo>
                    <a:pt x="134" y="36"/>
                    <a:pt x="134" y="36"/>
                    <a:pt x="134" y="36"/>
                  </a:cubicBezTo>
                  <a:cubicBezTo>
                    <a:pt x="136" y="37"/>
                    <a:pt x="136" y="37"/>
                    <a:pt x="136" y="37"/>
                  </a:cubicBezTo>
                  <a:lnTo>
                    <a:pt x="136" y="36"/>
                  </a:lnTo>
                  <a:close/>
                  <a:moveTo>
                    <a:pt x="136" y="42"/>
                  </a:moveTo>
                  <a:cubicBezTo>
                    <a:pt x="136" y="42"/>
                    <a:pt x="136" y="42"/>
                    <a:pt x="136" y="42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36" y="41"/>
                    <a:pt x="136" y="41"/>
                    <a:pt x="136" y="41"/>
                  </a:cubicBezTo>
                  <a:lnTo>
                    <a:pt x="136" y="42"/>
                  </a:lnTo>
                  <a:close/>
                  <a:moveTo>
                    <a:pt x="135" y="39"/>
                  </a:moveTo>
                  <a:cubicBezTo>
                    <a:pt x="135" y="39"/>
                    <a:pt x="135" y="39"/>
                    <a:pt x="135" y="39"/>
                  </a:cubicBezTo>
                  <a:cubicBezTo>
                    <a:pt x="135" y="39"/>
                    <a:pt x="135" y="39"/>
                    <a:pt x="135" y="39"/>
                  </a:cubicBezTo>
                  <a:cubicBezTo>
                    <a:pt x="134" y="39"/>
                    <a:pt x="134" y="39"/>
                    <a:pt x="134" y="39"/>
                  </a:cubicBezTo>
                  <a:lnTo>
                    <a:pt x="135" y="39"/>
                  </a:lnTo>
                  <a:close/>
                  <a:moveTo>
                    <a:pt x="79" y="21"/>
                  </a:moveTo>
                  <a:cubicBezTo>
                    <a:pt x="79" y="21"/>
                    <a:pt x="79" y="21"/>
                    <a:pt x="79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79" y="19"/>
                    <a:pt x="79" y="19"/>
                    <a:pt x="79" y="19"/>
                  </a:cubicBezTo>
                  <a:lnTo>
                    <a:pt x="79" y="21"/>
                  </a:lnTo>
                  <a:close/>
                  <a:moveTo>
                    <a:pt x="79" y="24"/>
                  </a:moveTo>
                  <a:cubicBezTo>
                    <a:pt x="79" y="24"/>
                    <a:pt x="79" y="24"/>
                    <a:pt x="79" y="24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79" y="22"/>
                    <a:pt x="79" y="22"/>
                    <a:pt x="79" y="22"/>
                  </a:cubicBezTo>
                  <a:lnTo>
                    <a:pt x="79" y="24"/>
                  </a:lnTo>
                  <a:close/>
                  <a:moveTo>
                    <a:pt x="139" y="41"/>
                  </a:moveTo>
                  <a:cubicBezTo>
                    <a:pt x="139" y="41"/>
                    <a:pt x="139" y="41"/>
                    <a:pt x="139" y="41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7" y="40"/>
                    <a:pt x="137" y="40"/>
                    <a:pt x="137" y="40"/>
                  </a:cubicBezTo>
                  <a:lnTo>
                    <a:pt x="139" y="41"/>
                  </a:lnTo>
                  <a:close/>
                  <a:moveTo>
                    <a:pt x="79" y="19"/>
                  </a:moveTo>
                  <a:cubicBezTo>
                    <a:pt x="79" y="19"/>
                    <a:pt x="79" y="19"/>
                    <a:pt x="79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7"/>
                    <a:pt x="80" y="17"/>
                    <a:pt x="80" y="17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79" y="16"/>
                    <a:pt x="79" y="16"/>
                    <a:pt x="79" y="16"/>
                  </a:cubicBezTo>
                  <a:lnTo>
                    <a:pt x="79" y="19"/>
                  </a:lnTo>
                  <a:close/>
                  <a:moveTo>
                    <a:pt x="144" y="42"/>
                  </a:moveTo>
                  <a:cubicBezTo>
                    <a:pt x="144" y="42"/>
                    <a:pt x="144" y="42"/>
                    <a:pt x="144" y="42"/>
                  </a:cubicBezTo>
                  <a:cubicBezTo>
                    <a:pt x="144" y="41"/>
                    <a:pt x="144" y="41"/>
                    <a:pt x="144" y="41"/>
                  </a:cubicBezTo>
                  <a:cubicBezTo>
                    <a:pt x="143" y="41"/>
                    <a:pt x="143" y="41"/>
                    <a:pt x="143" y="41"/>
                  </a:cubicBezTo>
                  <a:lnTo>
                    <a:pt x="144" y="42"/>
                  </a:lnTo>
                  <a:close/>
                  <a:moveTo>
                    <a:pt x="137" y="38"/>
                  </a:moveTo>
                  <a:cubicBezTo>
                    <a:pt x="137" y="38"/>
                    <a:pt x="137" y="38"/>
                    <a:pt x="137" y="38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37" y="36"/>
                    <a:pt x="137" y="36"/>
                    <a:pt x="137" y="36"/>
                  </a:cubicBezTo>
                  <a:lnTo>
                    <a:pt x="137" y="38"/>
                  </a:lnTo>
                  <a:close/>
                  <a:moveTo>
                    <a:pt x="107" y="19"/>
                  </a:moveTo>
                  <a:cubicBezTo>
                    <a:pt x="107" y="19"/>
                    <a:pt x="107" y="19"/>
                    <a:pt x="107" y="19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9"/>
                    <a:pt x="106" y="19"/>
                    <a:pt x="106" y="19"/>
                  </a:cubicBezTo>
                  <a:lnTo>
                    <a:pt x="107" y="19"/>
                  </a:lnTo>
                  <a:close/>
                  <a:moveTo>
                    <a:pt x="140" y="36"/>
                  </a:moveTo>
                  <a:cubicBezTo>
                    <a:pt x="140" y="36"/>
                    <a:pt x="140" y="36"/>
                    <a:pt x="140" y="36"/>
                  </a:cubicBezTo>
                  <a:cubicBezTo>
                    <a:pt x="144" y="40"/>
                    <a:pt x="144" y="40"/>
                    <a:pt x="144" y="40"/>
                  </a:cubicBezTo>
                  <a:cubicBezTo>
                    <a:pt x="144" y="35"/>
                    <a:pt x="144" y="35"/>
                    <a:pt x="144" y="35"/>
                  </a:cubicBezTo>
                  <a:lnTo>
                    <a:pt x="140" y="36"/>
                  </a:lnTo>
                  <a:close/>
                  <a:moveTo>
                    <a:pt x="107" y="22"/>
                  </a:moveTo>
                  <a:cubicBezTo>
                    <a:pt x="107" y="22"/>
                    <a:pt x="107" y="22"/>
                    <a:pt x="107" y="22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2"/>
                    <a:pt x="106" y="22"/>
                    <a:pt x="106" y="22"/>
                  </a:cubicBezTo>
                  <a:lnTo>
                    <a:pt x="107" y="22"/>
                  </a:lnTo>
                  <a:close/>
                  <a:moveTo>
                    <a:pt x="107" y="32"/>
                  </a:moveTo>
                  <a:cubicBezTo>
                    <a:pt x="107" y="32"/>
                    <a:pt x="107" y="32"/>
                    <a:pt x="107" y="32"/>
                  </a:cubicBezTo>
                  <a:cubicBezTo>
                    <a:pt x="107" y="30"/>
                    <a:pt x="107" y="30"/>
                    <a:pt x="107" y="30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32"/>
                    <a:pt x="106" y="32"/>
                    <a:pt x="106" y="32"/>
                  </a:cubicBezTo>
                  <a:lnTo>
                    <a:pt x="107" y="32"/>
                  </a:lnTo>
                  <a:close/>
                  <a:moveTo>
                    <a:pt x="107" y="29"/>
                  </a:moveTo>
                  <a:cubicBezTo>
                    <a:pt x="107" y="29"/>
                    <a:pt x="107" y="29"/>
                    <a:pt x="107" y="29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9"/>
                    <a:pt x="106" y="29"/>
                    <a:pt x="106" y="29"/>
                  </a:cubicBezTo>
                  <a:lnTo>
                    <a:pt x="107" y="29"/>
                  </a:lnTo>
                  <a:close/>
                  <a:moveTo>
                    <a:pt x="107" y="25"/>
                  </a:moveTo>
                  <a:cubicBezTo>
                    <a:pt x="107" y="25"/>
                    <a:pt x="107" y="25"/>
                    <a:pt x="107" y="25"/>
                  </a:cubicBezTo>
                  <a:cubicBezTo>
                    <a:pt x="107" y="24"/>
                    <a:pt x="107" y="24"/>
                    <a:pt x="107" y="24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6"/>
                    <a:pt x="106" y="26"/>
                    <a:pt x="106" y="26"/>
                  </a:cubicBezTo>
                  <a:lnTo>
                    <a:pt x="107" y="25"/>
                  </a:lnTo>
                  <a:close/>
                  <a:moveTo>
                    <a:pt x="100" y="29"/>
                  </a:moveTo>
                  <a:cubicBezTo>
                    <a:pt x="100" y="29"/>
                    <a:pt x="100" y="29"/>
                    <a:pt x="100" y="29"/>
                  </a:cubicBezTo>
                  <a:cubicBezTo>
                    <a:pt x="101" y="29"/>
                    <a:pt x="101" y="29"/>
                    <a:pt x="101" y="29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3" y="27"/>
                    <a:pt x="103" y="27"/>
                    <a:pt x="103" y="27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0" y="27"/>
                    <a:pt x="100" y="27"/>
                    <a:pt x="100" y="27"/>
                  </a:cubicBezTo>
                  <a:lnTo>
                    <a:pt x="100" y="29"/>
                  </a:lnTo>
                  <a:close/>
                  <a:moveTo>
                    <a:pt x="107" y="13"/>
                  </a:moveTo>
                  <a:cubicBezTo>
                    <a:pt x="107" y="13"/>
                    <a:pt x="107" y="13"/>
                    <a:pt x="107" y="13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0"/>
                    <a:pt x="107" y="10"/>
                    <a:pt x="107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6" y="13"/>
                    <a:pt x="106" y="13"/>
                    <a:pt x="106" y="13"/>
                  </a:cubicBezTo>
                  <a:lnTo>
                    <a:pt x="107" y="13"/>
                  </a:lnTo>
                  <a:close/>
                  <a:moveTo>
                    <a:pt x="107" y="7"/>
                  </a:moveTo>
                  <a:cubicBezTo>
                    <a:pt x="107" y="7"/>
                    <a:pt x="107" y="7"/>
                    <a:pt x="107" y="7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7"/>
                    <a:pt x="106" y="7"/>
                    <a:pt x="106" y="7"/>
                  </a:cubicBezTo>
                  <a:lnTo>
                    <a:pt x="107" y="7"/>
                  </a:lnTo>
                  <a:close/>
                  <a:moveTo>
                    <a:pt x="107" y="2"/>
                  </a:moveTo>
                  <a:cubicBezTo>
                    <a:pt x="107" y="2"/>
                    <a:pt x="107" y="2"/>
                    <a:pt x="107" y="2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7" y="4"/>
                    <a:pt x="107" y="4"/>
                    <a:pt x="107" y="4"/>
                  </a:cubicBezTo>
                  <a:lnTo>
                    <a:pt x="107" y="2"/>
                  </a:lnTo>
                  <a:close/>
                  <a:moveTo>
                    <a:pt x="75" y="10"/>
                  </a:moveTo>
                  <a:cubicBezTo>
                    <a:pt x="75" y="10"/>
                    <a:pt x="75" y="10"/>
                    <a:pt x="75" y="10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lnTo>
                    <a:pt x="75" y="10"/>
                  </a:lnTo>
                  <a:close/>
                  <a:moveTo>
                    <a:pt x="107" y="10"/>
                  </a:moveTo>
                  <a:cubicBezTo>
                    <a:pt x="107" y="10"/>
                    <a:pt x="107" y="10"/>
                    <a:pt x="107" y="10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6" y="10"/>
                    <a:pt x="106" y="10"/>
                    <a:pt x="106" y="10"/>
                  </a:cubicBezTo>
                  <a:lnTo>
                    <a:pt x="107" y="10"/>
                  </a:lnTo>
                  <a:close/>
                  <a:moveTo>
                    <a:pt x="107" y="16"/>
                  </a:moveTo>
                  <a:cubicBezTo>
                    <a:pt x="107" y="16"/>
                    <a:pt x="107" y="16"/>
                    <a:pt x="107" y="16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7" y="13"/>
                    <a:pt x="107" y="13"/>
                    <a:pt x="107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6" y="13"/>
                    <a:pt x="106" y="13"/>
                    <a:pt x="106" y="13"/>
                  </a:cubicBezTo>
                  <a:cubicBezTo>
                    <a:pt x="106" y="16"/>
                    <a:pt x="106" y="16"/>
                    <a:pt x="106" y="16"/>
                  </a:cubicBezTo>
                  <a:lnTo>
                    <a:pt x="107" y="16"/>
                  </a:lnTo>
                  <a:close/>
                  <a:moveTo>
                    <a:pt x="77" y="17"/>
                  </a:moveTo>
                  <a:cubicBezTo>
                    <a:pt x="77" y="17"/>
                    <a:pt x="77" y="17"/>
                    <a:pt x="77" y="17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5"/>
                    <a:pt x="78" y="15"/>
                    <a:pt x="78" y="15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7" y="14"/>
                    <a:pt x="77" y="14"/>
                    <a:pt x="77" y="14"/>
                  </a:cubicBezTo>
                  <a:lnTo>
                    <a:pt x="77" y="17"/>
                  </a:lnTo>
                  <a:close/>
                  <a:moveTo>
                    <a:pt x="78" y="25"/>
                  </a:move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7"/>
                    <a:pt x="77" y="27"/>
                    <a:pt x="77" y="27"/>
                  </a:cubicBezTo>
                  <a:cubicBezTo>
                    <a:pt x="77" y="27"/>
                    <a:pt x="77" y="27"/>
                    <a:pt x="77" y="27"/>
                  </a:cubicBezTo>
                  <a:lnTo>
                    <a:pt x="78" y="25"/>
                  </a:lnTo>
                  <a:close/>
                  <a:moveTo>
                    <a:pt x="78" y="11"/>
                  </a:moveTo>
                  <a:cubicBezTo>
                    <a:pt x="78" y="11"/>
                    <a:pt x="78" y="11"/>
                    <a:pt x="78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8" y="10"/>
                    <a:pt x="78" y="10"/>
                    <a:pt x="78" y="10"/>
                  </a:cubicBezTo>
                  <a:lnTo>
                    <a:pt x="78" y="11"/>
                  </a:lnTo>
                  <a:close/>
                  <a:moveTo>
                    <a:pt x="28" y="40"/>
                  </a:moveTo>
                  <a:cubicBezTo>
                    <a:pt x="28" y="40"/>
                    <a:pt x="28" y="40"/>
                    <a:pt x="28" y="40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28" y="53"/>
                    <a:pt x="28" y="53"/>
                    <a:pt x="28" y="53"/>
                  </a:cubicBezTo>
                  <a:lnTo>
                    <a:pt x="28" y="40"/>
                  </a:lnTo>
                  <a:close/>
                  <a:moveTo>
                    <a:pt x="5" y="53"/>
                  </a:moveTo>
                  <a:cubicBezTo>
                    <a:pt x="5" y="53"/>
                    <a:pt x="5" y="53"/>
                    <a:pt x="5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5" y="53"/>
                    <a:pt x="5" y="53"/>
                    <a:pt x="5" y="53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5" y="52"/>
                    <a:pt x="5" y="52"/>
                    <a:pt x="5" y="52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5" y="52"/>
                    <a:pt x="5" y="52"/>
                    <a:pt x="5" y="52"/>
                  </a:cubicBezTo>
                  <a:close/>
                  <a:moveTo>
                    <a:pt x="5" y="51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5" y="51"/>
                    <a:pt x="5" y="51"/>
                    <a:pt x="5" y="51"/>
                  </a:cubicBezTo>
                  <a:close/>
                  <a:moveTo>
                    <a:pt x="5" y="51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5" y="51"/>
                    <a:pt x="5" y="51"/>
                    <a:pt x="5" y="51"/>
                  </a:cubicBezTo>
                  <a:close/>
                  <a:moveTo>
                    <a:pt x="5" y="50"/>
                  </a:moveTo>
                  <a:cubicBezTo>
                    <a:pt x="5" y="50"/>
                    <a:pt x="5" y="50"/>
                    <a:pt x="5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5" y="50"/>
                    <a:pt x="5" y="50"/>
                    <a:pt x="5" y="50"/>
                  </a:cubicBezTo>
                  <a:close/>
                  <a:moveTo>
                    <a:pt x="5" y="50"/>
                  </a:moveTo>
                  <a:cubicBezTo>
                    <a:pt x="5" y="50"/>
                    <a:pt x="5" y="50"/>
                    <a:pt x="5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5" y="50"/>
                    <a:pt x="5" y="50"/>
                    <a:pt x="5" y="50"/>
                  </a:cubicBez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5" y="49"/>
                    <a:pt x="5" y="49"/>
                    <a:pt x="5" y="49"/>
                  </a:cubicBez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5" y="49"/>
                    <a:pt x="5" y="49"/>
                    <a:pt x="5" y="49"/>
                  </a:cubicBezTo>
                  <a:close/>
                  <a:moveTo>
                    <a:pt x="5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5" y="48"/>
                    <a:pt x="5" y="48"/>
                    <a:pt x="5" y="48"/>
                  </a:cubicBezTo>
                  <a:close/>
                  <a:moveTo>
                    <a:pt x="5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5" y="47"/>
                    <a:pt x="5" y="47"/>
                    <a:pt x="5" y="47"/>
                  </a:cubicBezTo>
                  <a:lnTo>
                    <a:pt x="5" y="48"/>
                  </a:lnTo>
                  <a:close/>
                  <a:moveTo>
                    <a:pt x="5" y="47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5" y="47"/>
                    <a:pt x="5" y="47"/>
                    <a:pt x="5" y="47"/>
                  </a:cubicBezTo>
                  <a:close/>
                  <a:moveTo>
                    <a:pt x="5" y="47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5" y="46"/>
                    <a:pt x="5" y="46"/>
                    <a:pt x="5" y="46"/>
                  </a:cubicBezTo>
                  <a:lnTo>
                    <a:pt x="5" y="47"/>
                  </a:lnTo>
                  <a:close/>
                  <a:moveTo>
                    <a:pt x="5" y="46"/>
                  </a:move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5" y="46"/>
                    <a:pt x="5" y="46"/>
                    <a:pt x="5" y="46"/>
                  </a:cubicBezTo>
                  <a:close/>
                  <a:moveTo>
                    <a:pt x="5" y="46"/>
                  </a:move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5" y="45"/>
                    <a:pt x="5" y="45"/>
                    <a:pt x="5" y="45"/>
                  </a:cubicBezTo>
                  <a:lnTo>
                    <a:pt x="5" y="46"/>
                  </a:lnTo>
                  <a:close/>
                  <a:moveTo>
                    <a:pt x="5" y="45"/>
                  </a:moveTo>
                  <a:cubicBezTo>
                    <a:pt x="5" y="45"/>
                    <a:pt x="5" y="45"/>
                    <a:pt x="5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5" y="45"/>
                    <a:pt x="5" y="45"/>
                    <a:pt x="5" y="45"/>
                  </a:cubicBezTo>
                  <a:close/>
                  <a:moveTo>
                    <a:pt x="5" y="45"/>
                  </a:moveTo>
                  <a:cubicBezTo>
                    <a:pt x="5" y="45"/>
                    <a:pt x="5" y="45"/>
                    <a:pt x="5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5" y="44"/>
                    <a:pt x="5" y="44"/>
                    <a:pt x="5" y="44"/>
                  </a:cubicBezTo>
                  <a:lnTo>
                    <a:pt x="5" y="45"/>
                  </a:lnTo>
                  <a:close/>
                  <a:moveTo>
                    <a:pt x="5" y="44"/>
                  </a:moveTo>
                  <a:cubicBezTo>
                    <a:pt x="5" y="44"/>
                    <a:pt x="5" y="44"/>
                    <a:pt x="5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5" y="44"/>
                    <a:pt x="5" y="44"/>
                    <a:pt x="5" y="44"/>
                  </a:cubicBezTo>
                  <a:close/>
                  <a:moveTo>
                    <a:pt x="5" y="44"/>
                  </a:moveTo>
                  <a:cubicBezTo>
                    <a:pt x="5" y="44"/>
                    <a:pt x="5" y="44"/>
                    <a:pt x="5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5" y="43"/>
                    <a:pt x="5" y="43"/>
                    <a:pt x="5" y="43"/>
                  </a:cubicBezTo>
                  <a:lnTo>
                    <a:pt x="5" y="44"/>
                  </a:lnTo>
                  <a:close/>
                  <a:moveTo>
                    <a:pt x="5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5" y="43"/>
                    <a:pt x="5" y="43"/>
                    <a:pt x="5" y="43"/>
                  </a:cubicBezTo>
                  <a:close/>
                  <a:moveTo>
                    <a:pt x="5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5" y="42"/>
                    <a:pt x="5" y="42"/>
                    <a:pt x="5" y="42"/>
                  </a:cubicBezTo>
                  <a:lnTo>
                    <a:pt x="5" y="43"/>
                  </a:lnTo>
                  <a:close/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6" y="50"/>
                    <a:pt x="6" y="50"/>
                    <a:pt x="6" y="50"/>
                  </a:cubicBezTo>
                  <a:close/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lnTo>
                    <a:pt x="6" y="50"/>
                  </a:lnTo>
                  <a:close/>
                  <a:moveTo>
                    <a:pt x="6" y="44"/>
                  </a:moveTo>
                  <a:cubicBezTo>
                    <a:pt x="6" y="44"/>
                    <a:pt x="6" y="44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close/>
                  <a:moveTo>
                    <a:pt x="6" y="44"/>
                  </a:moveTo>
                  <a:cubicBezTo>
                    <a:pt x="6" y="44"/>
                    <a:pt x="6" y="44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2"/>
                    <a:pt x="6" y="42"/>
                    <a:pt x="6" y="42"/>
                  </a:cubicBezTo>
                  <a:lnTo>
                    <a:pt x="6" y="44"/>
                  </a:lnTo>
                  <a:close/>
                  <a:moveTo>
                    <a:pt x="6" y="42"/>
                  </a:moveTo>
                  <a:cubicBezTo>
                    <a:pt x="6" y="42"/>
                    <a:pt x="6" y="42"/>
                    <a:pt x="6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lose/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50"/>
                    <a:pt x="7" y="50"/>
                    <a:pt x="7" y="50"/>
                  </a:cubicBezTo>
                  <a:close/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lnTo>
                    <a:pt x="7" y="50"/>
                  </a:lnTo>
                  <a:close/>
                  <a:moveTo>
                    <a:pt x="7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close/>
                  <a:moveTo>
                    <a:pt x="7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lnTo>
                    <a:pt x="7" y="44"/>
                  </a:lnTo>
                  <a:close/>
                  <a:moveTo>
                    <a:pt x="7" y="42"/>
                  </a:moveTo>
                  <a:cubicBezTo>
                    <a:pt x="7" y="42"/>
                    <a:pt x="7" y="42"/>
                    <a:pt x="7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close/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lose/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4"/>
                    <a:pt x="8" y="44"/>
                    <a:pt x="8" y="44"/>
                  </a:cubicBezTo>
                  <a:lnTo>
                    <a:pt x="8" y="50"/>
                  </a:lnTo>
                  <a:close/>
                  <a:moveTo>
                    <a:pt x="8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4"/>
                    <a:pt x="8" y="44"/>
                    <a:pt x="8" y="44"/>
                  </a:cubicBezTo>
                  <a:close/>
                  <a:moveTo>
                    <a:pt x="8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8" y="42"/>
                  </a:cubicBezTo>
                  <a:lnTo>
                    <a:pt x="8" y="44"/>
                  </a:lnTo>
                  <a:close/>
                  <a:moveTo>
                    <a:pt x="8" y="42"/>
                  </a:moveTo>
                  <a:cubicBezTo>
                    <a:pt x="8" y="42"/>
                    <a:pt x="8" y="42"/>
                    <a:pt x="8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8" y="42"/>
                  </a:cubicBezTo>
                  <a:close/>
                  <a:moveTo>
                    <a:pt x="9" y="50"/>
                  </a:move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50"/>
                    <a:pt x="9" y="50"/>
                    <a:pt x="9" y="50"/>
                  </a:cubicBezTo>
                  <a:close/>
                  <a:moveTo>
                    <a:pt x="9" y="50"/>
                  </a:move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lnTo>
                    <a:pt x="9" y="50"/>
                  </a:lnTo>
                  <a:close/>
                  <a:moveTo>
                    <a:pt x="9" y="44"/>
                  </a:move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close/>
                  <a:moveTo>
                    <a:pt x="9" y="44"/>
                  </a:move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9" y="42"/>
                    <a:pt x="9" y="42"/>
                  </a:cubicBezTo>
                  <a:lnTo>
                    <a:pt x="9" y="44"/>
                  </a:lnTo>
                  <a:close/>
                  <a:moveTo>
                    <a:pt x="9" y="42"/>
                  </a:moveTo>
                  <a:cubicBezTo>
                    <a:pt x="9" y="42"/>
                    <a:pt x="9" y="42"/>
                    <a:pt x="9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9" y="42"/>
                    <a:pt x="9" y="42"/>
                  </a:cubicBezTo>
                  <a:close/>
                  <a:moveTo>
                    <a:pt x="10" y="50"/>
                  </a:moveTo>
                  <a:cubicBezTo>
                    <a:pt x="10" y="50"/>
                    <a:pt x="10" y="50"/>
                    <a:pt x="10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0"/>
                    <a:pt x="10" y="50"/>
                    <a:pt x="10" y="50"/>
                  </a:cubicBezTo>
                  <a:close/>
                  <a:moveTo>
                    <a:pt x="10" y="50"/>
                  </a:moveTo>
                  <a:cubicBezTo>
                    <a:pt x="10" y="50"/>
                    <a:pt x="10" y="50"/>
                    <a:pt x="10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lnTo>
                    <a:pt x="10" y="50"/>
                  </a:lnTo>
                  <a:close/>
                  <a:moveTo>
                    <a:pt x="10" y="44"/>
                  </a:move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close/>
                  <a:moveTo>
                    <a:pt x="10" y="44"/>
                  </a:move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10" y="44"/>
                  </a:ln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0"/>
                  </a:cubicBez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1" y="44"/>
                    <a:pt x="11" y="44"/>
                  </a:cubicBezTo>
                  <a:lnTo>
                    <a:pt x="11" y="50"/>
                  </a:lnTo>
                  <a:close/>
                  <a:moveTo>
                    <a:pt x="11" y="44"/>
                  </a:moveTo>
                  <a:cubicBezTo>
                    <a:pt x="11" y="44"/>
                    <a:pt x="11" y="44"/>
                    <a:pt x="11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1" y="44"/>
                    <a:pt x="11" y="44"/>
                  </a:cubicBezTo>
                  <a:close/>
                  <a:moveTo>
                    <a:pt x="11" y="43"/>
                  </a:moveTo>
                  <a:cubicBezTo>
                    <a:pt x="11" y="43"/>
                    <a:pt x="11" y="43"/>
                    <a:pt x="11" y="43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1" y="42"/>
                    <a:pt x="11" y="42"/>
                    <a:pt x="11" y="42"/>
                  </a:cubicBezTo>
                  <a:lnTo>
                    <a:pt x="11" y="43"/>
                  </a:lnTo>
                  <a:close/>
                  <a:moveTo>
                    <a:pt x="12" y="50"/>
                  </a:move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2" y="50"/>
                    <a:pt x="12" y="50"/>
                    <a:pt x="12" y="50"/>
                  </a:cubicBezTo>
                  <a:close/>
                  <a:moveTo>
                    <a:pt x="12" y="50"/>
                  </a:move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50"/>
                  </a:lnTo>
                  <a:close/>
                  <a:moveTo>
                    <a:pt x="12" y="44"/>
                  </a:moveTo>
                  <a:cubicBezTo>
                    <a:pt x="12" y="44"/>
                    <a:pt x="12" y="44"/>
                    <a:pt x="12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3"/>
                    <a:pt x="12" y="43"/>
                    <a:pt x="12" y="43"/>
                  </a:cubicBezTo>
                  <a:lnTo>
                    <a:pt x="12" y="44"/>
                  </a:lnTo>
                  <a:close/>
                  <a:moveTo>
                    <a:pt x="12" y="43"/>
                  </a:moveTo>
                  <a:cubicBezTo>
                    <a:pt x="12" y="43"/>
                    <a:pt x="12" y="43"/>
                    <a:pt x="12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2" y="42"/>
                    <a:pt x="12" y="42"/>
                    <a:pt x="12" y="42"/>
                  </a:cubicBezTo>
                  <a:lnTo>
                    <a:pt x="12" y="43"/>
                  </a:ln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3" y="44"/>
                    <a:pt x="13" y="44"/>
                    <a:pt x="13" y="44"/>
                  </a:cubicBezTo>
                  <a:lnTo>
                    <a:pt x="13" y="50"/>
                  </a:lnTo>
                  <a:close/>
                  <a:moveTo>
                    <a:pt x="13" y="44"/>
                  </a:moveTo>
                  <a:cubicBezTo>
                    <a:pt x="13" y="44"/>
                    <a:pt x="13" y="44"/>
                    <a:pt x="13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3" y="43"/>
                    <a:pt x="13" y="43"/>
                    <a:pt x="13" y="43"/>
                  </a:cubicBezTo>
                  <a:lnTo>
                    <a:pt x="13" y="44"/>
                  </a:lnTo>
                  <a:close/>
                  <a:moveTo>
                    <a:pt x="13" y="43"/>
                  </a:moveTo>
                  <a:cubicBezTo>
                    <a:pt x="13" y="43"/>
                    <a:pt x="13" y="43"/>
                    <a:pt x="13" y="43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3" y="42"/>
                    <a:pt x="13" y="42"/>
                    <a:pt x="13" y="42"/>
                  </a:cubicBezTo>
                  <a:lnTo>
                    <a:pt x="13" y="43"/>
                  </a:ln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lnTo>
                    <a:pt x="13" y="50"/>
                  </a:lnTo>
                  <a:close/>
                  <a:moveTo>
                    <a:pt x="13" y="44"/>
                  </a:move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lnTo>
                    <a:pt x="13" y="44"/>
                  </a:lnTo>
                  <a:close/>
                  <a:moveTo>
                    <a:pt x="13" y="43"/>
                  </a:move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lnTo>
                    <a:pt x="13" y="43"/>
                  </a:lnTo>
                  <a:close/>
                  <a:moveTo>
                    <a:pt x="13" y="42"/>
                  </a:moveTo>
                  <a:cubicBezTo>
                    <a:pt x="13" y="42"/>
                    <a:pt x="13" y="42"/>
                    <a:pt x="13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3" y="42"/>
                    <a:pt x="13" y="42"/>
                    <a:pt x="13" y="42"/>
                  </a:cubicBezTo>
                  <a:close/>
                  <a:moveTo>
                    <a:pt x="13" y="42"/>
                  </a:moveTo>
                  <a:cubicBezTo>
                    <a:pt x="13" y="42"/>
                    <a:pt x="13" y="42"/>
                    <a:pt x="13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13" y="41"/>
                    <a:pt x="13" y="41"/>
                    <a:pt x="13" y="41"/>
                  </a:cubicBezTo>
                  <a:lnTo>
                    <a:pt x="13" y="42"/>
                  </a:lnTo>
                  <a:close/>
                  <a:moveTo>
                    <a:pt x="13" y="53"/>
                  </a:moveTo>
                  <a:cubicBezTo>
                    <a:pt x="13" y="53"/>
                    <a:pt x="13" y="53"/>
                    <a:pt x="13" y="5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53"/>
                    <a:pt x="15" y="53"/>
                    <a:pt x="15" y="53"/>
                  </a:cubicBezTo>
                  <a:lnTo>
                    <a:pt x="13" y="53"/>
                  </a:lnTo>
                  <a:close/>
                  <a:moveTo>
                    <a:pt x="77" y="22"/>
                  </a:moveTo>
                  <a:cubicBezTo>
                    <a:pt x="77" y="22"/>
                    <a:pt x="77" y="22"/>
                    <a:pt x="77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7" y="19"/>
                    <a:pt x="77" y="19"/>
                    <a:pt x="77" y="19"/>
                  </a:cubicBezTo>
                  <a:lnTo>
                    <a:pt x="77" y="22"/>
                  </a:lnTo>
                  <a:close/>
                  <a:moveTo>
                    <a:pt x="77" y="19"/>
                  </a:moveTo>
                  <a:cubicBezTo>
                    <a:pt x="77" y="19"/>
                    <a:pt x="77" y="19"/>
                    <a:pt x="77" y="19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7" y="17"/>
                    <a:pt x="77" y="17"/>
                    <a:pt x="77" y="17"/>
                  </a:cubicBezTo>
                  <a:lnTo>
                    <a:pt x="77" y="19"/>
                  </a:lnTo>
                  <a:close/>
                  <a:moveTo>
                    <a:pt x="77" y="35"/>
                  </a:moveTo>
                  <a:cubicBezTo>
                    <a:pt x="77" y="35"/>
                    <a:pt x="77" y="35"/>
                    <a:pt x="77" y="35"/>
                  </a:cubicBezTo>
                  <a:cubicBezTo>
                    <a:pt x="78" y="35"/>
                    <a:pt x="78" y="35"/>
                    <a:pt x="78" y="35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7" y="33"/>
                    <a:pt x="77" y="33"/>
                    <a:pt x="77" y="33"/>
                  </a:cubicBezTo>
                  <a:lnTo>
                    <a:pt x="77" y="35"/>
                  </a:lnTo>
                  <a:close/>
                  <a:moveTo>
                    <a:pt x="77" y="32"/>
                  </a:moveTo>
                  <a:cubicBezTo>
                    <a:pt x="77" y="32"/>
                    <a:pt x="77" y="32"/>
                    <a:pt x="77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7" y="30"/>
                    <a:pt x="77" y="30"/>
                    <a:pt x="77" y="30"/>
                  </a:cubicBezTo>
                  <a:lnTo>
                    <a:pt x="77" y="32"/>
                  </a:lnTo>
                  <a:close/>
                  <a:moveTo>
                    <a:pt x="77" y="24"/>
                  </a:moveTo>
                  <a:cubicBezTo>
                    <a:pt x="77" y="24"/>
                    <a:pt x="77" y="24"/>
                    <a:pt x="77" y="24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8" y="23"/>
                    <a:pt x="78" y="23"/>
                    <a:pt x="78" y="23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7" y="22"/>
                    <a:pt x="77" y="22"/>
                    <a:pt x="77" y="22"/>
                  </a:cubicBezTo>
                  <a:lnTo>
                    <a:pt x="77" y="24"/>
                  </a:lnTo>
                  <a:close/>
                  <a:moveTo>
                    <a:pt x="77" y="30"/>
                  </a:moveTo>
                  <a:cubicBezTo>
                    <a:pt x="77" y="30"/>
                    <a:pt x="77" y="30"/>
                    <a:pt x="77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8" y="27"/>
                    <a:pt x="78" y="27"/>
                    <a:pt x="78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7" y="27"/>
                    <a:pt x="77" y="27"/>
                    <a:pt x="77" y="27"/>
                  </a:cubicBezTo>
                  <a:lnTo>
                    <a:pt x="77" y="30"/>
                  </a:lnTo>
                  <a:close/>
                  <a:moveTo>
                    <a:pt x="47" y="42"/>
                  </a:moveTo>
                  <a:cubicBezTo>
                    <a:pt x="47" y="42"/>
                    <a:pt x="47" y="42"/>
                    <a:pt x="4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47" y="42"/>
                    <a:pt x="47" y="42"/>
                    <a:pt x="47" y="42"/>
                  </a:cubicBezTo>
                  <a:close/>
                  <a:moveTo>
                    <a:pt x="79" y="43"/>
                  </a:moveTo>
                  <a:cubicBezTo>
                    <a:pt x="79" y="43"/>
                    <a:pt x="79" y="43"/>
                    <a:pt x="79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79" y="42"/>
                    <a:pt x="79" y="42"/>
                    <a:pt x="79" y="42"/>
                  </a:cubicBezTo>
                  <a:lnTo>
                    <a:pt x="79" y="43"/>
                  </a:lnTo>
                  <a:close/>
                  <a:moveTo>
                    <a:pt x="79" y="39"/>
                  </a:moveTo>
                  <a:cubicBezTo>
                    <a:pt x="79" y="39"/>
                    <a:pt x="79" y="39"/>
                    <a:pt x="79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79" y="38"/>
                    <a:pt x="79" y="38"/>
                    <a:pt x="79" y="38"/>
                  </a:cubicBezTo>
                  <a:lnTo>
                    <a:pt x="79" y="39"/>
                  </a:lnTo>
                  <a:close/>
                  <a:moveTo>
                    <a:pt x="71" y="43"/>
                  </a:moveTo>
                  <a:cubicBezTo>
                    <a:pt x="71" y="43"/>
                    <a:pt x="71" y="43"/>
                    <a:pt x="71" y="43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1" y="43"/>
                  </a:lnTo>
                  <a:close/>
                  <a:moveTo>
                    <a:pt x="83" y="37"/>
                  </a:moveTo>
                  <a:cubicBezTo>
                    <a:pt x="83" y="37"/>
                    <a:pt x="83" y="37"/>
                    <a:pt x="83" y="37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3" y="37"/>
                    <a:pt x="83" y="37"/>
                    <a:pt x="83" y="37"/>
                  </a:cubicBezTo>
                  <a:close/>
                  <a:moveTo>
                    <a:pt x="83" y="43"/>
                  </a:moveTo>
                  <a:cubicBezTo>
                    <a:pt x="83" y="43"/>
                    <a:pt x="83" y="43"/>
                    <a:pt x="83" y="43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3" y="43"/>
                    <a:pt x="83" y="43"/>
                    <a:pt x="83" y="43"/>
                  </a:cubicBezTo>
                  <a:close/>
                  <a:moveTo>
                    <a:pt x="79" y="40"/>
                  </a:moveTo>
                  <a:cubicBezTo>
                    <a:pt x="79" y="40"/>
                    <a:pt x="79" y="40"/>
                    <a:pt x="79" y="40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79" y="39"/>
                    <a:pt x="79" y="39"/>
                    <a:pt x="79" y="39"/>
                  </a:cubicBezTo>
                  <a:lnTo>
                    <a:pt x="79" y="40"/>
                  </a:lnTo>
                  <a:close/>
                  <a:moveTo>
                    <a:pt x="79" y="41"/>
                  </a:moveTo>
                  <a:cubicBezTo>
                    <a:pt x="79" y="41"/>
                    <a:pt x="79" y="41"/>
                    <a:pt x="79" y="41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79" y="40"/>
                    <a:pt x="79" y="40"/>
                    <a:pt x="79" y="40"/>
                  </a:cubicBezTo>
                  <a:lnTo>
                    <a:pt x="79" y="41"/>
                  </a:lnTo>
                  <a:close/>
                  <a:moveTo>
                    <a:pt x="79" y="41"/>
                  </a:moveTo>
                  <a:cubicBezTo>
                    <a:pt x="79" y="41"/>
                    <a:pt x="79" y="41"/>
                    <a:pt x="79" y="41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79" y="41"/>
                    <a:pt x="79" y="41"/>
                    <a:pt x="79" y="41"/>
                  </a:cubicBezTo>
                  <a:close/>
                  <a:moveTo>
                    <a:pt x="79" y="42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79" y="42"/>
                    <a:pt x="79" y="42"/>
                    <a:pt x="79" y="42"/>
                  </a:cubicBezTo>
                  <a:close/>
                  <a:moveTo>
                    <a:pt x="83" y="42"/>
                  </a:moveTo>
                  <a:cubicBezTo>
                    <a:pt x="83" y="42"/>
                    <a:pt x="83" y="42"/>
                    <a:pt x="83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3" y="41"/>
                    <a:pt x="83" y="41"/>
                    <a:pt x="83" y="41"/>
                  </a:cubicBezTo>
                  <a:lnTo>
                    <a:pt x="83" y="42"/>
                  </a:lnTo>
                  <a:close/>
                  <a:moveTo>
                    <a:pt x="88" y="36"/>
                  </a:moveTo>
                  <a:cubicBezTo>
                    <a:pt x="88" y="36"/>
                    <a:pt x="88" y="36"/>
                    <a:pt x="88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8" y="36"/>
                    <a:pt x="88" y="36"/>
                    <a:pt x="88" y="36"/>
                  </a:cubicBezTo>
                  <a:close/>
                  <a:moveTo>
                    <a:pt x="83" y="41"/>
                  </a:moveTo>
                  <a:cubicBezTo>
                    <a:pt x="83" y="41"/>
                    <a:pt x="83" y="41"/>
                    <a:pt x="83" y="41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3" y="40"/>
                    <a:pt x="83" y="40"/>
                    <a:pt x="83" y="40"/>
                  </a:cubicBezTo>
                  <a:lnTo>
                    <a:pt x="83" y="41"/>
                  </a:lnTo>
                  <a:close/>
                  <a:moveTo>
                    <a:pt x="83" y="42"/>
                  </a:moveTo>
                  <a:cubicBezTo>
                    <a:pt x="83" y="42"/>
                    <a:pt x="83" y="42"/>
                    <a:pt x="83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3" y="42"/>
                    <a:pt x="83" y="42"/>
                    <a:pt x="83" y="42"/>
                  </a:cubicBezTo>
                  <a:close/>
                  <a:moveTo>
                    <a:pt x="83" y="38"/>
                  </a:moveTo>
                  <a:cubicBezTo>
                    <a:pt x="83" y="38"/>
                    <a:pt x="83" y="38"/>
                    <a:pt x="83" y="38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3" y="38"/>
                    <a:pt x="83" y="38"/>
                    <a:pt x="83" y="38"/>
                  </a:cubicBezTo>
                  <a:close/>
                  <a:moveTo>
                    <a:pt x="83" y="40"/>
                  </a:moveTo>
                  <a:cubicBezTo>
                    <a:pt x="83" y="40"/>
                    <a:pt x="83" y="40"/>
                    <a:pt x="83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3" y="40"/>
                    <a:pt x="83" y="40"/>
                    <a:pt x="83" y="40"/>
                  </a:cubicBezTo>
                  <a:close/>
                  <a:moveTo>
                    <a:pt x="83" y="39"/>
                  </a:moveTo>
                  <a:cubicBezTo>
                    <a:pt x="83" y="39"/>
                    <a:pt x="83" y="39"/>
                    <a:pt x="83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3" y="39"/>
                    <a:pt x="83" y="39"/>
                    <a:pt x="83" y="39"/>
                  </a:cubicBezTo>
                  <a:close/>
                  <a:moveTo>
                    <a:pt x="79" y="45"/>
                  </a:moveTo>
                  <a:cubicBezTo>
                    <a:pt x="79" y="45"/>
                    <a:pt x="79" y="45"/>
                    <a:pt x="79" y="45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79" y="44"/>
                    <a:pt x="79" y="44"/>
                    <a:pt x="79" y="44"/>
                  </a:cubicBezTo>
                  <a:lnTo>
                    <a:pt x="79" y="45"/>
                  </a:lnTo>
                  <a:close/>
                  <a:moveTo>
                    <a:pt x="75" y="38"/>
                  </a:moveTo>
                  <a:cubicBezTo>
                    <a:pt x="75" y="38"/>
                    <a:pt x="75" y="38"/>
                    <a:pt x="75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5" y="38"/>
                    <a:pt x="75" y="38"/>
                    <a:pt x="75" y="38"/>
                  </a:cubicBezTo>
                  <a:close/>
                  <a:moveTo>
                    <a:pt x="79" y="37"/>
                  </a:moveTo>
                  <a:cubicBezTo>
                    <a:pt x="79" y="37"/>
                    <a:pt x="79" y="37"/>
                    <a:pt x="79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9" y="37"/>
                    <a:pt x="79" y="37"/>
                    <a:pt x="79" y="37"/>
                  </a:cubicBezTo>
                  <a:close/>
                  <a:moveTo>
                    <a:pt x="75" y="39"/>
                  </a:moveTo>
                  <a:cubicBezTo>
                    <a:pt x="75" y="39"/>
                    <a:pt x="75" y="39"/>
                    <a:pt x="75" y="39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5" y="38"/>
                    <a:pt x="75" y="38"/>
                    <a:pt x="75" y="38"/>
                  </a:cubicBezTo>
                  <a:lnTo>
                    <a:pt x="75" y="39"/>
                  </a:lnTo>
                  <a:close/>
                  <a:moveTo>
                    <a:pt x="71" y="43"/>
                  </a:moveTo>
                  <a:cubicBezTo>
                    <a:pt x="71" y="43"/>
                    <a:pt x="71" y="43"/>
                    <a:pt x="71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1" y="43"/>
                    <a:pt x="71" y="43"/>
                    <a:pt x="71" y="43"/>
                  </a:cubicBezTo>
                  <a:close/>
                  <a:moveTo>
                    <a:pt x="75" y="40"/>
                  </a:moveTo>
                  <a:cubicBezTo>
                    <a:pt x="75" y="40"/>
                    <a:pt x="75" y="40"/>
                    <a:pt x="75" y="40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5" y="39"/>
                    <a:pt x="75" y="39"/>
                    <a:pt x="75" y="39"/>
                  </a:cubicBezTo>
                  <a:lnTo>
                    <a:pt x="75" y="40"/>
                  </a:lnTo>
                  <a:close/>
                  <a:moveTo>
                    <a:pt x="83" y="36"/>
                  </a:moveTo>
                  <a:cubicBezTo>
                    <a:pt x="83" y="36"/>
                    <a:pt x="83" y="36"/>
                    <a:pt x="83" y="36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83" y="37"/>
                    <a:pt x="83" y="37"/>
                    <a:pt x="83" y="37"/>
                  </a:cubicBezTo>
                  <a:lnTo>
                    <a:pt x="83" y="36"/>
                  </a:lnTo>
                  <a:close/>
                  <a:moveTo>
                    <a:pt x="71" y="45"/>
                  </a:moveTo>
                  <a:cubicBezTo>
                    <a:pt x="71" y="45"/>
                    <a:pt x="71" y="45"/>
                    <a:pt x="71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1" y="45"/>
                    <a:pt x="71" y="45"/>
                    <a:pt x="71" y="45"/>
                  </a:cubicBezTo>
                  <a:close/>
                  <a:moveTo>
                    <a:pt x="71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1" y="44"/>
                    <a:pt x="71" y="44"/>
                    <a:pt x="71" y="44"/>
                  </a:cubicBezTo>
                  <a:close/>
                  <a:moveTo>
                    <a:pt x="75" y="40"/>
                  </a:moveTo>
                  <a:cubicBezTo>
                    <a:pt x="75" y="40"/>
                    <a:pt x="75" y="40"/>
                    <a:pt x="75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5" y="40"/>
                    <a:pt x="75" y="40"/>
                    <a:pt x="75" y="40"/>
                  </a:cubicBezTo>
                  <a:close/>
                  <a:moveTo>
                    <a:pt x="75" y="44"/>
                  </a:moveTo>
                  <a:cubicBezTo>
                    <a:pt x="75" y="44"/>
                    <a:pt x="75" y="44"/>
                    <a:pt x="75" y="44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5" y="43"/>
                    <a:pt x="75" y="43"/>
                    <a:pt x="75" y="43"/>
                  </a:cubicBezTo>
                  <a:lnTo>
                    <a:pt x="75" y="44"/>
                  </a:lnTo>
                  <a:close/>
                  <a:moveTo>
                    <a:pt x="79" y="38"/>
                  </a:moveTo>
                  <a:cubicBezTo>
                    <a:pt x="79" y="38"/>
                    <a:pt x="79" y="38"/>
                    <a:pt x="79" y="38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79" y="37"/>
                    <a:pt x="79" y="37"/>
                    <a:pt x="79" y="37"/>
                  </a:cubicBezTo>
                  <a:lnTo>
                    <a:pt x="79" y="38"/>
                  </a:lnTo>
                  <a:close/>
                  <a:moveTo>
                    <a:pt x="75" y="45"/>
                  </a:moveTo>
                  <a:cubicBezTo>
                    <a:pt x="75" y="45"/>
                    <a:pt x="75" y="45"/>
                    <a:pt x="75" y="45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5" y="44"/>
                    <a:pt x="75" y="44"/>
                    <a:pt x="75" y="44"/>
                  </a:cubicBezTo>
                  <a:lnTo>
                    <a:pt x="75" y="45"/>
                  </a:lnTo>
                  <a:close/>
                  <a:moveTo>
                    <a:pt x="75" y="41"/>
                  </a:moveTo>
                  <a:cubicBezTo>
                    <a:pt x="75" y="41"/>
                    <a:pt x="75" y="41"/>
                    <a:pt x="75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5" y="41"/>
                    <a:pt x="75" y="41"/>
                    <a:pt x="75" y="41"/>
                  </a:cubicBezTo>
                  <a:close/>
                  <a:moveTo>
                    <a:pt x="75" y="42"/>
                  </a:moveTo>
                  <a:cubicBezTo>
                    <a:pt x="75" y="42"/>
                    <a:pt x="75" y="42"/>
                    <a:pt x="75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5" y="42"/>
                    <a:pt x="75" y="42"/>
                    <a:pt x="75" y="42"/>
                  </a:cubicBezTo>
                  <a:close/>
                  <a:moveTo>
                    <a:pt x="75" y="43"/>
                  </a:moveTo>
                  <a:cubicBezTo>
                    <a:pt x="75" y="43"/>
                    <a:pt x="75" y="43"/>
                    <a:pt x="75" y="43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5" y="43"/>
                    <a:pt x="75" y="43"/>
                    <a:pt x="75" y="43"/>
                  </a:cubicBezTo>
                  <a:close/>
                  <a:moveTo>
                    <a:pt x="79" y="44"/>
                  </a:moveTo>
                  <a:cubicBezTo>
                    <a:pt x="79" y="44"/>
                    <a:pt x="79" y="44"/>
                    <a:pt x="79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79" y="43"/>
                    <a:pt x="79" y="43"/>
                    <a:pt x="79" y="43"/>
                  </a:cubicBezTo>
                  <a:lnTo>
                    <a:pt x="79" y="44"/>
                  </a:lnTo>
                  <a:close/>
                  <a:moveTo>
                    <a:pt x="98" y="36"/>
                  </a:moveTo>
                  <a:cubicBezTo>
                    <a:pt x="98" y="36"/>
                    <a:pt x="98" y="36"/>
                    <a:pt x="98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98" y="36"/>
                    <a:pt x="98" y="36"/>
                    <a:pt x="98" y="36"/>
                  </a:cubicBezTo>
                  <a:close/>
                  <a:moveTo>
                    <a:pt x="103" y="34"/>
                  </a:moveTo>
                  <a:cubicBezTo>
                    <a:pt x="103" y="34"/>
                    <a:pt x="103" y="34"/>
                    <a:pt x="103" y="34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103" y="35"/>
                    <a:pt x="103" y="35"/>
                    <a:pt x="103" y="35"/>
                  </a:cubicBezTo>
                  <a:lnTo>
                    <a:pt x="103" y="34"/>
                  </a:lnTo>
                  <a:close/>
                  <a:moveTo>
                    <a:pt x="98" y="37"/>
                  </a:moveTo>
                  <a:cubicBezTo>
                    <a:pt x="98" y="37"/>
                    <a:pt x="98" y="37"/>
                    <a:pt x="98" y="37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98" y="37"/>
                    <a:pt x="98" y="37"/>
                    <a:pt x="98" y="37"/>
                  </a:cubicBezTo>
                  <a:close/>
                  <a:moveTo>
                    <a:pt x="93" y="44"/>
                  </a:moveTo>
                  <a:cubicBezTo>
                    <a:pt x="93" y="44"/>
                    <a:pt x="93" y="44"/>
                    <a:pt x="93" y="44"/>
                  </a:cubicBezTo>
                  <a:cubicBezTo>
                    <a:pt x="98" y="44"/>
                    <a:pt x="98" y="44"/>
                    <a:pt x="98" y="44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93" y="44"/>
                    <a:pt x="93" y="44"/>
                    <a:pt x="93" y="44"/>
                  </a:cubicBezTo>
                  <a:close/>
                  <a:moveTo>
                    <a:pt x="93" y="41"/>
                  </a:moveTo>
                  <a:cubicBezTo>
                    <a:pt x="93" y="41"/>
                    <a:pt x="93" y="41"/>
                    <a:pt x="93" y="41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3" y="41"/>
                    <a:pt x="93" y="41"/>
                    <a:pt x="93" y="41"/>
                  </a:cubicBezTo>
                  <a:close/>
                  <a:moveTo>
                    <a:pt x="93" y="43"/>
                  </a:moveTo>
                  <a:cubicBezTo>
                    <a:pt x="93" y="43"/>
                    <a:pt x="93" y="43"/>
                    <a:pt x="93" y="43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93" y="43"/>
                    <a:pt x="93" y="43"/>
                    <a:pt x="93" y="43"/>
                  </a:cubicBezTo>
                  <a:close/>
                  <a:moveTo>
                    <a:pt x="93" y="42"/>
                  </a:moveTo>
                  <a:cubicBezTo>
                    <a:pt x="93" y="42"/>
                    <a:pt x="93" y="42"/>
                    <a:pt x="93" y="42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3" y="42"/>
                    <a:pt x="93" y="42"/>
                    <a:pt x="93" y="42"/>
                  </a:cubicBezTo>
                  <a:close/>
                  <a:moveTo>
                    <a:pt x="98" y="40"/>
                  </a:moveTo>
                  <a:cubicBezTo>
                    <a:pt x="98" y="40"/>
                    <a:pt x="98" y="40"/>
                    <a:pt x="98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98" y="40"/>
                    <a:pt x="98" y="40"/>
                    <a:pt x="98" y="40"/>
                  </a:cubicBezTo>
                  <a:close/>
                  <a:moveTo>
                    <a:pt x="98" y="38"/>
                  </a:moveTo>
                  <a:cubicBezTo>
                    <a:pt x="98" y="38"/>
                    <a:pt x="98" y="38"/>
                    <a:pt x="98" y="38"/>
                  </a:cubicBezTo>
                  <a:cubicBezTo>
                    <a:pt x="103" y="38"/>
                    <a:pt x="103" y="38"/>
                    <a:pt x="103" y="38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98" y="38"/>
                    <a:pt x="98" y="38"/>
                    <a:pt x="98" y="38"/>
                  </a:cubicBezTo>
                  <a:close/>
                  <a:moveTo>
                    <a:pt x="98" y="44"/>
                  </a:moveTo>
                  <a:cubicBezTo>
                    <a:pt x="98" y="44"/>
                    <a:pt x="98" y="44"/>
                    <a:pt x="98" y="44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98" y="43"/>
                    <a:pt x="98" y="43"/>
                    <a:pt x="98" y="43"/>
                  </a:cubicBezTo>
                  <a:lnTo>
                    <a:pt x="98" y="44"/>
                  </a:lnTo>
                  <a:close/>
                  <a:moveTo>
                    <a:pt x="98" y="42"/>
                  </a:moveTo>
                  <a:cubicBezTo>
                    <a:pt x="98" y="42"/>
                    <a:pt x="98" y="42"/>
                    <a:pt x="98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98" y="41"/>
                    <a:pt x="98" y="41"/>
                    <a:pt x="98" y="41"/>
                  </a:cubicBezTo>
                  <a:lnTo>
                    <a:pt x="98" y="42"/>
                  </a:lnTo>
                  <a:close/>
                  <a:moveTo>
                    <a:pt x="98" y="43"/>
                  </a:moveTo>
                  <a:cubicBezTo>
                    <a:pt x="98" y="43"/>
                    <a:pt x="98" y="43"/>
                    <a:pt x="9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8" y="42"/>
                    <a:pt x="98" y="42"/>
                    <a:pt x="98" y="42"/>
                  </a:cubicBezTo>
                  <a:lnTo>
                    <a:pt x="98" y="43"/>
                  </a:lnTo>
                  <a:close/>
                  <a:moveTo>
                    <a:pt x="98" y="39"/>
                  </a:moveTo>
                  <a:cubicBezTo>
                    <a:pt x="98" y="39"/>
                    <a:pt x="98" y="39"/>
                    <a:pt x="98" y="39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103" y="38"/>
                    <a:pt x="103" y="38"/>
                    <a:pt x="103" y="38"/>
                  </a:cubicBezTo>
                  <a:cubicBezTo>
                    <a:pt x="98" y="39"/>
                    <a:pt x="98" y="39"/>
                    <a:pt x="98" y="39"/>
                  </a:cubicBezTo>
                  <a:close/>
                  <a:moveTo>
                    <a:pt x="93" y="40"/>
                  </a:moveTo>
                  <a:cubicBezTo>
                    <a:pt x="93" y="40"/>
                    <a:pt x="93" y="40"/>
                    <a:pt x="93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3" y="40"/>
                    <a:pt x="93" y="40"/>
                    <a:pt x="93" y="40"/>
                  </a:cubicBezTo>
                  <a:close/>
                  <a:moveTo>
                    <a:pt x="83" y="45"/>
                  </a:moveTo>
                  <a:cubicBezTo>
                    <a:pt x="83" y="45"/>
                    <a:pt x="83" y="45"/>
                    <a:pt x="83" y="45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3" y="44"/>
                    <a:pt x="83" y="44"/>
                    <a:pt x="83" y="44"/>
                  </a:cubicBezTo>
                  <a:lnTo>
                    <a:pt x="83" y="45"/>
                  </a:lnTo>
                  <a:close/>
                  <a:moveTo>
                    <a:pt x="98" y="41"/>
                  </a:moveTo>
                  <a:cubicBezTo>
                    <a:pt x="98" y="41"/>
                    <a:pt x="98" y="41"/>
                    <a:pt x="98" y="41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98" y="40"/>
                    <a:pt x="98" y="40"/>
                    <a:pt x="98" y="40"/>
                  </a:cubicBezTo>
                  <a:lnTo>
                    <a:pt x="98" y="41"/>
                  </a:lnTo>
                  <a:close/>
                  <a:moveTo>
                    <a:pt x="88" y="40"/>
                  </a:moveTo>
                  <a:cubicBezTo>
                    <a:pt x="88" y="40"/>
                    <a:pt x="88" y="40"/>
                    <a:pt x="88" y="40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88" y="39"/>
                    <a:pt x="88" y="39"/>
                    <a:pt x="88" y="39"/>
                  </a:cubicBezTo>
                  <a:lnTo>
                    <a:pt x="88" y="40"/>
                  </a:lnTo>
                  <a:close/>
                  <a:moveTo>
                    <a:pt x="88" y="41"/>
                  </a:moveTo>
                  <a:cubicBezTo>
                    <a:pt x="88" y="41"/>
                    <a:pt x="88" y="41"/>
                    <a:pt x="88" y="41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88" y="40"/>
                    <a:pt x="88" y="40"/>
                    <a:pt x="88" y="40"/>
                  </a:cubicBezTo>
                  <a:lnTo>
                    <a:pt x="88" y="41"/>
                  </a:lnTo>
                  <a:close/>
                  <a:moveTo>
                    <a:pt x="88" y="39"/>
                  </a:moveTo>
                  <a:cubicBezTo>
                    <a:pt x="88" y="39"/>
                    <a:pt x="88" y="39"/>
                    <a:pt x="88" y="39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88" y="39"/>
                    <a:pt x="88" y="39"/>
                    <a:pt x="88" y="39"/>
                  </a:cubicBezTo>
                  <a:close/>
                  <a:moveTo>
                    <a:pt x="100" y="26"/>
                  </a:moveTo>
                  <a:cubicBezTo>
                    <a:pt x="100" y="26"/>
                    <a:pt x="100" y="26"/>
                    <a:pt x="100" y="26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0" y="24"/>
                    <a:pt x="100" y="24"/>
                    <a:pt x="100" y="24"/>
                  </a:cubicBezTo>
                  <a:lnTo>
                    <a:pt x="100" y="26"/>
                  </a:lnTo>
                  <a:close/>
                  <a:moveTo>
                    <a:pt x="88" y="38"/>
                  </a:moveTo>
                  <a:cubicBezTo>
                    <a:pt x="88" y="38"/>
                    <a:pt x="88" y="38"/>
                    <a:pt x="88" y="38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88" y="38"/>
                    <a:pt x="88" y="38"/>
                    <a:pt x="88" y="38"/>
                  </a:cubicBezTo>
                  <a:close/>
                  <a:moveTo>
                    <a:pt x="88" y="37"/>
                  </a:moveTo>
                  <a:cubicBezTo>
                    <a:pt x="88" y="37"/>
                    <a:pt x="88" y="37"/>
                    <a:pt x="88" y="37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88" y="37"/>
                    <a:pt x="88" y="37"/>
                    <a:pt x="88" y="37"/>
                  </a:cubicBezTo>
                  <a:close/>
                  <a:moveTo>
                    <a:pt x="92" y="35"/>
                  </a:moveTo>
                  <a:cubicBezTo>
                    <a:pt x="92" y="35"/>
                    <a:pt x="92" y="35"/>
                    <a:pt x="92" y="35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92" y="36"/>
                    <a:pt x="92" y="36"/>
                    <a:pt x="92" y="36"/>
                  </a:cubicBezTo>
                  <a:lnTo>
                    <a:pt x="92" y="35"/>
                  </a:lnTo>
                  <a:close/>
                  <a:moveTo>
                    <a:pt x="98" y="35"/>
                  </a:moveTo>
                  <a:cubicBezTo>
                    <a:pt x="98" y="35"/>
                    <a:pt x="98" y="35"/>
                    <a:pt x="98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8" y="35"/>
                    <a:pt x="98" y="35"/>
                    <a:pt x="98" y="35"/>
                  </a:cubicBezTo>
                  <a:close/>
                  <a:moveTo>
                    <a:pt x="93" y="37"/>
                  </a:moveTo>
                  <a:cubicBezTo>
                    <a:pt x="93" y="37"/>
                    <a:pt x="93" y="37"/>
                    <a:pt x="93" y="37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3" y="37"/>
                    <a:pt x="93" y="37"/>
                    <a:pt x="93" y="37"/>
                  </a:cubicBezTo>
                  <a:close/>
                  <a:moveTo>
                    <a:pt x="93" y="39"/>
                  </a:moveTo>
                  <a:cubicBezTo>
                    <a:pt x="93" y="39"/>
                    <a:pt x="93" y="39"/>
                    <a:pt x="93" y="39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93" y="39"/>
                    <a:pt x="93" y="39"/>
                    <a:pt x="93" y="39"/>
                  </a:cubicBezTo>
                  <a:close/>
                  <a:moveTo>
                    <a:pt x="93" y="38"/>
                  </a:moveTo>
                  <a:cubicBezTo>
                    <a:pt x="93" y="38"/>
                    <a:pt x="93" y="38"/>
                    <a:pt x="93" y="38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3" y="38"/>
                    <a:pt x="93" y="38"/>
                    <a:pt x="93" y="38"/>
                  </a:cubicBezTo>
                  <a:close/>
                  <a:moveTo>
                    <a:pt x="93" y="36"/>
                  </a:moveTo>
                  <a:cubicBezTo>
                    <a:pt x="93" y="36"/>
                    <a:pt x="93" y="36"/>
                    <a:pt x="93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3" y="36"/>
                    <a:pt x="93" y="36"/>
                    <a:pt x="93" y="36"/>
                  </a:cubicBezTo>
                  <a:close/>
                  <a:moveTo>
                    <a:pt x="88" y="44"/>
                  </a:moveTo>
                  <a:cubicBezTo>
                    <a:pt x="88" y="44"/>
                    <a:pt x="88" y="44"/>
                    <a:pt x="88" y="44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88" y="43"/>
                    <a:pt x="88" y="43"/>
                    <a:pt x="88" y="43"/>
                  </a:cubicBezTo>
                  <a:lnTo>
                    <a:pt x="88" y="44"/>
                  </a:lnTo>
                  <a:close/>
                  <a:moveTo>
                    <a:pt x="88" y="44"/>
                  </a:moveTo>
                  <a:cubicBezTo>
                    <a:pt x="88" y="44"/>
                    <a:pt x="88" y="44"/>
                    <a:pt x="88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88" y="44"/>
                    <a:pt x="88" y="44"/>
                    <a:pt x="88" y="44"/>
                  </a:cubicBezTo>
                  <a:close/>
                  <a:moveTo>
                    <a:pt x="88" y="43"/>
                  </a:moveTo>
                  <a:cubicBezTo>
                    <a:pt x="88" y="43"/>
                    <a:pt x="88" y="43"/>
                    <a:pt x="88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88" y="42"/>
                    <a:pt x="88" y="42"/>
                    <a:pt x="88" y="42"/>
                  </a:cubicBezTo>
                  <a:lnTo>
                    <a:pt x="88" y="43"/>
                  </a:lnTo>
                  <a:close/>
                  <a:moveTo>
                    <a:pt x="88" y="42"/>
                  </a:moveTo>
                  <a:cubicBezTo>
                    <a:pt x="88" y="42"/>
                    <a:pt x="88" y="42"/>
                    <a:pt x="88" y="42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88" y="41"/>
                    <a:pt x="88" y="41"/>
                    <a:pt x="88" y="41"/>
                  </a:cubicBezTo>
                  <a:lnTo>
                    <a:pt x="88" y="42"/>
                  </a:lnTo>
                  <a:close/>
                  <a:moveTo>
                    <a:pt x="47" y="41"/>
                  </a:moveTo>
                  <a:cubicBezTo>
                    <a:pt x="47" y="41"/>
                    <a:pt x="47" y="41"/>
                    <a:pt x="47" y="41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47" y="41"/>
                    <a:pt x="47" y="41"/>
                    <a:pt x="47" y="41"/>
                  </a:cubicBezTo>
                  <a:close/>
                  <a:moveTo>
                    <a:pt x="47" y="42"/>
                  </a:moveTo>
                  <a:cubicBezTo>
                    <a:pt x="47" y="42"/>
                    <a:pt x="47" y="42"/>
                    <a:pt x="47" y="42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47" y="41"/>
                    <a:pt x="47" y="41"/>
                    <a:pt x="47" y="41"/>
                  </a:cubicBezTo>
                  <a:lnTo>
                    <a:pt x="47" y="42"/>
                  </a:lnTo>
                  <a:close/>
                  <a:moveTo>
                    <a:pt x="47" y="40"/>
                  </a:moveTo>
                  <a:cubicBezTo>
                    <a:pt x="47" y="40"/>
                    <a:pt x="47" y="40"/>
                    <a:pt x="4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47" y="40"/>
                    <a:pt x="47" y="40"/>
                    <a:pt x="47" y="40"/>
                  </a:cubicBezTo>
                  <a:close/>
                  <a:moveTo>
                    <a:pt x="108" y="37"/>
                  </a:moveTo>
                  <a:cubicBezTo>
                    <a:pt x="108" y="37"/>
                    <a:pt x="108" y="37"/>
                    <a:pt x="108" y="37"/>
                  </a:cubicBezTo>
                  <a:cubicBezTo>
                    <a:pt x="112" y="37"/>
                    <a:pt x="112" y="37"/>
                    <a:pt x="112" y="37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7"/>
                    <a:pt x="106" y="37"/>
                    <a:pt x="106" y="37"/>
                  </a:cubicBezTo>
                  <a:lnTo>
                    <a:pt x="108" y="37"/>
                  </a:lnTo>
                  <a:close/>
                  <a:moveTo>
                    <a:pt x="154" y="41"/>
                  </a:moveTo>
                  <a:cubicBezTo>
                    <a:pt x="154" y="41"/>
                    <a:pt x="154" y="41"/>
                    <a:pt x="154" y="41"/>
                  </a:cubicBezTo>
                  <a:cubicBezTo>
                    <a:pt x="148" y="41"/>
                    <a:pt x="148" y="41"/>
                    <a:pt x="148" y="41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20" y="34"/>
                    <a:pt x="120" y="34"/>
                    <a:pt x="120" y="34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9" y="5"/>
                    <a:pt x="119" y="5"/>
                    <a:pt x="119" y="5"/>
                  </a:cubicBezTo>
                  <a:cubicBezTo>
                    <a:pt x="116" y="3"/>
                    <a:pt x="116" y="3"/>
                    <a:pt x="116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67" y="36"/>
                    <a:pt x="58" y="37"/>
                    <a:pt x="52" y="38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8" y="39"/>
                    <a:pt x="47" y="39"/>
                    <a:pt x="47" y="39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79" y="56"/>
                    <a:pt x="94" y="56"/>
                  </a:cubicBezTo>
                  <a:cubicBezTo>
                    <a:pt x="100" y="56"/>
                    <a:pt x="129" y="55"/>
                    <a:pt x="131" y="55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40" y="55"/>
                    <a:pt x="146" y="55"/>
                    <a:pt x="146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26" y="54"/>
                    <a:pt x="126" y="54"/>
                    <a:pt x="126" y="54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54"/>
                    <a:pt x="125" y="54"/>
                    <a:pt x="125" y="54"/>
                  </a:cubicBezTo>
                  <a:cubicBezTo>
                    <a:pt x="121" y="54"/>
                    <a:pt x="121" y="54"/>
                    <a:pt x="121" y="54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2" y="47"/>
                    <a:pt x="122" y="47"/>
                    <a:pt x="122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8" y="47"/>
                    <a:pt x="128" y="47"/>
                    <a:pt x="128" y="47"/>
                  </a:cubicBezTo>
                  <a:cubicBezTo>
                    <a:pt x="134" y="47"/>
                    <a:pt x="134" y="47"/>
                    <a:pt x="134" y="47"/>
                  </a:cubicBezTo>
                  <a:cubicBezTo>
                    <a:pt x="128" y="46"/>
                    <a:pt x="128" y="46"/>
                    <a:pt x="128" y="46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13" y="36"/>
                    <a:pt x="113" y="36"/>
                    <a:pt x="113" y="36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3" y="35"/>
                    <a:pt x="113" y="35"/>
                    <a:pt x="113" y="35"/>
                  </a:cubicBezTo>
                  <a:cubicBezTo>
                    <a:pt x="114" y="35"/>
                    <a:pt x="114" y="35"/>
                    <a:pt x="114" y="35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20" y="35"/>
                    <a:pt x="120" y="35"/>
                    <a:pt x="120" y="35"/>
                  </a:cubicBezTo>
                  <a:cubicBezTo>
                    <a:pt x="120" y="36"/>
                    <a:pt x="120" y="36"/>
                    <a:pt x="120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54" y="55"/>
                    <a:pt x="154" y="55"/>
                    <a:pt x="154" y="55"/>
                  </a:cubicBezTo>
                  <a:cubicBezTo>
                    <a:pt x="154" y="43"/>
                    <a:pt x="154" y="43"/>
                    <a:pt x="154" y="43"/>
                  </a:cubicBezTo>
                  <a:lnTo>
                    <a:pt x="154" y="41"/>
                  </a:lnTo>
                  <a:close/>
                  <a:moveTo>
                    <a:pt x="128" y="37"/>
                  </a:moveTo>
                  <a:cubicBezTo>
                    <a:pt x="128" y="37"/>
                    <a:pt x="128" y="37"/>
                    <a:pt x="128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28" y="37"/>
                    <a:pt x="128" y="37"/>
                    <a:pt x="128" y="37"/>
                  </a:cubicBezTo>
                  <a:close/>
                  <a:moveTo>
                    <a:pt x="128" y="37"/>
                  </a:moveTo>
                  <a:cubicBezTo>
                    <a:pt x="128" y="37"/>
                    <a:pt x="128" y="37"/>
                    <a:pt x="128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28" y="44"/>
                    <a:pt x="128" y="44"/>
                    <a:pt x="128" y="44"/>
                  </a:cubicBezTo>
                  <a:lnTo>
                    <a:pt x="128" y="37"/>
                  </a:lnTo>
                  <a:close/>
                  <a:moveTo>
                    <a:pt x="128" y="44"/>
                  </a:moveTo>
                  <a:cubicBezTo>
                    <a:pt x="128" y="44"/>
                    <a:pt x="128" y="44"/>
                    <a:pt x="128" y="44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28" y="45"/>
                    <a:pt x="128" y="45"/>
                    <a:pt x="128" y="45"/>
                  </a:cubicBezTo>
                  <a:lnTo>
                    <a:pt x="128" y="44"/>
                  </a:lnTo>
                  <a:close/>
                  <a:moveTo>
                    <a:pt x="124" y="37"/>
                  </a:moveTo>
                  <a:cubicBezTo>
                    <a:pt x="124" y="37"/>
                    <a:pt x="124" y="37"/>
                    <a:pt x="124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4" y="37"/>
                    <a:pt x="124" y="37"/>
                    <a:pt x="124" y="37"/>
                  </a:cubicBezTo>
                  <a:close/>
                  <a:moveTo>
                    <a:pt x="124" y="37"/>
                  </a:moveTo>
                  <a:cubicBezTo>
                    <a:pt x="124" y="37"/>
                    <a:pt x="124" y="37"/>
                    <a:pt x="124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4" y="44"/>
                    <a:pt x="124" y="44"/>
                    <a:pt x="124" y="44"/>
                  </a:cubicBezTo>
                  <a:lnTo>
                    <a:pt x="124" y="37"/>
                  </a:lnTo>
                  <a:close/>
                  <a:moveTo>
                    <a:pt x="124" y="44"/>
                  </a:moveTo>
                  <a:cubicBezTo>
                    <a:pt x="124" y="44"/>
                    <a:pt x="124" y="44"/>
                    <a:pt x="124" y="44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4" y="45"/>
                    <a:pt x="124" y="45"/>
                    <a:pt x="124" y="45"/>
                  </a:cubicBezTo>
                  <a:lnTo>
                    <a:pt x="124" y="44"/>
                  </a:lnTo>
                  <a:close/>
                  <a:moveTo>
                    <a:pt x="124" y="45"/>
                  </a:moveTo>
                  <a:cubicBezTo>
                    <a:pt x="124" y="45"/>
                    <a:pt x="124" y="45"/>
                    <a:pt x="124" y="45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4" y="44"/>
                    <a:pt x="124" y="44"/>
                    <a:pt x="124" y="44"/>
                  </a:cubicBezTo>
                  <a:lnTo>
                    <a:pt x="124" y="45"/>
                  </a:lnTo>
                  <a:close/>
                  <a:moveTo>
                    <a:pt x="121" y="37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1" y="37"/>
                    <a:pt x="121" y="37"/>
                    <a:pt x="121" y="37"/>
                  </a:cubicBezTo>
                  <a:close/>
                  <a:moveTo>
                    <a:pt x="121" y="37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44"/>
                    <a:pt x="124" y="44"/>
                    <a:pt x="124" y="44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21" y="43"/>
                    <a:pt x="121" y="43"/>
                    <a:pt x="121" y="43"/>
                  </a:cubicBezTo>
                  <a:lnTo>
                    <a:pt x="121" y="37"/>
                  </a:lnTo>
                  <a:close/>
                  <a:moveTo>
                    <a:pt x="118" y="37"/>
                  </a:moveTo>
                  <a:cubicBezTo>
                    <a:pt x="118" y="37"/>
                    <a:pt x="118" y="37"/>
                    <a:pt x="118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18" y="37"/>
                    <a:pt x="118" y="37"/>
                    <a:pt x="118" y="37"/>
                  </a:cubicBezTo>
                  <a:close/>
                  <a:moveTo>
                    <a:pt x="118" y="38"/>
                  </a:moveTo>
                  <a:cubicBezTo>
                    <a:pt x="118" y="38"/>
                    <a:pt x="118" y="38"/>
                    <a:pt x="118" y="38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18" y="43"/>
                    <a:pt x="118" y="43"/>
                    <a:pt x="118" y="43"/>
                  </a:cubicBezTo>
                  <a:lnTo>
                    <a:pt x="118" y="38"/>
                  </a:lnTo>
                  <a:close/>
                  <a:moveTo>
                    <a:pt x="118" y="44"/>
                  </a:moveTo>
                  <a:cubicBezTo>
                    <a:pt x="118" y="44"/>
                    <a:pt x="118" y="44"/>
                    <a:pt x="118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18" y="38"/>
                    <a:pt x="118" y="38"/>
                    <a:pt x="118" y="38"/>
                  </a:cubicBezTo>
                  <a:lnTo>
                    <a:pt x="118" y="44"/>
                  </a:lnTo>
                  <a:close/>
                  <a:moveTo>
                    <a:pt x="118" y="37"/>
                  </a:move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13" y="37"/>
                    <a:pt x="113" y="37"/>
                    <a:pt x="113" y="37"/>
                  </a:cubicBezTo>
                  <a:lnTo>
                    <a:pt x="118" y="37"/>
                  </a:lnTo>
                  <a:close/>
                  <a:moveTo>
                    <a:pt x="75" y="10"/>
                  </a:moveTo>
                  <a:cubicBezTo>
                    <a:pt x="75" y="10"/>
                    <a:pt x="75" y="10"/>
                    <a:pt x="75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5" y="12"/>
                    <a:pt x="75" y="12"/>
                    <a:pt x="75" y="12"/>
                  </a:cubicBezTo>
                  <a:lnTo>
                    <a:pt x="75" y="10"/>
                  </a:lnTo>
                  <a:close/>
                  <a:moveTo>
                    <a:pt x="103" y="33"/>
                  </a:moveTo>
                  <a:cubicBezTo>
                    <a:pt x="103" y="33"/>
                    <a:pt x="103" y="33"/>
                    <a:pt x="103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96" y="34"/>
                    <a:pt x="96" y="34"/>
                    <a:pt x="96" y="34"/>
                  </a:cubicBezTo>
                  <a:cubicBezTo>
                    <a:pt x="96" y="34"/>
                    <a:pt x="93" y="34"/>
                    <a:pt x="88" y="34"/>
                  </a:cubicBezTo>
                  <a:cubicBezTo>
                    <a:pt x="87" y="34"/>
                    <a:pt x="85" y="34"/>
                    <a:pt x="83" y="35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4" y="34"/>
                    <a:pt x="88" y="34"/>
                    <a:pt x="91" y="34"/>
                  </a:cubicBezTo>
                  <a:cubicBezTo>
                    <a:pt x="96" y="33"/>
                    <a:pt x="98" y="33"/>
                    <a:pt x="99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8" y="8"/>
                    <a:pt x="98" y="8"/>
                  </a:cubicBezTo>
                  <a:cubicBezTo>
                    <a:pt x="98" y="7"/>
                    <a:pt x="98" y="7"/>
                    <a:pt x="98" y="7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7" y="8"/>
                    <a:pt x="96" y="9"/>
                    <a:pt x="95" y="9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4" y="9"/>
                    <a:pt x="93" y="10"/>
                    <a:pt x="92" y="10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0" y="11"/>
                    <a:pt x="88" y="11"/>
                    <a:pt x="87" y="11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6" y="11"/>
                    <a:pt x="85" y="11"/>
                    <a:pt x="84" y="12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2" y="14"/>
                    <a:pt x="82" y="14"/>
                    <a:pt x="82" y="14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25"/>
                    <a:pt x="82" y="25"/>
                    <a:pt x="82" y="25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3" y="35"/>
                    <a:pt x="83" y="35"/>
                    <a:pt x="83" y="35"/>
                  </a:cubicBezTo>
                  <a:cubicBezTo>
                    <a:pt x="81" y="35"/>
                    <a:pt x="78" y="35"/>
                    <a:pt x="75" y="35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4"/>
                    <a:pt x="75" y="34"/>
                    <a:pt x="75" y="34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1"/>
                    <a:pt x="75" y="31"/>
                    <a:pt x="75" y="31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6" y="25"/>
                    <a:pt x="76" y="25"/>
                    <a:pt x="76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6" y="20"/>
                    <a:pt x="76" y="20"/>
                    <a:pt x="76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7" y="33"/>
                    <a:pt x="107" y="33"/>
                    <a:pt x="107" y="33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3" y="33"/>
                    <a:pt x="103" y="33"/>
                    <a:pt x="103" y="33"/>
                  </a:cubicBezTo>
                  <a:close/>
                  <a:moveTo>
                    <a:pt x="91" y="11"/>
                  </a:moveTo>
                  <a:cubicBezTo>
                    <a:pt x="91" y="11"/>
                    <a:pt x="91" y="11"/>
                    <a:pt x="91" y="11"/>
                  </a:cubicBezTo>
                  <a:cubicBezTo>
                    <a:pt x="94" y="10"/>
                    <a:pt x="98" y="9"/>
                    <a:pt x="99" y="9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99" y="10"/>
                    <a:pt x="94" y="12"/>
                    <a:pt x="91" y="13"/>
                  </a:cubicBezTo>
                  <a:cubicBezTo>
                    <a:pt x="88" y="13"/>
                    <a:pt x="84" y="14"/>
                    <a:pt x="83" y="14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4" y="12"/>
                    <a:pt x="88" y="12"/>
                    <a:pt x="91" y="11"/>
                  </a:cubicBezTo>
                  <a:close/>
                  <a:moveTo>
                    <a:pt x="83" y="12"/>
                  </a:move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4" y="12"/>
                    <a:pt x="88" y="11"/>
                    <a:pt x="91" y="10"/>
                  </a:cubicBezTo>
                  <a:cubicBezTo>
                    <a:pt x="94" y="10"/>
                    <a:pt x="99" y="8"/>
                    <a:pt x="99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4" y="10"/>
                    <a:pt x="91" y="11"/>
                  </a:cubicBezTo>
                  <a:cubicBezTo>
                    <a:pt x="88" y="11"/>
                    <a:pt x="84" y="12"/>
                    <a:pt x="83" y="12"/>
                  </a:cubicBezTo>
                  <a:close/>
                  <a:moveTo>
                    <a:pt x="91" y="13"/>
                  </a:moveTo>
                  <a:cubicBezTo>
                    <a:pt x="91" y="13"/>
                    <a:pt x="91" y="13"/>
                    <a:pt x="91" y="13"/>
                  </a:cubicBezTo>
                  <a:cubicBezTo>
                    <a:pt x="94" y="12"/>
                    <a:pt x="98" y="11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1"/>
                    <a:pt x="94" y="13"/>
                    <a:pt x="91" y="13"/>
                  </a:cubicBezTo>
                  <a:cubicBezTo>
                    <a:pt x="88" y="14"/>
                    <a:pt x="84" y="15"/>
                    <a:pt x="83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4" y="14"/>
                    <a:pt x="88" y="13"/>
                    <a:pt x="91" y="13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3"/>
                    <a:pt x="98" y="11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2"/>
                    <a:pt x="94" y="13"/>
                    <a:pt x="91" y="14"/>
                  </a:cubicBezTo>
                  <a:cubicBezTo>
                    <a:pt x="88" y="14"/>
                    <a:pt x="84" y="15"/>
                    <a:pt x="83" y="15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5"/>
                    <a:pt x="88" y="14"/>
                    <a:pt x="91" y="14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3"/>
                    <a:pt x="98" y="12"/>
                    <a:pt x="99" y="12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99" y="12"/>
                    <a:pt x="94" y="14"/>
                    <a:pt x="91" y="14"/>
                  </a:cubicBezTo>
                  <a:cubicBezTo>
                    <a:pt x="88" y="15"/>
                    <a:pt x="84" y="16"/>
                    <a:pt x="83" y="16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5"/>
                    <a:pt x="88" y="15"/>
                    <a:pt x="91" y="14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4"/>
                    <a:pt x="98" y="12"/>
                    <a:pt x="99" y="12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99" y="14"/>
                    <a:pt x="97" y="14"/>
                    <a:pt x="91" y="16"/>
                  </a:cubicBezTo>
                  <a:cubicBezTo>
                    <a:pt x="88" y="16"/>
                    <a:pt x="84" y="17"/>
                    <a:pt x="83" y="17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4" y="16"/>
                    <a:pt x="88" y="15"/>
                    <a:pt x="91" y="14"/>
                  </a:cubicBezTo>
                  <a:close/>
                  <a:moveTo>
                    <a:pt x="91" y="16"/>
                  </a:moveTo>
                  <a:cubicBezTo>
                    <a:pt x="91" y="16"/>
                    <a:pt x="91" y="16"/>
                    <a:pt x="91" y="16"/>
                  </a:cubicBezTo>
                  <a:cubicBezTo>
                    <a:pt x="96" y="14"/>
                    <a:pt x="98" y="14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4"/>
                    <a:pt x="95" y="16"/>
                    <a:pt x="91" y="16"/>
                  </a:cubicBezTo>
                  <a:cubicBezTo>
                    <a:pt x="88" y="17"/>
                    <a:pt x="84" y="17"/>
                    <a:pt x="83" y="18"/>
                  </a:cubicBezTo>
                  <a:cubicBezTo>
                    <a:pt x="83" y="17"/>
                    <a:pt x="83" y="17"/>
                    <a:pt x="83" y="17"/>
                  </a:cubicBezTo>
                  <a:cubicBezTo>
                    <a:pt x="84" y="17"/>
                    <a:pt x="88" y="16"/>
                    <a:pt x="91" y="16"/>
                  </a:cubicBezTo>
                  <a:close/>
                  <a:moveTo>
                    <a:pt x="91" y="16"/>
                  </a:moveTo>
                  <a:cubicBezTo>
                    <a:pt x="91" y="16"/>
                    <a:pt x="91" y="16"/>
                    <a:pt x="91" y="16"/>
                  </a:cubicBezTo>
                  <a:cubicBezTo>
                    <a:pt x="95" y="16"/>
                    <a:pt x="98" y="15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5"/>
                    <a:pt x="95" y="16"/>
                    <a:pt x="91" y="17"/>
                  </a:cubicBezTo>
                  <a:cubicBezTo>
                    <a:pt x="88" y="17"/>
                    <a:pt x="84" y="18"/>
                    <a:pt x="83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8" y="17"/>
                    <a:pt x="91" y="16"/>
                  </a:cubicBezTo>
                  <a:close/>
                  <a:moveTo>
                    <a:pt x="91" y="17"/>
                  </a:moveTo>
                  <a:cubicBezTo>
                    <a:pt x="91" y="17"/>
                    <a:pt x="91" y="17"/>
                    <a:pt x="91" y="17"/>
                  </a:cubicBezTo>
                  <a:cubicBezTo>
                    <a:pt x="95" y="16"/>
                    <a:pt x="98" y="15"/>
                    <a:pt x="99" y="15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9" y="15"/>
                    <a:pt x="95" y="16"/>
                    <a:pt x="91" y="17"/>
                  </a:cubicBezTo>
                  <a:cubicBezTo>
                    <a:pt x="88" y="18"/>
                    <a:pt x="84" y="18"/>
                    <a:pt x="83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8" y="17"/>
                    <a:pt x="91" y="17"/>
                  </a:cubicBezTo>
                  <a:close/>
                  <a:moveTo>
                    <a:pt x="91" y="17"/>
                  </a:moveTo>
                  <a:cubicBezTo>
                    <a:pt x="91" y="17"/>
                    <a:pt x="91" y="17"/>
                    <a:pt x="91" y="17"/>
                  </a:cubicBezTo>
                  <a:cubicBezTo>
                    <a:pt x="95" y="17"/>
                    <a:pt x="98" y="15"/>
                    <a:pt x="99" y="15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7"/>
                    <a:pt x="95" y="18"/>
                    <a:pt x="91" y="19"/>
                  </a:cubicBezTo>
                  <a:cubicBezTo>
                    <a:pt x="88" y="19"/>
                    <a:pt x="84" y="20"/>
                    <a:pt x="83" y="20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4" y="18"/>
                    <a:pt x="88" y="18"/>
                    <a:pt x="91" y="17"/>
                  </a:cubicBezTo>
                  <a:close/>
                  <a:moveTo>
                    <a:pt x="91" y="19"/>
                  </a:moveTo>
                  <a:cubicBezTo>
                    <a:pt x="91" y="19"/>
                    <a:pt x="91" y="19"/>
                    <a:pt x="91" y="19"/>
                  </a:cubicBezTo>
                  <a:cubicBezTo>
                    <a:pt x="95" y="18"/>
                    <a:pt x="98" y="17"/>
                    <a:pt x="99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7"/>
                    <a:pt x="95" y="18"/>
                    <a:pt x="91" y="19"/>
                  </a:cubicBezTo>
                  <a:cubicBezTo>
                    <a:pt x="88" y="20"/>
                    <a:pt x="84" y="20"/>
                    <a:pt x="8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4" y="20"/>
                    <a:pt x="88" y="19"/>
                    <a:pt x="91" y="19"/>
                  </a:cubicBezTo>
                  <a:close/>
                  <a:moveTo>
                    <a:pt x="91" y="19"/>
                  </a:moveTo>
                  <a:cubicBezTo>
                    <a:pt x="91" y="19"/>
                    <a:pt x="91" y="19"/>
                    <a:pt x="91" y="19"/>
                  </a:cubicBezTo>
                  <a:cubicBezTo>
                    <a:pt x="95" y="19"/>
                    <a:pt x="98" y="17"/>
                    <a:pt x="99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8"/>
                    <a:pt x="95" y="19"/>
                    <a:pt x="91" y="19"/>
                  </a:cubicBezTo>
                  <a:cubicBezTo>
                    <a:pt x="88" y="20"/>
                    <a:pt x="84" y="20"/>
                    <a:pt x="83" y="21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4" y="20"/>
                    <a:pt x="88" y="20"/>
                    <a:pt x="91" y="19"/>
                  </a:cubicBezTo>
                  <a:close/>
                  <a:moveTo>
                    <a:pt x="91" y="20"/>
                  </a:moveTo>
                  <a:cubicBezTo>
                    <a:pt x="91" y="20"/>
                    <a:pt x="91" y="20"/>
                    <a:pt x="91" y="20"/>
                  </a:cubicBezTo>
                  <a:cubicBezTo>
                    <a:pt x="95" y="19"/>
                    <a:pt x="98" y="18"/>
                    <a:pt x="99" y="18"/>
                  </a:cubicBezTo>
                  <a:cubicBezTo>
                    <a:pt x="99" y="18"/>
                    <a:pt x="99" y="18"/>
                    <a:pt x="99" y="18"/>
                  </a:cubicBezTo>
                  <a:cubicBezTo>
                    <a:pt x="99" y="18"/>
                    <a:pt x="95" y="19"/>
                    <a:pt x="91" y="20"/>
                  </a:cubicBezTo>
                  <a:cubicBezTo>
                    <a:pt x="88" y="20"/>
                    <a:pt x="84" y="21"/>
                    <a:pt x="83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4" y="21"/>
                    <a:pt x="88" y="20"/>
                    <a:pt x="91" y="20"/>
                  </a:cubicBezTo>
                  <a:close/>
                  <a:moveTo>
                    <a:pt x="91" y="20"/>
                  </a:moveTo>
                  <a:cubicBezTo>
                    <a:pt x="91" y="20"/>
                    <a:pt x="91" y="20"/>
                    <a:pt x="91" y="20"/>
                  </a:cubicBezTo>
                  <a:cubicBezTo>
                    <a:pt x="95" y="19"/>
                    <a:pt x="98" y="18"/>
                    <a:pt x="99" y="18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0"/>
                    <a:pt x="97" y="20"/>
                    <a:pt x="91" y="21"/>
                  </a:cubicBezTo>
                  <a:cubicBezTo>
                    <a:pt x="88" y="22"/>
                    <a:pt x="84" y="22"/>
                    <a:pt x="83" y="23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4" y="21"/>
                    <a:pt x="88" y="21"/>
                    <a:pt x="91" y="20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1"/>
                    <a:pt x="98" y="20"/>
                    <a:pt x="99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0"/>
                    <a:pt x="97" y="21"/>
                    <a:pt x="91" y="22"/>
                  </a:cubicBezTo>
                  <a:cubicBezTo>
                    <a:pt x="88" y="22"/>
                    <a:pt x="84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8" y="22"/>
                    <a:pt x="91" y="22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1"/>
                    <a:pt x="98" y="21"/>
                    <a:pt x="99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1"/>
                    <a:pt x="97" y="21"/>
                    <a:pt x="91" y="22"/>
                  </a:cubicBezTo>
                  <a:cubicBezTo>
                    <a:pt x="88" y="23"/>
                    <a:pt x="84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8" y="23"/>
                    <a:pt x="91" y="22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2"/>
                    <a:pt x="98" y="21"/>
                    <a:pt x="99" y="21"/>
                  </a:cubicBezTo>
                  <a:cubicBezTo>
                    <a:pt x="99" y="21"/>
                    <a:pt x="99" y="21"/>
                    <a:pt x="99" y="21"/>
                  </a:cubicBezTo>
                  <a:cubicBezTo>
                    <a:pt x="99" y="21"/>
                    <a:pt x="97" y="22"/>
                    <a:pt x="91" y="23"/>
                  </a:cubicBezTo>
                  <a:cubicBezTo>
                    <a:pt x="88" y="23"/>
                    <a:pt x="84" y="24"/>
                    <a:pt x="83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3"/>
                    <a:pt x="88" y="23"/>
                    <a:pt x="91" y="22"/>
                  </a:cubicBezTo>
                  <a:close/>
                  <a:moveTo>
                    <a:pt x="91" y="23"/>
                  </a:moveTo>
                  <a:cubicBezTo>
                    <a:pt x="91" y="23"/>
                    <a:pt x="91" y="23"/>
                    <a:pt x="91" y="23"/>
                  </a:cubicBezTo>
                  <a:cubicBezTo>
                    <a:pt x="96" y="22"/>
                    <a:pt x="98" y="21"/>
                    <a:pt x="99" y="21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7" y="23"/>
                    <a:pt x="91" y="24"/>
                  </a:cubicBezTo>
                  <a:cubicBezTo>
                    <a:pt x="88" y="25"/>
                    <a:pt x="84" y="25"/>
                    <a:pt x="83" y="25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4"/>
                    <a:pt x="88" y="23"/>
                    <a:pt x="91" y="23"/>
                  </a:cubicBezTo>
                  <a:close/>
                  <a:moveTo>
                    <a:pt x="91" y="24"/>
                  </a:moveTo>
                  <a:cubicBezTo>
                    <a:pt x="91" y="24"/>
                    <a:pt x="91" y="24"/>
                    <a:pt x="91" y="24"/>
                  </a:cubicBezTo>
                  <a:cubicBezTo>
                    <a:pt x="96" y="23"/>
                    <a:pt x="98" y="23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7" y="24"/>
                    <a:pt x="91" y="25"/>
                  </a:cubicBezTo>
                  <a:cubicBezTo>
                    <a:pt x="88" y="25"/>
                    <a:pt x="84" y="26"/>
                    <a:pt x="83" y="26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4" y="25"/>
                    <a:pt x="88" y="25"/>
                    <a:pt x="91" y="24"/>
                  </a:cubicBez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6" y="24"/>
                    <a:pt x="98" y="24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4"/>
                    <a:pt x="97" y="24"/>
                    <a:pt x="91" y="25"/>
                  </a:cubicBezTo>
                  <a:cubicBezTo>
                    <a:pt x="88" y="26"/>
                    <a:pt x="84" y="26"/>
                    <a:pt x="83" y="26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4" y="26"/>
                    <a:pt x="88" y="25"/>
                    <a:pt x="91" y="25"/>
                  </a:cubicBez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6" y="24"/>
                    <a:pt x="98" y="24"/>
                    <a:pt x="99" y="24"/>
                  </a:cubicBezTo>
                  <a:cubicBezTo>
                    <a:pt x="99" y="24"/>
                    <a:pt x="99" y="24"/>
                    <a:pt x="99" y="24"/>
                  </a:cubicBezTo>
                  <a:cubicBezTo>
                    <a:pt x="99" y="24"/>
                    <a:pt x="97" y="25"/>
                    <a:pt x="91" y="26"/>
                  </a:cubicBezTo>
                  <a:cubicBezTo>
                    <a:pt x="88" y="26"/>
                    <a:pt x="84" y="27"/>
                    <a:pt x="83" y="27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4" y="26"/>
                    <a:pt x="88" y="26"/>
                    <a:pt x="91" y="25"/>
                  </a:cubicBezTo>
                  <a:close/>
                  <a:moveTo>
                    <a:pt x="91" y="26"/>
                  </a:moveTo>
                  <a:cubicBezTo>
                    <a:pt x="91" y="26"/>
                    <a:pt x="91" y="26"/>
                    <a:pt x="91" y="26"/>
                  </a:cubicBezTo>
                  <a:cubicBezTo>
                    <a:pt x="96" y="25"/>
                    <a:pt x="98" y="24"/>
                    <a:pt x="99" y="24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8" y="26"/>
                    <a:pt x="96" y="26"/>
                    <a:pt x="91" y="27"/>
                  </a:cubicBezTo>
                  <a:cubicBezTo>
                    <a:pt x="88" y="27"/>
                    <a:pt x="84" y="28"/>
                    <a:pt x="83" y="28"/>
                  </a:cubicBezTo>
                  <a:cubicBezTo>
                    <a:pt x="83" y="27"/>
                    <a:pt x="83" y="27"/>
                    <a:pt x="83" y="27"/>
                  </a:cubicBezTo>
                  <a:cubicBezTo>
                    <a:pt x="84" y="27"/>
                    <a:pt x="88" y="26"/>
                    <a:pt x="91" y="26"/>
                  </a:cubicBezTo>
                  <a:close/>
                  <a:moveTo>
                    <a:pt x="91" y="27"/>
                  </a:moveTo>
                  <a:cubicBezTo>
                    <a:pt x="91" y="27"/>
                    <a:pt x="91" y="27"/>
                    <a:pt x="91" y="27"/>
                  </a:cubicBezTo>
                  <a:cubicBezTo>
                    <a:pt x="96" y="26"/>
                    <a:pt x="98" y="26"/>
                    <a:pt x="99" y="26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8" y="27"/>
                    <a:pt x="96" y="27"/>
                    <a:pt x="91" y="28"/>
                  </a:cubicBezTo>
                  <a:cubicBezTo>
                    <a:pt x="88" y="28"/>
                    <a:pt x="84" y="29"/>
                    <a:pt x="83" y="29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4" y="28"/>
                    <a:pt x="88" y="28"/>
                    <a:pt x="91" y="27"/>
                  </a:cubicBezTo>
                  <a:close/>
                  <a:moveTo>
                    <a:pt x="91" y="28"/>
                  </a:moveTo>
                  <a:cubicBezTo>
                    <a:pt x="91" y="28"/>
                    <a:pt x="91" y="28"/>
                    <a:pt x="91" y="28"/>
                  </a:cubicBezTo>
                  <a:cubicBezTo>
                    <a:pt x="96" y="27"/>
                    <a:pt x="98" y="27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7"/>
                    <a:pt x="96" y="27"/>
                    <a:pt x="91" y="28"/>
                  </a:cubicBezTo>
                  <a:cubicBezTo>
                    <a:pt x="88" y="28"/>
                    <a:pt x="84" y="29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4" y="29"/>
                    <a:pt x="88" y="28"/>
                    <a:pt x="91" y="28"/>
                  </a:cubicBezTo>
                  <a:close/>
                  <a:moveTo>
                    <a:pt x="91" y="28"/>
                  </a:moveTo>
                  <a:cubicBezTo>
                    <a:pt x="91" y="28"/>
                    <a:pt x="91" y="28"/>
                    <a:pt x="91" y="28"/>
                  </a:cubicBezTo>
                  <a:cubicBezTo>
                    <a:pt x="96" y="28"/>
                    <a:pt x="98" y="27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7"/>
                    <a:pt x="96" y="28"/>
                    <a:pt x="91" y="29"/>
                  </a:cubicBezTo>
                  <a:cubicBezTo>
                    <a:pt x="88" y="29"/>
                    <a:pt x="84" y="29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4" y="29"/>
                    <a:pt x="88" y="29"/>
                    <a:pt x="91" y="28"/>
                  </a:cubicBezTo>
                  <a:close/>
                  <a:moveTo>
                    <a:pt x="91" y="29"/>
                  </a:moveTo>
                  <a:cubicBezTo>
                    <a:pt x="91" y="29"/>
                    <a:pt x="91" y="29"/>
                    <a:pt x="91" y="29"/>
                  </a:cubicBezTo>
                  <a:cubicBezTo>
                    <a:pt x="96" y="28"/>
                    <a:pt x="98" y="28"/>
                    <a:pt x="99" y="27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8" y="29"/>
                    <a:pt x="96" y="29"/>
                    <a:pt x="91" y="30"/>
                  </a:cubicBezTo>
                  <a:cubicBezTo>
                    <a:pt x="88" y="30"/>
                    <a:pt x="84" y="31"/>
                    <a:pt x="83" y="31"/>
                  </a:cubicBezTo>
                  <a:cubicBezTo>
                    <a:pt x="83" y="30"/>
                    <a:pt x="83" y="30"/>
                    <a:pt x="83" y="30"/>
                  </a:cubicBezTo>
                  <a:cubicBezTo>
                    <a:pt x="84" y="30"/>
                    <a:pt x="88" y="29"/>
                    <a:pt x="91" y="29"/>
                  </a:cubicBezTo>
                  <a:close/>
                  <a:moveTo>
                    <a:pt x="91" y="30"/>
                  </a:moveTo>
                  <a:cubicBezTo>
                    <a:pt x="91" y="30"/>
                    <a:pt x="91" y="30"/>
                    <a:pt x="91" y="30"/>
                  </a:cubicBezTo>
                  <a:cubicBezTo>
                    <a:pt x="95" y="30"/>
                    <a:pt x="98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8" y="29"/>
                    <a:pt x="96" y="30"/>
                    <a:pt x="91" y="31"/>
                  </a:cubicBezTo>
                  <a:cubicBezTo>
                    <a:pt x="88" y="31"/>
                    <a:pt x="84" y="31"/>
                    <a:pt x="83" y="31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4" y="31"/>
                    <a:pt x="88" y="30"/>
                    <a:pt x="91" y="30"/>
                  </a:cubicBezTo>
                  <a:close/>
                  <a:moveTo>
                    <a:pt x="91" y="31"/>
                  </a:moveTo>
                  <a:cubicBezTo>
                    <a:pt x="91" y="31"/>
                    <a:pt x="91" y="31"/>
                    <a:pt x="91" y="31"/>
                  </a:cubicBezTo>
                  <a:cubicBezTo>
                    <a:pt x="95" y="30"/>
                    <a:pt x="98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8" y="30"/>
                    <a:pt x="96" y="30"/>
                    <a:pt x="91" y="31"/>
                  </a:cubicBezTo>
                  <a:cubicBezTo>
                    <a:pt x="88" y="31"/>
                    <a:pt x="84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1"/>
                    <a:pt x="88" y="31"/>
                    <a:pt x="91" y="31"/>
                  </a:cubicBezTo>
                  <a:close/>
                  <a:moveTo>
                    <a:pt x="91" y="31"/>
                  </a:moveTo>
                  <a:cubicBezTo>
                    <a:pt x="91" y="31"/>
                    <a:pt x="91" y="31"/>
                    <a:pt x="91" y="31"/>
                  </a:cubicBezTo>
                  <a:cubicBezTo>
                    <a:pt x="95" y="30"/>
                    <a:pt x="98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8" y="30"/>
                    <a:pt x="96" y="31"/>
                    <a:pt x="91" y="31"/>
                  </a:cubicBezTo>
                  <a:cubicBezTo>
                    <a:pt x="88" y="32"/>
                    <a:pt x="84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2"/>
                    <a:pt x="88" y="31"/>
                    <a:pt x="91" y="31"/>
                  </a:cubicBezTo>
                  <a:close/>
                  <a:moveTo>
                    <a:pt x="91" y="32"/>
                  </a:moveTo>
                  <a:cubicBezTo>
                    <a:pt x="91" y="32"/>
                    <a:pt x="91" y="32"/>
                    <a:pt x="91" y="32"/>
                  </a:cubicBezTo>
                  <a:cubicBezTo>
                    <a:pt x="95" y="31"/>
                    <a:pt x="98" y="31"/>
                    <a:pt x="99" y="30"/>
                  </a:cubicBezTo>
                  <a:cubicBezTo>
                    <a:pt x="99" y="31"/>
                    <a:pt x="99" y="31"/>
                    <a:pt x="99" y="31"/>
                  </a:cubicBezTo>
                  <a:cubicBezTo>
                    <a:pt x="98" y="32"/>
                    <a:pt x="96" y="32"/>
                    <a:pt x="91" y="33"/>
                  </a:cubicBezTo>
                  <a:cubicBezTo>
                    <a:pt x="88" y="33"/>
                    <a:pt x="84" y="34"/>
                    <a:pt x="83" y="34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2"/>
                    <a:pt x="88" y="32"/>
                    <a:pt x="91" y="32"/>
                  </a:cubicBezTo>
                  <a:close/>
                  <a:moveTo>
                    <a:pt x="91" y="33"/>
                  </a:moveTo>
                  <a:cubicBezTo>
                    <a:pt x="91" y="33"/>
                    <a:pt x="91" y="33"/>
                    <a:pt x="91" y="33"/>
                  </a:cubicBezTo>
                  <a:cubicBezTo>
                    <a:pt x="95" y="32"/>
                    <a:pt x="98" y="32"/>
                    <a:pt x="99" y="32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98" y="33"/>
                    <a:pt x="96" y="33"/>
                    <a:pt x="91" y="33"/>
                  </a:cubicBezTo>
                  <a:cubicBezTo>
                    <a:pt x="88" y="34"/>
                    <a:pt x="84" y="34"/>
                    <a:pt x="83" y="34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4" y="34"/>
                    <a:pt x="88" y="33"/>
                    <a:pt x="91" y="33"/>
                  </a:cubicBezTo>
                  <a:close/>
                  <a:moveTo>
                    <a:pt x="98" y="4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98" y="6"/>
                    <a:pt x="98" y="6"/>
                    <a:pt x="98" y="6"/>
                  </a:cubicBezTo>
                  <a:lnTo>
                    <a:pt x="98" y="4"/>
                  </a:lnTo>
                  <a:close/>
                  <a:moveTo>
                    <a:pt x="95" y="7"/>
                  </a:moveTo>
                  <a:cubicBezTo>
                    <a:pt x="95" y="7"/>
                    <a:pt x="95" y="7"/>
                    <a:pt x="95" y="7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97" y="7"/>
                    <a:pt x="97" y="7"/>
                    <a:pt x="97" y="7"/>
                  </a:cubicBezTo>
                  <a:lnTo>
                    <a:pt x="95" y="7"/>
                  </a:lnTo>
                  <a:close/>
                  <a:moveTo>
                    <a:pt x="92" y="8"/>
                  </a:moveTo>
                  <a:cubicBezTo>
                    <a:pt x="92" y="8"/>
                    <a:pt x="92" y="8"/>
                    <a:pt x="92" y="8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7"/>
                    <a:pt x="94" y="7"/>
                    <a:pt x="94" y="7"/>
                  </a:cubicBezTo>
                  <a:lnTo>
                    <a:pt x="92" y="8"/>
                  </a:lnTo>
                  <a:close/>
                  <a:moveTo>
                    <a:pt x="87" y="9"/>
                  </a:moveTo>
                  <a:cubicBezTo>
                    <a:pt x="87" y="9"/>
                    <a:pt x="87" y="9"/>
                    <a:pt x="87" y="9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9"/>
                    <a:pt x="89" y="9"/>
                    <a:pt x="89" y="9"/>
                  </a:cubicBezTo>
                  <a:lnTo>
                    <a:pt x="87" y="9"/>
                  </a:lnTo>
                  <a:close/>
                  <a:moveTo>
                    <a:pt x="105" y="43"/>
                  </a:moveTo>
                  <a:cubicBezTo>
                    <a:pt x="105" y="43"/>
                    <a:pt x="105" y="43"/>
                    <a:pt x="105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5" y="44"/>
                    <a:pt x="105" y="44"/>
                    <a:pt x="105" y="44"/>
                  </a:cubicBezTo>
                  <a:lnTo>
                    <a:pt x="105" y="43"/>
                  </a:lnTo>
                  <a:close/>
                  <a:moveTo>
                    <a:pt x="102" y="45"/>
                  </a:moveTo>
                  <a:cubicBezTo>
                    <a:pt x="102" y="45"/>
                    <a:pt x="102" y="45"/>
                    <a:pt x="102" y="45"/>
                  </a:cubicBezTo>
                  <a:cubicBezTo>
                    <a:pt x="101" y="46"/>
                    <a:pt x="101" y="46"/>
                    <a:pt x="101" y="46"/>
                  </a:cubicBezTo>
                  <a:cubicBezTo>
                    <a:pt x="99" y="45"/>
                    <a:pt x="99" y="45"/>
                    <a:pt x="99" y="45"/>
                  </a:cubicBezTo>
                  <a:lnTo>
                    <a:pt x="102" y="45"/>
                  </a:lnTo>
                  <a:close/>
                  <a:moveTo>
                    <a:pt x="78" y="47"/>
                  </a:moveTo>
                  <a:cubicBezTo>
                    <a:pt x="78" y="47"/>
                    <a:pt x="78" y="47"/>
                    <a:pt x="78" y="47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4" y="47"/>
                    <a:pt x="74" y="47"/>
                    <a:pt x="74" y="47"/>
                  </a:cubicBezTo>
                  <a:lnTo>
                    <a:pt x="78" y="47"/>
                  </a:lnTo>
                  <a:close/>
                  <a:moveTo>
                    <a:pt x="70" y="47"/>
                  </a:moveTo>
                  <a:cubicBezTo>
                    <a:pt x="70" y="47"/>
                    <a:pt x="70" y="47"/>
                    <a:pt x="70" y="47"/>
                  </a:cubicBezTo>
                  <a:cubicBezTo>
                    <a:pt x="70" y="47"/>
                    <a:pt x="70" y="47"/>
                    <a:pt x="70" y="47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66" y="47"/>
                    <a:pt x="66" y="47"/>
                    <a:pt x="66" y="47"/>
                  </a:cubicBezTo>
                  <a:lnTo>
                    <a:pt x="70" y="47"/>
                  </a:lnTo>
                  <a:close/>
                  <a:moveTo>
                    <a:pt x="62" y="47"/>
                  </a:moveTo>
                  <a:cubicBezTo>
                    <a:pt x="62" y="47"/>
                    <a:pt x="62" y="47"/>
                    <a:pt x="62" y="47"/>
                  </a:cubicBezTo>
                  <a:cubicBezTo>
                    <a:pt x="65" y="48"/>
                    <a:pt x="65" y="48"/>
                    <a:pt x="65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58" y="47"/>
                    <a:pt x="58" y="47"/>
                    <a:pt x="58" y="47"/>
                  </a:cubicBezTo>
                  <a:lnTo>
                    <a:pt x="62" y="47"/>
                  </a:lnTo>
                  <a:close/>
                  <a:moveTo>
                    <a:pt x="60" y="48"/>
                  </a:move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lose/>
                  <a:moveTo>
                    <a:pt x="41" y="48"/>
                  </a:moveTo>
                  <a:cubicBezTo>
                    <a:pt x="41" y="48"/>
                    <a:pt x="41" y="48"/>
                    <a:pt x="41" y="48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38" y="48"/>
                    <a:pt x="38" y="48"/>
                    <a:pt x="38" y="48"/>
                  </a:cubicBezTo>
                  <a:lnTo>
                    <a:pt x="41" y="48"/>
                  </a:lnTo>
                  <a:close/>
                  <a:moveTo>
                    <a:pt x="39" y="53"/>
                  </a:moveTo>
                  <a:cubicBezTo>
                    <a:pt x="39" y="53"/>
                    <a:pt x="39" y="53"/>
                    <a:pt x="39" y="53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9"/>
                    <a:pt x="39" y="49"/>
                    <a:pt x="39" y="49"/>
                  </a:cubicBezTo>
                  <a:lnTo>
                    <a:pt x="39" y="53"/>
                  </a:lnTo>
                  <a:close/>
                  <a:moveTo>
                    <a:pt x="45" y="53"/>
                  </a:moveTo>
                  <a:cubicBezTo>
                    <a:pt x="45" y="53"/>
                    <a:pt x="45" y="53"/>
                    <a:pt x="45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45" y="49"/>
                    <a:pt x="45" y="49"/>
                    <a:pt x="45" y="49"/>
                  </a:cubicBezTo>
                  <a:lnTo>
                    <a:pt x="45" y="53"/>
                  </a:lnTo>
                  <a:close/>
                  <a:moveTo>
                    <a:pt x="45" y="49"/>
                  </a:moveTo>
                  <a:cubicBezTo>
                    <a:pt x="45" y="49"/>
                    <a:pt x="45" y="49"/>
                    <a:pt x="45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5" y="48"/>
                    <a:pt x="45" y="48"/>
                    <a:pt x="45" y="48"/>
                  </a:cubicBezTo>
                  <a:lnTo>
                    <a:pt x="45" y="49"/>
                  </a:lnTo>
                  <a:close/>
                  <a:moveTo>
                    <a:pt x="48" y="48"/>
                  </a:moveTo>
                  <a:cubicBezTo>
                    <a:pt x="48" y="48"/>
                    <a:pt x="48" y="48"/>
                    <a:pt x="48" y="48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5" y="48"/>
                    <a:pt x="45" y="48"/>
                    <a:pt x="45" y="48"/>
                  </a:cubicBezTo>
                  <a:lnTo>
                    <a:pt x="48" y="48"/>
                  </a:lnTo>
                  <a:close/>
                  <a:moveTo>
                    <a:pt x="47" y="49"/>
                  </a:moveTo>
                  <a:cubicBezTo>
                    <a:pt x="47" y="49"/>
                    <a:pt x="47" y="49"/>
                    <a:pt x="47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8"/>
                    <a:pt x="46" y="48"/>
                    <a:pt x="46" y="48"/>
                  </a:cubicBezTo>
                  <a:lnTo>
                    <a:pt x="47" y="49"/>
                  </a:lnTo>
                  <a:close/>
                  <a:moveTo>
                    <a:pt x="52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52" y="49"/>
                    <a:pt x="52" y="49"/>
                    <a:pt x="52" y="49"/>
                  </a:cubicBezTo>
                  <a:lnTo>
                    <a:pt x="52" y="53"/>
                  </a:lnTo>
                  <a:close/>
                  <a:moveTo>
                    <a:pt x="52" y="49"/>
                  </a:moveTo>
                  <a:cubicBezTo>
                    <a:pt x="52" y="49"/>
                    <a:pt x="52" y="49"/>
                    <a:pt x="52" y="49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2" y="48"/>
                    <a:pt x="52" y="48"/>
                    <a:pt x="52" y="48"/>
                  </a:cubicBezTo>
                  <a:lnTo>
                    <a:pt x="52" y="49"/>
                  </a:lnTo>
                  <a:close/>
                  <a:moveTo>
                    <a:pt x="52" y="48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8"/>
                    <a:pt x="53" y="48"/>
                    <a:pt x="53" y="48"/>
                  </a:cubicBezTo>
                  <a:lnTo>
                    <a:pt x="52" y="48"/>
                  </a:lnTo>
                  <a:close/>
                  <a:moveTo>
                    <a:pt x="54" y="49"/>
                  </a:moveTo>
                  <a:cubicBezTo>
                    <a:pt x="54" y="49"/>
                    <a:pt x="54" y="49"/>
                    <a:pt x="54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8"/>
                    <a:pt x="53" y="48"/>
                    <a:pt x="53" y="48"/>
                  </a:cubicBezTo>
                  <a:lnTo>
                    <a:pt x="54" y="49"/>
                  </a:lnTo>
                  <a:close/>
                  <a:moveTo>
                    <a:pt x="59" y="53"/>
                  </a:moveTo>
                  <a:cubicBezTo>
                    <a:pt x="59" y="53"/>
                    <a:pt x="59" y="53"/>
                    <a:pt x="59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9" y="49"/>
                    <a:pt x="59" y="49"/>
                    <a:pt x="59" y="49"/>
                  </a:cubicBezTo>
                  <a:lnTo>
                    <a:pt x="59" y="53"/>
                  </a:lnTo>
                  <a:close/>
                  <a:moveTo>
                    <a:pt x="59" y="48"/>
                  </a:moveTo>
                  <a:cubicBezTo>
                    <a:pt x="59" y="48"/>
                    <a:pt x="59" y="48"/>
                    <a:pt x="59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9" y="48"/>
                    <a:pt x="59" y="48"/>
                    <a:pt x="59" y="48"/>
                  </a:cubicBezTo>
                  <a:close/>
                  <a:moveTo>
                    <a:pt x="67" y="54"/>
                  </a:moveTo>
                  <a:cubicBezTo>
                    <a:pt x="67" y="54"/>
                    <a:pt x="67" y="54"/>
                    <a:pt x="67" y="54"/>
                  </a:cubicBezTo>
                  <a:cubicBezTo>
                    <a:pt x="60" y="53"/>
                    <a:pt x="60" y="53"/>
                    <a:pt x="60" y="53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7" y="49"/>
                    <a:pt x="67" y="49"/>
                    <a:pt x="67" y="49"/>
                  </a:cubicBezTo>
                  <a:lnTo>
                    <a:pt x="67" y="54"/>
                  </a:lnTo>
                  <a:close/>
                  <a:moveTo>
                    <a:pt x="67" y="48"/>
                  </a:moveTo>
                  <a:cubicBezTo>
                    <a:pt x="67" y="48"/>
                    <a:pt x="67" y="48"/>
                    <a:pt x="67" y="48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6" y="47"/>
                    <a:pt x="66" y="47"/>
                    <a:pt x="66" y="47"/>
                  </a:cubicBezTo>
                  <a:cubicBezTo>
                    <a:pt x="69" y="48"/>
                    <a:pt x="69" y="48"/>
                    <a:pt x="69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lose/>
                  <a:moveTo>
                    <a:pt x="75" y="54"/>
                  </a:moveTo>
                  <a:cubicBezTo>
                    <a:pt x="75" y="54"/>
                    <a:pt x="75" y="54"/>
                    <a:pt x="75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5" y="49"/>
                    <a:pt x="75" y="49"/>
                    <a:pt x="75" y="49"/>
                  </a:cubicBezTo>
                  <a:lnTo>
                    <a:pt x="75" y="54"/>
                  </a:lnTo>
                  <a:close/>
                  <a:moveTo>
                    <a:pt x="75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lose/>
                  <a:moveTo>
                    <a:pt x="83" y="54"/>
                  </a:moveTo>
                  <a:cubicBezTo>
                    <a:pt x="83" y="54"/>
                    <a:pt x="83" y="54"/>
                    <a:pt x="83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83" y="48"/>
                    <a:pt x="83" y="48"/>
                    <a:pt x="83" y="48"/>
                  </a:cubicBezTo>
                  <a:lnTo>
                    <a:pt x="83" y="54"/>
                  </a:lnTo>
                  <a:close/>
                  <a:moveTo>
                    <a:pt x="83" y="48"/>
                  </a:moveTo>
                  <a:cubicBezTo>
                    <a:pt x="83" y="48"/>
                    <a:pt x="83" y="48"/>
                    <a:pt x="83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79" y="47"/>
                    <a:pt x="79" y="47"/>
                    <a:pt x="79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6" y="48"/>
                    <a:pt x="86" y="48"/>
                    <a:pt x="86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3" y="48"/>
                    <a:pt x="83" y="48"/>
                    <a:pt x="83" y="48"/>
                  </a:cubicBezTo>
                  <a:close/>
                  <a:moveTo>
                    <a:pt x="90" y="54"/>
                  </a:moveTo>
                  <a:cubicBezTo>
                    <a:pt x="90" y="54"/>
                    <a:pt x="90" y="54"/>
                    <a:pt x="90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90" y="48"/>
                    <a:pt x="90" y="48"/>
                    <a:pt x="90" y="48"/>
                  </a:cubicBezTo>
                  <a:lnTo>
                    <a:pt x="90" y="54"/>
                  </a:lnTo>
                  <a:close/>
                  <a:moveTo>
                    <a:pt x="90" y="48"/>
                  </a:moveTo>
                  <a:cubicBezTo>
                    <a:pt x="90" y="48"/>
                    <a:pt x="90" y="48"/>
                    <a:pt x="90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3" y="47"/>
                    <a:pt x="83" y="47"/>
                    <a:pt x="83" y="47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90" y="48"/>
                    <a:pt x="90" y="48"/>
                    <a:pt x="90" y="48"/>
                  </a:cubicBezTo>
                  <a:close/>
                  <a:moveTo>
                    <a:pt x="94" y="54"/>
                  </a:moveTo>
                  <a:cubicBezTo>
                    <a:pt x="94" y="54"/>
                    <a:pt x="94" y="54"/>
                    <a:pt x="94" y="54"/>
                  </a:cubicBezTo>
                  <a:cubicBezTo>
                    <a:pt x="91" y="54"/>
                    <a:pt x="91" y="54"/>
                    <a:pt x="91" y="54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4" y="48"/>
                    <a:pt x="94" y="48"/>
                    <a:pt x="94" y="48"/>
                  </a:cubicBezTo>
                  <a:lnTo>
                    <a:pt x="94" y="54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4" y="47"/>
                    <a:pt x="94" y="47"/>
                    <a:pt x="94" y="47"/>
                  </a:cubicBezTo>
                  <a:lnTo>
                    <a:pt x="94" y="48"/>
                  </a:lnTo>
                  <a:close/>
                  <a:moveTo>
                    <a:pt x="101" y="54"/>
                  </a:moveTo>
                  <a:cubicBezTo>
                    <a:pt x="101" y="54"/>
                    <a:pt x="101" y="54"/>
                    <a:pt x="101" y="54"/>
                  </a:cubicBezTo>
                  <a:cubicBezTo>
                    <a:pt x="94" y="54"/>
                    <a:pt x="94" y="54"/>
                    <a:pt x="94" y="54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101" y="48"/>
                    <a:pt x="101" y="48"/>
                    <a:pt x="101" y="48"/>
                  </a:cubicBezTo>
                  <a:lnTo>
                    <a:pt x="101" y="54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5" y="48"/>
                    <a:pt x="95" y="48"/>
                    <a:pt x="95" y="48"/>
                  </a:cubicBezTo>
                  <a:lnTo>
                    <a:pt x="94" y="48"/>
                  </a:lnTo>
                  <a:close/>
                  <a:moveTo>
                    <a:pt x="101" y="48"/>
                  </a:moveTo>
                  <a:cubicBezTo>
                    <a:pt x="101" y="48"/>
                    <a:pt x="101" y="48"/>
                    <a:pt x="101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101" y="46"/>
                    <a:pt x="101" y="46"/>
                    <a:pt x="101" y="46"/>
                  </a:cubicBezTo>
                  <a:lnTo>
                    <a:pt x="101" y="48"/>
                  </a:lnTo>
                  <a:close/>
                  <a:moveTo>
                    <a:pt x="103" y="54"/>
                  </a:moveTo>
                  <a:cubicBezTo>
                    <a:pt x="103" y="54"/>
                    <a:pt x="103" y="54"/>
                    <a:pt x="103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3" y="48"/>
                    <a:pt x="103" y="48"/>
                    <a:pt x="103" y="48"/>
                  </a:cubicBezTo>
                  <a:lnTo>
                    <a:pt x="103" y="54"/>
                  </a:lnTo>
                  <a:close/>
                  <a:moveTo>
                    <a:pt x="103" y="48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03" y="47"/>
                    <a:pt x="103" y="47"/>
                    <a:pt x="103" y="47"/>
                  </a:cubicBezTo>
                  <a:lnTo>
                    <a:pt x="103" y="48"/>
                  </a:lnTo>
                  <a:close/>
                  <a:moveTo>
                    <a:pt x="104" y="46"/>
                  </a:moveTo>
                  <a:cubicBezTo>
                    <a:pt x="104" y="46"/>
                    <a:pt x="104" y="46"/>
                    <a:pt x="104" y="46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4" y="44"/>
                    <a:pt x="104" y="44"/>
                    <a:pt x="104" y="44"/>
                  </a:cubicBezTo>
                  <a:lnTo>
                    <a:pt x="104" y="46"/>
                  </a:lnTo>
                  <a:close/>
                  <a:moveTo>
                    <a:pt x="110" y="54"/>
                  </a:moveTo>
                  <a:cubicBezTo>
                    <a:pt x="110" y="54"/>
                    <a:pt x="110" y="54"/>
                    <a:pt x="110" y="54"/>
                  </a:cubicBezTo>
                  <a:cubicBezTo>
                    <a:pt x="104" y="54"/>
                    <a:pt x="104" y="54"/>
                    <a:pt x="104" y="54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6" y="48"/>
                    <a:pt x="106" y="48"/>
                    <a:pt x="106" y="48"/>
                  </a:cubicBezTo>
                  <a:cubicBezTo>
                    <a:pt x="110" y="48"/>
                    <a:pt x="110" y="48"/>
                    <a:pt x="110" y="48"/>
                  </a:cubicBezTo>
                  <a:lnTo>
                    <a:pt x="110" y="54"/>
                  </a:lnTo>
                  <a:close/>
                  <a:moveTo>
                    <a:pt x="111" y="47"/>
                  </a:moveTo>
                  <a:cubicBezTo>
                    <a:pt x="111" y="47"/>
                    <a:pt x="111" y="47"/>
                    <a:pt x="111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06" y="47"/>
                    <a:pt x="106" y="47"/>
                    <a:pt x="106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11" y="45"/>
                    <a:pt x="111" y="45"/>
                    <a:pt x="111" y="45"/>
                  </a:cubicBezTo>
                  <a:lnTo>
                    <a:pt x="111" y="47"/>
                  </a:lnTo>
                  <a:close/>
                  <a:moveTo>
                    <a:pt x="106" y="44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08" y="44"/>
                    <a:pt x="108" y="44"/>
                    <a:pt x="108" y="44"/>
                  </a:cubicBezTo>
                  <a:lnTo>
                    <a:pt x="106" y="44"/>
                  </a:lnTo>
                  <a:close/>
                  <a:moveTo>
                    <a:pt x="111" y="44"/>
                  </a:moveTo>
                  <a:cubicBezTo>
                    <a:pt x="111" y="44"/>
                    <a:pt x="111" y="44"/>
                    <a:pt x="111" y="44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09" y="44"/>
                    <a:pt x="109" y="44"/>
                    <a:pt x="109" y="44"/>
                  </a:cubicBezTo>
                  <a:lnTo>
                    <a:pt x="111" y="44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10" y="43"/>
                    <a:pt x="110" y="43"/>
                    <a:pt x="110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4"/>
                    <a:pt x="111" y="44"/>
                    <a:pt x="111" y="44"/>
                  </a:cubicBezTo>
                  <a:lnTo>
                    <a:pt x="110" y="44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10" y="43"/>
                    <a:pt x="110" y="43"/>
                    <a:pt x="110" y="43"/>
                  </a:cubicBezTo>
                  <a:lnTo>
                    <a:pt x="110" y="44"/>
                  </a:lnTo>
                  <a:close/>
                  <a:moveTo>
                    <a:pt x="114" y="47"/>
                  </a:moveTo>
                  <a:cubicBezTo>
                    <a:pt x="114" y="47"/>
                    <a:pt x="114" y="47"/>
                    <a:pt x="114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54"/>
                    <a:pt x="120" y="54"/>
                    <a:pt x="120" y="54"/>
                  </a:cubicBezTo>
                  <a:cubicBezTo>
                    <a:pt x="114" y="54"/>
                    <a:pt x="114" y="54"/>
                    <a:pt x="114" y="54"/>
                  </a:cubicBezTo>
                  <a:lnTo>
                    <a:pt x="114" y="47"/>
                  </a:lnTo>
                  <a:close/>
                  <a:moveTo>
                    <a:pt x="114" y="47"/>
                  </a:moveTo>
                  <a:cubicBezTo>
                    <a:pt x="114" y="47"/>
                    <a:pt x="114" y="47"/>
                    <a:pt x="114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54"/>
                    <a:pt x="113" y="54"/>
                    <a:pt x="113" y="54"/>
                  </a:cubicBezTo>
                  <a:cubicBezTo>
                    <a:pt x="111" y="54"/>
                    <a:pt x="111" y="54"/>
                    <a:pt x="111" y="54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6"/>
                    <a:pt x="111" y="46"/>
                    <a:pt x="111" y="46"/>
                  </a:cubicBezTo>
                  <a:lnTo>
                    <a:pt x="114" y="47"/>
                  </a:lnTo>
                  <a:close/>
                  <a:moveTo>
                    <a:pt x="112" y="44"/>
                  </a:moveTo>
                  <a:cubicBezTo>
                    <a:pt x="112" y="44"/>
                    <a:pt x="112" y="44"/>
                    <a:pt x="112" y="44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2" y="37"/>
                    <a:pt x="112" y="37"/>
                    <a:pt x="112" y="37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12" y="37"/>
                    <a:pt x="112" y="37"/>
                    <a:pt x="112" y="37"/>
                  </a:cubicBezTo>
                  <a:lnTo>
                    <a:pt x="112" y="44"/>
                  </a:lnTo>
                  <a:close/>
                  <a:moveTo>
                    <a:pt x="115" y="5"/>
                  </a:moveTo>
                  <a:cubicBezTo>
                    <a:pt x="115" y="5"/>
                    <a:pt x="115" y="5"/>
                    <a:pt x="115" y="5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5" y="7"/>
                    <a:pt x="115" y="7"/>
                    <a:pt x="115" y="7"/>
                  </a:cubicBezTo>
                  <a:lnTo>
                    <a:pt x="115" y="5"/>
                  </a:lnTo>
                  <a:close/>
                  <a:moveTo>
                    <a:pt x="115" y="7"/>
                  </a:moveTo>
                  <a:cubicBezTo>
                    <a:pt x="115" y="7"/>
                    <a:pt x="115" y="7"/>
                    <a:pt x="115" y="7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5" y="8"/>
                    <a:pt x="115" y="8"/>
                    <a:pt x="115" y="8"/>
                  </a:cubicBezTo>
                  <a:lnTo>
                    <a:pt x="115" y="7"/>
                  </a:lnTo>
                  <a:close/>
                  <a:moveTo>
                    <a:pt x="115" y="8"/>
                  </a:moveTo>
                  <a:cubicBezTo>
                    <a:pt x="115" y="8"/>
                    <a:pt x="115" y="8"/>
                    <a:pt x="115" y="8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5" y="8"/>
                    <a:pt x="115" y="8"/>
                    <a:pt x="115" y="8"/>
                  </a:cubicBezTo>
                  <a:close/>
                  <a:moveTo>
                    <a:pt x="115" y="9"/>
                  </a:moveTo>
                  <a:cubicBezTo>
                    <a:pt x="115" y="9"/>
                    <a:pt x="115" y="9"/>
                    <a:pt x="115" y="9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15" y="10"/>
                    <a:pt x="115" y="10"/>
                    <a:pt x="115" y="10"/>
                  </a:cubicBezTo>
                  <a:lnTo>
                    <a:pt x="115" y="9"/>
                  </a:lnTo>
                  <a:close/>
                  <a:moveTo>
                    <a:pt x="115" y="10"/>
                  </a:moveTo>
                  <a:cubicBezTo>
                    <a:pt x="115" y="10"/>
                    <a:pt x="115" y="10"/>
                    <a:pt x="115" y="10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5" y="11"/>
                    <a:pt x="115" y="11"/>
                    <a:pt x="115" y="11"/>
                  </a:cubicBezTo>
                  <a:lnTo>
                    <a:pt x="115" y="10"/>
                  </a:lnTo>
                  <a:close/>
                  <a:moveTo>
                    <a:pt x="115" y="11"/>
                  </a:moveTo>
                  <a:cubicBezTo>
                    <a:pt x="115" y="11"/>
                    <a:pt x="115" y="11"/>
                    <a:pt x="115" y="11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5" y="12"/>
                    <a:pt x="115" y="12"/>
                    <a:pt x="115" y="12"/>
                  </a:cubicBezTo>
                  <a:lnTo>
                    <a:pt x="115" y="11"/>
                  </a:lnTo>
                  <a:close/>
                  <a:moveTo>
                    <a:pt x="115" y="12"/>
                  </a:moveTo>
                  <a:cubicBezTo>
                    <a:pt x="115" y="12"/>
                    <a:pt x="115" y="12"/>
                    <a:pt x="115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5" y="13"/>
                    <a:pt x="115" y="13"/>
                    <a:pt x="115" y="13"/>
                  </a:cubicBezTo>
                  <a:lnTo>
                    <a:pt x="115" y="12"/>
                  </a:lnTo>
                  <a:close/>
                  <a:moveTo>
                    <a:pt x="115" y="13"/>
                  </a:moveTo>
                  <a:cubicBezTo>
                    <a:pt x="115" y="13"/>
                    <a:pt x="115" y="13"/>
                    <a:pt x="115" y="13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5" y="14"/>
                    <a:pt x="115" y="14"/>
                    <a:pt x="115" y="14"/>
                  </a:cubicBezTo>
                  <a:lnTo>
                    <a:pt x="115" y="13"/>
                  </a:lnTo>
                  <a:close/>
                  <a:moveTo>
                    <a:pt x="115" y="14"/>
                  </a:moveTo>
                  <a:cubicBezTo>
                    <a:pt x="115" y="14"/>
                    <a:pt x="115" y="14"/>
                    <a:pt x="115" y="14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5" y="15"/>
                    <a:pt x="115" y="15"/>
                    <a:pt x="115" y="15"/>
                  </a:cubicBezTo>
                  <a:lnTo>
                    <a:pt x="115" y="14"/>
                  </a:lnTo>
                  <a:close/>
                  <a:moveTo>
                    <a:pt x="115" y="15"/>
                  </a:moveTo>
                  <a:cubicBezTo>
                    <a:pt x="115" y="15"/>
                    <a:pt x="115" y="15"/>
                    <a:pt x="115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5" y="16"/>
                    <a:pt x="115" y="16"/>
                    <a:pt x="115" y="16"/>
                  </a:cubicBezTo>
                  <a:lnTo>
                    <a:pt x="115" y="15"/>
                  </a:lnTo>
                  <a:close/>
                  <a:moveTo>
                    <a:pt x="115" y="17"/>
                  </a:moveTo>
                  <a:cubicBezTo>
                    <a:pt x="115" y="17"/>
                    <a:pt x="115" y="17"/>
                    <a:pt x="115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5" y="17"/>
                    <a:pt x="115" y="17"/>
                    <a:pt x="115" y="17"/>
                  </a:cubicBezTo>
                  <a:close/>
                  <a:moveTo>
                    <a:pt x="115" y="17"/>
                  </a:moveTo>
                  <a:cubicBezTo>
                    <a:pt x="115" y="17"/>
                    <a:pt x="115" y="17"/>
                    <a:pt x="115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5" y="18"/>
                    <a:pt x="115" y="18"/>
                    <a:pt x="115" y="18"/>
                  </a:cubicBezTo>
                  <a:lnTo>
                    <a:pt x="115" y="17"/>
                  </a:lnTo>
                  <a:close/>
                  <a:moveTo>
                    <a:pt x="115" y="18"/>
                  </a:moveTo>
                  <a:cubicBezTo>
                    <a:pt x="115" y="18"/>
                    <a:pt x="115" y="18"/>
                    <a:pt x="115" y="18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5" y="19"/>
                    <a:pt x="115" y="19"/>
                    <a:pt x="115" y="19"/>
                  </a:cubicBezTo>
                  <a:lnTo>
                    <a:pt x="115" y="18"/>
                  </a:lnTo>
                  <a:close/>
                  <a:moveTo>
                    <a:pt x="115" y="19"/>
                  </a:moveTo>
                  <a:cubicBezTo>
                    <a:pt x="115" y="19"/>
                    <a:pt x="115" y="19"/>
                    <a:pt x="115" y="19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5" y="20"/>
                    <a:pt x="115" y="20"/>
                    <a:pt x="115" y="20"/>
                  </a:cubicBezTo>
                  <a:lnTo>
                    <a:pt x="115" y="19"/>
                  </a:lnTo>
                  <a:close/>
                  <a:moveTo>
                    <a:pt x="115" y="20"/>
                  </a:moveTo>
                  <a:cubicBezTo>
                    <a:pt x="115" y="20"/>
                    <a:pt x="115" y="20"/>
                    <a:pt x="115" y="20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5" y="21"/>
                    <a:pt x="115" y="21"/>
                    <a:pt x="115" y="21"/>
                  </a:cubicBezTo>
                  <a:lnTo>
                    <a:pt x="115" y="20"/>
                  </a:lnTo>
                  <a:close/>
                  <a:moveTo>
                    <a:pt x="115" y="21"/>
                  </a:moveTo>
                  <a:cubicBezTo>
                    <a:pt x="115" y="21"/>
                    <a:pt x="115" y="21"/>
                    <a:pt x="115" y="21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5" y="22"/>
                    <a:pt x="115" y="22"/>
                    <a:pt x="115" y="22"/>
                  </a:cubicBezTo>
                  <a:lnTo>
                    <a:pt x="115" y="21"/>
                  </a:lnTo>
                  <a:close/>
                  <a:moveTo>
                    <a:pt x="115" y="23"/>
                  </a:moveTo>
                  <a:cubicBezTo>
                    <a:pt x="115" y="23"/>
                    <a:pt x="115" y="23"/>
                    <a:pt x="115" y="23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5" y="23"/>
                    <a:pt x="115" y="23"/>
                    <a:pt x="115" y="23"/>
                  </a:cubicBezTo>
                  <a:close/>
                  <a:moveTo>
                    <a:pt x="115" y="23"/>
                  </a:moveTo>
                  <a:cubicBezTo>
                    <a:pt x="115" y="23"/>
                    <a:pt x="115" y="23"/>
                    <a:pt x="115" y="23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5" y="24"/>
                    <a:pt x="115" y="24"/>
                    <a:pt x="115" y="24"/>
                  </a:cubicBezTo>
                  <a:lnTo>
                    <a:pt x="115" y="23"/>
                  </a:lnTo>
                  <a:close/>
                  <a:moveTo>
                    <a:pt x="115" y="24"/>
                  </a:moveTo>
                  <a:cubicBezTo>
                    <a:pt x="115" y="24"/>
                    <a:pt x="115" y="24"/>
                    <a:pt x="115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5" y="25"/>
                    <a:pt x="115" y="25"/>
                    <a:pt x="115" y="25"/>
                  </a:cubicBezTo>
                  <a:lnTo>
                    <a:pt x="115" y="24"/>
                  </a:lnTo>
                  <a:close/>
                  <a:moveTo>
                    <a:pt x="115" y="25"/>
                  </a:moveTo>
                  <a:cubicBezTo>
                    <a:pt x="115" y="25"/>
                    <a:pt x="115" y="25"/>
                    <a:pt x="115" y="25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5" y="26"/>
                    <a:pt x="115" y="26"/>
                    <a:pt x="115" y="26"/>
                  </a:cubicBezTo>
                  <a:lnTo>
                    <a:pt x="115" y="25"/>
                  </a:lnTo>
                  <a:close/>
                  <a:moveTo>
                    <a:pt x="115" y="26"/>
                  </a:moveTo>
                  <a:cubicBezTo>
                    <a:pt x="115" y="26"/>
                    <a:pt x="115" y="26"/>
                    <a:pt x="115" y="26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5" y="27"/>
                    <a:pt x="115" y="27"/>
                    <a:pt x="115" y="27"/>
                  </a:cubicBezTo>
                  <a:lnTo>
                    <a:pt x="115" y="26"/>
                  </a:lnTo>
                  <a:close/>
                  <a:moveTo>
                    <a:pt x="115" y="27"/>
                  </a:moveTo>
                  <a:cubicBezTo>
                    <a:pt x="115" y="27"/>
                    <a:pt x="115" y="27"/>
                    <a:pt x="11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28"/>
                    <a:pt x="115" y="28"/>
                    <a:pt x="115" y="28"/>
                  </a:cubicBezTo>
                  <a:lnTo>
                    <a:pt x="115" y="27"/>
                  </a:ln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29"/>
                    <a:pt x="115" y="29"/>
                    <a:pt x="115" y="29"/>
                  </a:cubicBez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5" y="30"/>
                    <a:pt x="115" y="30"/>
                    <a:pt x="115" y="30"/>
                  </a:cubicBezTo>
                  <a:lnTo>
                    <a:pt x="115" y="29"/>
                  </a:lnTo>
                  <a:close/>
                  <a:moveTo>
                    <a:pt x="115" y="30"/>
                  </a:moveTo>
                  <a:cubicBezTo>
                    <a:pt x="115" y="30"/>
                    <a:pt x="115" y="30"/>
                    <a:pt x="115" y="30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5" y="31"/>
                    <a:pt x="115" y="31"/>
                    <a:pt x="115" y="31"/>
                  </a:cubicBezTo>
                  <a:lnTo>
                    <a:pt x="115" y="30"/>
                  </a:lnTo>
                  <a:close/>
                  <a:moveTo>
                    <a:pt x="115" y="32"/>
                  </a:moveTo>
                  <a:cubicBezTo>
                    <a:pt x="115" y="32"/>
                    <a:pt x="115" y="32"/>
                    <a:pt x="115" y="32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5" y="32"/>
                    <a:pt x="115" y="32"/>
                    <a:pt x="115" y="32"/>
                  </a:cubicBezTo>
                  <a:close/>
                  <a:moveTo>
                    <a:pt x="115" y="32"/>
                  </a:moveTo>
                  <a:cubicBezTo>
                    <a:pt x="115" y="32"/>
                    <a:pt x="115" y="32"/>
                    <a:pt x="115" y="32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5" y="33"/>
                    <a:pt x="115" y="33"/>
                    <a:pt x="115" y="33"/>
                  </a:cubicBezTo>
                  <a:lnTo>
                    <a:pt x="115" y="32"/>
                  </a:lnTo>
                  <a:close/>
                  <a:moveTo>
                    <a:pt x="114" y="6"/>
                  </a:moveTo>
                  <a:cubicBezTo>
                    <a:pt x="114" y="6"/>
                    <a:pt x="114" y="6"/>
                    <a:pt x="114" y="6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lnTo>
                    <a:pt x="114" y="6"/>
                  </a:lnTo>
                  <a:close/>
                  <a:moveTo>
                    <a:pt x="114" y="7"/>
                  </a:moveTo>
                  <a:cubicBezTo>
                    <a:pt x="114" y="7"/>
                    <a:pt x="114" y="7"/>
                    <a:pt x="114" y="7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4" y="8"/>
                    <a:pt x="114" y="8"/>
                    <a:pt x="114" y="8"/>
                  </a:cubicBezTo>
                  <a:lnTo>
                    <a:pt x="114" y="7"/>
                  </a:lnTo>
                  <a:close/>
                  <a:moveTo>
                    <a:pt x="114" y="8"/>
                  </a:moveTo>
                  <a:cubicBezTo>
                    <a:pt x="114" y="8"/>
                    <a:pt x="114" y="8"/>
                    <a:pt x="114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4" y="9"/>
                    <a:pt x="114" y="9"/>
                    <a:pt x="114" y="9"/>
                  </a:cubicBezTo>
                  <a:lnTo>
                    <a:pt x="114" y="8"/>
                  </a:lnTo>
                  <a:close/>
                  <a:moveTo>
                    <a:pt x="114" y="9"/>
                  </a:moveTo>
                  <a:cubicBezTo>
                    <a:pt x="114" y="9"/>
                    <a:pt x="114" y="9"/>
                    <a:pt x="114" y="9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4" y="9"/>
                  </a:lnTo>
                  <a:close/>
                  <a:moveTo>
                    <a:pt x="114" y="11"/>
                  </a:moveTo>
                  <a:cubicBezTo>
                    <a:pt x="114" y="11"/>
                    <a:pt x="114" y="11"/>
                    <a:pt x="114" y="11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4" y="11"/>
                    <a:pt x="114" y="11"/>
                    <a:pt x="114" y="11"/>
                  </a:cubicBezTo>
                  <a:close/>
                  <a:moveTo>
                    <a:pt x="114" y="11"/>
                  </a:moveTo>
                  <a:cubicBezTo>
                    <a:pt x="114" y="11"/>
                    <a:pt x="114" y="11"/>
                    <a:pt x="114" y="11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4" y="12"/>
                    <a:pt x="114" y="12"/>
                    <a:pt x="114" y="12"/>
                  </a:cubicBezTo>
                  <a:lnTo>
                    <a:pt x="114" y="11"/>
                  </a:lnTo>
                  <a:close/>
                  <a:moveTo>
                    <a:pt x="114" y="12"/>
                  </a:moveTo>
                  <a:cubicBezTo>
                    <a:pt x="114" y="12"/>
                    <a:pt x="114" y="12"/>
                    <a:pt x="114" y="12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4" y="13"/>
                    <a:pt x="114" y="13"/>
                    <a:pt x="114" y="13"/>
                  </a:cubicBezTo>
                  <a:lnTo>
                    <a:pt x="114" y="12"/>
                  </a:lnTo>
                  <a:close/>
                  <a:moveTo>
                    <a:pt x="114" y="13"/>
                  </a:moveTo>
                  <a:cubicBezTo>
                    <a:pt x="114" y="13"/>
                    <a:pt x="114" y="13"/>
                    <a:pt x="114" y="13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4" y="14"/>
                    <a:pt x="114" y="14"/>
                    <a:pt x="114" y="14"/>
                  </a:cubicBezTo>
                  <a:lnTo>
                    <a:pt x="114" y="13"/>
                  </a:lnTo>
                  <a:close/>
                  <a:moveTo>
                    <a:pt x="114" y="14"/>
                  </a:moveTo>
                  <a:cubicBezTo>
                    <a:pt x="114" y="14"/>
                    <a:pt x="114" y="14"/>
                    <a:pt x="114" y="14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4" y="15"/>
                    <a:pt x="114" y="15"/>
                    <a:pt x="114" y="15"/>
                  </a:cubicBezTo>
                  <a:lnTo>
                    <a:pt x="114" y="14"/>
                  </a:lnTo>
                  <a:close/>
                  <a:moveTo>
                    <a:pt x="114" y="15"/>
                  </a:moveTo>
                  <a:cubicBezTo>
                    <a:pt x="114" y="15"/>
                    <a:pt x="114" y="15"/>
                    <a:pt x="114" y="15"/>
                  </a:cubicBezTo>
                  <a:cubicBezTo>
                    <a:pt x="115" y="15"/>
                    <a:pt x="115" y="15"/>
                    <a:pt x="115" y="15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4" y="17"/>
                    <a:pt x="114" y="17"/>
                    <a:pt x="114" y="17"/>
                  </a:cubicBezTo>
                  <a:lnTo>
                    <a:pt x="114" y="15"/>
                  </a:lnTo>
                  <a:close/>
                  <a:moveTo>
                    <a:pt x="114" y="17"/>
                  </a:moveTo>
                  <a:cubicBezTo>
                    <a:pt x="114" y="17"/>
                    <a:pt x="114" y="17"/>
                    <a:pt x="114" y="17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4" y="17"/>
                    <a:pt x="114" y="17"/>
                    <a:pt x="114" y="17"/>
                  </a:cubicBezTo>
                  <a:close/>
                  <a:moveTo>
                    <a:pt x="114" y="17"/>
                  </a:moveTo>
                  <a:cubicBezTo>
                    <a:pt x="114" y="17"/>
                    <a:pt x="114" y="17"/>
                    <a:pt x="114" y="17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4" y="18"/>
                    <a:pt x="114" y="18"/>
                    <a:pt x="114" y="18"/>
                  </a:cubicBezTo>
                  <a:lnTo>
                    <a:pt x="114" y="17"/>
                  </a:lnTo>
                  <a:close/>
                  <a:moveTo>
                    <a:pt x="114" y="18"/>
                  </a:moveTo>
                  <a:cubicBezTo>
                    <a:pt x="114" y="18"/>
                    <a:pt x="114" y="18"/>
                    <a:pt x="114" y="18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4" y="19"/>
                    <a:pt x="114" y="19"/>
                    <a:pt x="114" y="19"/>
                  </a:cubicBezTo>
                  <a:lnTo>
                    <a:pt x="114" y="18"/>
                  </a:ln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4" y="20"/>
                    <a:pt x="114" y="20"/>
                    <a:pt x="114" y="20"/>
                  </a:cubicBez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4" y="21"/>
                  </a:cubicBezTo>
                  <a:lnTo>
                    <a:pt x="114" y="20"/>
                  </a:lnTo>
                  <a:close/>
                  <a:moveTo>
                    <a:pt x="114" y="21"/>
                  </a:moveTo>
                  <a:cubicBezTo>
                    <a:pt x="114" y="21"/>
                    <a:pt x="114" y="21"/>
                    <a:pt x="114" y="21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3"/>
                    <a:pt x="114" y="23"/>
                    <a:pt x="114" y="23"/>
                  </a:cubicBezTo>
                  <a:lnTo>
                    <a:pt x="114" y="21"/>
                  </a:lnTo>
                  <a:close/>
                  <a:moveTo>
                    <a:pt x="114" y="23"/>
                  </a:moveTo>
                  <a:cubicBezTo>
                    <a:pt x="114" y="23"/>
                    <a:pt x="114" y="23"/>
                    <a:pt x="114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4" y="23"/>
                    <a:pt x="114" y="23"/>
                    <a:pt x="114" y="23"/>
                  </a:cubicBezTo>
                  <a:close/>
                  <a:moveTo>
                    <a:pt x="114" y="23"/>
                  </a:moveTo>
                  <a:cubicBezTo>
                    <a:pt x="114" y="23"/>
                    <a:pt x="114" y="23"/>
                    <a:pt x="114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4" y="24"/>
                    <a:pt x="114" y="24"/>
                    <a:pt x="114" y="24"/>
                  </a:cubicBezTo>
                  <a:lnTo>
                    <a:pt x="114" y="23"/>
                  </a:lnTo>
                  <a:close/>
                  <a:moveTo>
                    <a:pt x="114" y="24"/>
                  </a:moveTo>
                  <a:cubicBezTo>
                    <a:pt x="114" y="24"/>
                    <a:pt x="114" y="24"/>
                    <a:pt x="114" y="24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4" y="25"/>
                    <a:pt x="114" y="25"/>
                    <a:pt x="114" y="25"/>
                  </a:cubicBezTo>
                  <a:lnTo>
                    <a:pt x="114" y="24"/>
                  </a:lnTo>
                  <a:close/>
                  <a:moveTo>
                    <a:pt x="114" y="26"/>
                  </a:moveTo>
                  <a:cubicBezTo>
                    <a:pt x="114" y="26"/>
                    <a:pt x="114" y="26"/>
                    <a:pt x="114" y="26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4" y="26"/>
                    <a:pt x="114" y="26"/>
                    <a:pt x="114" y="26"/>
                  </a:cubicBezTo>
                  <a:close/>
                  <a:moveTo>
                    <a:pt x="114" y="26"/>
                  </a:moveTo>
                  <a:cubicBezTo>
                    <a:pt x="114" y="26"/>
                    <a:pt x="114" y="26"/>
                    <a:pt x="114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4" y="27"/>
                    <a:pt x="114" y="27"/>
                    <a:pt x="114" y="27"/>
                  </a:cubicBezTo>
                  <a:lnTo>
                    <a:pt x="114" y="26"/>
                  </a:lnTo>
                  <a:close/>
                  <a:moveTo>
                    <a:pt x="114" y="27"/>
                  </a:moveTo>
                  <a:cubicBezTo>
                    <a:pt x="114" y="27"/>
                    <a:pt x="114" y="27"/>
                    <a:pt x="114" y="27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4" y="28"/>
                    <a:pt x="114" y="28"/>
                    <a:pt x="114" y="28"/>
                  </a:cubicBezTo>
                  <a:lnTo>
                    <a:pt x="114" y="27"/>
                  </a:lnTo>
                  <a:close/>
                  <a:moveTo>
                    <a:pt x="114" y="29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4" y="29"/>
                    <a:pt x="114" y="29"/>
                    <a:pt x="114" y="29"/>
                  </a:cubicBezTo>
                  <a:close/>
                  <a:moveTo>
                    <a:pt x="114" y="29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4" y="30"/>
                    <a:pt x="114" y="30"/>
                    <a:pt x="114" y="30"/>
                  </a:cubicBezTo>
                  <a:lnTo>
                    <a:pt x="114" y="29"/>
                  </a:lnTo>
                  <a:close/>
                  <a:moveTo>
                    <a:pt x="114" y="30"/>
                  </a:moveTo>
                  <a:cubicBezTo>
                    <a:pt x="114" y="30"/>
                    <a:pt x="114" y="30"/>
                    <a:pt x="114" y="30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4" y="31"/>
                    <a:pt x="114" y="31"/>
                    <a:pt x="114" y="31"/>
                  </a:cubicBezTo>
                  <a:lnTo>
                    <a:pt x="114" y="30"/>
                  </a:ln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4" y="32"/>
                    <a:pt x="114" y="32"/>
                    <a:pt x="114" y="32"/>
                  </a:cubicBez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4" y="33"/>
                    <a:pt x="114" y="33"/>
                    <a:pt x="114" y="33"/>
                  </a:cubicBezTo>
                  <a:lnTo>
                    <a:pt x="114" y="32"/>
                  </a:lnTo>
                  <a:close/>
                  <a:moveTo>
                    <a:pt x="114" y="34"/>
                  </a:moveTo>
                  <a:cubicBezTo>
                    <a:pt x="114" y="34"/>
                    <a:pt x="114" y="34"/>
                    <a:pt x="114" y="34"/>
                  </a:cubicBezTo>
                  <a:cubicBezTo>
                    <a:pt x="114" y="33"/>
                    <a:pt x="114" y="33"/>
                    <a:pt x="114" y="33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5" y="34"/>
                    <a:pt x="115" y="34"/>
                    <a:pt x="115" y="34"/>
                  </a:cubicBezTo>
                  <a:cubicBezTo>
                    <a:pt x="115" y="34"/>
                    <a:pt x="115" y="34"/>
                    <a:pt x="115" y="34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7" y="34"/>
                    <a:pt x="117" y="34"/>
                    <a:pt x="117" y="34"/>
                  </a:cubicBezTo>
                  <a:lnTo>
                    <a:pt x="114" y="34"/>
                  </a:lnTo>
                  <a:close/>
                  <a:moveTo>
                    <a:pt x="146" y="43"/>
                  </a:moveTo>
                  <a:cubicBezTo>
                    <a:pt x="146" y="43"/>
                    <a:pt x="146" y="43"/>
                    <a:pt x="146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46" y="43"/>
                    <a:pt x="146" y="43"/>
                    <a:pt x="146" y="43"/>
                  </a:cubicBezTo>
                  <a:close/>
                  <a:moveTo>
                    <a:pt x="146" y="44"/>
                  </a:moveTo>
                  <a:cubicBezTo>
                    <a:pt x="146" y="44"/>
                    <a:pt x="146" y="44"/>
                    <a:pt x="146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46" y="44"/>
                    <a:pt x="146" y="44"/>
                    <a:pt x="146" y="44"/>
                  </a:cubicBezTo>
                  <a:close/>
                  <a:moveTo>
                    <a:pt x="146" y="45"/>
                  </a:moveTo>
                  <a:cubicBezTo>
                    <a:pt x="146" y="45"/>
                    <a:pt x="146" y="45"/>
                    <a:pt x="146" y="45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46" y="45"/>
                    <a:pt x="146" y="45"/>
                    <a:pt x="146" y="45"/>
                  </a:cubicBezTo>
                  <a:close/>
                  <a:moveTo>
                    <a:pt x="146" y="46"/>
                  </a:moveTo>
                  <a:cubicBezTo>
                    <a:pt x="146" y="46"/>
                    <a:pt x="146" y="46"/>
                    <a:pt x="146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46" y="46"/>
                    <a:pt x="146" y="46"/>
                    <a:pt x="146" y="46"/>
                  </a:cubicBezTo>
                  <a:close/>
                  <a:moveTo>
                    <a:pt x="146" y="47"/>
                  </a:moveTo>
                  <a:cubicBezTo>
                    <a:pt x="146" y="47"/>
                    <a:pt x="146" y="47"/>
                    <a:pt x="146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46" y="47"/>
                    <a:pt x="146" y="47"/>
                    <a:pt x="146" y="47"/>
                  </a:cubicBezTo>
                  <a:close/>
                  <a:moveTo>
                    <a:pt x="146" y="48"/>
                  </a:moveTo>
                  <a:cubicBezTo>
                    <a:pt x="146" y="48"/>
                    <a:pt x="146" y="48"/>
                    <a:pt x="146" y="48"/>
                  </a:cubicBezTo>
                  <a:cubicBezTo>
                    <a:pt x="151" y="48"/>
                    <a:pt x="151" y="48"/>
                    <a:pt x="151" y="48"/>
                  </a:cubicBezTo>
                  <a:cubicBezTo>
                    <a:pt x="151" y="48"/>
                    <a:pt x="151" y="48"/>
                    <a:pt x="151" y="48"/>
                  </a:cubicBezTo>
                  <a:cubicBezTo>
                    <a:pt x="146" y="48"/>
                    <a:pt x="146" y="48"/>
                    <a:pt x="146" y="48"/>
                  </a:cubicBezTo>
                  <a:close/>
                  <a:moveTo>
                    <a:pt x="146" y="49"/>
                  </a:moveTo>
                  <a:cubicBezTo>
                    <a:pt x="146" y="49"/>
                    <a:pt x="146" y="49"/>
                    <a:pt x="146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46" y="49"/>
                    <a:pt x="146" y="49"/>
                    <a:pt x="146" y="49"/>
                  </a:cubicBezTo>
                  <a:close/>
                  <a:moveTo>
                    <a:pt x="146" y="50"/>
                  </a:moveTo>
                  <a:cubicBezTo>
                    <a:pt x="146" y="50"/>
                    <a:pt x="146" y="50"/>
                    <a:pt x="146" y="50"/>
                  </a:cubicBezTo>
                  <a:cubicBezTo>
                    <a:pt x="151" y="50"/>
                    <a:pt x="151" y="50"/>
                    <a:pt x="151" y="50"/>
                  </a:cubicBezTo>
                  <a:cubicBezTo>
                    <a:pt x="151" y="50"/>
                    <a:pt x="151" y="50"/>
                    <a:pt x="151" y="50"/>
                  </a:cubicBezTo>
                  <a:cubicBezTo>
                    <a:pt x="146" y="50"/>
                    <a:pt x="146" y="50"/>
                    <a:pt x="146" y="50"/>
                  </a:cubicBezTo>
                  <a:close/>
                  <a:moveTo>
                    <a:pt x="146" y="51"/>
                  </a:moveTo>
                  <a:cubicBezTo>
                    <a:pt x="146" y="51"/>
                    <a:pt x="146" y="51"/>
                    <a:pt x="146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46" y="51"/>
                    <a:pt x="146" y="51"/>
                    <a:pt x="146" y="51"/>
                  </a:cubicBezTo>
                  <a:close/>
                  <a:moveTo>
                    <a:pt x="146" y="52"/>
                  </a:moveTo>
                  <a:cubicBezTo>
                    <a:pt x="146" y="52"/>
                    <a:pt x="146" y="52"/>
                    <a:pt x="146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46" y="52"/>
                    <a:pt x="146" y="52"/>
                    <a:pt x="146" y="52"/>
                  </a:cubicBezTo>
                  <a:close/>
                  <a:moveTo>
                    <a:pt x="146" y="52"/>
                  </a:moveTo>
                  <a:cubicBezTo>
                    <a:pt x="146" y="52"/>
                    <a:pt x="146" y="52"/>
                    <a:pt x="146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51" y="53"/>
                    <a:pt x="151" y="53"/>
                    <a:pt x="151" y="53"/>
                  </a:cubicBezTo>
                  <a:cubicBezTo>
                    <a:pt x="146" y="53"/>
                    <a:pt x="146" y="53"/>
                    <a:pt x="146" y="53"/>
                  </a:cubicBezTo>
                  <a:lnTo>
                    <a:pt x="146" y="52"/>
                  </a:lnTo>
                  <a:close/>
                  <a:moveTo>
                    <a:pt x="151" y="54"/>
                  </a:moveTo>
                  <a:cubicBezTo>
                    <a:pt x="151" y="54"/>
                    <a:pt x="151" y="54"/>
                    <a:pt x="151" y="54"/>
                  </a:cubicBezTo>
                  <a:cubicBezTo>
                    <a:pt x="146" y="54"/>
                    <a:pt x="146" y="54"/>
                    <a:pt x="146" y="54"/>
                  </a:cubicBezTo>
                  <a:cubicBezTo>
                    <a:pt x="146" y="54"/>
                    <a:pt x="146" y="54"/>
                    <a:pt x="146" y="54"/>
                  </a:cubicBezTo>
                  <a:cubicBezTo>
                    <a:pt x="151" y="54"/>
                    <a:pt x="151" y="54"/>
                    <a:pt x="151" y="54"/>
                  </a:cubicBezTo>
                  <a:close/>
                  <a:moveTo>
                    <a:pt x="47" y="39"/>
                  </a:moveTo>
                  <a:cubicBezTo>
                    <a:pt x="47" y="39"/>
                    <a:pt x="47" y="39"/>
                    <a:pt x="47" y="39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lnTo>
                    <a:pt x="47" y="39"/>
                  </a:lnTo>
                  <a:close/>
                  <a:moveTo>
                    <a:pt x="38" y="40"/>
                  </a:moveTo>
                  <a:cubicBezTo>
                    <a:pt x="38" y="40"/>
                    <a:pt x="38" y="40"/>
                    <a:pt x="38" y="40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39"/>
                    <a:pt x="47" y="39"/>
                    <a:pt x="47" y="39"/>
                  </a:cubicBezTo>
                  <a:lnTo>
                    <a:pt x="38" y="40"/>
                  </a:lnTo>
                  <a:close/>
                  <a:moveTo>
                    <a:pt x="47" y="43"/>
                  </a:moveTo>
                  <a:cubicBezTo>
                    <a:pt x="47" y="43"/>
                    <a:pt x="47" y="43"/>
                    <a:pt x="47" y="43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47" y="43"/>
                    <a:pt x="47" y="43"/>
                    <a:pt x="47" y="43"/>
                  </a:cubicBezTo>
                  <a:close/>
                  <a:moveTo>
                    <a:pt x="60" y="39"/>
                  </a:moveTo>
                  <a:cubicBezTo>
                    <a:pt x="60" y="39"/>
                    <a:pt x="60" y="39"/>
                    <a:pt x="60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0" y="39"/>
                    <a:pt x="60" y="39"/>
                    <a:pt x="60" y="39"/>
                  </a:cubicBezTo>
                  <a:close/>
                  <a:moveTo>
                    <a:pt x="47" y="44"/>
                  </a:moveTo>
                  <a:cubicBezTo>
                    <a:pt x="47" y="44"/>
                    <a:pt x="47" y="44"/>
                    <a:pt x="47" y="44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47" y="44"/>
                    <a:pt x="47" y="44"/>
                    <a:pt x="47" y="44"/>
                  </a:cubicBezTo>
                  <a:close/>
                  <a:moveTo>
                    <a:pt x="60" y="40"/>
                  </a:moveTo>
                  <a:cubicBezTo>
                    <a:pt x="60" y="40"/>
                    <a:pt x="60" y="40"/>
                    <a:pt x="60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0" y="40"/>
                    <a:pt x="60" y="40"/>
                    <a:pt x="60" y="40"/>
                  </a:cubicBezTo>
                  <a:close/>
                  <a:moveTo>
                    <a:pt x="63" y="38"/>
                  </a:moveTo>
                  <a:cubicBezTo>
                    <a:pt x="63" y="38"/>
                    <a:pt x="63" y="38"/>
                    <a:pt x="63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3" y="38"/>
                    <a:pt x="63" y="38"/>
                    <a:pt x="63" y="38"/>
                  </a:cubicBezTo>
                  <a:close/>
                  <a:moveTo>
                    <a:pt x="47" y="45"/>
                  </a:moveTo>
                  <a:cubicBezTo>
                    <a:pt x="47" y="45"/>
                    <a:pt x="47" y="45"/>
                    <a:pt x="47" y="45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47" y="44"/>
                    <a:pt x="47" y="44"/>
                    <a:pt x="47" y="44"/>
                  </a:cubicBezTo>
                  <a:lnTo>
                    <a:pt x="47" y="45"/>
                  </a:lnTo>
                  <a:close/>
                  <a:moveTo>
                    <a:pt x="47" y="46"/>
                  </a:moveTo>
                  <a:cubicBezTo>
                    <a:pt x="47" y="46"/>
                    <a:pt x="47" y="46"/>
                    <a:pt x="4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47" y="46"/>
                    <a:pt x="47" y="46"/>
                    <a:pt x="47" y="46"/>
                  </a:cubicBezTo>
                  <a:close/>
                  <a:moveTo>
                    <a:pt x="47" y="46"/>
                  </a:moveTo>
                  <a:cubicBezTo>
                    <a:pt x="47" y="46"/>
                    <a:pt x="47" y="46"/>
                    <a:pt x="47" y="46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47" y="45"/>
                    <a:pt x="47" y="45"/>
                    <a:pt x="47" y="45"/>
                  </a:cubicBezTo>
                  <a:lnTo>
                    <a:pt x="47" y="46"/>
                  </a:lnTo>
                  <a:close/>
                  <a:moveTo>
                    <a:pt x="100" y="14"/>
                  </a:moveTo>
                  <a:cubicBezTo>
                    <a:pt x="100" y="14"/>
                    <a:pt x="100" y="14"/>
                    <a:pt x="100" y="14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0" y="12"/>
                    <a:pt x="100" y="12"/>
                    <a:pt x="100" y="12"/>
                  </a:cubicBezTo>
                  <a:lnTo>
                    <a:pt x="100" y="14"/>
                  </a:lnTo>
                  <a:close/>
                  <a:moveTo>
                    <a:pt x="100" y="11"/>
                  </a:moveTo>
                  <a:cubicBezTo>
                    <a:pt x="100" y="11"/>
                    <a:pt x="100" y="11"/>
                    <a:pt x="100" y="11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8"/>
                    <a:pt x="101" y="8"/>
                    <a:pt x="101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0" y="8"/>
                    <a:pt x="100" y="8"/>
                    <a:pt x="100" y="8"/>
                  </a:cubicBezTo>
                  <a:lnTo>
                    <a:pt x="100" y="11"/>
                  </a:lnTo>
                  <a:close/>
                  <a:moveTo>
                    <a:pt x="103" y="29"/>
                  </a:moveTo>
                  <a:cubicBezTo>
                    <a:pt x="103" y="29"/>
                    <a:pt x="103" y="29"/>
                    <a:pt x="103" y="29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4" y="29"/>
                    <a:pt x="104" y="29"/>
                    <a:pt x="104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29"/>
                    <a:pt x="106" y="29"/>
                    <a:pt x="106" y="29"/>
                  </a:cubicBezTo>
                  <a:lnTo>
                    <a:pt x="103" y="29"/>
                  </a:lnTo>
                  <a:close/>
                  <a:moveTo>
                    <a:pt x="104" y="8"/>
                  </a:moveTo>
                  <a:cubicBezTo>
                    <a:pt x="104" y="8"/>
                    <a:pt x="104" y="8"/>
                    <a:pt x="104" y="8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8"/>
                    <a:pt x="103" y="8"/>
                    <a:pt x="103" y="8"/>
                  </a:cubicBezTo>
                  <a:lnTo>
                    <a:pt x="104" y="8"/>
                  </a:lnTo>
                  <a:close/>
                  <a:moveTo>
                    <a:pt x="104" y="3"/>
                  </a:moveTo>
                  <a:cubicBezTo>
                    <a:pt x="104" y="3"/>
                    <a:pt x="104" y="3"/>
                    <a:pt x="104" y="3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04" y="5"/>
                    <a:pt x="104" y="5"/>
                    <a:pt x="104" y="5"/>
                  </a:cubicBezTo>
                  <a:lnTo>
                    <a:pt x="104" y="3"/>
                  </a:lnTo>
                  <a:close/>
                  <a:moveTo>
                    <a:pt x="60" y="41"/>
                  </a:moveTo>
                  <a:cubicBezTo>
                    <a:pt x="60" y="41"/>
                    <a:pt x="60" y="41"/>
                    <a:pt x="60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0" y="41"/>
                    <a:pt x="60" y="41"/>
                    <a:pt x="60" y="41"/>
                  </a:cubicBezTo>
                  <a:close/>
                  <a:moveTo>
                    <a:pt x="100" y="23"/>
                  </a:moveTo>
                  <a:cubicBezTo>
                    <a:pt x="100" y="23"/>
                    <a:pt x="100" y="23"/>
                    <a:pt x="100" y="23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2"/>
                    <a:pt x="101" y="22"/>
                    <a:pt x="101" y="22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0" y="21"/>
                    <a:pt x="100" y="21"/>
                    <a:pt x="100" y="21"/>
                  </a:cubicBezTo>
                  <a:lnTo>
                    <a:pt x="100" y="23"/>
                  </a:lnTo>
                  <a:close/>
                  <a:moveTo>
                    <a:pt x="100" y="20"/>
                  </a:moveTo>
                  <a:cubicBezTo>
                    <a:pt x="100" y="20"/>
                    <a:pt x="100" y="20"/>
                    <a:pt x="100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0" y="18"/>
                    <a:pt x="100" y="18"/>
                    <a:pt x="100" y="18"/>
                  </a:cubicBezTo>
                  <a:lnTo>
                    <a:pt x="100" y="20"/>
                  </a:lnTo>
                  <a:close/>
                  <a:moveTo>
                    <a:pt x="100" y="17"/>
                  </a:moveTo>
                  <a:cubicBezTo>
                    <a:pt x="100" y="17"/>
                    <a:pt x="100" y="17"/>
                    <a:pt x="100" y="17"/>
                  </a:cubicBezTo>
                  <a:cubicBezTo>
                    <a:pt x="101" y="17"/>
                    <a:pt x="101" y="17"/>
                    <a:pt x="101" y="17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0" y="15"/>
                    <a:pt x="100" y="15"/>
                    <a:pt x="100" y="15"/>
                  </a:cubicBezTo>
                  <a:lnTo>
                    <a:pt x="100" y="17"/>
                  </a:lnTo>
                  <a:close/>
                  <a:moveTo>
                    <a:pt x="71" y="42"/>
                  </a:moveTo>
                  <a:cubicBezTo>
                    <a:pt x="71" y="42"/>
                    <a:pt x="71" y="42"/>
                    <a:pt x="71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1" y="41"/>
                    <a:pt x="71" y="41"/>
                    <a:pt x="71" y="41"/>
                  </a:cubicBezTo>
                  <a:lnTo>
                    <a:pt x="71" y="42"/>
                  </a:lnTo>
                  <a:close/>
                  <a:moveTo>
                    <a:pt x="104" y="26"/>
                  </a:moveTo>
                  <a:cubicBezTo>
                    <a:pt x="104" y="26"/>
                    <a:pt x="104" y="26"/>
                    <a:pt x="104" y="26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3" y="26"/>
                    <a:pt x="103" y="26"/>
                    <a:pt x="103" y="26"/>
                  </a:cubicBezTo>
                  <a:lnTo>
                    <a:pt x="104" y="26"/>
                  </a:lnTo>
                  <a:close/>
                  <a:moveTo>
                    <a:pt x="104" y="11"/>
                  </a:moveTo>
                  <a:cubicBezTo>
                    <a:pt x="104" y="11"/>
                    <a:pt x="104" y="11"/>
                    <a:pt x="104" y="11"/>
                  </a:cubicBezTo>
                  <a:cubicBezTo>
                    <a:pt x="104" y="9"/>
                    <a:pt x="104" y="9"/>
                    <a:pt x="104" y="9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6" y="8"/>
                    <a:pt x="106" y="8"/>
                    <a:pt x="106" y="8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11"/>
                    <a:pt x="103" y="11"/>
                    <a:pt x="103" y="11"/>
                  </a:cubicBezTo>
                  <a:lnTo>
                    <a:pt x="104" y="11"/>
                  </a:lnTo>
                  <a:close/>
                  <a:moveTo>
                    <a:pt x="104" y="23"/>
                  </a:moveTo>
                  <a:cubicBezTo>
                    <a:pt x="104" y="23"/>
                    <a:pt x="104" y="23"/>
                    <a:pt x="104" y="23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3"/>
                    <a:pt x="103" y="23"/>
                    <a:pt x="103" y="23"/>
                  </a:cubicBezTo>
                  <a:lnTo>
                    <a:pt x="104" y="23"/>
                  </a:lnTo>
                  <a:close/>
                  <a:moveTo>
                    <a:pt x="104" y="29"/>
                  </a:moveTo>
                  <a:cubicBezTo>
                    <a:pt x="104" y="29"/>
                    <a:pt x="104" y="29"/>
                    <a:pt x="104" y="29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9"/>
                    <a:pt x="103" y="29"/>
                    <a:pt x="103" y="29"/>
                  </a:cubicBezTo>
                  <a:lnTo>
                    <a:pt x="104" y="29"/>
                  </a:lnTo>
                  <a:close/>
                  <a:moveTo>
                    <a:pt x="104" y="14"/>
                  </a:moveTo>
                  <a:cubicBezTo>
                    <a:pt x="104" y="14"/>
                    <a:pt x="104" y="14"/>
                    <a:pt x="104" y="14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3" y="14"/>
                    <a:pt x="103" y="14"/>
                    <a:pt x="103" y="14"/>
                  </a:cubicBezTo>
                  <a:lnTo>
                    <a:pt x="104" y="14"/>
                  </a:lnTo>
                  <a:close/>
                  <a:moveTo>
                    <a:pt x="104" y="20"/>
                  </a:moveTo>
                  <a:cubicBezTo>
                    <a:pt x="104" y="20"/>
                    <a:pt x="104" y="20"/>
                    <a:pt x="104" y="20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20"/>
                    <a:pt x="103" y="20"/>
                    <a:pt x="103" y="20"/>
                  </a:cubicBezTo>
                  <a:lnTo>
                    <a:pt x="104" y="20"/>
                  </a:lnTo>
                  <a:close/>
                  <a:moveTo>
                    <a:pt x="104" y="17"/>
                  </a:moveTo>
                  <a:cubicBezTo>
                    <a:pt x="104" y="17"/>
                    <a:pt x="104" y="17"/>
                    <a:pt x="104" y="17"/>
                  </a:cubicBezTo>
                  <a:cubicBezTo>
                    <a:pt x="104" y="15"/>
                    <a:pt x="104" y="15"/>
                    <a:pt x="104" y="15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7"/>
                    <a:pt x="103" y="17"/>
                    <a:pt x="103" y="17"/>
                  </a:cubicBezTo>
                  <a:lnTo>
                    <a:pt x="104" y="17"/>
                  </a:lnTo>
                  <a:close/>
                  <a:moveTo>
                    <a:pt x="103" y="3"/>
                  </a:moveTo>
                  <a:cubicBezTo>
                    <a:pt x="103" y="3"/>
                    <a:pt x="103" y="3"/>
                    <a:pt x="103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3"/>
                    <a:pt x="103" y="3"/>
                    <a:pt x="103" y="3"/>
                  </a:cubicBezTo>
                  <a:close/>
                  <a:moveTo>
                    <a:pt x="103" y="5"/>
                  </a:moveTo>
                  <a:cubicBezTo>
                    <a:pt x="103" y="5"/>
                    <a:pt x="103" y="5"/>
                    <a:pt x="103" y="5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103" y="3"/>
                    <a:pt x="103" y="3"/>
                    <a:pt x="103" y="3"/>
                  </a:cubicBezTo>
                  <a:lnTo>
                    <a:pt x="103" y="5"/>
                  </a:lnTo>
                  <a:close/>
                  <a:moveTo>
                    <a:pt x="67" y="42"/>
                  </a:moveTo>
                  <a:cubicBezTo>
                    <a:pt x="67" y="42"/>
                    <a:pt x="67" y="42"/>
                    <a:pt x="67" y="42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67" y="41"/>
                    <a:pt x="67" y="41"/>
                    <a:pt x="67" y="41"/>
                  </a:cubicBezTo>
                  <a:lnTo>
                    <a:pt x="67" y="42"/>
                  </a:lnTo>
                  <a:close/>
                  <a:moveTo>
                    <a:pt x="67" y="43"/>
                  </a:moveTo>
                  <a:cubicBezTo>
                    <a:pt x="67" y="43"/>
                    <a:pt x="67" y="43"/>
                    <a:pt x="67" y="43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67" y="42"/>
                    <a:pt x="67" y="42"/>
                    <a:pt x="67" y="42"/>
                  </a:cubicBezTo>
                  <a:lnTo>
                    <a:pt x="67" y="43"/>
                  </a:lnTo>
                  <a:close/>
                  <a:moveTo>
                    <a:pt x="67" y="43"/>
                  </a:moveTo>
                  <a:cubicBezTo>
                    <a:pt x="67" y="43"/>
                    <a:pt x="67" y="43"/>
                    <a:pt x="67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67" y="43"/>
                    <a:pt x="67" y="43"/>
                    <a:pt x="67" y="43"/>
                  </a:cubicBezTo>
                  <a:close/>
                  <a:moveTo>
                    <a:pt x="67" y="41"/>
                  </a:moveTo>
                  <a:cubicBezTo>
                    <a:pt x="67" y="41"/>
                    <a:pt x="67" y="41"/>
                    <a:pt x="67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67" y="41"/>
                    <a:pt x="67" y="41"/>
                    <a:pt x="67" y="41"/>
                  </a:cubicBezTo>
                  <a:close/>
                  <a:moveTo>
                    <a:pt x="71" y="37"/>
                  </a:moveTo>
                  <a:cubicBezTo>
                    <a:pt x="71" y="37"/>
                    <a:pt x="71" y="37"/>
                    <a:pt x="71" y="37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71" y="37"/>
                    <a:pt x="71" y="37"/>
                    <a:pt x="71" y="37"/>
                  </a:cubicBezTo>
                  <a:close/>
                  <a:moveTo>
                    <a:pt x="67" y="40"/>
                  </a:moveTo>
                  <a:cubicBezTo>
                    <a:pt x="67" y="40"/>
                    <a:pt x="67" y="40"/>
                    <a:pt x="67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67" y="40"/>
                    <a:pt x="67" y="40"/>
                    <a:pt x="67" y="40"/>
                  </a:cubicBezTo>
                  <a:close/>
                  <a:moveTo>
                    <a:pt x="6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0" y="41"/>
                    <a:pt x="60" y="41"/>
                    <a:pt x="60" y="41"/>
                  </a:cubicBezTo>
                  <a:lnTo>
                    <a:pt x="60" y="42"/>
                  </a:lnTo>
                  <a:close/>
                  <a:moveTo>
                    <a:pt x="67" y="39"/>
                  </a:moveTo>
                  <a:cubicBezTo>
                    <a:pt x="67" y="39"/>
                    <a:pt x="67" y="39"/>
                    <a:pt x="67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67" y="39"/>
                    <a:pt x="67" y="39"/>
                    <a:pt x="67" y="39"/>
                  </a:cubicBez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1" y="39"/>
                    <a:pt x="71" y="39"/>
                    <a:pt x="71" y="39"/>
                  </a:cubicBezTo>
                  <a:close/>
                  <a:moveTo>
                    <a:pt x="71" y="40"/>
                  </a:moveTo>
                  <a:cubicBezTo>
                    <a:pt x="71" y="40"/>
                    <a:pt x="71" y="40"/>
                    <a:pt x="71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1" y="40"/>
                    <a:pt x="71" y="40"/>
                    <a:pt x="71" y="40"/>
                  </a:cubicBezTo>
                  <a:close/>
                  <a:moveTo>
                    <a:pt x="71" y="41"/>
                  </a:moveTo>
                  <a:cubicBezTo>
                    <a:pt x="71" y="41"/>
                    <a:pt x="71" y="41"/>
                    <a:pt x="71" y="41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1" y="41"/>
                    <a:pt x="71" y="41"/>
                    <a:pt x="71" y="41"/>
                  </a:cubicBez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1" y="38"/>
                    <a:pt x="71" y="38"/>
                    <a:pt x="71" y="38"/>
                  </a:cubicBezTo>
                  <a:lnTo>
                    <a:pt x="71" y="39"/>
                  </a:lnTo>
                  <a:close/>
                  <a:moveTo>
                    <a:pt x="67" y="45"/>
                  </a:moveTo>
                  <a:cubicBezTo>
                    <a:pt x="67" y="45"/>
                    <a:pt x="67" y="45"/>
                    <a:pt x="67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67" y="45"/>
                    <a:pt x="67" y="45"/>
                    <a:pt x="67" y="45"/>
                  </a:cubicBezTo>
                  <a:close/>
                  <a:moveTo>
                    <a:pt x="74" y="37"/>
                  </a:moveTo>
                  <a:cubicBezTo>
                    <a:pt x="74" y="37"/>
                    <a:pt x="74" y="37"/>
                    <a:pt x="74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4" y="37"/>
                    <a:pt x="74" y="37"/>
                    <a:pt x="74" y="37"/>
                  </a:cubicBezTo>
                  <a:close/>
                  <a:moveTo>
                    <a:pt x="67" y="44"/>
                  </a:moveTo>
                  <a:cubicBezTo>
                    <a:pt x="67" y="44"/>
                    <a:pt x="67" y="44"/>
                    <a:pt x="67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67" y="44"/>
                    <a:pt x="67" y="44"/>
                    <a:pt x="67" y="44"/>
                  </a:cubicBezTo>
                  <a:close/>
                  <a:moveTo>
                    <a:pt x="67" y="39"/>
                  </a:moveTo>
                  <a:cubicBezTo>
                    <a:pt x="67" y="39"/>
                    <a:pt x="67" y="39"/>
                    <a:pt x="67" y="39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67" y="38"/>
                    <a:pt x="67" y="38"/>
                    <a:pt x="67" y="38"/>
                  </a:cubicBezTo>
                  <a:lnTo>
                    <a:pt x="67" y="39"/>
                  </a:lnTo>
                  <a:close/>
                  <a:moveTo>
                    <a:pt x="60" y="46"/>
                  </a:moveTo>
                  <a:cubicBezTo>
                    <a:pt x="60" y="46"/>
                    <a:pt x="60" y="46"/>
                    <a:pt x="60" y="46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0" y="45"/>
                    <a:pt x="60" y="45"/>
                    <a:pt x="60" y="45"/>
                  </a:cubicBezTo>
                  <a:lnTo>
                    <a:pt x="60" y="46"/>
                  </a:lnTo>
                  <a:close/>
                  <a:moveTo>
                    <a:pt x="60" y="45"/>
                  </a:moveTo>
                  <a:cubicBezTo>
                    <a:pt x="60" y="45"/>
                    <a:pt x="60" y="45"/>
                    <a:pt x="60" y="45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0" y="44"/>
                    <a:pt x="60" y="44"/>
                    <a:pt x="60" y="44"/>
                  </a:cubicBezTo>
                  <a:lnTo>
                    <a:pt x="60" y="45"/>
                  </a:lnTo>
                  <a:close/>
                  <a:moveTo>
                    <a:pt x="67" y="38"/>
                  </a:moveTo>
                  <a:cubicBezTo>
                    <a:pt x="67" y="38"/>
                    <a:pt x="67" y="38"/>
                    <a:pt x="67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7" y="38"/>
                    <a:pt x="67" y="38"/>
                    <a:pt x="67" y="38"/>
                  </a:cubicBezTo>
                  <a:close/>
                  <a:moveTo>
                    <a:pt x="64" y="39"/>
                  </a:moveTo>
                  <a:cubicBezTo>
                    <a:pt x="64" y="39"/>
                    <a:pt x="64" y="39"/>
                    <a:pt x="64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4" y="39"/>
                    <a:pt x="64" y="39"/>
                    <a:pt x="64" y="39"/>
                  </a:cubicBezTo>
                  <a:close/>
                  <a:moveTo>
                    <a:pt x="6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0" y="42"/>
                    <a:pt x="60" y="42"/>
                    <a:pt x="60" y="42"/>
                  </a:cubicBezTo>
                  <a:close/>
                  <a:moveTo>
                    <a:pt x="60" y="44"/>
                  </a:moveTo>
                  <a:cubicBezTo>
                    <a:pt x="60" y="44"/>
                    <a:pt x="60" y="44"/>
                    <a:pt x="60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0" y="44"/>
                    <a:pt x="60" y="44"/>
                    <a:pt x="60" y="44"/>
                  </a:cubicBezTo>
                  <a:close/>
                  <a:moveTo>
                    <a:pt x="60" y="43"/>
                  </a:moveTo>
                  <a:cubicBezTo>
                    <a:pt x="60" y="43"/>
                    <a:pt x="60" y="43"/>
                    <a:pt x="60" y="43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0" y="43"/>
                    <a:pt x="60" y="43"/>
                    <a:pt x="60" y="43"/>
                  </a:cubicBezTo>
                  <a:close/>
                  <a:moveTo>
                    <a:pt x="64" y="43"/>
                  </a:moveTo>
                  <a:cubicBezTo>
                    <a:pt x="64" y="43"/>
                    <a:pt x="64" y="43"/>
                    <a:pt x="64" y="43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4" y="43"/>
                    <a:pt x="64" y="43"/>
                    <a:pt x="64" y="43"/>
                  </a:cubicBezTo>
                  <a:close/>
                  <a:moveTo>
                    <a:pt x="64" y="45"/>
                  </a:moveTo>
                  <a:cubicBezTo>
                    <a:pt x="64" y="45"/>
                    <a:pt x="64" y="45"/>
                    <a:pt x="64" y="4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4" y="45"/>
                    <a:pt x="64" y="45"/>
                    <a:pt x="64" y="45"/>
                  </a:cubicBezTo>
                  <a:close/>
                  <a:moveTo>
                    <a:pt x="64" y="40"/>
                  </a:moveTo>
                  <a:cubicBezTo>
                    <a:pt x="64" y="40"/>
                    <a:pt x="64" y="40"/>
                    <a:pt x="64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4" y="40"/>
                    <a:pt x="64" y="40"/>
                    <a:pt x="64" y="40"/>
                  </a:cubicBezTo>
                  <a:close/>
                  <a:moveTo>
                    <a:pt x="64" y="45"/>
                  </a:moveTo>
                  <a:cubicBezTo>
                    <a:pt x="64" y="45"/>
                    <a:pt x="64" y="45"/>
                    <a:pt x="64" y="45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4" y="44"/>
                    <a:pt x="64" y="44"/>
                    <a:pt x="64" y="44"/>
                  </a:cubicBezTo>
                  <a:lnTo>
                    <a:pt x="64" y="45"/>
                  </a:lnTo>
                  <a:close/>
                  <a:moveTo>
                    <a:pt x="64" y="44"/>
                  </a:moveTo>
                  <a:cubicBezTo>
                    <a:pt x="64" y="44"/>
                    <a:pt x="64" y="44"/>
                    <a:pt x="64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4" y="43"/>
                    <a:pt x="64" y="43"/>
                    <a:pt x="64" y="43"/>
                  </a:cubicBezTo>
                  <a:lnTo>
                    <a:pt x="64" y="44"/>
                  </a:lnTo>
                  <a:close/>
                  <a:moveTo>
                    <a:pt x="64" y="41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4" y="40"/>
                    <a:pt x="64" y="40"/>
                    <a:pt x="64" y="40"/>
                  </a:cubicBezTo>
                  <a:lnTo>
                    <a:pt x="64" y="41"/>
                  </a:lnTo>
                  <a:close/>
                  <a:moveTo>
                    <a:pt x="64" y="42"/>
                  </a:moveTo>
                  <a:cubicBezTo>
                    <a:pt x="64" y="42"/>
                    <a:pt x="64" y="42"/>
                    <a:pt x="64" y="42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4" y="41"/>
                    <a:pt x="64" y="41"/>
                    <a:pt x="64" y="41"/>
                  </a:cubicBezTo>
                  <a:lnTo>
                    <a:pt x="64" y="42"/>
                  </a:lnTo>
                  <a:close/>
                  <a:moveTo>
                    <a:pt x="64" y="42"/>
                  </a:moveTo>
                  <a:cubicBezTo>
                    <a:pt x="64" y="42"/>
                    <a:pt x="64" y="42"/>
                    <a:pt x="64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4" y="42"/>
                    <a:pt x="64" y="42"/>
                    <a:pt x="64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193" y="4158"/>
              <a:ext cx="482" cy="141"/>
            </a:xfrm>
            <a:custGeom>
              <a:avLst/>
              <a:gdLst>
                <a:gd name="T0" fmla="*/ 0 w 186"/>
                <a:gd name="T1" fmla="*/ 53 h 53"/>
                <a:gd name="T2" fmla="*/ 81 w 186"/>
                <a:gd name="T3" fmla="*/ 11 h 53"/>
                <a:gd name="T4" fmla="*/ 155 w 186"/>
                <a:gd name="T5" fmla="*/ 31 h 53"/>
                <a:gd name="T6" fmla="*/ 76 w 186"/>
                <a:gd name="T7" fmla="*/ 4 h 53"/>
                <a:gd name="T8" fmla="*/ 96 w 186"/>
                <a:gd name="T9" fmla="*/ 49 h 53"/>
                <a:gd name="T10" fmla="*/ 95 w 186"/>
                <a:gd name="T11" fmla="*/ 52 h 53"/>
                <a:gd name="T12" fmla="*/ 154 w 186"/>
                <a:gd name="T13" fmla="*/ 15 h 53"/>
                <a:gd name="T14" fmla="*/ 99 w 186"/>
                <a:gd name="T15" fmla="*/ 17 h 53"/>
                <a:gd name="T16" fmla="*/ 18 w 186"/>
                <a:gd name="T17" fmla="*/ 19 h 53"/>
                <a:gd name="T18" fmla="*/ 15 w 186"/>
                <a:gd name="T19" fmla="*/ 21 h 53"/>
                <a:gd name="T20" fmla="*/ 19 w 186"/>
                <a:gd name="T21" fmla="*/ 20 h 53"/>
                <a:gd name="T22" fmla="*/ 23 w 186"/>
                <a:gd name="T23" fmla="*/ 32 h 53"/>
                <a:gd name="T24" fmla="*/ 25 w 186"/>
                <a:gd name="T25" fmla="*/ 32 h 53"/>
                <a:gd name="T26" fmla="*/ 29 w 186"/>
                <a:gd name="T27" fmla="*/ 17 h 53"/>
                <a:gd name="T28" fmla="*/ 49 w 186"/>
                <a:gd name="T29" fmla="*/ 18 h 53"/>
                <a:gd name="T30" fmla="*/ 59 w 186"/>
                <a:gd name="T31" fmla="*/ 4 h 53"/>
                <a:gd name="T32" fmla="*/ 31 w 186"/>
                <a:gd name="T33" fmla="*/ 2 h 53"/>
                <a:gd name="T34" fmla="*/ 22 w 186"/>
                <a:gd name="T35" fmla="*/ 5 h 53"/>
                <a:gd name="T36" fmla="*/ 67 w 186"/>
                <a:gd name="T37" fmla="*/ 31 h 53"/>
                <a:gd name="T38" fmla="*/ 75 w 186"/>
                <a:gd name="T39" fmla="*/ 31 h 53"/>
                <a:gd name="T40" fmla="*/ 78 w 186"/>
                <a:gd name="T41" fmla="*/ 29 h 53"/>
                <a:gd name="T42" fmla="*/ 83 w 186"/>
                <a:gd name="T43" fmla="*/ 26 h 53"/>
                <a:gd name="T44" fmla="*/ 93 w 186"/>
                <a:gd name="T45" fmla="*/ 19 h 53"/>
                <a:gd name="T46" fmla="*/ 103 w 186"/>
                <a:gd name="T47" fmla="*/ 17 h 53"/>
                <a:gd name="T48" fmla="*/ 107 w 186"/>
                <a:gd name="T49" fmla="*/ 21 h 53"/>
                <a:gd name="T50" fmla="*/ 117 w 186"/>
                <a:gd name="T51" fmla="*/ 21 h 53"/>
                <a:gd name="T52" fmla="*/ 20 w 186"/>
                <a:gd name="T53" fmla="*/ 35 h 53"/>
                <a:gd name="T54" fmla="*/ 28 w 186"/>
                <a:gd name="T55" fmla="*/ 41 h 53"/>
                <a:gd name="T56" fmla="*/ 31 w 186"/>
                <a:gd name="T57" fmla="*/ 41 h 53"/>
                <a:gd name="T58" fmla="*/ 33 w 186"/>
                <a:gd name="T59" fmla="*/ 35 h 53"/>
                <a:gd name="T60" fmla="*/ 36 w 186"/>
                <a:gd name="T61" fmla="*/ 47 h 53"/>
                <a:gd name="T62" fmla="*/ 40 w 186"/>
                <a:gd name="T63" fmla="*/ 47 h 53"/>
                <a:gd name="T64" fmla="*/ 41 w 186"/>
                <a:gd name="T65" fmla="*/ 41 h 53"/>
                <a:gd name="T66" fmla="*/ 43 w 186"/>
                <a:gd name="T67" fmla="*/ 48 h 53"/>
                <a:gd name="T68" fmla="*/ 46 w 186"/>
                <a:gd name="T69" fmla="*/ 48 h 53"/>
                <a:gd name="T70" fmla="*/ 49 w 186"/>
                <a:gd name="T71" fmla="*/ 48 h 53"/>
                <a:gd name="T72" fmla="*/ 52 w 186"/>
                <a:gd name="T73" fmla="*/ 41 h 53"/>
                <a:gd name="T74" fmla="*/ 55 w 186"/>
                <a:gd name="T75" fmla="*/ 48 h 53"/>
                <a:gd name="T76" fmla="*/ 57 w 186"/>
                <a:gd name="T77" fmla="*/ 41 h 53"/>
                <a:gd name="T78" fmla="*/ 61 w 186"/>
                <a:gd name="T79" fmla="*/ 48 h 53"/>
                <a:gd name="T80" fmla="*/ 64 w 186"/>
                <a:gd name="T81" fmla="*/ 41 h 53"/>
                <a:gd name="T82" fmla="*/ 71 w 186"/>
                <a:gd name="T83" fmla="*/ 41 h 53"/>
                <a:gd name="T84" fmla="*/ 77 w 186"/>
                <a:gd name="T85" fmla="*/ 33 h 53"/>
                <a:gd name="T86" fmla="*/ 84 w 186"/>
                <a:gd name="T87" fmla="*/ 48 h 53"/>
                <a:gd name="T88" fmla="*/ 89 w 186"/>
                <a:gd name="T89" fmla="*/ 33 h 53"/>
                <a:gd name="T90" fmla="*/ 99 w 186"/>
                <a:gd name="T91" fmla="*/ 41 h 53"/>
                <a:gd name="T92" fmla="*/ 105 w 186"/>
                <a:gd name="T93" fmla="*/ 34 h 53"/>
                <a:gd name="T94" fmla="*/ 112 w 186"/>
                <a:gd name="T95" fmla="*/ 48 h 53"/>
                <a:gd name="T96" fmla="*/ 114 w 186"/>
                <a:gd name="T97" fmla="*/ 48 h 53"/>
                <a:gd name="T98" fmla="*/ 117 w 186"/>
                <a:gd name="T99" fmla="*/ 34 h 53"/>
                <a:gd name="T100" fmla="*/ 143 w 186"/>
                <a:gd name="T101" fmla="*/ 18 h 53"/>
                <a:gd name="T102" fmla="*/ 141 w 186"/>
                <a:gd name="T103" fmla="*/ 17 h 53"/>
                <a:gd name="T104" fmla="*/ 134 w 186"/>
                <a:gd name="T105" fmla="*/ 33 h 53"/>
                <a:gd name="T106" fmla="*/ 127 w 186"/>
                <a:gd name="T107" fmla="*/ 32 h 53"/>
                <a:gd name="T108" fmla="*/ 123 w 186"/>
                <a:gd name="T109" fmla="*/ 22 h 53"/>
                <a:gd name="T110" fmla="*/ 120 w 186"/>
                <a:gd name="T111" fmla="*/ 18 h 53"/>
                <a:gd name="T112" fmla="*/ 122 w 186"/>
                <a:gd name="T113" fmla="*/ 41 h 53"/>
                <a:gd name="T114" fmla="*/ 125 w 186"/>
                <a:gd name="T115" fmla="*/ 33 h 53"/>
                <a:gd name="T116" fmla="*/ 155 w 186"/>
                <a:gd name="T117" fmla="*/ 49 h 53"/>
                <a:gd name="T118" fmla="*/ 162 w 186"/>
                <a:gd name="T119" fmla="*/ 40 h 53"/>
                <a:gd name="T120" fmla="*/ 162 w 186"/>
                <a:gd name="T121" fmla="*/ 40 h 53"/>
                <a:gd name="T122" fmla="*/ 177 w 186"/>
                <a:gd name="T123" fmla="*/ 49 h 53"/>
                <a:gd name="T124" fmla="*/ 181 w 186"/>
                <a:gd name="T125" fmla="*/ 4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6" h="53">
                  <a:moveTo>
                    <a:pt x="3" y="53"/>
                  </a:moveTo>
                  <a:cubicBezTo>
                    <a:pt x="94" y="51"/>
                    <a:pt x="94" y="51"/>
                    <a:pt x="94" y="5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3" y="52"/>
                    <a:pt x="3" y="52"/>
                    <a:pt x="3" y="52"/>
                  </a:cubicBezTo>
                  <a:lnTo>
                    <a:pt x="3" y="53"/>
                  </a:lnTo>
                  <a:close/>
                  <a:moveTo>
                    <a:pt x="4" y="50"/>
                  </a:moveTo>
                  <a:cubicBezTo>
                    <a:pt x="4" y="50"/>
                    <a:pt x="4" y="50"/>
                    <a:pt x="4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3" y="51"/>
                    <a:pt x="3" y="51"/>
                    <a:pt x="3" y="51"/>
                  </a:cubicBezTo>
                  <a:lnTo>
                    <a:pt x="4" y="50"/>
                  </a:lnTo>
                  <a:close/>
                  <a:moveTo>
                    <a:pt x="3" y="50"/>
                  </a:moveTo>
                  <a:cubicBezTo>
                    <a:pt x="3" y="50"/>
                    <a:pt x="3" y="50"/>
                    <a:pt x="3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0"/>
                    <a:pt x="2" y="50"/>
                    <a:pt x="2" y="50"/>
                  </a:cubicBezTo>
                  <a:lnTo>
                    <a:pt x="3" y="50"/>
                  </a:ln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6" y="49"/>
                    <a:pt x="5" y="49"/>
                    <a:pt x="5" y="49"/>
                  </a:cubicBezTo>
                  <a:cubicBezTo>
                    <a:pt x="5" y="51"/>
                    <a:pt x="5" y="51"/>
                    <a:pt x="5" y="51"/>
                  </a:cubicBezTo>
                  <a:lnTo>
                    <a:pt x="5" y="49"/>
                  </a:lnTo>
                  <a:close/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9" y="47"/>
                    <a:pt x="9" y="47"/>
                    <a:pt x="9" y="47"/>
                  </a:cubicBezTo>
                  <a:lnTo>
                    <a:pt x="10" y="47"/>
                  </a:lnTo>
                  <a:close/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0" y="53"/>
                    <a:pt x="0" y="53"/>
                    <a:pt x="0" y="53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5" y="51"/>
                    <a:pt x="5" y="51"/>
                    <a:pt x="5" y="51"/>
                  </a:cubicBezTo>
                  <a:lnTo>
                    <a:pt x="5" y="52"/>
                  </a:lnTo>
                  <a:close/>
                  <a:moveTo>
                    <a:pt x="76" y="7"/>
                  </a:moveTo>
                  <a:cubicBezTo>
                    <a:pt x="76" y="7"/>
                    <a:pt x="76" y="7"/>
                    <a:pt x="76" y="7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9"/>
                    <a:pt x="78" y="8"/>
                    <a:pt x="77" y="8"/>
                  </a:cubicBezTo>
                  <a:cubicBezTo>
                    <a:pt x="76" y="7"/>
                    <a:pt x="76" y="7"/>
                    <a:pt x="76" y="7"/>
                  </a:cubicBezTo>
                  <a:close/>
                  <a:moveTo>
                    <a:pt x="99" y="13"/>
                  </a:moveTo>
                  <a:cubicBezTo>
                    <a:pt x="99" y="13"/>
                    <a:pt x="99" y="13"/>
                    <a:pt x="99" y="13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102" y="13"/>
                    <a:pt x="102" y="13"/>
                    <a:pt x="102" y="13"/>
                  </a:cubicBezTo>
                  <a:lnTo>
                    <a:pt x="99" y="13"/>
                  </a:lnTo>
                  <a:close/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8" y="48"/>
                    <a:pt x="8" y="48"/>
                    <a:pt x="8" y="48"/>
                  </a:cubicBezTo>
                  <a:lnTo>
                    <a:pt x="10" y="48"/>
                  </a:lnTo>
                  <a:close/>
                  <a:moveTo>
                    <a:pt x="87" y="12"/>
                  </a:moveTo>
                  <a:cubicBezTo>
                    <a:pt x="87" y="12"/>
                    <a:pt x="87" y="12"/>
                    <a:pt x="87" y="12"/>
                  </a:cubicBezTo>
                  <a:cubicBezTo>
                    <a:pt x="87" y="12"/>
                    <a:pt x="85" y="11"/>
                    <a:pt x="84" y="11"/>
                  </a:cubicBezTo>
                  <a:cubicBezTo>
                    <a:pt x="83" y="11"/>
                    <a:pt x="81" y="10"/>
                    <a:pt x="81" y="10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1" y="11"/>
                    <a:pt x="82" y="12"/>
                    <a:pt x="83" y="12"/>
                  </a:cubicBezTo>
                  <a:cubicBezTo>
                    <a:pt x="85" y="13"/>
                    <a:pt x="87" y="13"/>
                    <a:pt x="87" y="13"/>
                  </a:cubicBezTo>
                  <a:lnTo>
                    <a:pt x="87" y="12"/>
                  </a:lnTo>
                  <a:close/>
                  <a:moveTo>
                    <a:pt x="92" y="13"/>
                  </a:moveTo>
                  <a:cubicBezTo>
                    <a:pt x="92" y="13"/>
                    <a:pt x="92" y="13"/>
                    <a:pt x="92" y="13"/>
                  </a:cubicBezTo>
                  <a:cubicBezTo>
                    <a:pt x="91" y="12"/>
                    <a:pt x="88" y="12"/>
                    <a:pt x="88" y="12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3" y="13"/>
                    <a:pt x="92" y="13"/>
                  </a:cubicBez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11" y="50"/>
                    <a:pt x="11" y="50"/>
                  </a:cubicBezTo>
                  <a:close/>
                  <a:moveTo>
                    <a:pt x="181" y="49"/>
                  </a:moveTo>
                  <a:cubicBezTo>
                    <a:pt x="181" y="49"/>
                    <a:pt x="181" y="49"/>
                    <a:pt x="181" y="49"/>
                  </a:cubicBezTo>
                  <a:cubicBezTo>
                    <a:pt x="181" y="40"/>
                    <a:pt x="181" y="40"/>
                    <a:pt x="181" y="40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83" y="49"/>
                    <a:pt x="183" y="49"/>
                    <a:pt x="183" y="49"/>
                  </a:cubicBezTo>
                  <a:cubicBezTo>
                    <a:pt x="183" y="49"/>
                    <a:pt x="183" y="49"/>
                    <a:pt x="183" y="49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6" y="32"/>
                    <a:pt x="155" y="32"/>
                    <a:pt x="155" y="32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4" y="40"/>
                    <a:pt x="154" y="40"/>
                    <a:pt x="154" y="40"/>
                  </a:cubicBezTo>
                  <a:cubicBezTo>
                    <a:pt x="154" y="40"/>
                    <a:pt x="154" y="40"/>
                    <a:pt x="154" y="39"/>
                  </a:cubicBezTo>
                  <a:cubicBezTo>
                    <a:pt x="154" y="37"/>
                    <a:pt x="154" y="32"/>
                    <a:pt x="154" y="32"/>
                  </a:cubicBezTo>
                  <a:cubicBezTo>
                    <a:pt x="154" y="32"/>
                    <a:pt x="151" y="32"/>
                    <a:pt x="148" y="31"/>
                  </a:cubicBezTo>
                  <a:cubicBezTo>
                    <a:pt x="145" y="31"/>
                    <a:pt x="143" y="31"/>
                    <a:pt x="143" y="31"/>
                  </a:cubicBezTo>
                  <a:cubicBezTo>
                    <a:pt x="143" y="31"/>
                    <a:pt x="143" y="38"/>
                    <a:pt x="143" y="40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86" y="30"/>
                    <a:pt x="186" y="30"/>
                    <a:pt x="186" y="30"/>
                  </a:cubicBezTo>
                  <a:cubicBezTo>
                    <a:pt x="173" y="30"/>
                    <a:pt x="173" y="30"/>
                    <a:pt x="173" y="30"/>
                  </a:cubicBezTo>
                  <a:cubicBezTo>
                    <a:pt x="170" y="10"/>
                    <a:pt x="170" y="10"/>
                    <a:pt x="170" y="10"/>
                  </a:cubicBezTo>
                  <a:cubicBezTo>
                    <a:pt x="170" y="10"/>
                    <a:pt x="167" y="10"/>
                    <a:pt x="165" y="10"/>
                  </a:cubicBezTo>
                  <a:cubicBezTo>
                    <a:pt x="163" y="10"/>
                    <a:pt x="159" y="10"/>
                    <a:pt x="159" y="10"/>
                  </a:cubicBezTo>
                  <a:cubicBezTo>
                    <a:pt x="159" y="10"/>
                    <a:pt x="159" y="10"/>
                    <a:pt x="159" y="10"/>
                  </a:cubicBezTo>
                  <a:cubicBezTo>
                    <a:pt x="159" y="13"/>
                    <a:pt x="159" y="13"/>
                    <a:pt x="159" y="13"/>
                  </a:cubicBezTo>
                  <a:cubicBezTo>
                    <a:pt x="158" y="13"/>
                    <a:pt x="158" y="13"/>
                    <a:pt x="156" y="14"/>
                  </a:cubicBezTo>
                  <a:cubicBezTo>
                    <a:pt x="154" y="14"/>
                    <a:pt x="154" y="15"/>
                    <a:pt x="154" y="15"/>
                  </a:cubicBezTo>
                  <a:cubicBezTo>
                    <a:pt x="154" y="21"/>
                    <a:pt x="154" y="21"/>
                    <a:pt x="154" y="21"/>
                  </a:cubicBezTo>
                  <a:cubicBezTo>
                    <a:pt x="153" y="22"/>
                    <a:pt x="153" y="22"/>
                    <a:pt x="153" y="22"/>
                  </a:cubicBezTo>
                  <a:cubicBezTo>
                    <a:pt x="153" y="22"/>
                    <a:pt x="153" y="21"/>
                    <a:pt x="153" y="21"/>
                  </a:cubicBezTo>
                  <a:cubicBezTo>
                    <a:pt x="153" y="20"/>
                    <a:pt x="152" y="20"/>
                    <a:pt x="150" y="20"/>
                  </a:cubicBezTo>
                  <a:cubicBezTo>
                    <a:pt x="150" y="19"/>
                    <a:pt x="149" y="19"/>
                    <a:pt x="149" y="19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48" y="13"/>
                    <a:pt x="129" y="13"/>
                    <a:pt x="117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89" y="11"/>
                    <a:pt x="85" y="10"/>
                  </a:cubicBezTo>
                  <a:cubicBezTo>
                    <a:pt x="82" y="9"/>
                    <a:pt x="78" y="7"/>
                    <a:pt x="77" y="6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9" y="48"/>
                    <a:pt x="109" y="48"/>
                    <a:pt x="109" y="48"/>
                  </a:cubicBezTo>
                  <a:cubicBezTo>
                    <a:pt x="109" y="48"/>
                    <a:pt x="109" y="48"/>
                    <a:pt x="109" y="48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123" y="51"/>
                    <a:pt x="123" y="51"/>
                    <a:pt x="123" y="51"/>
                  </a:cubicBezTo>
                  <a:cubicBezTo>
                    <a:pt x="148" y="53"/>
                    <a:pt x="148" y="53"/>
                    <a:pt x="148" y="53"/>
                  </a:cubicBezTo>
                  <a:cubicBezTo>
                    <a:pt x="186" y="53"/>
                    <a:pt x="186" y="53"/>
                    <a:pt x="186" y="53"/>
                  </a:cubicBezTo>
                  <a:cubicBezTo>
                    <a:pt x="186" y="49"/>
                    <a:pt x="186" y="49"/>
                    <a:pt x="186" y="49"/>
                  </a:cubicBezTo>
                  <a:lnTo>
                    <a:pt x="181" y="49"/>
                  </a:lnTo>
                  <a:close/>
                  <a:moveTo>
                    <a:pt x="181" y="32"/>
                  </a:moveTo>
                  <a:cubicBezTo>
                    <a:pt x="181" y="32"/>
                    <a:pt x="181" y="32"/>
                    <a:pt x="181" y="32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81" y="40"/>
                    <a:pt x="181" y="40"/>
                    <a:pt x="181" y="40"/>
                  </a:cubicBezTo>
                  <a:lnTo>
                    <a:pt x="181" y="32"/>
                  </a:lnTo>
                  <a:close/>
                  <a:moveTo>
                    <a:pt x="160" y="10"/>
                  </a:moveTo>
                  <a:cubicBezTo>
                    <a:pt x="160" y="10"/>
                    <a:pt x="160" y="10"/>
                    <a:pt x="160" y="10"/>
                  </a:cubicBezTo>
                  <a:cubicBezTo>
                    <a:pt x="160" y="10"/>
                    <a:pt x="161" y="10"/>
                    <a:pt x="163" y="10"/>
                  </a:cubicBezTo>
                  <a:cubicBezTo>
                    <a:pt x="165" y="10"/>
                    <a:pt x="170" y="11"/>
                    <a:pt x="170" y="11"/>
                  </a:cubicBezTo>
                  <a:cubicBezTo>
                    <a:pt x="170" y="11"/>
                    <a:pt x="166" y="11"/>
                    <a:pt x="164" y="11"/>
                  </a:cubicBezTo>
                  <a:cubicBezTo>
                    <a:pt x="162" y="11"/>
                    <a:pt x="160" y="10"/>
                    <a:pt x="160" y="10"/>
                  </a:cubicBezTo>
                  <a:cubicBezTo>
                    <a:pt x="160" y="13"/>
                    <a:pt x="160" y="13"/>
                    <a:pt x="160" y="13"/>
                  </a:cubicBezTo>
                  <a:cubicBezTo>
                    <a:pt x="159" y="13"/>
                    <a:pt x="159" y="13"/>
                    <a:pt x="159" y="13"/>
                  </a:cubicBezTo>
                  <a:cubicBezTo>
                    <a:pt x="159" y="10"/>
                    <a:pt x="159" y="10"/>
                    <a:pt x="159" y="10"/>
                  </a:cubicBezTo>
                  <a:lnTo>
                    <a:pt x="160" y="10"/>
                  </a:lnTo>
                  <a:close/>
                  <a:moveTo>
                    <a:pt x="159" y="13"/>
                  </a:moveTo>
                  <a:cubicBezTo>
                    <a:pt x="159" y="13"/>
                    <a:pt x="159" y="13"/>
                    <a:pt x="159" y="13"/>
                  </a:cubicBezTo>
                  <a:cubicBezTo>
                    <a:pt x="164" y="12"/>
                    <a:pt x="170" y="11"/>
                    <a:pt x="170" y="11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69" y="11"/>
                    <a:pt x="169" y="11"/>
                    <a:pt x="169" y="11"/>
                  </a:cubicBezTo>
                  <a:cubicBezTo>
                    <a:pt x="169" y="11"/>
                    <a:pt x="162" y="13"/>
                    <a:pt x="159" y="14"/>
                  </a:cubicBezTo>
                  <a:cubicBezTo>
                    <a:pt x="156" y="15"/>
                    <a:pt x="155" y="16"/>
                    <a:pt x="155" y="16"/>
                  </a:cubicBezTo>
                  <a:cubicBezTo>
                    <a:pt x="155" y="29"/>
                    <a:pt x="155" y="29"/>
                    <a:pt x="155" y="29"/>
                  </a:cubicBezTo>
                  <a:cubicBezTo>
                    <a:pt x="154" y="15"/>
                    <a:pt x="154" y="15"/>
                    <a:pt x="154" y="15"/>
                  </a:cubicBezTo>
                  <a:cubicBezTo>
                    <a:pt x="154" y="15"/>
                    <a:pt x="154" y="14"/>
                    <a:pt x="159" y="13"/>
                  </a:cubicBez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4" y="21"/>
                  </a:cubicBezTo>
                  <a:lnTo>
                    <a:pt x="114" y="20"/>
                  </a:lnTo>
                  <a:close/>
                  <a:moveTo>
                    <a:pt x="112" y="17"/>
                  </a:moveTo>
                  <a:cubicBezTo>
                    <a:pt x="112" y="17"/>
                    <a:pt x="112" y="17"/>
                    <a:pt x="112" y="17"/>
                  </a:cubicBezTo>
                  <a:cubicBezTo>
                    <a:pt x="114" y="17"/>
                    <a:pt x="114" y="17"/>
                    <a:pt x="114" y="17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2" y="19"/>
                    <a:pt x="112" y="19"/>
                    <a:pt x="112" y="19"/>
                  </a:cubicBezTo>
                  <a:lnTo>
                    <a:pt x="112" y="17"/>
                  </a:lnTo>
                  <a:close/>
                  <a:moveTo>
                    <a:pt x="111" y="22"/>
                  </a:moveTo>
                  <a:cubicBezTo>
                    <a:pt x="111" y="22"/>
                    <a:pt x="111" y="22"/>
                    <a:pt x="111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1" y="23"/>
                    <a:pt x="111" y="23"/>
                    <a:pt x="111" y="23"/>
                  </a:cubicBezTo>
                  <a:lnTo>
                    <a:pt x="111" y="22"/>
                  </a:lnTo>
                  <a:close/>
                  <a:moveTo>
                    <a:pt x="109" y="19"/>
                  </a:moveTo>
                  <a:cubicBezTo>
                    <a:pt x="109" y="19"/>
                    <a:pt x="109" y="19"/>
                    <a:pt x="109" y="19"/>
                  </a:cubicBezTo>
                  <a:cubicBezTo>
                    <a:pt x="111" y="19"/>
                    <a:pt x="111" y="19"/>
                    <a:pt x="111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09" y="21"/>
                    <a:pt x="109" y="21"/>
                    <a:pt x="109" y="21"/>
                  </a:cubicBezTo>
                  <a:lnTo>
                    <a:pt x="109" y="19"/>
                  </a:lnTo>
                  <a:close/>
                  <a:moveTo>
                    <a:pt x="98" y="13"/>
                  </a:moveTo>
                  <a:cubicBezTo>
                    <a:pt x="98" y="13"/>
                    <a:pt x="98" y="13"/>
                    <a:pt x="98" y="13"/>
                  </a:cubicBezTo>
                  <a:cubicBezTo>
                    <a:pt x="100" y="13"/>
                    <a:pt x="103" y="13"/>
                    <a:pt x="105" y="13"/>
                  </a:cubicBezTo>
                  <a:cubicBezTo>
                    <a:pt x="103" y="13"/>
                    <a:pt x="101" y="13"/>
                    <a:pt x="98" y="13"/>
                  </a:cubicBezTo>
                  <a:close/>
                  <a:moveTo>
                    <a:pt x="99" y="17"/>
                  </a:moveTo>
                  <a:cubicBezTo>
                    <a:pt x="99" y="17"/>
                    <a:pt x="99" y="17"/>
                    <a:pt x="99" y="17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97" y="17"/>
                    <a:pt x="97" y="17"/>
                    <a:pt x="97" y="17"/>
                  </a:cubicBezTo>
                  <a:lnTo>
                    <a:pt x="99" y="17"/>
                  </a:lnTo>
                  <a:close/>
                  <a:moveTo>
                    <a:pt x="88" y="12"/>
                  </a:moveTo>
                  <a:cubicBezTo>
                    <a:pt x="88" y="12"/>
                    <a:pt x="88" y="12"/>
                    <a:pt x="88" y="12"/>
                  </a:cubicBezTo>
                  <a:cubicBezTo>
                    <a:pt x="91" y="12"/>
                    <a:pt x="94" y="12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4" y="13"/>
                    <a:pt x="90" y="13"/>
                    <a:pt x="88" y="13"/>
                  </a:cubicBezTo>
                  <a:lnTo>
                    <a:pt x="88" y="12"/>
                  </a:lnTo>
                  <a:close/>
                  <a:moveTo>
                    <a:pt x="80" y="9"/>
                  </a:moveTo>
                  <a:cubicBezTo>
                    <a:pt x="80" y="9"/>
                    <a:pt x="80" y="9"/>
                    <a:pt x="80" y="9"/>
                  </a:cubicBezTo>
                  <a:cubicBezTo>
                    <a:pt x="82" y="10"/>
                    <a:pt x="83" y="11"/>
                    <a:pt x="85" y="11"/>
                  </a:cubicBezTo>
                  <a:cubicBezTo>
                    <a:pt x="85" y="11"/>
                    <a:pt x="86" y="12"/>
                    <a:pt x="87" y="12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0" y="13"/>
                    <a:pt x="80" y="13"/>
                    <a:pt x="80" y="13"/>
                  </a:cubicBezTo>
                  <a:lnTo>
                    <a:pt x="80" y="9"/>
                  </a:lnTo>
                  <a:close/>
                  <a:moveTo>
                    <a:pt x="86" y="25"/>
                  </a:moveTo>
                  <a:cubicBezTo>
                    <a:pt x="86" y="25"/>
                    <a:pt x="86" y="25"/>
                    <a:pt x="86" y="25"/>
                  </a:cubicBezTo>
                  <a:cubicBezTo>
                    <a:pt x="86" y="27"/>
                    <a:pt x="86" y="27"/>
                    <a:pt x="86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5" y="25"/>
                    <a:pt x="85" y="25"/>
                    <a:pt x="85" y="25"/>
                  </a:cubicBezTo>
                  <a:lnTo>
                    <a:pt x="86" y="25"/>
                  </a:lnTo>
                  <a:close/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1"/>
                    <a:pt x="14" y="11"/>
                    <a:pt x="14" y="11"/>
                  </a:cubicBezTo>
                  <a:lnTo>
                    <a:pt x="18" y="8"/>
                  </a:lnTo>
                  <a:close/>
                  <a:moveTo>
                    <a:pt x="18" y="20"/>
                  </a:moveTo>
                  <a:cubicBezTo>
                    <a:pt x="18" y="20"/>
                    <a:pt x="18" y="20"/>
                    <a:pt x="18" y="20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20"/>
                    <a:pt x="18" y="20"/>
                    <a:pt x="18" y="20"/>
                  </a:cubicBezTo>
                  <a:close/>
                  <a:moveTo>
                    <a:pt x="1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21"/>
                    <a:pt x="16" y="21"/>
                    <a:pt x="16" y="21"/>
                  </a:cubicBezTo>
                  <a:lnTo>
                    <a:pt x="18" y="21"/>
                  </a:lnTo>
                  <a:close/>
                  <a:moveTo>
                    <a:pt x="16" y="21"/>
                  </a:moveTo>
                  <a:cubicBezTo>
                    <a:pt x="16" y="21"/>
                    <a:pt x="16" y="21"/>
                    <a:pt x="16" y="21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21"/>
                    <a:pt x="15" y="21"/>
                    <a:pt x="15" y="21"/>
                  </a:cubicBezTo>
                  <a:lnTo>
                    <a:pt x="16" y="21"/>
                  </a:lnTo>
                  <a:close/>
                  <a:moveTo>
                    <a:pt x="15" y="21"/>
                  </a:moveTo>
                  <a:cubicBezTo>
                    <a:pt x="15" y="21"/>
                    <a:pt x="15" y="21"/>
                    <a:pt x="15" y="21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21"/>
                    <a:pt x="15" y="21"/>
                    <a:pt x="15" y="21"/>
                  </a:cubicBezTo>
                  <a:close/>
                  <a:moveTo>
                    <a:pt x="14" y="12"/>
                  </a:moveTo>
                  <a:cubicBezTo>
                    <a:pt x="14" y="12"/>
                    <a:pt x="14" y="12"/>
                    <a:pt x="14" y="12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lnTo>
                    <a:pt x="14" y="12"/>
                  </a:lnTo>
                  <a:close/>
                  <a:moveTo>
                    <a:pt x="19" y="33"/>
                  </a:moveTo>
                  <a:cubicBezTo>
                    <a:pt x="19" y="33"/>
                    <a:pt x="19" y="33"/>
                    <a:pt x="19" y="33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9" y="33"/>
                    <a:pt x="19" y="33"/>
                    <a:pt x="19" y="33"/>
                  </a:cubicBezTo>
                  <a:close/>
                  <a:moveTo>
                    <a:pt x="20" y="33"/>
                  </a:moveTo>
                  <a:cubicBezTo>
                    <a:pt x="20" y="33"/>
                    <a:pt x="20" y="33"/>
                    <a:pt x="20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20" y="33"/>
                    <a:pt x="20" y="33"/>
                    <a:pt x="20" y="33"/>
                  </a:cubicBezTo>
                  <a:close/>
                  <a:moveTo>
                    <a:pt x="19" y="32"/>
                  </a:moveTo>
                  <a:cubicBezTo>
                    <a:pt x="19" y="32"/>
                    <a:pt x="19" y="32"/>
                    <a:pt x="19" y="32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32"/>
                    <a:pt x="19" y="32"/>
                    <a:pt x="19" y="32"/>
                  </a:cubicBezTo>
                  <a:close/>
                  <a:moveTo>
                    <a:pt x="20" y="33"/>
                  </a:move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2"/>
                    <a:pt x="20" y="32"/>
                    <a:pt x="20" y="32"/>
                  </a:cubicBezTo>
                  <a:lnTo>
                    <a:pt x="20" y="33"/>
                  </a:lnTo>
                  <a:close/>
                  <a:moveTo>
                    <a:pt x="22" y="32"/>
                  </a:moveTo>
                  <a:cubicBezTo>
                    <a:pt x="22" y="32"/>
                    <a:pt x="22" y="32"/>
                    <a:pt x="22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32"/>
                    <a:pt x="22" y="32"/>
                    <a:pt x="22" y="32"/>
                  </a:cubicBezTo>
                  <a:close/>
                  <a:moveTo>
                    <a:pt x="21" y="33"/>
                  </a:moveTo>
                  <a:cubicBezTo>
                    <a:pt x="21" y="33"/>
                    <a:pt x="21" y="33"/>
                    <a:pt x="21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21" y="33"/>
                  </a:lnTo>
                  <a:close/>
                  <a:moveTo>
                    <a:pt x="22" y="33"/>
                  </a:moveTo>
                  <a:cubicBezTo>
                    <a:pt x="22" y="33"/>
                    <a:pt x="22" y="33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2" y="32"/>
                    <a:pt x="22" y="32"/>
                    <a:pt x="22" y="32"/>
                  </a:cubicBezTo>
                  <a:lnTo>
                    <a:pt x="22" y="33"/>
                  </a:lnTo>
                  <a:close/>
                  <a:moveTo>
                    <a:pt x="23" y="3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33"/>
                  </a:lnTo>
                  <a:close/>
                  <a:moveTo>
                    <a:pt x="22" y="32"/>
                  </a:moveTo>
                  <a:cubicBezTo>
                    <a:pt x="22" y="32"/>
                    <a:pt x="22" y="32"/>
                    <a:pt x="22" y="32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32"/>
                    <a:pt x="22" y="32"/>
                    <a:pt x="22" y="32"/>
                  </a:cubicBezTo>
                  <a:close/>
                  <a:moveTo>
                    <a:pt x="23" y="3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33"/>
                  </a:lnTo>
                  <a:close/>
                  <a:moveTo>
                    <a:pt x="23" y="32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32"/>
                    <a:pt x="23" y="32"/>
                    <a:pt x="23" y="32"/>
                  </a:cubicBezTo>
                  <a:close/>
                  <a:moveTo>
                    <a:pt x="25" y="33"/>
                  </a:moveTo>
                  <a:cubicBezTo>
                    <a:pt x="25" y="33"/>
                    <a:pt x="25" y="33"/>
                    <a:pt x="25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lnTo>
                    <a:pt x="25" y="33"/>
                  </a:lnTo>
                  <a:close/>
                  <a:moveTo>
                    <a:pt x="24" y="32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32"/>
                    <a:pt x="24" y="32"/>
                    <a:pt x="24" y="32"/>
                  </a:cubicBezTo>
                  <a:close/>
                  <a:moveTo>
                    <a:pt x="25" y="32"/>
                  </a:moveTo>
                  <a:cubicBezTo>
                    <a:pt x="25" y="32"/>
                    <a:pt x="25" y="32"/>
                    <a:pt x="25" y="32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32"/>
                    <a:pt x="25" y="32"/>
                    <a:pt x="25" y="32"/>
                  </a:cubicBezTo>
                  <a:close/>
                  <a:moveTo>
                    <a:pt x="26" y="31"/>
                  </a:moveTo>
                  <a:cubicBezTo>
                    <a:pt x="26" y="31"/>
                    <a:pt x="26" y="31"/>
                    <a:pt x="26" y="31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31"/>
                    <a:pt x="26" y="31"/>
                    <a:pt x="26" y="31"/>
                  </a:cubicBezTo>
                  <a:close/>
                  <a:moveTo>
                    <a:pt x="28" y="31"/>
                  </a:moveTo>
                  <a:cubicBezTo>
                    <a:pt x="28" y="31"/>
                    <a:pt x="28" y="31"/>
                    <a:pt x="28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8" y="17"/>
                    <a:pt x="28" y="17"/>
                    <a:pt x="28" y="17"/>
                  </a:cubicBezTo>
                  <a:lnTo>
                    <a:pt x="28" y="31"/>
                  </a:lnTo>
                  <a:close/>
                  <a:moveTo>
                    <a:pt x="30" y="31"/>
                  </a:moveTo>
                  <a:cubicBezTo>
                    <a:pt x="30" y="31"/>
                    <a:pt x="30" y="31"/>
                    <a:pt x="30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8"/>
                    <a:pt x="30" y="18"/>
                    <a:pt x="30" y="18"/>
                  </a:cubicBezTo>
                  <a:lnTo>
                    <a:pt x="30" y="31"/>
                  </a:lnTo>
                  <a:close/>
                  <a:moveTo>
                    <a:pt x="37" y="30"/>
                  </a:moveTo>
                  <a:cubicBezTo>
                    <a:pt x="37" y="30"/>
                    <a:pt x="37" y="30"/>
                    <a:pt x="37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30"/>
                  </a:lnTo>
                  <a:close/>
                  <a:moveTo>
                    <a:pt x="39" y="31"/>
                  </a:moveTo>
                  <a:cubicBezTo>
                    <a:pt x="39" y="31"/>
                    <a:pt x="39" y="31"/>
                    <a:pt x="39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lnTo>
                    <a:pt x="39" y="31"/>
                  </a:lnTo>
                  <a:close/>
                  <a:moveTo>
                    <a:pt x="42" y="31"/>
                  </a:moveTo>
                  <a:cubicBezTo>
                    <a:pt x="42" y="31"/>
                    <a:pt x="42" y="31"/>
                    <a:pt x="42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2" y="18"/>
                    <a:pt x="42" y="18"/>
                    <a:pt x="42" y="18"/>
                  </a:cubicBezTo>
                  <a:lnTo>
                    <a:pt x="42" y="31"/>
                  </a:lnTo>
                  <a:close/>
                  <a:moveTo>
                    <a:pt x="48" y="31"/>
                  </a:moveTo>
                  <a:cubicBezTo>
                    <a:pt x="48" y="31"/>
                    <a:pt x="48" y="31"/>
                    <a:pt x="48" y="31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8" y="18"/>
                    <a:pt x="48" y="18"/>
                    <a:pt x="48" y="18"/>
                  </a:cubicBezTo>
                  <a:lnTo>
                    <a:pt x="48" y="31"/>
                  </a:lnTo>
                  <a:close/>
                  <a:moveTo>
                    <a:pt x="50" y="31"/>
                  </a:move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9"/>
                    <a:pt x="50" y="19"/>
                    <a:pt x="50" y="19"/>
                  </a:cubicBezTo>
                  <a:lnTo>
                    <a:pt x="50" y="31"/>
                  </a:lnTo>
                  <a:close/>
                  <a:moveTo>
                    <a:pt x="52" y="31"/>
                  </a:moveTo>
                  <a:cubicBezTo>
                    <a:pt x="52" y="31"/>
                    <a:pt x="52" y="31"/>
                    <a:pt x="52" y="31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2" y="19"/>
                    <a:pt x="52" y="19"/>
                    <a:pt x="52" y="19"/>
                  </a:cubicBezTo>
                  <a:lnTo>
                    <a:pt x="52" y="31"/>
                  </a:lnTo>
                  <a:close/>
                  <a:moveTo>
                    <a:pt x="57" y="31"/>
                  </a:moveTo>
                  <a:cubicBezTo>
                    <a:pt x="57" y="31"/>
                    <a:pt x="57" y="31"/>
                    <a:pt x="57" y="31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7" y="19"/>
                    <a:pt x="57" y="19"/>
                    <a:pt x="57" y="19"/>
                  </a:cubicBezTo>
                  <a:lnTo>
                    <a:pt x="57" y="31"/>
                  </a:lnTo>
                  <a:close/>
                  <a:moveTo>
                    <a:pt x="59" y="31"/>
                  </a:moveTo>
                  <a:cubicBezTo>
                    <a:pt x="59" y="31"/>
                    <a:pt x="59" y="31"/>
                    <a:pt x="59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19"/>
                  </a:cubicBezTo>
                  <a:lnTo>
                    <a:pt x="59" y="31"/>
                  </a:lnTo>
                  <a:close/>
                  <a:moveTo>
                    <a:pt x="63" y="31"/>
                  </a:moveTo>
                  <a:cubicBezTo>
                    <a:pt x="63" y="31"/>
                    <a:pt x="63" y="31"/>
                    <a:pt x="63" y="31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3" y="19"/>
                    <a:pt x="63" y="19"/>
                    <a:pt x="63" y="19"/>
                  </a:cubicBezTo>
                  <a:lnTo>
                    <a:pt x="63" y="31"/>
                  </a:lnTo>
                  <a:close/>
                  <a:moveTo>
                    <a:pt x="63" y="18"/>
                  </a:moveTo>
                  <a:cubicBezTo>
                    <a:pt x="63" y="18"/>
                    <a:pt x="63" y="18"/>
                    <a:pt x="63" y="18"/>
                  </a:cubicBezTo>
                  <a:cubicBezTo>
                    <a:pt x="60" y="17"/>
                    <a:pt x="60" y="17"/>
                    <a:pt x="60" y="17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63" y="4"/>
                    <a:pt x="63" y="4"/>
                    <a:pt x="63" y="4"/>
                  </a:cubicBezTo>
                  <a:lnTo>
                    <a:pt x="63" y="18"/>
                  </a:lnTo>
                  <a:close/>
                  <a:moveTo>
                    <a:pt x="65" y="31"/>
                  </a:moveTo>
                  <a:cubicBezTo>
                    <a:pt x="65" y="31"/>
                    <a:pt x="65" y="31"/>
                    <a:pt x="65" y="31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5" y="19"/>
                    <a:pt x="65" y="19"/>
                    <a:pt x="65" y="19"/>
                  </a:cubicBezTo>
                  <a:lnTo>
                    <a:pt x="65" y="31"/>
                  </a:lnTo>
                  <a:close/>
                  <a:moveTo>
                    <a:pt x="65" y="5"/>
                  </a:moveTo>
                  <a:cubicBezTo>
                    <a:pt x="65" y="5"/>
                    <a:pt x="65" y="5"/>
                    <a:pt x="65" y="5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6" y="4"/>
                    <a:pt x="66" y="4"/>
                    <a:pt x="66" y="4"/>
                  </a:cubicBezTo>
                  <a:lnTo>
                    <a:pt x="65" y="5"/>
                  </a:lnTo>
                  <a:close/>
                  <a:moveTo>
                    <a:pt x="67" y="31"/>
                  </a:moveTo>
                  <a:cubicBezTo>
                    <a:pt x="67" y="31"/>
                    <a:pt x="67" y="31"/>
                    <a:pt x="67" y="31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7" y="19"/>
                    <a:pt x="67" y="19"/>
                    <a:pt x="67" y="19"/>
                  </a:cubicBezTo>
                  <a:lnTo>
                    <a:pt x="67" y="31"/>
                  </a:lnTo>
                  <a:close/>
                  <a:moveTo>
                    <a:pt x="71" y="31"/>
                  </a:moveTo>
                  <a:cubicBezTo>
                    <a:pt x="71" y="31"/>
                    <a:pt x="71" y="31"/>
                    <a:pt x="71" y="31"/>
                  </a:cubicBezTo>
                  <a:cubicBezTo>
                    <a:pt x="68" y="31"/>
                    <a:pt x="68" y="31"/>
                    <a:pt x="68" y="31"/>
                  </a:cubicBezTo>
                  <a:cubicBezTo>
                    <a:pt x="68" y="19"/>
                    <a:pt x="68" y="19"/>
                    <a:pt x="68" y="19"/>
                  </a:cubicBezTo>
                  <a:cubicBezTo>
                    <a:pt x="71" y="19"/>
                    <a:pt x="71" y="19"/>
                    <a:pt x="71" y="19"/>
                  </a:cubicBezTo>
                  <a:lnTo>
                    <a:pt x="71" y="31"/>
                  </a:lnTo>
                  <a:close/>
                  <a:moveTo>
                    <a:pt x="71" y="5"/>
                  </a:moveTo>
                  <a:cubicBezTo>
                    <a:pt x="71" y="5"/>
                    <a:pt x="71" y="5"/>
                    <a:pt x="71" y="5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7" y="5"/>
                    <a:pt x="67" y="5"/>
                    <a:pt x="67" y="5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72" y="5"/>
                    <a:pt x="72" y="5"/>
                    <a:pt x="72" y="5"/>
                  </a:cubicBezTo>
                  <a:lnTo>
                    <a:pt x="71" y="5"/>
                  </a:lnTo>
                  <a:close/>
                  <a:moveTo>
                    <a:pt x="73" y="31"/>
                  </a:moveTo>
                  <a:cubicBezTo>
                    <a:pt x="73" y="31"/>
                    <a:pt x="73" y="31"/>
                    <a:pt x="73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9"/>
                    <a:pt x="73" y="19"/>
                    <a:pt x="73" y="19"/>
                  </a:cubicBezTo>
                  <a:lnTo>
                    <a:pt x="73" y="31"/>
                  </a:lnTo>
                  <a:close/>
                  <a:moveTo>
                    <a:pt x="73" y="5"/>
                  </a:moveTo>
                  <a:cubicBezTo>
                    <a:pt x="73" y="5"/>
                    <a:pt x="73" y="5"/>
                    <a:pt x="73" y="5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4" y="5"/>
                    <a:pt x="74" y="5"/>
                    <a:pt x="74" y="5"/>
                  </a:cubicBezTo>
                  <a:lnTo>
                    <a:pt x="73" y="5"/>
                  </a:lnTo>
                  <a:close/>
                  <a:moveTo>
                    <a:pt x="75" y="31"/>
                  </a:moveTo>
                  <a:cubicBezTo>
                    <a:pt x="75" y="31"/>
                    <a:pt x="75" y="31"/>
                    <a:pt x="75" y="31"/>
                  </a:cubicBezTo>
                  <a:cubicBezTo>
                    <a:pt x="74" y="31"/>
                    <a:pt x="74" y="31"/>
                    <a:pt x="74" y="31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8" y="8"/>
                    <a:pt x="80" y="9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76" y="13"/>
                    <a:pt x="76" y="13"/>
                    <a:pt x="76" y="13"/>
                  </a:cubicBezTo>
                  <a:lnTo>
                    <a:pt x="75" y="31"/>
                  </a:lnTo>
                  <a:close/>
                  <a:moveTo>
                    <a:pt x="77" y="16"/>
                  </a:moveTo>
                  <a:cubicBezTo>
                    <a:pt x="77" y="16"/>
                    <a:pt x="77" y="16"/>
                    <a:pt x="77" y="16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6" y="16"/>
                    <a:pt x="76" y="16"/>
                    <a:pt x="76" y="16"/>
                  </a:cubicBezTo>
                  <a:lnTo>
                    <a:pt x="77" y="16"/>
                  </a:lnTo>
                  <a:close/>
                  <a:moveTo>
                    <a:pt x="76" y="25"/>
                  </a:moveTo>
                  <a:cubicBezTo>
                    <a:pt x="76" y="25"/>
                    <a:pt x="76" y="25"/>
                    <a:pt x="76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6"/>
                    <a:pt x="77" y="26"/>
                    <a:pt x="77" y="26"/>
                  </a:cubicBezTo>
                  <a:cubicBezTo>
                    <a:pt x="76" y="26"/>
                    <a:pt x="76" y="26"/>
                    <a:pt x="76" y="26"/>
                  </a:cubicBezTo>
                  <a:lnTo>
                    <a:pt x="76" y="25"/>
                  </a:lnTo>
                  <a:close/>
                  <a:moveTo>
                    <a:pt x="78" y="30"/>
                  </a:moveTo>
                  <a:cubicBezTo>
                    <a:pt x="78" y="30"/>
                    <a:pt x="78" y="30"/>
                    <a:pt x="78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7" y="29"/>
                    <a:pt x="77" y="29"/>
                    <a:pt x="77" y="29"/>
                  </a:cubicBezTo>
                  <a:cubicBezTo>
                    <a:pt x="78" y="29"/>
                    <a:pt x="78" y="29"/>
                    <a:pt x="78" y="29"/>
                  </a:cubicBezTo>
                  <a:lnTo>
                    <a:pt x="78" y="30"/>
                  </a:lnTo>
                  <a:close/>
                  <a:moveTo>
                    <a:pt x="79" y="21"/>
                  </a:moveTo>
                  <a:cubicBezTo>
                    <a:pt x="79" y="21"/>
                    <a:pt x="79" y="21"/>
                    <a:pt x="79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79" y="23"/>
                    <a:pt x="79" y="23"/>
                    <a:pt x="79" y="23"/>
                  </a:cubicBezTo>
                  <a:lnTo>
                    <a:pt x="79" y="21"/>
                  </a:lnTo>
                  <a:close/>
                  <a:moveTo>
                    <a:pt x="81" y="31"/>
                  </a:moveTo>
                  <a:cubicBezTo>
                    <a:pt x="81" y="31"/>
                    <a:pt x="81" y="31"/>
                    <a:pt x="81" y="31"/>
                  </a:cubicBezTo>
                  <a:cubicBezTo>
                    <a:pt x="80" y="31"/>
                    <a:pt x="80" y="31"/>
                    <a:pt x="80" y="31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1" y="29"/>
                    <a:pt x="81" y="29"/>
                    <a:pt x="81" y="29"/>
                  </a:cubicBezTo>
                  <a:lnTo>
                    <a:pt x="81" y="31"/>
                  </a:lnTo>
                  <a:close/>
                  <a:moveTo>
                    <a:pt x="81" y="18"/>
                  </a:moveTo>
                  <a:cubicBezTo>
                    <a:pt x="81" y="18"/>
                    <a:pt x="81" y="18"/>
                    <a:pt x="81" y="18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81" y="16"/>
                    <a:pt x="81" y="16"/>
                    <a:pt x="81" y="16"/>
                  </a:cubicBezTo>
                  <a:lnTo>
                    <a:pt x="81" y="18"/>
                  </a:lnTo>
                  <a:close/>
                  <a:moveTo>
                    <a:pt x="83" y="30"/>
                  </a:moveTo>
                  <a:cubicBezTo>
                    <a:pt x="83" y="30"/>
                    <a:pt x="83" y="30"/>
                    <a:pt x="83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28"/>
                    <a:pt x="82" y="28"/>
                    <a:pt x="82" y="28"/>
                  </a:cubicBezTo>
                  <a:cubicBezTo>
                    <a:pt x="83" y="28"/>
                    <a:pt x="83" y="28"/>
                    <a:pt x="83" y="28"/>
                  </a:cubicBezTo>
                  <a:lnTo>
                    <a:pt x="83" y="30"/>
                  </a:lnTo>
                  <a:close/>
                  <a:moveTo>
                    <a:pt x="83" y="26"/>
                  </a:moveTo>
                  <a:cubicBezTo>
                    <a:pt x="83" y="26"/>
                    <a:pt x="83" y="26"/>
                    <a:pt x="83" y="26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3" y="24"/>
                    <a:pt x="83" y="24"/>
                    <a:pt x="83" y="24"/>
                  </a:cubicBezTo>
                  <a:lnTo>
                    <a:pt x="83" y="26"/>
                  </a:lnTo>
                  <a:close/>
                  <a:moveTo>
                    <a:pt x="86" y="31"/>
                  </a:moveTo>
                  <a:cubicBezTo>
                    <a:pt x="86" y="31"/>
                    <a:pt x="86" y="31"/>
                    <a:pt x="86" y="3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4" y="28"/>
                    <a:pt x="84" y="28"/>
                    <a:pt x="84" y="28"/>
                  </a:cubicBezTo>
                  <a:cubicBezTo>
                    <a:pt x="86" y="28"/>
                    <a:pt x="86" y="28"/>
                    <a:pt x="86" y="28"/>
                  </a:cubicBezTo>
                  <a:lnTo>
                    <a:pt x="86" y="31"/>
                  </a:lnTo>
                  <a:close/>
                  <a:moveTo>
                    <a:pt x="87" y="19"/>
                  </a:moveTo>
                  <a:cubicBezTo>
                    <a:pt x="87" y="19"/>
                    <a:pt x="87" y="19"/>
                    <a:pt x="87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20"/>
                    <a:pt x="87" y="20"/>
                    <a:pt x="87" y="20"/>
                  </a:cubicBezTo>
                  <a:lnTo>
                    <a:pt x="87" y="19"/>
                  </a:lnTo>
                  <a:close/>
                  <a:moveTo>
                    <a:pt x="87" y="23"/>
                  </a:moveTo>
                  <a:cubicBezTo>
                    <a:pt x="87" y="23"/>
                    <a:pt x="87" y="23"/>
                    <a:pt x="87" y="23"/>
                  </a:cubicBezTo>
                  <a:cubicBezTo>
                    <a:pt x="89" y="23"/>
                    <a:pt x="89" y="23"/>
                    <a:pt x="89" y="23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87" y="25"/>
                    <a:pt x="87" y="25"/>
                    <a:pt x="87" y="25"/>
                  </a:cubicBezTo>
                  <a:lnTo>
                    <a:pt x="87" y="23"/>
                  </a:lnTo>
                  <a:close/>
                  <a:moveTo>
                    <a:pt x="90" y="30"/>
                  </a:moveTo>
                  <a:cubicBezTo>
                    <a:pt x="90" y="30"/>
                    <a:pt x="90" y="30"/>
                    <a:pt x="90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90" y="28"/>
                    <a:pt x="90" y="28"/>
                    <a:pt x="90" y="28"/>
                  </a:cubicBezTo>
                  <a:lnTo>
                    <a:pt x="90" y="30"/>
                  </a:ln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0" y="25"/>
                    <a:pt x="90" y="25"/>
                    <a:pt x="90" y="25"/>
                  </a:cubicBezTo>
                  <a:cubicBezTo>
                    <a:pt x="90" y="24"/>
                    <a:pt x="90" y="24"/>
                    <a:pt x="90" y="24"/>
                  </a:cubicBezTo>
                  <a:cubicBezTo>
                    <a:pt x="91" y="24"/>
                    <a:pt x="91" y="24"/>
                    <a:pt x="91" y="24"/>
                  </a:cubicBezTo>
                  <a:lnTo>
                    <a:pt x="91" y="25"/>
                  </a:lnTo>
                  <a:close/>
                  <a:moveTo>
                    <a:pt x="93" y="19"/>
                  </a:moveTo>
                  <a:cubicBezTo>
                    <a:pt x="93" y="19"/>
                    <a:pt x="93" y="19"/>
                    <a:pt x="93" y="19"/>
                  </a:cubicBezTo>
                  <a:cubicBezTo>
                    <a:pt x="92" y="19"/>
                    <a:pt x="92" y="19"/>
                    <a:pt x="92" y="19"/>
                  </a:cubicBezTo>
                  <a:cubicBezTo>
                    <a:pt x="92" y="18"/>
                    <a:pt x="92" y="18"/>
                    <a:pt x="92" y="18"/>
                  </a:cubicBezTo>
                  <a:cubicBezTo>
                    <a:pt x="93" y="18"/>
                    <a:pt x="93" y="18"/>
                    <a:pt x="93" y="18"/>
                  </a:cubicBezTo>
                  <a:lnTo>
                    <a:pt x="93" y="19"/>
                  </a:lnTo>
                  <a:close/>
                  <a:moveTo>
                    <a:pt x="97" y="31"/>
                  </a:moveTo>
                  <a:cubicBezTo>
                    <a:pt x="97" y="31"/>
                    <a:pt x="97" y="31"/>
                    <a:pt x="97" y="31"/>
                  </a:cubicBezTo>
                  <a:cubicBezTo>
                    <a:pt x="95" y="31"/>
                    <a:pt x="95" y="31"/>
                    <a:pt x="95" y="31"/>
                  </a:cubicBezTo>
                  <a:cubicBezTo>
                    <a:pt x="95" y="29"/>
                    <a:pt x="95" y="29"/>
                    <a:pt x="95" y="29"/>
                  </a:cubicBezTo>
                  <a:cubicBezTo>
                    <a:pt x="97" y="29"/>
                    <a:pt x="97" y="29"/>
                    <a:pt x="97" y="29"/>
                  </a:cubicBezTo>
                  <a:lnTo>
                    <a:pt x="97" y="31"/>
                  </a:lnTo>
                  <a:close/>
                  <a:moveTo>
                    <a:pt x="99" y="25"/>
                  </a:moveTo>
                  <a:cubicBezTo>
                    <a:pt x="99" y="25"/>
                    <a:pt x="99" y="25"/>
                    <a:pt x="99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9" y="24"/>
                    <a:pt x="99" y="24"/>
                    <a:pt x="99" y="24"/>
                  </a:cubicBezTo>
                  <a:lnTo>
                    <a:pt x="99" y="25"/>
                  </a:lnTo>
                  <a:close/>
                  <a:moveTo>
                    <a:pt x="100" y="19"/>
                  </a:moveTo>
                  <a:cubicBezTo>
                    <a:pt x="100" y="19"/>
                    <a:pt x="100" y="19"/>
                    <a:pt x="100" y="19"/>
                  </a:cubicBezTo>
                  <a:cubicBezTo>
                    <a:pt x="102" y="19"/>
                    <a:pt x="102" y="19"/>
                    <a:pt x="102" y="19"/>
                  </a:cubicBezTo>
                  <a:cubicBezTo>
                    <a:pt x="102" y="21"/>
                    <a:pt x="102" y="21"/>
                    <a:pt x="102" y="21"/>
                  </a:cubicBezTo>
                  <a:cubicBezTo>
                    <a:pt x="100" y="21"/>
                    <a:pt x="100" y="21"/>
                    <a:pt x="100" y="21"/>
                  </a:cubicBezTo>
                  <a:lnTo>
                    <a:pt x="100" y="19"/>
                  </a:lnTo>
                  <a:close/>
                  <a:moveTo>
                    <a:pt x="102" y="31"/>
                  </a:moveTo>
                  <a:cubicBezTo>
                    <a:pt x="102" y="31"/>
                    <a:pt x="102" y="31"/>
                    <a:pt x="102" y="31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2" y="29"/>
                    <a:pt x="102" y="29"/>
                    <a:pt x="102" y="29"/>
                  </a:cubicBezTo>
                  <a:lnTo>
                    <a:pt x="102" y="31"/>
                  </a:lnTo>
                  <a:close/>
                  <a:moveTo>
                    <a:pt x="103" y="17"/>
                  </a:moveTo>
                  <a:cubicBezTo>
                    <a:pt x="103" y="17"/>
                    <a:pt x="103" y="17"/>
                    <a:pt x="103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3" y="18"/>
                    <a:pt x="103" y="18"/>
                    <a:pt x="103" y="18"/>
                  </a:cubicBezTo>
                  <a:lnTo>
                    <a:pt x="103" y="17"/>
                  </a:lnTo>
                  <a:close/>
                  <a:moveTo>
                    <a:pt x="104" y="31"/>
                  </a:moveTo>
                  <a:cubicBezTo>
                    <a:pt x="104" y="31"/>
                    <a:pt x="104" y="31"/>
                    <a:pt x="104" y="31"/>
                  </a:cubicBezTo>
                  <a:cubicBezTo>
                    <a:pt x="103" y="31"/>
                    <a:pt x="103" y="31"/>
                    <a:pt x="103" y="31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4" y="30"/>
                    <a:pt x="104" y="30"/>
                    <a:pt x="104" y="30"/>
                  </a:cubicBezTo>
                  <a:lnTo>
                    <a:pt x="104" y="31"/>
                  </a:lnTo>
                  <a:close/>
                  <a:moveTo>
                    <a:pt x="104" y="26"/>
                  </a:moveTo>
                  <a:cubicBezTo>
                    <a:pt x="104" y="26"/>
                    <a:pt x="104" y="26"/>
                    <a:pt x="104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4" y="24"/>
                    <a:pt x="104" y="24"/>
                    <a:pt x="104" y="24"/>
                  </a:cubicBezTo>
                  <a:lnTo>
                    <a:pt x="104" y="26"/>
                  </a:lnTo>
                  <a:close/>
                  <a:moveTo>
                    <a:pt x="104" y="18"/>
                  </a:moveTo>
                  <a:cubicBezTo>
                    <a:pt x="104" y="18"/>
                    <a:pt x="104" y="18"/>
                    <a:pt x="104" y="18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4" y="20"/>
                    <a:pt x="104" y="20"/>
                    <a:pt x="104" y="20"/>
                  </a:cubicBezTo>
                  <a:lnTo>
                    <a:pt x="104" y="18"/>
                  </a:lnTo>
                  <a:close/>
                  <a:moveTo>
                    <a:pt x="107" y="23"/>
                  </a:moveTo>
                  <a:cubicBezTo>
                    <a:pt x="107" y="23"/>
                    <a:pt x="107" y="23"/>
                    <a:pt x="107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lnTo>
                    <a:pt x="107" y="23"/>
                  </a:lnTo>
                  <a:close/>
                  <a:moveTo>
                    <a:pt x="108" y="21"/>
                  </a:moveTo>
                  <a:cubicBezTo>
                    <a:pt x="108" y="21"/>
                    <a:pt x="108" y="21"/>
                    <a:pt x="108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8" y="20"/>
                    <a:pt x="108" y="20"/>
                    <a:pt x="108" y="20"/>
                  </a:cubicBezTo>
                  <a:lnTo>
                    <a:pt x="108" y="21"/>
                  </a:lnTo>
                  <a:close/>
                  <a:moveTo>
                    <a:pt x="111" y="25"/>
                  </a:moveTo>
                  <a:cubicBezTo>
                    <a:pt x="111" y="25"/>
                    <a:pt x="111" y="25"/>
                    <a:pt x="111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1" y="23"/>
                    <a:pt x="111" y="23"/>
                    <a:pt x="111" y="23"/>
                  </a:cubicBezTo>
                  <a:lnTo>
                    <a:pt x="111" y="25"/>
                  </a:lnTo>
                  <a:close/>
                  <a:moveTo>
                    <a:pt x="112" y="27"/>
                  </a:moveTo>
                  <a:cubicBezTo>
                    <a:pt x="112" y="27"/>
                    <a:pt x="112" y="27"/>
                    <a:pt x="112" y="27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11" y="26"/>
                    <a:pt x="111" y="26"/>
                    <a:pt x="111" y="26"/>
                  </a:cubicBezTo>
                  <a:cubicBezTo>
                    <a:pt x="112" y="26"/>
                    <a:pt x="112" y="26"/>
                    <a:pt x="112" y="26"/>
                  </a:cubicBezTo>
                  <a:lnTo>
                    <a:pt x="112" y="27"/>
                  </a:ln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2" y="31"/>
                    <a:pt x="112" y="31"/>
                    <a:pt x="112" y="31"/>
                  </a:cubicBezTo>
                  <a:cubicBezTo>
                    <a:pt x="112" y="30"/>
                    <a:pt x="112" y="30"/>
                    <a:pt x="112" y="30"/>
                  </a:cubicBezTo>
                  <a:cubicBezTo>
                    <a:pt x="114" y="30"/>
                    <a:pt x="114" y="30"/>
                    <a:pt x="114" y="30"/>
                  </a:cubicBezTo>
                  <a:lnTo>
                    <a:pt x="114" y="32"/>
                  </a:lnTo>
                  <a:close/>
                  <a:moveTo>
                    <a:pt x="116" y="25"/>
                  </a:moveTo>
                  <a:cubicBezTo>
                    <a:pt x="116" y="25"/>
                    <a:pt x="116" y="25"/>
                    <a:pt x="116" y="25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6" y="22"/>
                    <a:pt x="116" y="22"/>
                    <a:pt x="116" y="22"/>
                  </a:cubicBezTo>
                  <a:lnTo>
                    <a:pt x="116" y="25"/>
                  </a:lnTo>
                  <a:close/>
                  <a:moveTo>
                    <a:pt x="116" y="19"/>
                  </a:moveTo>
                  <a:cubicBezTo>
                    <a:pt x="116" y="19"/>
                    <a:pt x="116" y="19"/>
                    <a:pt x="116" y="19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6" y="21"/>
                    <a:pt x="116" y="21"/>
                    <a:pt x="116" y="21"/>
                  </a:cubicBezTo>
                  <a:lnTo>
                    <a:pt x="116" y="19"/>
                  </a:lnTo>
                  <a:close/>
                  <a:moveTo>
                    <a:pt x="117" y="25"/>
                  </a:moveTo>
                  <a:cubicBezTo>
                    <a:pt x="117" y="25"/>
                    <a:pt x="117" y="25"/>
                    <a:pt x="117" y="25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7" y="24"/>
                    <a:pt x="117" y="24"/>
                    <a:pt x="117" y="24"/>
                  </a:cubicBezTo>
                  <a:lnTo>
                    <a:pt x="117" y="25"/>
                  </a:lnTo>
                  <a:close/>
                  <a:moveTo>
                    <a:pt x="85" y="33"/>
                  </a:moveTo>
                  <a:cubicBezTo>
                    <a:pt x="85" y="33"/>
                    <a:pt x="85" y="33"/>
                    <a:pt x="85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5" y="41"/>
                    <a:pt x="85" y="41"/>
                    <a:pt x="85" y="41"/>
                  </a:cubicBezTo>
                  <a:lnTo>
                    <a:pt x="85" y="33"/>
                  </a:lnTo>
                  <a:close/>
                  <a:moveTo>
                    <a:pt x="44" y="34"/>
                  </a:move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lnTo>
                    <a:pt x="44" y="34"/>
                  </a:lnTo>
                  <a:close/>
                  <a:moveTo>
                    <a:pt x="15" y="47"/>
                  </a:move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lnTo>
                    <a:pt x="15" y="47"/>
                  </a:lnTo>
                  <a:close/>
                  <a:moveTo>
                    <a:pt x="20" y="46"/>
                  </a:moveTo>
                  <a:cubicBezTo>
                    <a:pt x="20" y="46"/>
                    <a:pt x="20" y="46"/>
                    <a:pt x="20" y="46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20" y="35"/>
                    <a:pt x="20" y="35"/>
                    <a:pt x="20" y="35"/>
                  </a:cubicBezTo>
                  <a:lnTo>
                    <a:pt x="20" y="46"/>
                  </a:lnTo>
                  <a:close/>
                  <a:moveTo>
                    <a:pt x="25" y="46"/>
                  </a:moveTo>
                  <a:cubicBezTo>
                    <a:pt x="25" y="46"/>
                    <a:pt x="25" y="46"/>
                    <a:pt x="25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5" y="36"/>
                    <a:pt x="25" y="36"/>
                    <a:pt x="25" y="36"/>
                  </a:cubicBezTo>
                  <a:lnTo>
                    <a:pt x="25" y="46"/>
                  </a:lnTo>
                  <a:close/>
                  <a:moveTo>
                    <a:pt x="26" y="46"/>
                  </a:moveTo>
                  <a:cubicBezTo>
                    <a:pt x="26" y="46"/>
                    <a:pt x="26" y="46"/>
                    <a:pt x="26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6" y="42"/>
                    <a:pt x="26" y="42"/>
                    <a:pt x="26" y="42"/>
                  </a:cubicBezTo>
                  <a:lnTo>
                    <a:pt x="26" y="46"/>
                  </a:lnTo>
                  <a:close/>
                  <a:moveTo>
                    <a:pt x="26" y="41"/>
                  </a:moveTo>
                  <a:cubicBezTo>
                    <a:pt x="26" y="41"/>
                    <a:pt x="26" y="41"/>
                    <a:pt x="26" y="41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lnTo>
                    <a:pt x="26" y="41"/>
                  </a:lnTo>
                  <a:close/>
                  <a:moveTo>
                    <a:pt x="28" y="47"/>
                  </a:moveTo>
                  <a:cubicBezTo>
                    <a:pt x="28" y="47"/>
                    <a:pt x="28" y="47"/>
                    <a:pt x="28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8" y="42"/>
                    <a:pt x="28" y="42"/>
                  </a:cubicBezTo>
                  <a:lnTo>
                    <a:pt x="28" y="47"/>
                  </a:lnTo>
                  <a:close/>
                  <a:moveTo>
                    <a:pt x="28" y="41"/>
                  </a:move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lnTo>
                    <a:pt x="28" y="41"/>
                  </a:lnTo>
                  <a:close/>
                  <a:moveTo>
                    <a:pt x="29" y="47"/>
                  </a:moveTo>
                  <a:cubicBezTo>
                    <a:pt x="29" y="47"/>
                    <a:pt x="29" y="47"/>
                    <a:pt x="29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9" y="42"/>
                    <a:pt x="29" y="42"/>
                    <a:pt x="29" y="42"/>
                  </a:cubicBezTo>
                  <a:lnTo>
                    <a:pt x="29" y="47"/>
                  </a:lnTo>
                  <a:close/>
                  <a:moveTo>
                    <a:pt x="29" y="41"/>
                  </a:moveTo>
                  <a:cubicBezTo>
                    <a:pt x="29" y="41"/>
                    <a:pt x="29" y="41"/>
                    <a:pt x="29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9" y="36"/>
                    <a:pt x="29" y="36"/>
                    <a:pt x="29" y="36"/>
                  </a:cubicBezTo>
                  <a:lnTo>
                    <a:pt x="29" y="41"/>
                  </a:lnTo>
                  <a:close/>
                  <a:moveTo>
                    <a:pt x="30" y="47"/>
                  </a:moveTo>
                  <a:cubicBezTo>
                    <a:pt x="30" y="47"/>
                    <a:pt x="30" y="47"/>
                    <a:pt x="30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30" y="41"/>
                    <a:pt x="30" y="41"/>
                    <a:pt x="30" y="41"/>
                  </a:cubicBezTo>
                  <a:lnTo>
                    <a:pt x="30" y="47"/>
                  </a:lnTo>
                  <a:close/>
                  <a:moveTo>
                    <a:pt x="30" y="41"/>
                  </a:moveTo>
                  <a:cubicBezTo>
                    <a:pt x="30" y="41"/>
                    <a:pt x="30" y="41"/>
                    <a:pt x="30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30" y="36"/>
                    <a:pt x="30" y="36"/>
                    <a:pt x="30" y="36"/>
                  </a:cubicBezTo>
                  <a:lnTo>
                    <a:pt x="30" y="41"/>
                  </a:lnTo>
                  <a:close/>
                  <a:moveTo>
                    <a:pt x="32" y="47"/>
                  </a:move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2" y="41"/>
                    <a:pt x="32" y="41"/>
                    <a:pt x="32" y="41"/>
                  </a:cubicBezTo>
                  <a:lnTo>
                    <a:pt x="32" y="47"/>
                  </a:lnTo>
                  <a:close/>
                  <a:moveTo>
                    <a:pt x="32" y="41"/>
                  </a:moveTo>
                  <a:cubicBezTo>
                    <a:pt x="32" y="41"/>
                    <a:pt x="32" y="41"/>
                    <a:pt x="32" y="41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2" y="35"/>
                    <a:pt x="32" y="35"/>
                    <a:pt x="32" y="35"/>
                  </a:cubicBezTo>
                  <a:lnTo>
                    <a:pt x="32" y="41"/>
                  </a:lnTo>
                  <a:close/>
                  <a:moveTo>
                    <a:pt x="33" y="47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3" y="41"/>
                    <a:pt x="33" y="41"/>
                    <a:pt x="33" y="41"/>
                  </a:cubicBezTo>
                  <a:lnTo>
                    <a:pt x="33" y="47"/>
                  </a:lnTo>
                  <a:close/>
                  <a:moveTo>
                    <a:pt x="33" y="41"/>
                  </a:moveTo>
                  <a:cubicBezTo>
                    <a:pt x="33" y="41"/>
                    <a:pt x="33" y="41"/>
                    <a:pt x="33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5"/>
                  </a:cubicBezTo>
                  <a:lnTo>
                    <a:pt x="33" y="41"/>
                  </a:lnTo>
                  <a:close/>
                  <a:moveTo>
                    <a:pt x="33" y="47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lnTo>
                    <a:pt x="33" y="47"/>
                  </a:lnTo>
                  <a:close/>
                  <a:moveTo>
                    <a:pt x="33" y="41"/>
                  </a:move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5"/>
                    <a:pt x="33" y="35"/>
                    <a:pt x="33" y="35"/>
                  </a:cubicBezTo>
                  <a:lnTo>
                    <a:pt x="33" y="41"/>
                  </a:lnTo>
                  <a:close/>
                  <a:moveTo>
                    <a:pt x="34" y="47"/>
                  </a:moveTo>
                  <a:cubicBezTo>
                    <a:pt x="34" y="47"/>
                    <a:pt x="34" y="47"/>
                    <a:pt x="34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4" y="41"/>
                    <a:pt x="34" y="41"/>
                    <a:pt x="34" y="41"/>
                  </a:cubicBezTo>
                  <a:lnTo>
                    <a:pt x="34" y="47"/>
                  </a:ln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4" y="35"/>
                    <a:pt x="34" y="35"/>
                    <a:pt x="34" y="35"/>
                  </a:cubicBezTo>
                  <a:lnTo>
                    <a:pt x="34" y="41"/>
                  </a:lnTo>
                  <a:close/>
                  <a:moveTo>
                    <a:pt x="34" y="47"/>
                  </a:moveTo>
                  <a:cubicBezTo>
                    <a:pt x="34" y="47"/>
                    <a:pt x="34" y="47"/>
                    <a:pt x="34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lnTo>
                    <a:pt x="34" y="47"/>
                  </a:ln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lnTo>
                    <a:pt x="34" y="41"/>
                  </a:lnTo>
                  <a:close/>
                  <a:moveTo>
                    <a:pt x="36" y="47"/>
                  </a:moveTo>
                  <a:cubicBezTo>
                    <a:pt x="36" y="47"/>
                    <a:pt x="36" y="47"/>
                    <a:pt x="36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lnTo>
                    <a:pt x="36" y="47"/>
                  </a:lnTo>
                  <a:close/>
                  <a:moveTo>
                    <a:pt x="36" y="41"/>
                  </a:move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lnTo>
                    <a:pt x="36" y="41"/>
                  </a:lnTo>
                  <a:close/>
                  <a:moveTo>
                    <a:pt x="37" y="47"/>
                  </a:moveTo>
                  <a:cubicBezTo>
                    <a:pt x="37" y="47"/>
                    <a:pt x="37" y="47"/>
                    <a:pt x="37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lnTo>
                    <a:pt x="37" y="47"/>
                  </a:lnTo>
                  <a:close/>
                  <a:moveTo>
                    <a:pt x="37" y="41"/>
                  </a:move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lnTo>
                    <a:pt x="37" y="41"/>
                  </a:lnTo>
                  <a:close/>
                  <a:moveTo>
                    <a:pt x="38" y="47"/>
                  </a:moveTo>
                  <a:cubicBezTo>
                    <a:pt x="38" y="47"/>
                    <a:pt x="38" y="47"/>
                    <a:pt x="38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8" y="41"/>
                    <a:pt x="38" y="41"/>
                    <a:pt x="38" y="41"/>
                  </a:cubicBezTo>
                  <a:lnTo>
                    <a:pt x="38" y="47"/>
                  </a:lnTo>
                  <a:close/>
                  <a:moveTo>
                    <a:pt x="38" y="41"/>
                  </a:moveTo>
                  <a:cubicBezTo>
                    <a:pt x="38" y="41"/>
                    <a:pt x="38" y="41"/>
                    <a:pt x="38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lnTo>
                    <a:pt x="38" y="41"/>
                  </a:lnTo>
                  <a:close/>
                  <a:moveTo>
                    <a:pt x="40" y="47"/>
                  </a:moveTo>
                  <a:cubicBezTo>
                    <a:pt x="40" y="47"/>
                    <a:pt x="40" y="47"/>
                    <a:pt x="40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0" y="41"/>
                    <a:pt x="40" y="41"/>
                    <a:pt x="40" y="41"/>
                  </a:cubicBezTo>
                  <a:lnTo>
                    <a:pt x="40" y="47"/>
                  </a:lnTo>
                  <a:close/>
                  <a:moveTo>
                    <a:pt x="40" y="41"/>
                  </a:moveTo>
                  <a:cubicBezTo>
                    <a:pt x="40" y="41"/>
                    <a:pt x="40" y="41"/>
                    <a:pt x="40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40" y="35"/>
                    <a:pt x="40" y="35"/>
                    <a:pt x="40" y="35"/>
                  </a:cubicBezTo>
                  <a:lnTo>
                    <a:pt x="40" y="41"/>
                  </a:lnTo>
                  <a:close/>
                  <a:moveTo>
                    <a:pt x="41" y="47"/>
                  </a:moveTo>
                  <a:cubicBezTo>
                    <a:pt x="41" y="47"/>
                    <a:pt x="41" y="47"/>
                    <a:pt x="41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1" y="41"/>
                    <a:pt x="41" y="41"/>
                    <a:pt x="41" y="41"/>
                  </a:cubicBezTo>
                  <a:lnTo>
                    <a:pt x="41" y="47"/>
                  </a:lnTo>
                  <a:close/>
                  <a:moveTo>
                    <a:pt x="41" y="41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1" y="35"/>
                    <a:pt x="41" y="35"/>
                    <a:pt x="41" y="35"/>
                  </a:cubicBezTo>
                  <a:lnTo>
                    <a:pt x="41" y="41"/>
                  </a:lnTo>
                  <a:close/>
                  <a:moveTo>
                    <a:pt x="41" y="47"/>
                  </a:moveTo>
                  <a:cubicBezTo>
                    <a:pt x="41" y="47"/>
                    <a:pt x="41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lnTo>
                    <a:pt x="41" y="47"/>
                  </a:lnTo>
                  <a:close/>
                  <a:moveTo>
                    <a:pt x="41" y="41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lnTo>
                    <a:pt x="41" y="41"/>
                  </a:lnTo>
                  <a:close/>
                  <a:moveTo>
                    <a:pt x="42" y="47"/>
                  </a:moveTo>
                  <a:cubicBezTo>
                    <a:pt x="42" y="47"/>
                    <a:pt x="42" y="47"/>
                    <a:pt x="42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2" y="41"/>
                    <a:pt x="42" y="41"/>
                    <a:pt x="42" y="41"/>
                  </a:cubicBezTo>
                  <a:lnTo>
                    <a:pt x="42" y="47"/>
                  </a:lnTo>
                  <a:close/>
                  <a:moveTo>
                    <a:pt x="42" y="41"/>
                  </a:moveTo>
                  <a:cubicBezTo>
                    <a:pt x="42" y="41"/>
                    <a:pt x="42" y="41"/>
                    <a:pt x="42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2" y="34"/>
                    <a:pt x="42" y="34"/>
                    <a:pt x="42" y="34"/>
                  </a:cubicBezTo>
                  <a:lnTo>
                    <a:pt x="42" y="41"/>
                  </a:lnTo>
                  <a:close/>
                  <a:moveTo>
                    <a:pt x="43" y="48"/>
                  </a:moveTo>
                  <a:cubicBezTo>
                    <a:pt x="43" y="48"/>
                    <a:pt x="43" y="48"/>
                    <a:pt x="43" y="48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3" y="41"/>
                    <a:pt x="43" y="41"/>
                    <a:pt x="43" y="41"/>
                  </a:cubicBezTo>
                  <a:lnTo>
                    <a:pt x="43" y="48"/>
                  </a:lnTo>
                  <a:close/>
                  <a:moveTo>
                    <a:pt x="43" y="41"/>
                  </a:moveTo>
                  <a:cubicBezTo>
                    <a:pt x="43" y="41"/>
                    <a:pt x="43" y="41"/>
                    <a:pt x="43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3" y="34"/>
                    <a:pt x="43" y="34"/>
                    <a:pt x="43" y="34"/>
                  </a:cubicBezTo>
                  <a:lnTo>
                    <a:pt x="43" y="41"/>
                  </a:lnTo>
                  <a:close/>
                  <a:moveTo>
                    <a:pt x="44" y="48"/>
                  </a:moveTo>
                  <a:cubicBezTo>
                    <a:pt x="44" y="48"/>
                    <a:pt x="44" y="48"/>
                    <a:pt x="44" y="48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1"/>
                  </a:cubicBezTo>
                  <a:lnTo>
                    <a:pt x="44" y="48"/>
                  </a:lnTo>
                  <a:close/>
                  <a:moveTo>
                    <a:pt x="44" y="41"/>
                  </a:moveTo>
                  <a:cubicBezTo>
                    <a:pt x="44" y="41"/>
                    <a:pt x="44" y="41"/>
                    <a:pt x="44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4" y="34"/>
                    <a:pt x="44" y="34"/>
                    <a:pt x="44" y="34"/>
                  </a:cubicBezTo>
                  <a:lnTo>
                    <a:pt x="44" y="41"/>
                  </a:lnTo>
                  <a:close/>
                  <a:moveTo>
                    <a:pt x="45" y="48"/>
                  </a:moveTo>
                  <a:cubicBezTo>
                    <a:pt x="45" y="48"/>
                    <a:pt x="45" y="48"/>
                    <a:pt x="45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41"/>
                    <a:pt x="45" y="41"/>
                    <a:pt x="45" y="41"/>
                  </a:cubicBezTo>
                  <a:lnTo>
                    <a:pt x="45" y="48"/>
                  </a:lnTo>
                  <a:close/>
                  <a:moveTo>
                    <a:pt x="45" y="41"/>
                  </a:moveTo>
                  <a:cubicBezTo>
                    <a:pt x="45" y="41"/>
                    <a:pt x="45" y="41"/>
                    <a:pt x="45" y="41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lnTo>
                    <a:pt x="45" y="41"/>
                  </a:lnTo>
                  <a:close/>
                  <a:moveTo>
                    <a:pt x="46" y="48"/>
                  </a:moveTo>
                  <a:cubicBezTo>
                    <a:pt x="46" y="48"/>
                    <a:pt x="46" y="48"/>
                    <a:pt x="46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6" y="41"/>
                    <a:pt x="46" y="41"/>
                    <a:pt x="46" y="41"/>
                  </a:cubicBezTo>
                  <a:lnTo>
                    <a:pt x="46" y="48"/>
                  </a:lnTo>
                  <a:close/>
                  <a:moveTo>
                    <a:pt x="46" y="41"/>
                  </a:moveTo>
                  <a:cubicBezTo>
                    <a:pt x="46" y="41"/>
                    <a:pt x="46" y="41"/>
                    <a:pt x="46" y="41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6" y="34"/>
                    <a:pt x="46" y="34"/>
                    <a:pt x="46" y="34"/>
                  </a:cubicBezTo>
                  <a:lnTo>
                    <a:pt x="46" y="41"/>
                  </a:lnTo>
                  <a:close/>
                  <a:moveTo>
                    <a:pt x="47" y="4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7" y="41"/>
                    <a:pt x="47" y="41"/>
                    <a:pt x="47" y="41"/>
                  </a:cubicBezTo>
                  <a:lnTo>
                    <a:pt x="47" y="48"/>
                  </a:lnTo>
                  <a:close/>
                  <a:moveTo>
                    <a:pt x="47" y="41"/>
                  </a:moveTo>
                  <a:cubicBezTo>
                    <a:pt x="47" y="41"/>
                    <a:pt x="47" y="41"/>
                    <a:pt x="47" y="41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7" y="34"/>
                    <a:pt x="47" y="34"/>
                    <a:pt x="47" y="34"/>
                  </a:cubicBezTo>
                  <a:lnTo>
                    <a:pt x="47" y="41"/>
                  </a:lnTo>
                  <a:close/>
                  <a:moveTo>
                    <a:pt x="48" y="48"/>
                  </a:moveTo>
                  <a:cubicBezTo>
                    <a:pt x="48" y="48"/>
                    <a:pt x="48" y="48"/>
                    <a:pt x="48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8" y="41"/>
                    <a:pt x="48" y="41"/>
                    <a:pt x="48" y="41"/>
                  </a:cubicBezTo>
                  <a:lnTo>
                    <a:pt x="48" y="48"/>
                  </a:lnTo>
                  <a:close/>
                  <a:moveTo>
                    <a:pt x="48" y="41"/>
                  </a:moveTo>
                  <a:cubicBezTo>
                    <a:pt x="48" y="41"/>
                    <a:pt x="48" y="41"/>
                    <a:pt x="48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8" y="34"/>
                    <a:pt x="48" y="34"/>
                    <a:pt x="48" y="34"/>
                  </a:cubicBezTo>
                  <a:lnTo>
                    <a:pt x="48" y="41"/>
                  </a:lnTo>
                  <a:close/>
                  <a:moveTo>
                    <a:pt x="49" y="48"/>
                  </a:move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lnTo>
                    <a:pt x="49" y="48"/>
                  </a:lnTo>
                  <a:close/>
                  <a:moveTo>
                    <a:pt x="49" y="41"/>
                  </a:move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lnTo>
                    <a:pt x="49" y="41"/>
                  </a:lnTo>
                  <a:close/>
                  <a:moveTo>
                    <a:pt x="50" y="48"/>
                  </a:moveTo>
                  <a:cubicBezTo>
                    <a:pt x="50" y="48"/>
                    <a:pt x="50" y="48"/>
                    <a:pt x="50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50" y="41"/>
                    <a:pt x="50" y="41"/>
                    <a:pt x="50" y="41"/>
                  </a:cubicBezTo>
                  <a:lnTo>
                    <a:pt x="50" y="48"/>
                  </a:lnTo>
                  <a:close/>
                  <a:moveTo>
                    <a:pt x="50" y="41"/>
                  </a:moveTo>
                  <a:cubicBezTo>
                    <a:pt x="50" y="41"/>
                    <a:pt x="50" y="41"/>
                    <a:pt x="50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50" y="34"/>
                    <a:pt x="50" y="34"/>
                    <a:pt x="50" y="34"/>
                  </a:cubicBezTo>
                  <a:lnTo>
                    <a:pt x="50" y="41"/>
                  </a:lnTo>
                  <a:close/>
                  <a:moveTo>
                    <a:pt x="52" y="48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2" y="41"/>
                    <a:pt x="52" y="41"/>
                    <a:pt x="52" y="41"/>
                  </a:cubicBezTo>
                  <a:lnTo>
                    <a:pt x="52" y="48"/>
                  </a:lnTo>
                  <a:close/>
                  <a:moveTo>
                    <a:pt x="52" y="41"/>
                  </a:move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2" y="34"/>
                    <a:pt x="52" y="34"/>
                    <a:pt x="52" y="34"/>
                  </a:cubicBezTo>
                  <a:lnTo>
                    <a:pt x="52" y="41"/>
                  </a:lnTo>
                  <a:close/>
                  <a:moveTo>
                    <a:pt x="53" y="48"/>
                  </a:moveTo>
                  <a:cubicBezTo>
                    <a:pt x="53" y="48"/>
                    <a:pt x="53" y="48"/>
                    <a:pt x="53" y="48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3" y="41"/>
                    <a:pt x="53" y="41"/>
                    <a:pt x="53" y="41"/>
                  </a:cubicBezTo>
                  <a:lnTo>
                    <a:pt x="53" y="48"/>
                  </a:lnTo>
                  <a:close/>
                  <a:moveTo>
                    <a:pt x="53" y="41"/>
                  </a:moveTo>
                  <a:cubicBezTo>
                    <a:pt x="53" y="41"/>
                    <a:pt x="53" y="41"/>
                    <a:pt x="53" y="41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2" y="34"/>
                    <a:pt x="52" y="34"/>
                    <a:pt x="52" y="34"/>
                  </a:cubicBezTo>
                  <a:cubicBezTo>
                    <a:pt x="53" y="34"/>
                    <a:pt x="53" y="34"/>
                    <a:pt x="53" y="34"/>
                  </a:cubicBezTo>
                  <a:lnTo>
                    <a:pt x="53" y="41"/>
                  </a:lnTo>
                  <a:close/>
                  <a:moveTo>
                    <a:pt x="54" y="48"/>
                  </a:moveTo>
                  <a:cubicBezTo>
                    <a:pt x="54" y="48"/>
                    <a:pt x="54" y="48"/>
                    <a:pt x="54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4" y="41"/>
                    <a:pt x="54" y="41"/>
                    <a:pt x="54" y="41"/>
                  </a:cubicBezTo>
                  <a:lnTo>
                    <a:pt x="54" y="48"/>
                  </a:lnTo>
                  <a:close/>
                  <a:moveTo>
                    <a:pt x="54" y="41"/>
                  </a:moveTo>
                  <a:cubicBezTo>
                    <a:pt x="54" y="41"/>
                    <a:pt x="54" y="41"/>
                    <a:pt x="54" y="41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4" y="33"/>
                    <a:pt x="54" y="33"/>
                    <a:pt x="54" y="33"/>
                  </a:cubicBezTo>
                  <a:lnTo>
                    <a:pt x="54" y="41"/>
                  </a:lnTo>
                  <a:close/>
                  <a:moveTo>
                    <a:pt x="55" y="48"/>
                  </a:moveTo>
                  <a:cubicBezTo>
                    <a:pt x="55" y="48"/>
                    <a:pt x="55" y="48"/>
                    <a:pt x="55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5" y="41"/>
                    <a:pt x="55" y="41"/>
                    <a:pt x="55" y="41"/>
                  </a:cubicBezTo>
                  <a:lnTo>
                    <a:pt x="55" y="48"/>
                  </a:lnTo>
                  <a:close/>
                  <a:moveTo>
                    <a:pt x="55" y="41"/>
                  </a:moveTo>
                  <a:cubicBezTo>
                    <a:pt x="55" y="41"/>
                    <a:pt x="55" y="41"/>
                    <a:pt x="55" y="41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5" y="33"/>
                    <a:pt x="55" y="33"/>
                    <a:pt x="55" y="33"/>
                  </a:cubicBezTo>
                  <a:lnTo>
                    <a:pt x="55" y="41"/>
                  </a:lnTo>
                  <a:close/>
                  <a:moveTo>
                    <a:pt x="57" y="48"/>
                  </a:moveTo>
                  <a:cubicBezTo>
                    <a:pt x="57" y="48"/>
                    <a:pt x="57" y="48"/>
                    <a:pt x="57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7" y="41"/>
                    <a:pt x="57" y="41"/>
                    <a:pt x="57" y="41"/>
                  </a:cubicBezTo>
                  <a:lnTo>
                    <a:pt x="57" y="48"/>
                  </a:lnTo>
                  <a:close/>
                  <a:moveTo>
                    <a:pt x="57" y="41"/>
                  </a:moveTo>
                  <a:cubicBezTo>
                    <a:pt x="57" y="41"/>
                    <a:pt x="57" y="41"/>
                    <a:pt x="57" y="41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57" y="33"/>
                    <a:pt x="57" y="33"/>
                    <a:pt x="57" y="33"/>
                  </a:cubicBezTo>
                  <a:lnTo>
                    <a:pt x="57" y="41"/>
                  </a:lnTo>
                  <a:close/>
                  <a:moveTo>
                    <a:pt x="57" y="48"/>
                  </a:move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lnTo>
                    <a:pt x="57" y="48"/>
                  </a:lnTo>
                  <a:close/>
                  <a:moveTo>
                    <a:pt x="57" y="41"/>
                  </a:move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7" y="33"/>
                    <a:pt x="57" y="33"/>
                    <a:pt x="57" y="33"/>
                  </a:cubicBezTo>
                  <a:lnTo>
                    <a:pt x="57" y="41"/>
                  </a:lnTo>
                  <a:close/>
                  <a:moveTo>
                    <a:pt x="58" y="48"/>
                  </a:moveTo>
                  <a:cubicBezTo>
                    <a:pt x="58" y="48"/>
                    <a:pt x="58" y="48"/>
                    <a:pt x="58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lnTo>
                    <a:pt x="58" y="48"/>
                  </a:lnTo>
                  <a:close/>
                  <a:moveTo>
                    <a:pt x="58" y="41"/>
                  </a:move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lnTo>
                    <a:pt x="58" y="41"/>
                  </a:lnTo>
                  <a:close/>
                  <a:moveTo>
                    <a:pt x="59" y="48"/>
                  </a:moveTo>
                  <a:cubicBezTo>
                    <a:pt x="59" y="48"/>
                    <a:pt x="59" y="48"/>
                    <a:pt x="59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lnTo>
                    <a:pt x="59" y="48"/>
                  </a:lnTo>
                  <a:close/>
                  <a:moveTo>
                    <a:pt x="59" y="41"/>
                  </a:move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lnTo>
                    <a:pt x="59" y="41"/>
                  </a:lnTo>
                  <a:close/>
                  <a:moveTo>
                    <a:pt x="61" y="48"/>
                  </a:moveTo>
                  <a:cubicBezTo>
                    <a:pt x="61" y="48"/>
                    <a:pt x="61" y="48"/>
                    <a:pt x="61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1" y="41"/>
                    <a:pt x="61" y="41"/>
                    <a:pt x="61" y="41"/>
                  </a:cubicBezTo>
                  <a:lnTo>
                    <a:pt x="61" y="48"/>
                  </a:lnTo>
                  <a:close/>
                  <a:moveTo>
                    <a:pt x="61" y="41"/>
                  </a:moveTo>
                  <a:cubicBezTo>
                    <a:pt x="61" y="41"/>
                    <a:pt x="61" y="41"/>
                    <a:pt x="61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1" y="33"/>
                    <a:pt x="61" y="33"/>
                    <a:pt x="61" y="33"/>
                  </a:cubicBezTo>
                  <a:lnTo>
                    <a:pt x="61" y="41"/>
                  </a:lnTo>
                  <a:close/>
                  <a:moveTo>
                    <a:pt x="64" y="48"/>
                  </a:moveTo>
                  <a:cubicBezTo>
                    <a:pt x="64" y="48"/>
                    <a:pt x="64" y="48"/>
                    <a:pt x="64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4" y="41"/>
                    <a:pt x="64" y="41"/>
                    <a:pt x="64" y="41"/>
                  </a:cubicBezTo>
                  <a:lnTo>
                    <a:pt x="64" y="48"/>
                  </a:lnTo>
                  <a:close/>
                  <a:moveTo>
                    <a:pt x="64" y="41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4" y="33"/>
                    <a:pt x="64" y="33"/>
                    <a:pt x="64" y="33"/>
                  </a:cubicBezTo>
                  <a:lnTo>
                    <a:pt x="64" y="41"/>
                  </a:lnTo>
                  <a:close/>
                  <a:moveTo>
                    <a:pt x="66" y="48"/>
                  </a:moveTo>
                  <a:cubicBezTo>
                    <a:pt x="66" y="48"/>
                    <a:pt x="66" y="48"/>
                    <a:pt x="66" y="48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6" y="41"/>
                    <a:pt x="66" y="41"/>
                    <a:pt x="66" y="41"/>
                  </a:cubicBezTo>
                  <a:lnTo>
                    <a:pt x="66" y="48"/>
                  </a:lnTo>
                  <a:close/>
                  <a:moveTo>
                    <a:pt x="66" y="41"/>
                  </a:moveTo>
                  <a:cubicBezTo>
                    <a:pt x="66" y="41"/>
                    <a:pt x="66" y="41"/>
                    <a:pt x="6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6" y="33"/>
                    <a:pt x="66" y="33"/>
                    <a:pt x="66" y="33"/>
                  </a:cubicBezTo>
                  <a:lnTo>
                    <a:pt x="66" y="41"/>
                  </a:lnTo>
                  <a:close/>
                  <a:moveTo>
                    <a:pt x="68" y="48"/>
                  </a:moveTo>
                  <a:cubicBezTo>
                    <a:pt x="68" y="48"/>
                    <a:pt x="68" y="48"/>
                    <a:pt x="68" y="48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8" y="41"/>
                    <a:pt x="68" y="41"/>
                    <a:pt x="68" y="41"/>
                  </a:cubicBezTo>
                  <a:lnTo>
                    <a:pt x="68" y="48"/>
                  </a:lnTo>
                  <a:close/>
                  <a:moveTo>
                    <a:pt x="68" y="41"/>
                  </a:moveTo>
                  <a:cubicBezTo>
                    <a:pt x="68" y="41"/>
                    <a:pt x="68" y="41"/>
                    <a:pt x="68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8" y="33"/>
                    <a:pt x="68" y="33"/>
                    <a:pt x="68" y="33"/>
                  </a:cubicBezTo>
                  <a:lnTo>
                    <a:pt x="68" y="41"/>
                  </a:lnTo>
                  <a:close/>
                  <a:moveTo>
                    <a:pt x="71" y="48"/>
                  </a:moveTo>
                  <a:cubicBezTo>
                    <a:pt x="71" y="48"/>
                    <a:pt x="71" y="48"/>
                    <a:pt x="71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71" y="41"/>
                    <a:pt x="71" y="41"/>
                    <a:pt x="71" y="41"/>
                  </a:cubicBezTo>
                  <a:lnTo>
                    <a:pt x="71" y="48"/>
                  </a:lnTo>
                  <a:close/>
                  <a:moveTo>
                    <a:pt x="71" y="41"/>
                  </a:moveTo>
                  <a:cubicBezTo>
                    <a:pt x="71" y="41"/>
                    <a:pt x="71" y="41"/>
                    <a:pt x="71" y="41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71" y="33"/>
                    <a:pt x="71" y="33"/>
                    <a:pt x="71" y="33"/>
                  </a:cubicBezTo>
                  <a:lnTo>
                    <a:pt x="71" y="41"/>
                  </a:lnTo>
                  <a:close/>
                  <a:moveTo>
                    <a:pt x="73" y="48"/>
                  </a:moveTo>
                  <a:cubicBezTo>
                    <a:pt x="73" y="48"/>
                    <a:pt x="73" y="48"/>
                    <a:pt x="73" y="48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3" y="41"/>
                    <a:pt x="73" y="41"/>
                    <a:pt x="73" y="41"/>
                  </a:cubicBezTo>
                  <a:lnTo>
                    <a:pt x="73" y="48"/>
                  </a:lnTo>
                  <a:close/>
                  <a:moveTo>
                    <a:pt x="73" y="41"/>
                  </a:moveTo>
                  <a:cubicBezTo>
                    <a:pt x="73" y="41"/>
                    <a:pt x="73" y="41"/>
                    <a:pt x="73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3" y="33"/>
                    <a:pt x="73" y="33"/>
                    <a:pt x="73" y="33"/>
                  </a:cubicBezTo>
                  <a:lnTo>
                    <a:pt x="73" y="41"/>
                  </a:lnTo>
                  <a:close/>
                  <a:moveTo>
                    <a:pt x="75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5" y="41"/>
                    <a:pt x="75" y="41"/>
                    <a:pt x="75" y="41"/>
                  </a:cubicBezTo>
                  <a:lnTo>
                    <a:pt x="75" y="48"/>
                  </a:lnTo>
                  <a:close/>
                  <a:moveTo>
                    <a:pt x="75" y="41"/>
                  </a:moveTo>
                  <a:cubicBezTo>
                    <a:pt x="75" y="41"/>
                    <a:pt x="75" y="41"/>
                    <a:pt x="75" y="41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5" y="33"/>
                    <a:pt x="75" y="33"/>
                    <a:pt x="75" y="33"/>
                  </a:cubicBezTo>
                  <a:lnTo>
                    <a:pt x="75" y="41"/>
                  </a:lnTo>
                  <a:close/>
                  <a:moveTo>
                    <a:pt x="77" y="48"/>
                  </a:moveTo>
                  <a:cubicBezTo>
                    <a:pt x="77" y="48"/>
                    <a:pt x="77" y="48"/>
                    <a:pt x="77" y="48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7" y="41"/>
                    <a:pt x="77" y="41"/>
                    <a:pt x="77" y="41"/>
                  </a:cubicBezTo>
                  <a:lnTo>
                    <a:pt x="77" y="48"/>
                  </a:lnTo>
                  <a:close/>
                  <a:moveTo>
                    <a:pt x="77" y="41"/>
                  </a:moveTo>
                  <a:cubicBezTo>
                    <a:pt x="77" y="41"/>
                    <a:pt x="77" y="41"/>
                    <a:pt x="77" y="41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7" y="33"/>
                    <a:pt x="77" y="33"/>
                    <a:pt x="77" y="33"/>
                  </a:cubicBezTo>
                  <a:lnTo>
                    <a:pt x="77" y="41"/>
                  </a:lnTo>
                  <a:close/>
                  <a:moveTo>
                    <a:pt x="80" y="48"/>
                  </a:moveTo>
                  <a:cubicBezTo>
                    <a:pt x="80" y="48"/>
                    <a:pt x="80" y="48"/>
                    <a:pt x="80" y="48"/>
                  </a:cubicBezTo>
                  <a:cubicBezTo>
                    <a:pt x="78" y="48"/>
                    <a:pt x="78" y="48"/>
                    <a:pt x="78" y="48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80" y="41"/>
                    <a:pt x="80" y="41"/>
                    <a:pt x="80" y="41"/>
                  </a:cubicBezTo>
                  <a:lnTo>
                    <a:pt x="80" y="48"/>
                  </a:lnTo>
                  <a:close/>
                  <a:moveTo>
                    <a:pt x="80" y="41"/>
                  </a:moveTo>
                  <a:cubicBezTo>
                    <a:pt x="80" y="41"/>
                    <a:pt x="80" y="41"/>
                    <a:pt x="80" y="41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80" y="33"/>
                    <a:pt x="80" y="33"/>
                    <a:pt x="80" y="33"/>
                  </a:cubicBezTo>
                  <a:lnTo>
                    <a:pt x="80" y="41"/>
                  </a:lnTo>
                  <a:close/>
                  <a:moveTo>
                    <a:pt x="82" y="48"/>
                  </a:moveTo>
                  <a:cubicBezTo>
                    <a:pt x="82" y="48"/>
                    <a:pt x="82" y="48"/>
                    <a:pt x="82" y="48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2" y="41"/>
                    <a:pt x="82" y="41"/>
                    <a:pt x="82" y="41"/>
                  </a:cubicBezTo>
                  <a:lnTo>
                    <a:pt x="82" y="48"/>
                  </a:lnTo>
                  <a:close/>
                  <a:moveTo>
                    <a:pt x="82" y="41"/>
                  </a:moveTo>
                  <a:cubicBezTo>
                    <a:pt x="82" y="41"/>
                    <a:pt x="82" y="41"/>
                    <a:pt x="82" y="41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2" y="33"/>
                    <a:pt x="82" y="33"/>
                    <a:pt x="82" y="33"/>
                  </a:cubicBezTo>
                  <a:lnTo>
                    <a:pt x="82" y="41"/>
                  </a:lnTo>
                  <a:close/>
                  <a:moveTo>
                    <a:pt x="84" y="48"/>
                  </a:moveTo>
                  <a:cubicBezTo>
                    <a:pt x="84" y="48"/>
                    <a:pt x="84" y="48"/>
                    <a:pt x="84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4" y="41"/>
                    <a:pt x="84" y="41"/>
                    <a:pt x="84" y="41"/>
                  </a:cubicBezTo>
                  <a:lnTo>
                    <a:pt x="84" y="48"/>
                  </a:lnTo>
                  <a:close/>
                  <a:moveTo>
                    <a:pt x="84" y="41"/>
                  </a:moveTo>
                  <a:cubicBezTo>
                    <a:pt x="84" y="41"/>
                    <a:pt x="84" y="41"/>
                    <a:pt x="84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4" y="33"/>
                    <a:pt x="84" y="33"/>
                    <a:pt x="84" y="33"/>
                  </a:cubicBezTo>
                  <a:lnTo>
                    <a:pt x="84" y="41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85" y="48"/>
                    <a:pt x="85" y="48"/>
                    <a:pt x="85" y="48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4" y="41"/>
                    <a:pt x="94" y="41"/>
                    <a:pt x="94" y="41"/>
                  </a:cubicBezTo>
                  <a:lnTo>
                    <a:pt x="94" y="48"/>
                  </a:lnTo>
                  <a:close/>
                  <a:moveTo>
                    <a:pt x="90" y="48"/>
                  </a:moveTo>
                  <a:cubicBezTo>
                    <a:pt x="90" y="48"/>
                    <a:pt x="90" y="48"/>
                    <a:pt x="90" y="48"/>
                  </a:cubicBezTo>
                  <a:cubicBezTo>
                    <a:pt x="90" y="45"/>
                    <a:pt x="90" y="45"/>
                    <a:pt x="90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8"/>
                    <a:pt x="91" y="48"/>
                    <a:pt x="91" y="48"/>
                  </a:cubicBezTo>
                  <a:lnTo>
                    <a:pt x="90" y="48"/>
                  </a:lnTo>
                  <a:close/>
                  <a:moveTo>
                    <a:pt x="94" y="41"/>
                  </a:moveTo>
                  <a:cubicBezTo>
                    <a:pt x="94" y="41"/>
                    <a:pt x="94" y="41"/>
                    <a:pt x="94" y="41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89" y="33"/>
                    <a:pt x="89" y="33"/>
                    <a:pt x="89" y="33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94" y="33"/>
                    <a:pt x="94" y="33"/>
                    <a:pt x="94" y="33"/>
                  </a:cubicBezTo>
                  <a:lnTo>
                    <a:pt x="94" y="41"/>
                  </a:lnTo>
                  <a:close/>
                  <a:moveTo>
                    <a:pt x="96" y="48"/>
                  </a:moveTo>
                  <a:cubicBezTo>
                    <a:pt x="96" y="48"/>
                    <a:pt x="96" y="48"/>
                    <a:pt x="96" y="48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6" y="41"/>
                    <a:pt x="96" y="41"/>
                    <a:pt x="96" y="41"/>
                  </a:cubicBezTo>
                  <a:lnTo>
                    <a:pt x="96" y="48"/>
                  </a:lnTo>
                  <a:close/>
                  <a:moveTo>
                    <a:pt x="96" y="41"/>
                  </a:moveTo>
                  <a:cubicBezTo>
                    <a:pt x="96" y="41"/>
                    <a:pt x="96" y="41"/>
                    <a:pt x="96" y="41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4" y="33"/>
                    <a:pt x="94" y="33"/>
                    <a:pt x="94" y="33"/>
                  </a:cubicBezTo>
                  <a:cubicBezTo>
                    <a:pt x="96" y="33"/>
                    <a:pt x="96" y="33"/>
                    <a:pt x="96" y="33"/>
                  </a:cubicBezTo>
                  <a:lnTo>
                    <a:pt x="96" y="41"/>
                  </a:lnTo>
                  <a:close/>
                  <a:moveTo>
                    <a:pt x="96" y="33"/>
                  </a:moveTo>
                  <a:cubicBezTo>
                    <a:pt x="96" y="33"/>
                    <a:pt x="96" y="33"/>
                    <a:pt x="96" y="33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6" y="41"/>
                    <a:pt x="96" y="41"/>
                    <a:pt x="96" y="41"/>
                  </a:cubicBezTo>
                  <a:lnTo>
                    <a:pt x="96" y="33"/>
                  </a:lnTo>
                  <a:close/>
                  <a:moveTo>
                    <a:pt x="101" y="48"/>
                  </a:moveTo>
                  <a:cubicBezTo>
                    <a:pt x="101" y="48"/>
                    <a:pt x="101" y="48"/>
                    <a:pt x="101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9" y="48"/>
                    <a:pt x="99" y="48"/>
                    <a:pt x="99" y="48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101" y="41"/>
                    <a:pt x="101" y="41"/>
                    <a:pt x="101" y="41"/>
                  </a:cubicBezTo>
                  <a:lnTo>
                    <a:pt x="101" y="48"/>
                  </a:lnTo>
                  <a:close/>
                  <a:moveTo>
                    <a:pt x="101" y="41"/>
                  </a:moveTo>
                  <a:cubicBezTo>
                    <a:pt x="101" y="41"/>
                    <a:pt x="101" y="41"/>
                    <a:pt x="101" y="41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101" y="34"/>
                    <a:pt x="101" y="34"/>
                    <a:pt x="101" y="34"/>
                  </a:cubicBezTo>
                  <a:lnTo>
                    <a:pt x="101" y="41"/>
                  </a:lnTo>
                  <a:close/>
                  <a:moveTo>
                    <a:pt x="103" y="48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3" y="41"/>
                    <a:pt x="103" y="41"/>
                    <a:pt x="103" y="41"/>
                  </a:cubicBezTo>
                  <a:lnTo>
                    <a:pt x="103" y="48"/>
                  </a:lnTo>
                  <a:close/>
                  <a:moveTo>
                    <a:pt x="103" y="41"/>
                  </a:moveTo>
                  <a:cubicBezTo>
                    <a:pt x="103" y="41"/>
                    <a:pt x="103" y="41"/>
                    <a:pt x="103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3" y="34"/>
                    <a:pt x="103" y="34"/>
                    <a:pt x="103" y="34"/>
                  </a:cubicBezTo>
                  <a:lnTo>
                    <a:pt x="103" y="41"/>
                  </a:lnTo>
                  <a:close/>
                  <a:moveTo>
                    <a:pt x="105" y="48"/>
                  </a:moveTo>
                  <a:cubicBezTo>
                    <a:pt x="105" y="48"/>
                    <a:pt x="105" y="48"/>
                    <a:pt x="105" y="48"/>
                  </a:cubicBezTo>
                  <a:cubicBezTo>
                    <a:pt x="103" y="48"/>
                    <a:pt x="103" y="48"/>
                    <a:pt x="103" y="48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5" y="41"/>
                    <a:pt x="105" y="41"/>
                    <a:pt x="105" y="41"/>
                  </a:cubicBezTo>
                  <a:lnTo>
                    <a:pt x="105" y="48"/>
                  </a:lnTo>
                  <a:close/>
                  <a:moveTo>
                    <a:pt x="105" y="41"/>
                  </a:moveTo>
                  <a:cubicBezTo>
                    <a:pt x="105" y="41"/>
                    <a:pt x="105" y="41"/>
                    <a:pt x="105" y="41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5" y="34"/>
                    <a:pt x="105" y="34"/>
                    <a:pt x="105" y="34"/>
                  </a:cubicBezTo>
                  <a:lnTo>
                    <a:pt x="105" y="41"/>
                  </a:lnTo>
                  <a:close/>
                  <a:moveTo>
                    <a:pt x="107" y="48"/>
                  </a:moveTo>
                  <a:cubicBezTo>
                    <a:pt x="107" y="48"/>
                    <a:pt x="107" y="48"/>
                    <a:pt x="107" y="48"/>
                  </a:cubicBezTo>
                  <a:cubicBezTo>
                    <a:pt x="105" y="48"/>
                    <a:pt x="105" y="48"/>
                    <a:pt x="105" y="48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7" y="41"/>
                    <a:pt x="107" y="41"/>
                    <a:pt x="107" y="41"/>
                  </a:cubicBezTo>
                  <a:lnTo>
                    <a:pt x="107" y="48"/>
                  </a:lnTo>
                  <a:close/>
                  <a:moveTo>
                    <a:pt x="107" y="41"/>
                  </a:moveTo>
                  <a:cubicBezTo>
                    <a:pt x="107" y="41"/>
                    <a:pt x="107" y="41"/>
                    <a:pt x="107" y="41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7" y="34"/>
                    <a:pt x="107" y="34"/>
                    <a:pt x="107" y="34"/>
                  </a:cubicBezTo>
                  <a:lnTo>
                    <a:pt x="107" y="41"/>
                  </a:lnTo>
                  <a:close/>
                  <a:moveTo>
                    <a:pt x="109" y="48"/>
                  </a:moveTo>
                  <a:cubicBezTo>
                    <a:pt x="109" y="48"/>
                    <a:pt x="109" y="48"/>
                    <a:pt x="109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9" y="41"/>
                    <a:pt x="109" y="41"/>
                    <a:pt x="109" y="41"/>
                  </a:cubicBezTo>
                  <a:lnTo>
                    <a:pt x="109" y="48"/>
                  </a:lnTo>
                  <a:close/>
                  <a:moveTo>
                    <a:pt x="109" y="41"/>
                  </a:moveTo>
                  <a:cubicBezTo>
                    <a:pt x="109" y="41"/>
                    <a:pt x="109" y="41"/>
                    <a:pt x="109" y="41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9" y="34"/>
                    <a:pt x="109" y="34"/>
                    <a:pt x="109" y="34"/>
                  </a:cubicBezTo>
                  <a:lnTo>
                    <a:pt x="109" y="41"/>
                  </a:lnTo>
                  <a:close/>
                  <a:moveTo>
                    <a:pt x="112" y="48"/>
                  </a:moveTo>
                  <a:cubicBezTo>
                    <a:pt x="112" y="48"/>
                    <a:pt x="112" y="48"/>
                    <a:pt x="112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2" y="48"/>
                    <a:pt x="112" y="48"/>
                    <a:pt x="112" y="48"/>
                  </a:cubicBezTo>
                  <a:close/>
                  <a:moveTo>
                    <a:pt x="112" y="48"/>
                  </a:moveTo>
                  <a:cubicBezTo>
                    <a:pt x="112" y="48"/>
                    <a:pt x="112" y="48"/>
                    <a:pt x="112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12" y="41"/>
                    <a:pt x="112" y="41"/>
                    <a:pt x="112" y="41"/>
                  </a:cubicBezTo>
                  <a:lnTo>
                    <a:pt x="112" y="48"/>
                  </a:lnTo>
                  <a:close/>
                  <a:moveTo>
                    <a:pt x="112" y="41"/>
                  </a:moveTo>
                  <a:cubicBezTo>
                    <a:pt x="112" y="41"/>
                    <a:pt x="112" y="41"/>
                    <a:pt x="112" y="41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12" y="34"/>
                    <a:pt x="112" y="34"/>
                    <a:pt x="112" y="34"/>
                  </a:cubicBezTo>
                  <a:lnTo>
                    <a:pt x="112" y="41"/>
                  </a:lnTo>
                  <a:close/>
                  <a:moveTo>
                    <a:pt x="114" y="48"/>
                  </a:moveTo>
                  <a:cubicBezTo>
                    <a:pt x="114" y="48"/>
                    <a:pt x="114" y="48"/>
                    <a:pt x="114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4" y="48"/>
                    <a:pt x="114" y="48"/>
                    <a:pt x="114" y="48"/>
                  </a:cubicBezTo>
                  <a:close/>
                  <a:moveTo>
                    <a:pt x="114" y="48"/>
                  </a:moveTo>
                  <a:cubicBezTo>
                    <a:pt x="114" y="48"/>
                    <a:pt x="114" y="48"/>
                    <a:pt x="114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4" y="41"/>
                    <a:pt x="114" y="41"/>
                    <a:pt x="114" y="41"/>
                  </a:cubicBezTo>
                  <a:lnTo>
                    <a:pt x="114" y="48"/>
                  </a:lnTo>
                  <a:close/>
                  <a:moveTo>
                    <a:pt x="114" y="41"/>
                  </a:moveTo>
                  <a:cubicBezTo>
                    <a:pt x="114" y="41"/>
                    <a:pt x="114" y="41"/>
                    <a:pt x="114" y="41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4" y="34"/>
                    <a:pt x="114" y="34"/>
                    <a:pt x="114" y="34"/>
                  </a:cubicBezTo>
                  <a:lnTo>
                    <a:pt x="114" y="41"/>
                  </a:lnTo>
                  <a:close/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6" y="48"/>
                    <a:pt x="116" y="48"/>
                    <a:pt x="116" y="48"/>
                  </a:cubicBezTo>
                  <a:close/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6" y="41"/>
                    <a:pt x="116" y="41"/>
                    <a:pt x="116" y="41"/>
                  </a:cubicBezTo>
                  <a:lnTo>
                    <a:pt x="116" y="48"/>
                  </a:lnTo>
                  <a:close/>
                  <a:moveTo>
                    <a:pt x="116" y="41"/>
                  </a:moveTo>
                  <a:cubicBezTo>
                    <a:pt x="116" y="41"/>
                    <a:pt x="116" y="41"/>
                    <a:pt x="116" y="41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16" y="34"/>
                    <a:pt x="116" y="34"/>
                    <a:pt x="116" y="34"/>
                  </a:cubicBezTo>
                  <a:lnTo>
                    <a:pt x="116" y="41"/>
                  </a:lnTo>
                  <a:close/>
                  <a:moveTo>
                    <a:pt x="117" y="48"/>
                  </a:moveTo>
                  <a:cubicBezTo>
                    <a:pt x="117" y="48"/>
                    <a:pt x="117" y="48"/>
                    <a:pt x="117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7" y="48"/>
                    <a:pt x="117" y="48"/>
                    <a:pt x="117" y="48"/>
                  </a:cubicBezTo>
                  <a:close/>
                  <a:moveTo>
                    <a:pt x="117" y="48"/>
                  </a:moveTo>
                  <a:cubicBezTo>
                    <a:pt x="117" y="48"/>
                    <a:pt x="117" y="48"/>
                    <a:pt x="117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17" y="41"/>
                    <a:pt x="117" y="41"/>
                    <a:pt x="117" y="41"/>
                  </a:cubicBezTo>
                  <a:lnTo>
                    <a:pt x="117" y="48"/>
                  </a:lnTo>
                  <a:close/>
                  <a:moveTo>
                    <a:pt x="117" y="34"/>
                  </a:moveTo>
                  <a:cubicBezTo>
                    <a:pt x="117" y="34"/>
                    <a:pt x="117" y="34"/>
                    <a:pt x="117" y="34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16" y="34"/>
                    <a:pt x="116" y="34"/>
                    <a:pt x="116" y="34"/>
                  </a:cubicBezTo>
                  <a:cubicBezTo>
                    <a:pt x="117" y="34"/>
                    <a:pt x="117" y="34"/>
                    <a:pt x="117" y="34"/>
                  </a:cubicBezTo>
                  <a:close/>
                  <a:moveTo>
                    <a:pt x="119" y="48"/>
                  </a:moveTo>
                  <a:cubicBezTo>
                    <a:pt x="119" y="48"/>
                    <a:pt x="119" y="48"/>
                    <a:pt x="119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9" y="48"/>
                    <a:pt x="119" y="48"/>
                    <a:pt x="119" y="48"/>
                  </a:cubicBezTo>
                  <a:close/>
                  <a:moveTo>
                    <a:pt x="119" y="48"/>
                  </a:moveTo>
                  <a:cubicBezTo>
                    <a:pt x="119" y="48"/>
                    <a:pt x="119" y="48"/>
                    <a:pt x="119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9" y="41"/>
                    <a:pt x="119" y="41"/>
                    <a:pt x="119" y="41"/>
                  </a:cubicBezTo>
                  <a:lnTo>
                    <a:pt x="119" y="48"/>
                  </a:lnTo>
                  <a:close/>
                  <a:moveTo>
                    <a:pt x="119" y="41"/>
                  </a:moveTo>
                  <a:cubicBezTo>
                    <a:pt x="119" y="41"/>
                    <a:pt x="119" y="41"/>
                    <a:pt x="119" y="41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9" y="34"/>
                    <a:pt x="119" y="34"/>
                    <a:pt x="119" y="34"/>
                  </a:cubicBezTo>
                  <a:cubicBezTo>
                    <a:pt x="119" y="34"/>
                    <a:pt x="119" y="34"/>
                    <a:pt x="119" y="34"/>
                  </a:cubicBezTo>
                  <a:lnTo>
                    <a:pt x="119" y="41"/>
                  </a:ln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20" y="48"/>
                    <a:pt x="120" y="48"/>
                    <a:pt x="120" y="48"/>
                  </a:cubicBez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20" y="41"/>
                    <a:pt x="120" y="41"/>
                    <a:pt x="120" y="41"/>
                  </a:cubicBezTo>
                  <a:lnTo>
                    <a:pt x="120" y="48"/>
                  </a:lnTo>
                  <a:close/>
                  <a:moveTo>
                    <a:pt x="143" y="18"/>
                  </a:moveTo>
                  <a:cubicBezTo>
                    <a:pt x="143" y="18"/>
                    <a:pt x="143" y="18"/>
                    <a:pt x="143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9"/>
                    <a:pt x="145" y="19"/>
                    <a:pt x="145" y="19"/>
                  </a:cubicBezTo>
                  <a:cubicBezTo>
                    <a:pt x="145" y="19"/>
                    <a:pt x="146" y="19"/>
                    <a:pt x="146" y="19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47" y="19"/>
                    <a:pt x="147" y="19"/>
                    <a:pt x="147" y="19"/>
                  </a:cubicBezTo>
                  <a:cubicBezTo>
                    <a:pt x="147" y="19"/>
                    <a:pt x="147" y="19"/>
                    <a:pt x="147" y="19"/>
                  </a:cubicBezTo>
                  <a:cubicBezTo>
                    <a:pt x="152" y="20"/>
                    <a:pt x="153" y="21"/>
                    <a:pt x="153" y="21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3" y="21"/>
                    <a:pt x="153" y="21"/>
                    <a:pt x="153" y="21"/>
                  </a:cubicBezTo>
                  <a:cubicBezTo>
                    <a:pt x="153" y="21"/>
                    <a:pt x="150" y="20"/>
                    <a:pt x="146" y="20"/>
                  </a:cubicBezTo>
                  <a:cubicBezTo>
                    <a:pt x="143" y="20"/>
                    <a:pt x="140" y="21"/>
                    <a:pt x="140" y="21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1"/>
                    <a:pt x="140" y="21"/>
                    <a:pt x="140" y="21"/>
                  </a:cubicBezTo>
                  <a:cubicBezTo>
                    <a:pt x="140" y="21"/>
                    <a:pt x="141" y="20"/>
                    <a:pt x="143" y="20"/>
                  </a:cubicBezTo>
                  <a:lnTo>
                    <a:pt x="143" y="18"/>
                  </a:lnTo>
                  <a:close/>
                  <a:moveTo>
                    <a:pt x="142" y="31"/>
                  </a:moveTo>
                  <a:cubicBezTo>
                    <a:pt x="142" y="31"/>
                    <a:pt x="142" y="31"/>
                    <a:pt x="142" y="31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40" y="31"/>
                    <a:pt x="140" y="31"/>
                    <a:pt x="140" y="31"/>
                  </a:cubicBezTo>
                  <a:lnTo>
                    <a:pt x="142" y="31"/>
                  </a:lnTo>
                  <a:close/>
                  <a:moveTo>
                    <a:pt x="141" y="20"/>
                  </a:moveTo>
                  <a:cubicBezTo>
                    <a:pt x="141" y="20"/>
                    <a:pt x="141" y="20"/>
                    <a:pt x="141" y="20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20"/>
                    <a:pt x="141" y="20"/>
                    <a:pt x="141" y="20"/>
                  </a:cubicBezTo>
                  <a:close/>
                  <a:moveTo>
                    <a:pt x="140" y="15"/>
                  </a:moveTo>
                  <a:cubicBezTo>
                    <a:pt x="140" y="15"/>
                    <a:pt x="140" y="15"/>
                    <a:pt x="140" y="15"/>
                  </a:cubicBezTo>
                  <a:cubicBezTo>
                    <a:pt x="141" y="15"/>
                    <a:pt x="141" y="15"/>
                    <a:pt x="141" y="15"/>
                  </a:cubicBezTo>
                  <a:cubicBezTo>
                    <a:pt x="141" y="17"/>
                    <a:pt x="141" y="17"/>
                    <a:pt x="141" y="17"/>
                  </a:cubicBezTo>
                  <a:cubicBezTo>
                    <a:pt x="140" y="17"/>
                    <a:pt x="140" y="17"/>
                    <a:pt x="140" y="17"/>
                  </a:cubicBezTo>
                  <a:lnTo>
                    <a:pt x="140" y="15"/>
                  </a:lnTo>
                  <a:close/>
                  <a:moveTo>
                    <a:pt x="129" y="21"/>
                  </a:moveTo>
                  <a:cubicBezTo>
                    <a:pt x="129" y="21"/>
                    <a:pt x="129" y="21"/>
                    <a:pt x="129" y="21"/>
                  </a:cubicBezTo>
                  <a:cubicBezTo>
                    <a:pt x="129" y="19"/>
                    <a:pt x="129" y="19"/>
                    <a:pt x="129" y="19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31" y="20"/>
                    <a:pt x="131" y="20"/>
                    <a:pt x="131" y="20"/>
                  </a:cubicBezTo>
                  <a:cubicBezTo>
                    <a:pt x="132" y="19"/>
                    <a:pt x="133" y="19"/>
                    <a:pt x="134" y="19"/>
                  </a:cubicBezTo>
                  <a:cubicBezTo>
                    <a:pt x="134" y="17"/>
                    <a:pt x="134" y="17"/>
                    <a:pt x="134" y="17"/>
                  </a:cubicBezTo>
                  <a:cubicBezTo>
                    <a:pt x="135" y="17"/>
                    <a:pt x="135" y="17"/>
                    <a:pt x="135" y="17"/>
                  </a:cubicBezTo>
                  <a:cubicBezTo>
                    <a:pt x="135" y="18"/>
                    <a:pt x="135" y="18"/>
                    <a:pt x="135" y="18"/>
                  </a:cubicBezTo>
                  <a:cubicBezTo>
                    <a:pt x="139" y="18"/>
                    <a:pt x="141" y="18"/>
                    <a:pt x="141" y="18"/>
                  </a:cubicBezTo>
                  <a:cubicBezTo>
                    <a:pt x="141" y="18"/>
                    <a:pt x="137" y="18"/>
                    <a:pt x="133" y="19"/>
                  </a:cubicBezTo>
                  <a:cubicBezTo>
                    <a:pt x="129" y="21"/>
                    <a:pt x="129" y="22"/>
                    <a:pt x="129" y="22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7" y="22"/>
                    <a:pt x="127" y="22"/>
                    <a:pt x="127" y="22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8" y="20"/>
                    <a:pt x="128" y="20"/>
                    <a:pt x="128" y="20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8" y="21"/>
                    <a:pt x="129" y="21"/>
                    <a:pt x="129" y="21"/>
                  </a:cubicBezTo>
                  <a:close/>
                  <a:moveTo>
                    <a:pt x="137" y="31"/>
                  </a:moveTo>
                  <a:cubicBezTo>
                    <a:pt x="137" y="31"/>
                    <a:pt x="137" y="31"/>
                    <a:pt x="137" y="31"/>
                  </a:cubicBezTo>
                  <a:cubicBezTo>
                    <a:pt x="137" y="32"/>
                    <a:pt x="137" y="32"/>
                    <a:pt x="137" y="32"/>
                  </a:cubicBezTo>
                  <a:cubicBezTo>
                    <a:pt x="136" y="32"/>
                    <a:pt x="136" y="32"/>
                    <a:pt x="135" y="32"/>
                  </a:cubicBezTo>
                  <a:cubicBezTo>
                    <a:pt x="135" y="32"/>
                    <a:pt x="135" y="32"/>
                    <a:pt x="135" y="32"/>
                  </a:cubicBezTo>
                  <a:lnTo>
                    <a:pt x="137" y="31"/>
                  </a:lnTo>
                  <a:close/>
                  <a:moveTo>
                    <a:pt x="135" y="32"/>
                  </a:moveTo>
                  <a:cubicBezTo>
                    <a:pt x="135" y="32"/>
                    <a:pt x="135" y="32"/>
                    <a:pt x="135" y="32"/>
                  </a:cubicBezTo>
                  <a:cubicBezTo>
                    <a:pt x="135" y="32"/>
                    <a:pt x="135" y="32"/>
                    <a:pt x="135" y="32"/>
                  </a:cubicBezTo>
                  <a:cubicBezTo>
                    <a:pt x="135" y="33"/>
                    <a:pt x="134" y="33"/>
                    <a:pt x="134" y="33"/>
                  </a:cubicBezTo>
                  <a:cubicBezTo>
                    <a:pt x="134" y="32"/>
                    <a:pt x="134" y="32"/>
                    <a:pt x="134" y="32"/>
                  </a:cubicBezTo>
                  <a:lnTo>
                    <a:pt x="135" y="32"/>
                  </a:lnTo>
                  <a:close/>
                  <a:moveTo>
                    <a:pt x="134" y="32"/>
                  </a:moveTo>
                  <a:cubicBezTo>
                    <a:pt x="134" y="32"/>
                    <a:pt x="134" y="32"/>
                    <a:pt x="134" y="32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3" y="33"/>
                    <a:pt x="133" y="33"/>
                    <a:pt x="132" y="33"/>
                  </a:cubicBezTo>
                  <a:cubicBezTo>
                    <a:pt x="132" y="32"/>
                    <a:pt x="132" y="32"/>
                    <a:pt x="132" y="32"/>
                  </a:cubicBezTo>
                  <a:lnTo>
                    <a:pt x="134" y="32"/>
                  </a:lnTo>
                  <a:close/>
                  <a:moveTo>
                    <a:pt x="131" y="32"/>
                  </a:moveTo>
                  <a:cubicBezTo>
                    <a:pt x="131" y="32"/>
                    <a:pt x="131" y="32"/>
                    <a:pt x="131" y="32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30" y="33"/>
                    <a:pt x="130" y="33"/>
                    <a:pt x="129" y="33"/>
                  </a:cubicBezTo>
                  <a:cubicBezTo>
                    <a:pt x="129" y="32"/>
                    <a:pt x="129" y="32"/>
                    <a:pt x="129" y="32"/>
                  </a:cubicBezTo>
                  <a:cubicBezTo>
                    <a:pt x="132" y="32"/>
                    <a:pt x="132" y="32"/>
                    <a:pt x="132" y="32"/>
                  </a:cubicBezTo>
                  <a:cubicBezTo>
                    <a:pt x="132" y="33"/>
                    <a:pt x="132" y="33"/>
                    <a:pt x="132" y="33"/>
                  </a:cubicBezTo>
                  <a:cubicBezTo>
                    <a:pt x="132" y="33"/>
                    <a:pt x="131" y="33"/>
                    <a:pt x="131" y="33"/>
                  </a:cubicBezTo>
                  <a:cubicBezTo>
                    <a:pt x="131" y="32"/>
                    <a:pt x="131" y="32"/>
                    <a:pt x="131" y="32"/>
                  </a:cubicBezTo>
                  <a:close/>
                  <a:moveTo>
                    <a:pt x="129" y="32"/>
                  </a:moveTo>
                  <a:cubicBezTo>
                    <a:pt x="129" y="32"/>
                    <a:pt x="129" y="32"/>
                    <a:pt x="129" y="32"/>
                  </a:cubicBezTo>
                  <a:cubicBezTo>
                    <a:pt x="129" y="33"/>
                    <a:pt x="129" y="33"/>
                    <a:pt x="129" y="33"/>
                  </a:cubicBezTo>
                  <a:cubicBezTo>
                    <a:pt x="129" y="33"/>
                    <a:pt x="128" y="33"/>
                    <a:pt x="128" y="33"/>
                  </a:cubicBezTo>
                  <a:cubicBezTo>
                    <a:pt x="128" y="32"/>
                    <a:pt x="128" y="32"/>
                    <a:pt x="128" y="32"/>
                  </a:cubicBezTo>
                  <a:lnTo>
                    <a:pt x="129" y="32"/>
                  </a:lnTo>
                  <a:close/>
                  <a:moveTo>
                    <a:pt x="125" y="31"/>
                  </a:moveTo>
                  <a:cubicBezTo>
                    <a:pt x="125" y="31"/>
                    <a:pt x="125" y="31"/>
                    <a:pt x="125" y="31"/>
                  </a:cubicBezTo>
                  <a:cubicBezTo>
                    <a:pt x="125" y="30"/>
                    <a:pt x="125" y="30"/>
                    <a:pt x="125" y="30"/>
                  </a:cubicBezTo>
                  <a:cubicBezTo>
                    <a:pt x="127" y="30"/>
                    <a:pt x="127" y="30"/>
                    <a:pt x="127" y="30"/>
                  </a:cubicBezTo>
                  <a:cubicBezTo>
                    <a:pt x="127" y="31"/>
                    <a:pt x="127" y="31"/>
                    <a:pt x="127" y="31"/>
                  </a:cubicBezTo>
                  <a:lnTo>
                    <a:pt x="125" y="31"/>
                  </a:lnTo>
                  <a:close/>
                  <a:moveTo>
                    <a:pt x="127" y="32"/>
                  </a:moveTo>
                  <a:cubicBezTo>
                    <a:pt x="127" y="32"/>
                    <a:pt x="127" y="32"/>
                    <a:pt x="127" y="32"/>
                  </a:cubicBezTo>
                  <a:cubicBezTo>
                    <a:pt x="127" y="36"/>
                    <a:pt x="127" y="36"/>
                    <a:pt x="127" y="36"/>
                  </a:cubicBezTo>
                  <a:cubicBezTo>
                    <a:pt x="127" y="37"/>
                    <a:pt x="126" y="38"/>
                    <a:pt x="126" y="40"/>
                  </a:cubicBezTo>
                  <a:cubicBezTo>
                    <a:pt x="126" y="40"/>
                    <a:pt x="126" y="40"/>
                    <a:pt x="126" y="41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5" y="33"/>
                    <a:pt x="125" y="33"/>
                    <a:pt x="125" y="33"/>
                  </a:cubicBezTo>
                  <a:lnTo>
                    <a:pt x="127" y="32"/>
                  </a:lnTo>
                  <a:close/>
                  <a:moveTo>
                    <a:pt x="127" y="32"/>
                  </a:moveTo>
                  <a:cubicBezTo>
                    <a:pt x="127" y="32"/>
                    <a:pt x="127" y="32"/>
                    <a:pt x="127" y="32"/>
                  </a:cubicBezTo>
                  <a:cubicBezTo>
                    <a:pt x="128" y="32"/>
                    <a:pt x="128" y="32"/>
                    <a:pt x="128" y="32"/>
                  </a:cubicBezTo>
                  <a:cubicBezTo>
                    <a:pt x="128" y="33"/>
                    <a:pt x="128" y="33"/>
                    <a:pt x="128" y="33"/>
                  </a:cubicBezTo>
                  <a:cubicBezTo>
                    <a:pt x="127" y="33"/>
                    <a:pt x="127" y="33"/>
                    <a:pt x="127" y="33"/>
                  </a:cubicBezTo>
                  <a:cubicBezTo>
                    <a:pt x="127" y="33"/>
                    <a:pt x="127" y="34"/>
                    <a:pt x="127" y="35"/>
                  </a:cubicBezTo>
                  <a:lnTo>
                    <a:pt x="127" y="32"/>
                  </a:lnTo>
                  <a:close/>
                  <a:moveTo>
                    <a:pt x="126" y="15"/>
                  </a:moveTo>
                  <a:cubicBezTo>
                    <a:pt x="126" y="15"/>
                    <a:pt x="126" y="15"/>
                    <a:pt x="126" y="15"/>
                  </a:cubicBezTo>
                  <a:cubicBezTo>
                    <a:pt x="128" y="15"/>
                    <a:pt x="128" y="15"/>
                    <a:pt x="128" y="15"/>
                  </a:cubicBezTo>
                  <a:cubicBezTo>
                    <a:pt x="128" y="17"/>
                    <a:pt x="128" y="17"/>
                    <a:pt x="128" y="17"/>
                  </a:cubicBezTo>
                  <a:cubicBezTo>
                    <a:pt x="126" y="17"/>
                    <a:pt x="126" y="17"/>
                    <a:pt x="126" y="17"/>
                  </a:cubicBezTo>
                  <a:lnTo>
                    <a:pt x="126" y="15"/>
                  </a:lnTo>
                  <a:close/>
                  <a:moveTo>
                    <a:pt x="124" y="16"/>
                  </a:moveTo>
                  <a:cubicBezTo>
                    <a:pt x="124" y="16"/>
                    <a:pt x="124" y="16"/>
                    <a:pt x="124" y="16"/>
                  </a:cubicBezTo>
                  <a:cubicBezTo>
                    <a:pt x="125" y="16"/>
                    <a:pt x="125" y="16"/>
                    <a:pt x="125" y="16"/>
                  </a:cubicBezTo>
                  <a:cubicBezTo>
                    <a:pt x="125" y="18"/>
                    <a:pt x="125" y="18"/>
                    <a:pt x="125" y="18"/>
                  </a:cubicBezTo>
                  <a:cubicBezTo>
                    <a:pt x="124" y="18"/>
                    <a:pt x="124" y="18"/>
                    <a:pt x="124" y="18"/>
                  </a:cubicBezTo>
                  <a:lnTo>
                    <a:pt x="124" y="16"/>
                  </a:lnTo>
                  <a:close/>
                  <a:moveTo>
                    <a:pt x="123" y="20"/>
                  </a:moveTo>
                  <a:cubicBezTo>
                    <a:pt x="123" y="20"/>
                    <a:pt x="123" y="20"/>
                    <a:pt x="123" y="20"/>
                  </a:cubicBezTo>
                  <a:cubicBezTo>
                    <a:pt x="124" y="20"/>
                    <a:pt x="124" y="20"/>
                    <a:pt x="124" y="20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23" y="22"/>
                    <a:pt x="123" y="22"/>
                    <a:pt x="123" y="22"/>
                  </a:cubicBezTo>
                  <a:lnTo>
                    <a:pt x="123" y="20"/>
                  </a:lnTo>
                  <a:close/>
                  <a:moveTo>
                    <a:pt x="124" y="23"/>
                  </a:moveTo>
                  <a:cubicBezTo>
                    <a:pt x="124" y="23"/>
                    <a:pt x="124" y="23"/>
                    <a:pt x="124" y="23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24"/>
                    <a:pt x="123" y="24"/>
                    <a:pt x="123" y="24"/>
                  </a:cubicBezTo>
                  <a:cubicBezTo>
                    <a:pt x="123" y="23"/>
                    <a:pt x="123" y="23"/>
                    <a:pt x="123" y="23"/>
                  </a:cubicBezTo>
                  <a:lnTo>
                    <a:pt x="124" y="23"/>
                  </a:lnTo>
                  <a:close/>
                  <a:moveTo>
                    <a:pt x="122" y="28"/>
                  </a:moveTo>
                  <a:cubicBezTo>
                    <a:pt x="122" y="28"/>
                    <a:pt x="122" y="28"/>
                    <a:pt x="122" y="28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28"/>
                    <a:pt x="123" y="28"/>
                    <a:pt x="123" y="28"/>
                  </a:cubicBezTo>
                  <a:lnTo>
                    <a:pt x="122" y="28"/>
                  </a:lnTo>
                  <a:close/>
                  <a:moveTo>
                    <a:pt x="122" y="29"/>
                  </a:moveTo>
                  <a:cubicBezTo>
                    <a:pt x="122" y="29"/>
                    <a:pt x="122" y="29"/>
                    <a:pt x="122" y="29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1" y="29"/>
                    <a:pt x="121" y="29"/>
                    <a:pt x="121" y="29"/>
                  </a:cubicBezTo>
                  <a:lnTo>
                    <a:pt x="122" y="29"/>
                  </a:lnTo>
                  <a:close/>
                  <a:moveTo>
                    <a:pt x="121" y="19"/>
                  </a:moveTo>
                  <a:cubicBezTo>
                    <a:pt x="121" y="19"/>
                    <a:pt x="121" y="19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1" y="21"/>
                    <a:pt x="121" y="21"/>
                    <a:pt x="121" y="21"/>
                  </a:cubicBezTo>
                  <a:lnTo>
                    <a:pt x="121" y="19"/>
                  </a:lnTo>
                  <a:close/>
                  <a:moveTo>
                    <a:pt x="120" y="18"/>
                  </a:moveTo>
                  <a:cubicBezTo>
                    <a:pt x="120" y="18"/>
                    <a:pt x="120" y="18"/>
                    <a:pt x="120" y="18"/>
                  </a:cubicBezTo>
                  <a:cubicBezTo>
                    <a:pt x="119" y="18"/>
                    <a:pt x="119" y="18"/>
                    <a:pt x="119" y="18"/>
                  </a:cubicBezTo>
                  <a:cubicBezTo>
                    <a:pt x="119" y="17"/>
                    <a:pt x="119" y="17"/>
                    <a:pt x="119" y="17"/>
                  </a:cubicBezTo>
                  <a:cubicBezTo>
                    <a:pt x="120" y="17"/>
                    <a:pt x="120" y="17"/>
                    <a:pt x="120" y="17"/>
                  </a:cubicBezTo>
                  <a:lnTo>
                    <a:pt x="120" y="18"/>
                  </a:lnTo>
                  <a:close/>
                  <a:moveTo>
                    <a:pt x="120" y="26"/>
                  </a:moveTo>
                  <a:cubicBezTo>
                    <a:pt x="120" y="26"/>
                    <a:pt x="120" y="26"/>
                    <a:pt x="120" y="26"/>
                  </a:cubicBezTo>
                  <a:cubicBezTo>
                    <a:pt x="120" y="25"/>
                    <a:pt x="120" y="25"/>
                    <a:pt x="120" y="25"/>
                  </a:cubicBezTo>
                  <a:cubicBezTo>
                    <a:pt x="121" y="25"/>
                    <a:pt x="121" y="25"/>
                    <a:pt x="121" y="25"/>
                  </a:cubicBezTo>
                  <a:cubicBezTo>
                    <a:pt x="121" y="26"/>
                    <a:pt x="121" y="26"/>
                    <a:pt x="121" y="26"/>
                  </a:cubicBezTo>
                  <a:lnTo>
                    <a:pt x="120" y="26"/>
                  </a:ln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2" y="48"/>
                    <a:pt x="122" y="48"/>
                    <a:pt x="122" y="48"/>
                  </a:cubicBezTo>
                  <a:lnTo>
                    <a:pt x="120" y="48"/>
                  </a:lnTo>
                  <a:close/>
                  <a:moveTo>
                    <a:pt x="122" y="48"/>
                  </a:moveTo>
                  <a:cubicBezTo>
                    <a:pt x="122" y="48"/>
                    <a:pt x="122" y="48"/>
                    <a:pt x="122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2" y="41"/>
                    <a:pt x="122" y="41"/>
                    <a:pt x="122" y="41"/>
                  </a:cubicBezTo>
                  <a:lnTo>
                    <a:pt x="122" y="48"/>
                  </a:lnTo>
                  <a:close/>
                  <a:moveTo>
                    <a:pt x="122" y="41"/>
                  </a:moveTo>
                  <a:cubicBezTo>
                    <a:pt x="122" y="41"/>
                    <a:pt x="122" y="41"/>
                    <a:pt x="122" y="41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2" y="33"/>
                    <a:pt x="122" y="33"/>
                    <a:pt x="122" y="33"/>
                  </a:cubicBezTo>
                  <a:lnTo>
                    <a:pt x="122" y="41"/>
                  </a:lnTo>
                  <a:close/>
                  <a:moveTo>
                    <a:pt x="123" y="48"/>
                  </a:moveTo>
                  <a:cubicBezTo>
                    <a:pt x="123" y="48"/>
                    <a:pt x="123" y="48"/>
                    <a:pt x="123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3" y="41"/>
                    <a:pt x="123" y="41"/>
                    <a:pt x="123" y="41"/>
                  </a:cubicBezTo>
                  <a:lnTo>
                    <a:pt x="123" y="48"/>
                  </a:lnTo>
                  <a:close/>
                  <a:moveTo>
                    <a:pt x="123" y="41"/>
                  </a:moveTo>
                  <a:cubicBezTo>
                    <a:pt x="123" y="41"/>
                    <a:pt x="123" y="41"/>
                    <a:pt x="123" y="41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2" y="33"/>
                    <a:pt x="122" y="33"/>
                    <a:pt x="122" y="33"/>
                  </a:cubicBezTo>
                  <a:cubicBezTo>
                    <a:pt x="123" y="33"/>
                    <a:pt x="123" y="33"/>
                    <a:pt x="123" y="33"/>
                  </a:cubicBezTo>
                  <a:lnTo>
                    <a:pt x="123" y="41"/>
                  </a:lnTo>
                  <a:close/>
                  <a:moveTo>
                    <a:pt x="124" y="48"/>
                  </a:moveTo>
                  <a:cubicBezTo>
                    <a:pt x="124" y="48"/>
                    <a:pt x="124" y="48"/>
                    <a:pt x="124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4" y="41"/>
                    <a:pt x="124" y="41"/>
                    <a:pt x="124" y="41"/>
                  </a:cubicBezTo>
                  <a:lnTo>
                    <a:pt x="124" y="48"/>
                  </a:lnTo>
                  <a:close/>
                  <a:moveTo>
                    <a:pt x="124" y="41"/>
                  </a:moveTo>
                  <a:cubicBezTo>
                    <a:pt x="124" y="41"/>
                    <a:pt x="124" y="41"/>
                    <a:pt x="124" y="41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3" y="33"/>
                    <a:pt x="123" y="33"/>
                    <a:pt x="123" y="33"/>
                  </a:cubicBezTo>
                  <a:cubicBezTo>
                    <a:pt x="124" y="33"/>
                    <a:pt x="124" y="33"/>
                    <a:pt x="124" y="33"/>
                  </a:cubicBezTo>
                  <a:lnTo>
                    <a:pt x="124" y="41"/>
                  </a:lnTo>
                  <a:close/>
                  <a:moveTo>
                    <a:pt x="125" y="48"/>
                  </a:moveTo>
                  <a:cubicBezTo>
                    <a:pt x="125" y="48"/>
                    <a:pt x="125" y="48"/>
                    <a:pt x="125" y="48"/>
                  </a:cubicBezTo>
                  <a:cubicBezTo>
                    <a:pt x="124" y="48"/>
                    <a:pt x="124" y="48"/>
                    <a:pt x="124" y="48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5" y="41"/>
                    <a:pt x="125" y="41"/>
                    <a:pt x="125" y="41"/>
                  </a:cubicBezTo>
                  <a:lnTo>
                    <a:pt x="125" y="48"/>
                  </a:lnTo>
                  <a:close/>
                  <a:moveTo>
                    <a:pt x="125" y="41"/>
                  </a:moveTo>
                  <a:cubicBezTo>
                    <a:pt x="125" y="41"/>
                    <a:pt x="125" y="41"/>
                    <a:pt x="125" y="41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4" y="33"/>
                    <a:pt x="124" y="33"/>
                    <a:pt x="124" y="33"/>
                  </a:cubicBezTo>
                  <a:cubicBezTo>
                    <a:pt x="125" y="33"/>
                    <a:pt x="125" y="33"/>
                    <a:pt x="125" y="33"/>
                  </a:cubicBezTo>
                  <a:lnTo>
                    <a:pt x="125" y="41"/>
                  </a:lnTo>
                  <a:close/>
                  <a:moveTo>
                    <a:pt x="140" y="49"/>
                  </a:moveTo>
                  <a:cubicBezTo>
                    <a:pt x="140" y="49"/>
                    <a:pt x="140" y="49"/>
                    <a:pt x="140" y="49"/>
                  </a:cubicBezTo>
                  <a:cubicBezTo>
                    <a:pt x="125" y="48"/>
                    <a:pt x="125" y="48"/>
                    <a:pt x="125" y="48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6" y="41"/>
                    <a:pt x="126" y="41"/>
                    <a:pt x="126" y="41"/>
                  </a:cubicBezTo>
                  <a:cubicBezTo>
                    <a:pt x="126" y="44"/>
                    <a:pt x="126" y="48"/>
                    <a:pt x="126" y="48"/>
                  </a:cubicBezTo>
                  <a:cubicBezTo>
                    <a:pt x="126" y="48"/>
                    <a:pt x="126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9" y="48"/>
                    <a:pt x="130" y="48"/>
                    <a:pt x="131" y="49"/>
                  </a:cubicBezTo>
                  <a:cubicBezTo>
                    <a:pt x="134" y="49"/>
                    <a:pt x="139" y="49"/>
                    <a:pt x="139" y="49"/>
                  </a:cubicBezTo>
                  <a:cubicBezTo>
                    <a:pt x="139" y="49"/>
                    <a:pt x="139" y="45"/>
                    <a:pt x="139" y="42"/>
                  </a:cubicBezTo>
                  <a:cubicBezTo>
                    <a:pt x="139" y="42"/>
                    <a:pt x="139" y="41"/>
                    <a:pt x="139" y="41"/>
                  </a:cubicBezTo>
                  <a:cubicBezTo>
                    <a:pt x="140" y="40"/>
                    <a:pt x="140" y="40"/>
                    <a:pt x="140" y="40"/>
                  </a:cubicBezTo>
                  <a:lnTo>
                    <a:pt x="140" y="49"/>
                  </a:lnTo>
                  <a:close/>
                  <a:moveTo>
                    <a:pt x="140" y="40"/>
                  </a:moveTo>
                  <a:cubicBezTo>
                    <a:pt x="140" y="40"/>
                    <a:pt x="140" y="40"/>
                    <a:pt x="140" y="40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9" y="37"/>
                    <a:pt x="139" y="32"/>
                    <a:pt x="139" y="32"/>
                  </a:cubicBezTo>
                  <a:cubicBezTo>
                    <a:pt x="139" y="32"/>
                    <a:pt x="138" y="32"/>
                    <a:pt x="137" y="32"/>
                  </a:cubicBezTo>
                  <a:cubicBezTo>
                    <a:pt x="137" y="31"/>
                    <a:pt x="137" y="31"/>
                    <a:pt x="137" y="31"/>
                  </a:cubicBezTo>
                  <a:cubicBezTo>
                    <a:pt x="140" y="31"/>
                    <a:pt x="140" y="31"/>
                    <a:pt x="140" y="31"/>
                  </a:cubicBezTo>
                  <a:lnTo>
                    <a:pt x="140" y="40"/>
                  </a:lnTo>
                  <a:close/>
                  <a:moveTo>
                    <a:pt x="155" y="49"/>
                  </a:moveTo>
                  <a:cubicBezTo>
                    <a:pt x="155" y="49"/>
                    <a:pt x="155" y="49"/>
                    <a:pt x="155" y="49"/>
                  </a:cubicBezTo>
                  <a:cubicBezTo>
                    <a:pt x="149" y="49"/>
                    <a:pt x="149" y="49"/>
                    <a:pt x="149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3" y="40"/>
                    <a:pt x="143" y="40"/>
                    <a:pt x="143" y="40"/>
                  </a:cubicBezTo>
                  <a:cubicBezTo>
                    <a:pt x="143" y="43"/>
                    <a:pt x="143" y="49"/>
                    <a:pt x="143" y="49"/>
                  </a:cubicBezTo>
                  <a:cubicBezTo>
                    <a:pt x="143" y="49"/>
                    <a:pt x="147" y="49"/>
                    <a:pt x="148" y="49"/>
                  </a:cubicBezTo>
                  <a:cubicBezTo>
                    <a:pt x="150" y="49"/>
                    <a:pt x="154" y="49"/>
                    <a:pt x="154" y="49"/>
                  </a:cubicBezTo>
                  <a:cubicBezTo>
                    <a:pt x="154" y="49"/>
                    <a:pt x="154" y="43"/>
                    <a:pt x="154" y="40"/>
                  </a:cubicBezTo>
                  <a:cubicBezTo>
                    <a:pt x="155" y="40"/>
                    <a:pt x="155" y="40"/>
                    <a:pt x="155" y="40"/>
                  </a:cubicBezTo>
                  <a:lnTo>
                    <a:pt x="155" y="49"/>
                  </a:lnTo>
                  <a:close/>
                  <a:moveTo>
                    <a:pt x="157" y="49"/>
                  </a:moveTo>
                  <a:cubicBezTo>
                    <a:pt x="157" y="49"/>
                    <a:pt x="157" y="49"/>
                    <a:pt x="157" y="49"/>
                  </a:cubicBezTo>
                  <a:cubicBezTo>
                    <a:pt x="155" y="49"/>
                    <a:pt x="155" y="49"/>
                    <a:pt x="155" y="49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7" y="40"/>
                    <a:pt x="157" y="40"/>
                    <a:pt x="157" y="40"/>
                  </a:cubicBezTo>
                  <a:lnTo>
                    <a:pt x="157" y="49"/>
                  </a:lnTo>
                  <a:close/>
                  <a:moveTo>
                    <a:pt x="157" y="40"/>
                  </a:moveTo>
                  <a:cubicBezTo>
                    <a:pt x="157" y="40"/>
                    <a:pt x="157" y="40"/>
                    <a:pt x="157" y="40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5" y="32"/>
                    <a:pt x="155" y="32"/>
                    <a:pt x="155" y="32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6" y="33"/>
                    <a:pt x="156" y="33"/>
                    <a:pt x="157" y="34"/>
                  </a:cubicBezTo>
                  <a:lnTo>
                    <a:pt x="157" y="40"/>
                  </a:lnTo>
                  <a:close/>
                  <a:moveTo>
                    <a:pt x="162" y="39"/>
                  </a:moveTo>
                  <a:cubicBezTo>
                    <a:pt x="162" y="39"/>
                    <a:pt x="162" y="39"/>
                    <a:pt x="162" y="39"/>
                  </a:cubicBezTo>
                  <a:cubicBezTo>
                    <a:pt x="162" y="39"/>
                    <a:pt x="162" y="40"/>
                    <a:pt x="162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39"/>
                  </a:lnTo>
                  <a:close/>
                  <a:moveTo>
                    <a:pt x="160" y="49"/>
                  </a:moveTo>
                  <a:cubicBezTo>
                    <a:pt x="160" y="49"/>
                    <a:pt x="160" y="49"/>
                    <a:pt x="160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60" y="40"/>
                    <a:pt x="160" y="40"/>
                    <a:pt x="160" y="40"/>
                  </a:cubicBezTo>
                  <a:lnTo>
                    <a:pt x="160" y="49"/>
                  </a:lnTo>
                  <a:close/>
                  <a:moveTo>
                    <a:pt x="160" y="40"/>
                  </a:moveTo>
                  <a:cubicBezTo>
                    <a:pt x="160" y="40"/>
                    <a:pt x="160" y="40"/>
                    <a:pt x="160" y="40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8" y="35"/>
                    <a:pt x="159" y="35"/>
                    <a:pt x="160" y="36"/>
                  </a:cubicBezTo>
                  <a:lnTo>
                    <a:pt x="160" y="40"/>
                  </a:lnTo>
                  <a:close/>
                  <a:moveTo>
                    <a:pt x="160" y="32"/>
                  </a:moveTo>
                  <a:cubicBezTo>
                    <a:pt x="160" y="32"/>
                    <a:pt x="160" y="32"/>
                    <a:pt x="160" y="32"/>
                  </a:cubicBezTo>
                  <a:cubicBezTo>
                    <a:pt x="159" y="32"/>
                    <a:pt x="158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60" y="32"/>
                    <a:pt x="160" y="32"/>
                    <a:pt x="160" y="32"/>
                  </a:cubicBezTo>
                  <a:close/>
                  <a:moveTo>
                    <a:pt x="162" y="49"/>
                  </a:moveTo>
                  <a:cubicBezTo>
                    <a:pt x="162" y="49"/>
                    <a:pt x="162" y="49"/>
                    <a:pt x="162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49"/>
                  </a:lnTo>
                  <a:close/>
                  <a:moveTo>
                    <a:pt x="162" y="40"/>
                  </a:moveTo>
                  <a:cubicBezTo>
                    <a:pt x="162" y="40"/>
                    <a:pt x="162" y="40"/>
                    <a:pt x="162" y="40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36"/>
                    <a:pt x="160" y="36"/>
                    <a:pt x="160" y="36"/>
                  </a:cubicBezTo>
                  <a:cubicBezTo>
                    <a:pt x="160" y="37"/>
                    <a:pt x="160" y="37"/>
                    <a:pt x="161" y="37"/>
                  </a:cubicBezTo>
                  <a:cubicBezTo>
                    <a:pt x="161" y="38"/>
                    <a:pt x="161" y="38"/>
                    <a:pt x="162" y="39"/>
                  </a:cubicBezTo>
                  <a:lnTo>
                    <a:pt x="162" y="40"/>
                  </a:lnTo>
                  <a:close/>
                  <a:moveTo>
                    <a:pt x="162" y="32"/>
                  </a:moveTo>
                  <a:cubicBezTo>
                    <a:pt x="162" y="32"/>
                    <a:pt x="162" y="32"/>
                    <a:pt x="162" y="32"/>
                  </a:cubicBezTo>
                  <a:cubicBezTo>
                    <a:pt x="161" y="32"/>
                    <a:pt x="160" y="32"/>
                    <a:pt x="160" y="32"/>
                  </a:cubicBezTo>
                  <a:cubicBezTo>
                    <a:pt x="160" y="32"/>
                    <a:pt x="160" y="32"/>
                    <a:pt x="160" y="32"/>
                  </a:cubicBezTo>
                  <a:cubicBezTo>
                    <a:pt x="162" y="32"/>
                    <a:pt x="162" y="32"/>
                    <a:pt x="162" y="32"/>
                  </a:cubicBezTo>
                  <a:close/>
                  <a:moveTo>
                    <a:pt x="175" y="49"/>
                  </a:moveTo>
                  <a:cubicBezTo>
                    <a:pt x="175" y="49"/>
                    <a:pt x="175" y="49"/>
                    <a:pt x="175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0"/>
                    <a:pt x="162" y="40"/>
                    <a:pt x="162" y="40"/>
                  </a:cubicBezTo>
                  <a:cubicBezTo>
                    <a:pt x="162" y="40"/>
                    <a:pt x="162" y="40"/>
                    <a:pt x="162" y="40"/>
                  </a:cubicBezTo>
                  <a:cubicBezTo>
                    <a:pt x="164" y="44"/>
                    <a:pt x="165" y="49"/>
                    <a:pt x="165" y="49"/>
                  </a:cubicBezTo>
                  <a:cubicBezTo>
                    <a:pt x="165" y="49"/>
                    <a:pt x="167" y="49"/>
                    <a:pt x="169" y="49"/>
                  </a:cubicBezTo>
                  <a:cubicBezTo>
                    <a:pt x="170" y="49"/>
                    <a:pt x="174" y="49"/>
                    <a:pt x="175" y="49"/>
                  </a:cubicBezTo>
                  <a:close/>
                  <a:moveTo>
                    <a:pt x="175" y="48"/>
                  </a:moveTo>
                  <a:cubicBezTo>
                    <a:pt x="175" y="48"/>
                    <a:pt x="175" y="48"/>
                    <a:pt x="175" y="48"/>
                  </a:cubicBezTo>
                  <a:cubicBezTo>
                    <a:pt x="175" y="46"/>
                    <a:pt x="174" y="43"/>
                    <a:pt x="174" y="41"/>
                  </a:cubicBezTo>
                  <a:cubicBezTo>
                    <a:pt x="174" y="41"/>
                    <a:pt x="174" y="41"/>
                    <a:pt x="174" y="40"/>
                  </a:cubicBezTo>
                  <a:cubicBezTo>
                    <a:pt x="175" y="40"/>
                    <a:pt x="175" y="40"/>
                    <a:pt x="175" y="40"/>
                  </a:cubicBezTo>
                  <a:lnTo>
                    <a:pt x="175" y="48"/>
                  </a:lnTo>
                  <a:close/>
                  <a:moveTo>
                    <a:pt x="175" y="40"/>
                  </a:moveTo>
                  <a:cubicBezTo>
                    <a:pt x="175" y="40"/>
                    <a:pt x="175" y="40"/>
                    <a:pt x="175" y="40"/>
                  </a:cubicBezTo>
                  <a:cubicBezTo>
                    <a:pt x="174" y="40"/>
                    <a:pt x="174" y="40"/>
                    <a:pt x="174" y="40"/>
                  </a:cubicBezTo>
                  <a:cubicBezTo>
                    <a:pt x="174" y="37"/>
                    <a:pt x="173" y="32"/>
                    <a:pt x="173" y="32"/>
                  </a:cubicBezTo>
                  <a:cubicBezTo>
                    <a:pt x="173" y="32"/>
                    <a:pt x="167" y="32"/>
                    <a:pt x="163" y="32"/>
                  </a:cubicBezTo>
                  <a:cubicBezTo>
                    <a:pt x="163" y="32"/>
                    <a:pt x="162" y="32"/>
                    <a:pt x="162" y="32"/>
                  </a:cubicBezTo>
                  <a:cubicBezTo>
                    <a:pt x="162" y="32"/>
                    <a:pt x="162" y="32"/>
                    <a:pt x="162" y="32"/>
                  </a:cubicBezTo>
                  <a:cubicBezTo>
                    <a:pt x="173" y="32"/>
                    <a:pt x="173" y="32"/>
                    <a:pt x="173" y="32"/>
                  </a:cubicBezTo>
                  <a:cubicBezTo>
                    <a:pt x="173" y="33"/>
                    <a:pt x="173" y="33"/>
                    <a:pt x="173" y="33"/>
                  </a:cubicBezTo>
                  <a:cubicBezTo>
                    <a:pt x="175" y="33"/>
                    <a:pt x="175" y="33"/>
                    <a:pt x="175" y="33"/>
                  </a:cubicBezTo>
                  <a:lnTo>
                    <a:pt x="175" y="40"/>
                  </a:lnTo>
                  <a:close/>
                  <a:moveTo>
                    <a:pt x="177" y="49"/>
                  </a:moveTo>
                  <a:cubicBezTo>
                    <a:pt x="177" y="49"/>
                    <a:pt x="177" y="49"/>
                    <a:pt x="177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8"/>
                  </a:cubicBezTo>
                  <a:cubicBezTo>
                    <a:pt x="175" y="40"/>
                    <a:pt x="175" y="40"/>
                    <a:pt x="175" y="40"/>
                  </a:cubicBezTo>
                  <a:cubicBezTo>
                    <a:pt x="177" y="40"/>
                    <a:pt x="177" y="40"/>
                    <a:pt x="177" y="40"/>
                  </a:cubicBezTo>
                  <a:lnTo>
                    <a:pt x="177" y="49"/>
                  </a:lnTo>
                  <a:close/>
                  <a:moveTo>
                    <a:pt x="177" y="40"/>
                  </a:moveTo>
                  <a:cubicBezTo>
                    <a:pt x="177" y="40"/>
                    <a:pt x="177" y="40"/>
                    <a:pt x="177" y="40"/>
                  </a:cubicBezTo>
                  <a:cubicBezTo>
                    <a:pt x="175" y="40"/>
                    <a:pt x="175" y="40"/>
                    <a:pt x="175" y="40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7" y="33"/>
                    <a:pt x="177" y="33"/>
                    <a:pt x="177" y="33"/>
                  </a:cubicBezTo>
                  <a:lnTo>
                    <a:pt x="177" y="40"/>
                  </a:lnTo>
                  <a:close/>
                  <a:moveTo>
                    <a:pt x="179" y="49"/>
                  </a:moveTo>
                  <a:cubicBezTo>
                    <a:pt x="179" y="49"/>
                    <a:pt x="179" y="49"/>
                    <a:pt x="179" y="49"/>
                  </a:cubicBezTo>
                  <a:cubicBezTo>
                    <a:pt x="177" y="49"/>
                    <a:pt x="177" y="49"/>
                    <a:pt x="177" y="49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9" y="40"/>
                    <a:pt x="179" y="40"/>
                    <a:pt x="179" y="40"/>
                  </a:cubicBezTo>
                  <a:lnTo>
                    <a:pt x="179" y="49"/>
                  </a:lnTo>
                  <a:close/>
                  <a:moveTo>
                    <a:pt x="179" y="40"/>
                  </a:moveTo>
                  <a:cubicBezTo>
                    <a:pt x="179" y="40"/>
                    <a:pt x="179" y="40"/>
                    <a:pt x="179" y="40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7" y="33"/>
                    <a:pt x="177" y="33"/>
                    <a:pt x="177" y="33"/>
                  </a:cubicBezTo>
                  <a:cubicBezTo>
                    <a:pt x="179" y="33"/>
                    <a:pt x="179" y="33"/>
                    <a:pt x="179" y="33"/>
                  </a:cubicBezTo>
                  <a:lnTo>
                    <a:pt x="179" y="40"/>
                  </a:lnTo>
                  <a:close/>
                  <a:moveTo>
                    <a:pt x="181" y="49"/>
                  </a:moveTo>
                  <a:cubicBezTo>
                    <a:pt x="181" y="49"/>
                    <a:pt x="181" y="49"/>
                    <a:pt x="181" y="49"/>
                  </a:cubicBezTo>
                  <a:cubicBezTo>
                    <a:pt x="179" y="49"/>
                    <a:pt x="179" y="49"/>
                    <a:pt x="179" y="49"/>
                  </a:cubicBezTo>
                  <a:cubicBezTo>
                    <a:pt x="179" y="40"/>
                    <a:pt x="179" y="40"/>
                    <a:pt x="179" y="40"/>
                  </a:cubicBezTo>
                  <a:cubicBezTo>
                    <a:pt x="181" y="40"/>
                    <a:pt x="181" y="40"/>
                    <a:pt x="181" y="40"/>
                  </a:cubicBezTo>
                  <a:lnTo>
                    <a:pt x="181" y="49"/>
                  </a:lnTo>
                  <a:close/>
                  <a:moveTo>
                    <a:pt x="181" y="40"/>
                  </a:moveTo>
                  <a:cubicBezTo>
                    <a:pt x="181" y="40"/>
                    <a:pt x="181" y="40"/>
                    <a:pt x="181" y="40"/>
                  </a:cubicBezTo>
                  <a:cubicBezTo>
                    <a:pt x="179" y="40"/>
                    <a:pt x="179" y="40"/>
                    <a:pt x="179" y="40"/>
                  </a:cubicBezTo>
                  <a:cubicBezTo>
                    <a:pt x="179" y="33"/>
                    <a:pt x="179" y="33"/>
                    <a:pt x="179" y="33"/>
                  </a:cubicBezTo>
                  <a:cubicBezTo>
                    <a:pt x="181" y="32"/>
                    <a:pt x="181" y="32"/>
                    <a:pt x="181" y="32"/>
                  </a:cubicBezTo>
                  <a:lnTo>
                    <a:pt x="181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888" y="4158"/>
              <a:ext cx="435" cy="136"/>
            </a:xfrm>
            <a:custGeom>
              <a:avLst/>
              <a:gdLst>
                <a:gd name="T0" fmla="*/ 46 w 168"/>
                <a:gd name="T1" fmla="*/ 51 h 51"/>
                <a:gd name="T2" fmla="*/ 61 w 168"/>
                <a:gd name="T3" fmla="*/ 38 h 51"/>
                <a:gd name="T4" fmla="*/ 16 w 168"/>
                <a:gd name="T5" fmla="*/ 51 h 51"/>
                <a:gd name="T6" fmla="*/ 70 w 168"/>
                <a:gd name="T7" fmla="*/ 12 h 51"/>
                <a:gd name="T8" fmla="*/ 55 w 168"/>
                <a:gd name="T9" fmla="*/ 37 h 51"/>
                <a:gd name="T10" fmla="*/ 45 w 168"/>
                <a:gd name="T11" fmla="*/ 34 h 51"/>
                <a:gd name="T12" fmla="*/ 28 w 168"/>
                <a:gd name="T13" fmla="*/ 8 h 51"/>
                <a:gd name="T14" fmla="*/ 50 w 168"/>
                <a:gd name="T15" fmla="*/ 9 h 51"/>
                <a:gd name="T16" fmla="*/ 76 w 168"/>
                <a:gd name="T17" fmla="*/ 13 h 51"/>
                <a:gd name="T18" fmla="*/ 90 w 168"/>
                <a:gd name="T19" fmla="*/ 17 h 51"/>
                <a:gd name="T20" fmla="*/ 101 w 168"/>
                <a:gd name="T21" fmla="*/ 20 h 51"/>
                <a:gd name="T22" fmla="*/ 106 w 168"/>
                <a:gd name="T23" fmla="*/ 22 h 51"/>
                <a:gd name="T24" fmla="*/ 110 w 168"/>
                <a:gd name="T25" fmla="*/ 39 h 51"/>
                <a:gd name="T26" fmla="*/ 121 w 168"/>
                <a:gd name="T27" fmla="*/ 29 h 51"/>
                <a:gd name="T28" fmla="*/ 10 w 168"/>
                <a:gd name="T29" fmla="*/ 38 h 51"/>
                <a:gd name="T30" fmla="*/ 19 w 168"/>
                <a:gd name="T31" fmla="*/ 8 h 51"/>
                <a:gd name="T32" fmla="*/ 2 w 168"/>
                <a:gd name="T33" fmla="*/ 12 h 51"/>
                <a:gd name="T34" fmla="*/ 5 w 168"/>
                <a:gd name="T35" fmla="*/ 10 h 51"/>
                <a:gd name="T36" fmla="*/ 57 w 168"/>
                <a:gd name="T37" fmla="*/ 10 h 51"/>
                <a:gd name="T38" fmla="*/ 139 w 168"/>
                <a:gd name="T39" fmla="*/ 41 h 51"/>
                <a:gd name="T40" fmla="*/ 115 w 168"/>
                <a:gd name="T41" fmla="*/ 39 h 51"/>
                <a:gd name="T42" fmla="*/ 107 w 168"/>
                <a:gd name="T43" fmla="*/ 43 h 51"/>
                <a:gd name="T44" fmla="*/ 97 w 168"/>
                <a:gd name="T45" fmla="*/ 40 h 51"/>
                <a:gd name="T46" fmla="*/ 84 w 168"/>
                <a:gd name="T47" fmla="*/ 40 h 51"/>
                <a:gd name="T48" fmla="*/ 67 w 168"/>
                <a:gd name="T49" fmla="*/ 39 h 51"/>
                <a:gd name="T50" fmla="*/ 142 w 168"/>
                <a:gd name="T51" fmla="*/ 42 h 51"/>
                <a:gd name="T52" fmla="*/ 140 w 168"/>
                <a:gd name="T53" fmla="*/ 49 h 51"/>
                <a:gd name="T54" fmla="*/ 142 w 168"/>
                <a:gd name="T55" fmla="*/ 49 h 51"/>
                <a:gd name="T56" fmla="*/ 118 w 168"/>
                <a:gd name="T57" fmla="*/ 43 h 51"/>
                <a:gd name="T58" fmla="*/ 115 w 168"/>
                <a:gd name="T59" fmla="*/ 43 h 51"/>
                <a:gd name="T60" fmla="*/ 109 w 168"/>
                <a:gd name="T61" fmla="*/ 44 h 51"/>
                <a:gd name="T62" fmla="*/ 95 w 168"/>
                <a:gd name="T63" fmla="*/ 44 h 51"/>
                <a:gd name="T64" fmla="*/ 75 w 168"/>
                <a:gd name="T65" fmla="*/ 49 h 51"/>
                <a:gd name="T66" fmla="*/ 91 w 168"/>
                <a:gd name="T67" fmla="*/ 50 h 51"/>
                <a:gd name="T68" fmla="*/ 99 w 168"/>
                <a:gd name="T69" fmla="*/ 50 h 51"/>
                <a:gd name="T70" fmla="*/ 107 w 168"/>
                <a:gd name="T71" fmla="*/ 47 h 51"/>
                <a:gd name="T72" fmla="*/ 110 w 168"/>
                <a:gd name="T73" fmla="*/ 50 h 51"/>
                <a:gd name="T74" fmla="*/ 113 w 168"/>
                <a:gd name="T75" fmla="*/ 50 h 51"/>
                <a:gd name="T76" fmla="*/ 116 w 168"/>
                <a:gd name="T77" fmla="*/ 49 h 51"/>
                <a:gd name="T78" fmla="*/ 120 w 168"/>
                <a:gd name="T79" fmla="*/ 47 h 51"/>
                <a:gd name="T80" fmla="*/ 124 w 168"/>
                <a:gd name="T81" fmla="*/ 49 h 51"/>
                <a:gd name="T82" fmla="*/ 127 w 168"/>
                <a:gd name="T83" fmla="*/ 50 h 51"/>
                <a:gd name="T84" fmla="*/ 128 w 168"/>
                <a:gd name="T85" fmla="*/ 49 h 51"/>
                <a:gd name="T86" fmla="*/ 128 w 168"/>
                <a:gd name="T87" fmla="*/ 47 h 51"/>
                <a:gd name="T88" fmla="*/ 129 w 168"/>
                <a:gd name="T89" fmla="*/ 45 h 51"/>
                <a:gd name="T90" fmla="*/ 74 w 168"/>
                <a:gd name="T91" fmla="*/ 50 h 51"/>
                <a:gd name="T92" fmla="*/ 132 w 168"/>
                <a:gd name="T93" fmla="*/ 45 h 51"/>
                <a:gd name="T94" fmla="*/ 140 w 168"/>
                <a:gd name="T95" fmla="*/ 43 h 51"/>
                <a:gd name="T96" fmla="*/ 135 w 168"/>
                <a:gd name="T97" fmla="*/ 50 h 51"/>
                <a:gd name="T98" fmla="*/ 137 w 168"/>
                <a:gd name="T99" fmla="*/ 47 h 51"/>
                <a:gd name="T100" fmla="*/ 139 w 168"/>
                <a:gd name="T101" fmla="*/ 49 h 51"/>
                <a:gd name="T102" fmla="*/ 139 w 168"/>
                <a:gd name="T103" fmla="*/ 48 h 51"/>
                <a:gd name="T104" fmla="*/ 144 w 168"/>
                <a:gd name="T105" fmla="*/ 45 h 51"/>
                <a:gd name="T106" fmla="*/ 144 w 168"/>
                <a:gd name="T107" fmla="*/ 45 h 51"/>
                <a:gd name="T108" fmla="*/ 148 w 168"/>
                <a:gd name="T109" fmla="*/ 49 h 51"/>
                <a:gd name="T110" fmla="*/ 151 w 168"/>
                <a:gd name="T111" fmla="*/ 46 h 51"/>
                <a:gd name="T112" fmla="*/ 152 w 168"/>
                <a:gd name="T113" fmla="*/ 49 h 51"/>
                <a:gd name="T114" fmla="*/ 157 w 168"/>
                <a:gd name="T115" fmla="*/ 49 h 51"/>
                <a:gd name="T116" fmla="*/ 159 w 168"/>
                <a:gd name="T117" fmla="*/ 49 h 51"/>
                <a:gd name="T118" fmla="*/ 161 w 168"/>
                <a:gd name="T119" fmla="*/ 48 h 51"/>
                <a:gd name="T120" fmla="*/ 117 w 168"/>
                <a:gd name="T121" fmla="*/ 39 h 51"/>
                <a:gd name="T122" fmla="*/ 26 w 168"/>
                <a:gd name="T123" fmla="*/ 51 h 51"/>
                <a:gd name="T124" fmla="*/ 35 w 168"/>
                <a:gd name="T12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8" h="51">
                  <a:moveTo>
                    <a:pt x="26" y="51"/>
                  </a:move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lose/>
                  <a:moveTo>
                    <a:pt x="29" y="51"/>
                  </a:moveTo>
                  <a:cubicBezTo>
                    <a:pt x="29" y="51"/>
                    <a:pt x="29" y="51"/>
                    <a:pt x="29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29" y="51"/>
                    <a:pt x="29" y="51"/>
                    <a:pt x="29" y="51"/>
                  </a:cubicBezTo>
                  <a:close/>
                  <a:moveTo>
                    <a:pt x="39" y="51"/>
                  </a:moveTo>
                  <a:cubicBezTo>
                    <a:pt x="39" y="51"/>
                    <a:pt x="39" y="51"/>
                    <a:pt x="39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39" y="51"/>
                    <a:pt x="39" y="51"/>
                  </a:cubicBezTo>
                  <a:close/>
                  <a:moveTo>
                    <a:pt x="19" y="51"/>
                  </a:moveTo>
                  <a:cubicBezTo>
                    <a:pt x="19" y="51"/>
                    <a:pt x="19" y="51"/>
                    <a:pt x="19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19" y="51"/>
                    <a:pt x="19" y="51"/>
                    <a:pt x="19" y="51"/>
                  </a:cubicBezTo>
                  <a:close/>
                  <a:moveTo>
                    <a:pt x="73" y="39"/>
                  </a:moveTo>
                  <a:cubicBezTo>
                    <a:pt x="73" y="39"/>
                    <a:pt x="73" y="39"/>
                    <a:pt x="73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3" y="13"/>
                    <a:pt x="73" y="13"/>
                    <a:pt x="73" y="13"/>
                  </a:cubicBezTo>
                  <a:lnTo>
                    <a:pt x="73" y="39"/>
                  </a:lnTo>
                  <a:close/>
                  <a:moveTo>
                    <a:pt x="45" y="51"/>
                  </a:moveTo>
                  <a:cubicBezTo>
                    <a:pt x="45" y="51"/>
                    <a:pt x="45" y="51"/>
                    <a:pt x="45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5" y="51"/>
                    <a:pt x="45" y="51"/>
                    <a:pt x="45" y="51"/>
                  </a:cubicBezTo>
                  <a:close/>
                  <a:moveTo>
                    <a:pt x="61" y="51"/>
                  </a:move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lose/>
                  <a:moveTo>
                    <a:pt x="50" y="51"/>
                  </a:moveTo>
                  <a:cubicBezTo>
                    <a:pt x="50" y="51"/>
                    <a:pt x="50" y="51"/>
                    <a:pt x="50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0" y="51"/>
                  </a:cubicBezTo>
                  <a:close/>
                  <a:moveTo>
                    <a:pt x="22" y="51"/>
                  </a:moveTo>
                  <a:cubicBezTo>
                    <a:pt x="22" y="51"/>
                    <a:pt x="22" y="51"/>
                    <a:pt x="22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2" y="51"/>
                    <a:pt x="22" y="51"/>
                    <a:pt x="22" y="51"/>
                  </a:cubicBezTo>
                  <a:close/>
                  <a:moveTo>
                    <a:pt x="82" y="39"/>
                  </a:moveTo>
                  <a:cubicBezTo>
                    <a:pt x="82" y="39"/>
                    <a:pt x="82" y="39"/>
                    <a:pt x="82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5"/>
                    <a:pt x="83" y="15"/>
                    <a:pt x="83" y="15"/>
                  </a:cubicBezTo>
                  <a:lnTo>
                    <a:pt x="82" y="39"/>
                  </a:lnTo>
                  <a:close/>
                  <a:moveTo>
                    <a:pt x="80" y="39"/>
                  </a:move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0" y="14"/>
                    <a:pt x="80" y="14"/>
                    <a:pt x="80" y="14"/>
                  </a:cubicBezTo>
                  <a:lnTo>
                    <a:pt x="80" y="39"/>
                  </a:lnTo>
                  <a:close/>
                  <a:moveTo>
                    <a:pt x="61" y="38"/>
                  </a:moveTo>
                  <a:cubicBezTo>
                    <a:pt x="61" y="38"/>
                    <a:pt x="61" y="38"/>
                    <a:pt x="61" y="38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0" y="10"/>
                    <a:pt x="60" y="10"/>
                    <a:pt x="60" y="10"/>
                  </a:cubicBezTo>
                  <a:lnTo>
                    <a:pt x="61" y="38"/>
                  </a:ln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1" y="12"/>
                    <a:pt x="71" y="12"/>
                    <a:pt x="71" y="12"/>
                  </a:cubicBezTo>
                  <a:lnTo>
                    <a:pt x="71" y="39"/>
                  </a:lnTo>
                  <a:close/>
                  <a:moveTo>
                    <a:pt x="95" y="40"/>
                  </a:moveTo>
                  <a:cubicBezTo>
                    <a:pt x="95" y="40"/>
                    <a:pt x="95" y="40"/>
                    <a:pt x="95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7" y="19"/>
                    <a:pt x="97" y="19"/>
                    <a:pt x="97" y="19"/>
                  </a:cubicBezTo>
                  <a:lnTo>
                    <a:pt x="95" y="40"/>
                  </a:lnTo>
                  <a:close/>
                  <a:moveTo>
                    <a:pt x="16" y="51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6" y="51"/>
                    <a:pt x="16" y="51"/>
                    <a:pt x="16" y="51"/>
                  </a:cubicBezTo>
                  <a:close/>
                  <a:moveTo>
                    <a:pt x="16" y="51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5" y="51"/>
                    <a:pt x="15" y="51"/>
                    <a:pt x="15" y="51"/>
                  </a:cubicBezTo>
                  <a:lnTo>
                    <a:pt x="16" y="51"/>
                  </a:lnTo>
                  <a:close/>
                  <a:moveTo>
                    <a:pt x="120" y="39"/>
                  </a:move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3"/>
                    <a:pt x="122" y="36"/>
                    <a:pt x="121" y="37"/>
                  </a:cubicBezTo>
                  <a:cubicBezTo>
                    <a:pt x="121" y="38"/>
                    <a:pt x="121" y="39"/>
                    <a:pt x="120" y="39"/>
                  </a:cubicBezTo>
                  <a:close/>
                  <a:moveTo>
                    <a:pt x="18" y="51"/>
                  </a:move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lose/>
                  <a:moveTo>
                    <a:pt x="69" y="39"/>
                  </a:moveTo>
                  <a:cubicBezTo>
                    <a:pt x="69" y="39"/>
                    <a:pt x="69" y="39"/>
                    <a:pt x="69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69" y="11"/>
                    <a:pt x="69" y="11"/>
                    <a:pt x="69" y="11"/>
                  </a:cubicBezTo>
                  <a:lnTo>
                    <a:pt x="69" y="39"/>
                  </a:lnTo>
                  <a:close/>
                  <a:moveTo>
                    <a:pt x="117" y="37"/>
                  </a:moveTo>
                  <a:cubicBezTo>
                    <a:pt x="117" y="37"/>
                    <a:pt x="117" y="37"/>
                    <a:pt x="117" y="37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lnTo>
                    <a:pt x="117" y="37"/>
                  </a:lnTo>
                  <a:close/>
                  <a:moveTo>
                    <a:pt x="115" y="39"/>
                  </a:moveTo>
                  <a:cubicBezTo>
                    <a:pt x="115" y="39"/>
                    <a:pt x="115" y="39"/>
                    <a:pt x="115" y="39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39"/>
                    <a:pt x="115" y="39"/>
                    <a:pt x="115" y="39"/>
                  </a:cubicBezTo>
                  <a:close/>
                  <a:moveTo>
                    <a:pt x="114" y="39"/>
                  </a:moveTo>
                  <a:cubicBezTo>
                    <a:pt x="114" y="39"/>
                    <a:pt x="114" y="39"/>
                    <a:pt x="114" y="39"/>
                  </a:cubicBezTo>
                  <a:cubicBezTo>
                    <a:pt x="116" y="27"/>
                    <a:pt x="116" y="27"/>
                    <a:pt x="116" y="27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lose/>
                  <a:moveTo>
                    <a:pt x="119" y="34"/>
                  </a:moveTo>
                  <a:cubicBezTo>
                    <a:pt x="119" y="34"/>
                    <a:pt x="119" y="34"/>
                    <a:pt x="119" y="34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lnTo>
                    <a:pt x="119" y="34"/>
                  </a:lnTo>
                  <a:close/>
                  <a:moveTo>
                    <a:pt x="14" y="37"/>
                  </a:move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5" y="36"/>
                    <a:pt x="17" y="35"/>
                  </a:cubicBezTo>
                  <a:cubicBezTo>
                    <a:pt x="20" y="35"/>
                    <a:pt x="30" y="34"/>
                    <a:pt x="46" y="36"/>
                  </a:cubicBezTo>
                  <a:cubicBezTo>
                    <a:pt x="47" y="36"/>
                    <a:pt x="48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2" y="37"/>
                    <a:pt x="54" y="37"/>
                    <a:pt x="55" y="37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4" y="34"/>
                    <a:pt x="54" y="34"/>
                    <a:pt x="54" y="34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39"/>
                    <a:pt x="103" y="39"/>
                    <a:pt x="103" y="40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12" y="24"/>
                    <a:pt x="112" y="24"/>
                    <a:pt x="112" y="24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6"/>
                    <a:pt x="118" y="26"/>
                    <a:pt x="118" y="26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9" y="27"/>
                    <a:pt x="119" y="27"/>
                    <a:pt x="119" y="27"/>
                  </a:cubicBezTo>
                  <a:cubicBezTo>
                    <a:pt x="119" y="28"/>
                    <a:pt x="119" y="28"/>
                    <a:pt x="119" y="28"/>
                  </a:cubicBezTo>
                  <a:cubicBezTo>
                    <a:pt x="120" y="27"/>
                    <a:pt x="120" y="27"/>
                    <a:pt x="120" y="27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2" y="29"/>
                    <a:pt x="122" y="29"/>
                    <a:pt x="122" y="29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0"/>
                    <a:pt x="122" y="29"/>
                    <a:pt x="122" y="28"/>
                  </a:cubicBezTo>
                  <a:cubicBezTo>
                    <a:pt x="121" y="27"/>
                    <a:pt x="120" y="26"/>
                    <a:pt x="119" y="25"/>
                  </a:cubicBezTo>
                  <a:cubicBezTo>
                    <a:pt x="114" y="20"/>
                    <a:pt x="97" y="15"/>
                    <a:pt x="88" y="12"/>
                  </a:cubicBezTo>
                  <a:cubicBezTo>
                    <a:pt x="80" y="9"/>
                    <a:pt x="57" y="3"/>
                    <a:pt x="36" y="2"/>
                  </a:cubicBezTo>
                  <a:cubicBezTo>
                    <a:pt x="16" y="0"/>
                    <a:pt x="7" y="3"/>
                    <a:pt x="4" y="5"/>
                  </a:cubicBezTo>
                  <a:cubicBezTo>
                    <a:pt x="1" y="7"/>
                    <a:pt x="2" y="9"/>
                    <a:pt x="2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9" y="36"/>
                    <a:pt x="10" y="38"/>
                  </a:cubicBezTo>
                  <a:cubicBezTo>
                    <a:pt x="11" y="40"/>
                    <a:pt x="13" y="41"/>
                    <a:pt x="13" y="4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0"/>
                    <a:pt x="12" y="40"/>
                    <a:pt x="11" y="39"/>
                  </a:cubicBezTo>
                  <a:cubicBezTo>
                    <a:pt x="10" y="37"/>
                    <a:pt x="14" y="36"/>
                    <a:pt x="15" y="36"/>
                  </a:cubicBezTo>
                  <a:cubicBezTo>
                    <a:pt x="15" y="36"/>
                    <a:pt x="14" y="37"/>
                    <a:pt x="13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4" y="37"/>
                    <a:pt x="14" y="37"/>
                    <a:pt x="14" y="37"/>
                  </a:cubicBezTo>
                  <a:close/>
                  <a:moveTo>
                    <a:pt x="29" y="34"/>
                  </a:moveTo>
                  <a:cubicBezTo>
                    <a:pt x="29" y="34"/>
                    <a:pt x="29" y="34"/>
                    <a:pt x="29" y="34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7"/>
                    <a:pt x="22" y="7"/>
                    <a:pt x="22" y="7"/>
                  </a:cubicBezTo>
                  <a:lnTo>
                    <a:pt x="29" y="34"/>
                  </a:lnTo>
                  <a:close/>
                  <a:moveTo>
                    <a:pt x="19" y="7"/>
                  </a:moveTo>
                  <a:cubicBezTo>
                    <a:pt x="19" y="7"/>
                    <a:pt x="19" y="7"/>
                    <a:pt x="19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19" y="7"/>
                    <a:pt x="19" y="7"/>
                    <a:pt x="19" y="7"/>
                  </a:cubicBezTo>
                  <a:close/>
                  <a:moveTo>
                    <a:pt x="19" y="8"/>
                  </a:moveTo>
                  <a:cubicBezTo>
                    <a:pt x="19" y="8"/>
                    <a:pt x="19" y="8"/>
                    <a:pt x="19" y="8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19" y="8"/>
                    <a:pt x="19" y="8"/>
                    <a:pt x="19" y="8"/>
                  </a:cubicBezTo>
                  <a:close/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16" y="7"/>
                    <a:pt x="16" y="7"/>
                    <a:pt x="16" y="7"/>
                  </a:cubicBezTo>
                  <a:lnTo>
                    <a:pt x="18" y="8"/>
                  </a:lnTo>
                  <a:close/>
                  <a:moveTo>
                    <a:pt x="16" y="8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6" y="8"/>
                  </a:lnTo>
                  <a:close/>
                  <a:moveTo>
                    <a:pt x="14" y="8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4" y="8"/>
                    <a:pt x="14" y="8"/>
                  </a:cubicBezTo>
                  <a:close/>
                  <a:moveTo>
                    <a:pt x="11" y="8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11" y="8"/>
                  </a:lnTo>
                  <a:close/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lose/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3"/>
                    <a:pt x="2" y="13"/>
                    <a:pt x="2" y="13"/>
                  </a:cubicBezTo>
                  <a:lnTo>
                    <a:pt x="1" y="12"/>
                  </a:lnTo>
                  <a:close/>
                  <a:moveTo>
                    <a:pt x="2" y="11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4"/>
                    <a:pt x="2" y="14"/>
                    <a:pt x="2" y="14"/>
                  </a:cubicBezTo>
                  <a:lnTo>
                    <a:pt x="2" y="11"/>
                  </a:lnTo>
                  <a:close/>
                  <a:moveTo>
                    <a:pt x="2" y="11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4" y="18"/>
                    <a:pt x="4" y="18"/>
                    <a:pt x="4" y="18"/>
                  </a:cubicBezTo>
                  <a:lnTo>
                    <a:pt x="2" y="11"/>
                  </a:lnTo>
                  <a:close/>
                  <a:moveTo>
                    <a:pt x="3" y="10"/>
                  </a:moveTo>
                  <a:cubicBezTo>
                    <a:pt x="3" y="10"/>
                    <a:pt x="3" y="10"/>
                    <a:pt x="3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8" y="25"/>
                    <a:pt x="8" y="25"/>
                    <a:pt x="8" y="25"/>
                  </a:cubicBezTo>
                  <a:lnTo>
                    <a:pt x="3" y="10"/>
                  </a:lnTo>
                  <a:close/>
                  <a:moveTo>
                    <a:pt x="4" y="1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13" y="36"/>
                    <a:pt x="13" y="36"/>
                    <a:pt x="13" y="36"/>
                  </a:cubicBezTo>
                  <a:lnTo>
                    <a:pt x="4" y="10"/>
                  </a:lnTo>
                  <a:close/>
                  <a:moveTo>
                    <a:pt x="5" y="9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13" y="36"/>
                    <a:pt x="13" y="36"/>
                    <a:pt x="13" y="36"/>
                  </a:cubicBezTo>
                  <a:lnTo>
                    <a:pt x="5" y="9"/>
                  </a:lnTo>
                  <a:close/>
                  <a:moveTo>
                    <a:pt x="6" y="9"/>
                  </a:moveTo>
                  <a:cubicBezTo>
                    <a:pt x="6" y="9"/>
                    <a:pt x="6" y="9"/>
                    <a:pt x="6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14" y="35"/>
                    <a:pt x="14" y="35"/>
                    <a:pt x="14" y="35"/>
                  </a:cubicBezTo>
                  <a:lnTo>
                    <a:pt x="6" y="9"/>
                  </a:lnTo>
                  <a:close/>
                  <a:moveTo>
                    <a:pt x="8" y="9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16" y="35"/>
                    <a:pt x="16" y="35"/>
                    <a:pt x="16" y="35"/>
                  </a:cubicBezTo>
                  <a:lnTo>
                    <a:pt x="8" y="9"/>
                  </a:ln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3" y="39"/>
                    <a:pt x="113" y="39"/>
                    <a:pt x="113" y="39"/>
                  </a:cubicBezTo>
                  <a:lnTo>
                    <a:pt x="115" y="29"/>
                  </a:lnTo>
                  <a:close/>
                  <a:moveTo>
                    <a:pt x="55" y="37"/>
                  </a:moveTo>
                  <a:cubicBezTo>
                    <a:pt x="55" y="37"/>
                    <a:pt x="55" y="37"/>
                    <a:pt x="55" y="37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3" y="37"/>
                    <a:pt x="52" y="37"/>
                    <a:pt x="50" y="37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5" y="51"/>
                    <a:pt x="58" y="51"/>
                    <a:pt x="61" y="51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0" y="38"/>
                    <a:pt x="58" y="38"/>
                    <a:pt x="55" y="37"/>
                  </a:cubicBezTo>
                  <a:close/>
                  <a:moveTo>
                    <a:pt x="57" y="10"/>
                  </a:moveTo>
                  <a:cubicBezTo>
                    <a:pt x="57" y="10"/>
                    <a:pt x="57" y="10"/>
                    <a:pt x="57" y="10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8" y="10"/>
                    <a:pt x="58" y="10"/>
                    <a:pt x="58" y="10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8" y="37"/>
                    <a:pt x="58" y="37"/>
                    <a:pt x="58" y="37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4" y="10"/>
                    <a:pt x="54" y="10"/>
                    <a:pt x="54" y="10"/>
                  </a:cubicBezTo>
                  <a:cubicBezTo>
                    <a:pt x="57" y="35"/>
                    <a:pt x="57" y="35"/>
                    <a:pt x="57" y="35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8" y="37"/>
                    <a:pt x="60" y="38"/>
                    <a:pt x="61" y="38"/>
                  </a:cubicBezTo>
                  <a:cubicBezTo>
                    <a:pt x="59" y="10"/>
                    <a:pt x="59" y="10"/>
                    <a:pt x="59" y="10"/>
                  </a:cubicBezTo>
                  <a:lnTo>
                    <a:pt x="57" y="10"/>
                  </a:lnTo>
                  <a:close/>
                  <a:moveTo>
                    <a:pt x="166" y="48"/>
                  </a:moveTo>
                  <a:cubicBezTo>
                    <a:pt x="166" y="48"/>
                    <a:pt x="166" y="48"/>
                    <a:pt x="166" y="48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2"/>
                    <a:pt x="146" y="42"/>
                    <a:pt x="145" y="42"/>
                  </a:cubicBezTo>
                  <a:cubicBezTo>
                    <a:pt x="144" y="42"/>
                    <a:pt x="143" y="42"/>
                    <a:pt x="143" y="42"/>
                  </a:cubicBezTo>
                  <a:cubicBezTo>
                    <a:pt x="143" y="41"/>
                    <a:pt x="143" y="41"/>
                    <a:pt x="143" y="41"/>
                  </a:cubicBezTo>
                  <a:cubicBezTo>
                    <a:pt x="141" y="41"/>
                    <a:pt x="141" y="41"/>
                    <a:pt x="141" y="41"/>
                  </a:cubicBezTo>
                  <a:cubicBezTo>
                    <a:pt x="141" y="41"/>
                    <a:pt x="141" y="41"/>
                    <a:pt x="141" y="41"/>
                  </a:cubicBezTo>
                  <a:cubicBezTo>
                    <a:pt x="141" y="41"/>
                    <a:pt x="141" y="41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1"/>
                    <a:pt x="140" y="41"/>
                    <a:pt x="140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9" y="41"/>
                    <a:pt x="139" y="41"/>
                    <a:pt x="138" y="41"/>
                  </a:cubicBezTo>
                  <a:cubicBezTo>
                    <a:pt x="136" y="41"/>
                    <a:pt x="133" y="41"/>
                    <a:pt x="129" y="41"/>
                  </a:cubicBezTo>
                  <a:cubicBezTo>
                    <a:pt x="128" y="41"/>
                    <a:pt x="124" y="41"/>
                    <a:pt x="119" y="42"/>
                  </a:cubicBezTo>
                  <a:cubicBezTo>
                    <a:pt x="120" y="41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42"/>
                    <a:pt x="115" y="42"/>
                    <a:pt x="115" y="42"/>
                  </a:cubicBezTo>
                  <a:cubicBezTo>
                    <a:pt x="115" y="42"/>
                    <a:pt x="115" y="42"/>
                    <a:pt x="114" y="42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40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0" y="40"/>
                    <a:pt x="110" y="40"/>
                    <a:pt x="110" y="40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5" y="43"/>
                    <a:pt x="104" y="43"/>
                    <a:pt x="104" y="43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102" y="43"/>
                    <a:pt x="101" y="43"/>
                    <a:pt x="101" y="43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4"/>
                    <a:pt x="96" y="44"/>
                    <a:pt x="96" y="44"/>
                  </a:cubicBezTo>
                  <a:cubicBezTo>
                    <a:pt x="96" y="44"/>
                    <a:pt x="95" y="44"/>
                    <a:pt x="95" y="44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5"/>
                    <a:pt x="92" y="45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6"/>
                    <a:pt x="80" y="46"/>
                    <a:pt x="80" y="47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6" y="47"/>
                    <a:pt x="76" y="47"/>
                    <a:pt x="76" y="47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70" y="49"/>
                    <a:pt x="70" y="49"/>
                    <a:pt x="70" y="4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1" y="38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3" y="51"/>
                    <a:pt x="64" y="51"/>
                    <a:pt x="64" y="51"/>
                  </a:cubicBezTo>
                  <a:cubicBezTo>
                    <a:pt x="69" y="51"/>
                    <a:pt x="69" y="51"/>
                    <a:pt x="69" y="51"/>
                  </a:cubicBezTo>
                  <a:cubicBezTo>
                    <a:pt x="69" y="51"/>
                    <a:pt x="71" y="51"/>
                    <a:pt x="74" y="50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81" y="51"/>
                    <a:pt x="81" y="51"/>
                    <a:pt x="81" y="51"/>
                  </a:cubicBezTo>
                  <a:cubicBezTo>
                    <a:pt x="81" y="51"/>
                    <a:pt x="82" y="51"/>
                    <a:pt x="82" y="51"/>
                  </a:cubicBezTo>
                  <a:cubicBezTo>
                    <a:pt x="86" y="51"/>
                    <a:pt x="97" y="51"/>
                    <a:pt x="103" y="51"/>
                  </a:cubicBezTo>
                  <a:cubicBezTo>
                    <a:pt x="110" y="51"/>
                    <a:pt x="131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4" y="48"/>
                    <a:pt x="136" y="47"/>
                  </a:cubicBezTo>
                  <a:cubicBezTo>
                    <a:pt x="138" y="45"/>
                    <a:pt x="139" y="45"/>
                    <a:pt x="139" y="44"/>
                  </a:cubicBezTo>
                  <a:cubicBezTo>
                    <a:pt x="140" y="44"/>
                    <a:pt x="141" y="43"/>
                    <a:pt x="141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2"/>
                    <a:pt x="140" y="42"/>
                    <a:pt x="141" y="42"/>
                  </a:cubicBezTo>
                  <a:cubicBezTo>
                    <a:pt x="141" y="42"/>
                    <a:pt x="141" y="41"/>
                    <a:pt x="141" y="41"/>
                  </a:cubicBezTo>
                  <a:cubicBezTo>
                    <a:pt x="142" y="42"/>
                    <a:pt x="142" y="42"/>
                    <a:pt x="142" y="42"/>
                  </a:cubicBezTo>
                  <a:cubicBezTo>
                    <a:pt x="142" y="43"/>
                    <a:pt x="142" y="43"/>
                    <a:pt x="142" y="43"/>
                  </a:cubicBezTo>
                  <a:cubicBezTo>
                    <a:pt x="141" y="43"/>
                    <a:pt x="141" y="43"/>
                    <a:pt x="141" y="43"/>
                  </a:cubicBezTo>
                  <a:cubicBezTo>
                    <a:pt x="141" y="43"/>
                    <a:pt x="139" y="45"/>
                    <a:pt x="137" y="46"/>
                  </a:cubicBezTo>
                  <a:cubicBezTo>
                    <a:pt x="135" y="47"/>
                    <a:pt x="132" y="50"/>
                    <a:pt x="132" y="50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33" y="50"/>
                    <a:pt x="134" y="50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33" y="50"/>
                    <a:pt x="134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8" y="50"/>
                    <a:pt x="140" y="50"/>
                    <a:pt x="143" y="50"/>
                  </a:cubicBezTo>
                  <a:cubicBezTo>
                    <a:pt x="147" y="50"/>
                    <a:pt x="152" y="50"/>
                    <a:pt x="152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1" y="45"/>
                    <a:pt x="141" y="44"/>
                    <a:pt x="141" y="44"/>
                  </a:cubicBezTo>
                  <a:cubicBezTo>
                    <a:pt x="141" y="44"/>
                    <a:pt x="142" y="44"/>
                    <a:pt x="142" y="44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7"/>
                    <a:pt x="141" y="47"/>
                    <a:pt x="141" y="47"/>
                  </a:cubicBezTo>
                  <a:cubicBezTo>
                    <a:pt x="142" y="47"/>
                    <a:pt x="142" y="47"/>
                    <a:pt x="142" y="47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8" y="49"/>
                    <a:pt x="168" y="49"/>
                    <a:pt x="168" y="49"/>
                  </a:cubicBezTo>
                  <a:cubicBezTo>
                    <a:pt x="168" y="49"/>
                    <a:pt x="168" y="49"/>
                    <a:pt x="168" y="49"/>
                  </a:cubicBezTo>
                  <a:lnTo>
                    <a:pt x="166" y="48"/>
                  </a:lnTo>
                  <a:close/>
                  <a:moveTo>
                    <a:pt x="119" y="43"/>
                  </a:move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lose/>
                  <a:moveTo>
                    <a:pt x="118" y="42"/>
                  </a:move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lnTo>
                    <a:pt x="118" y="42"/>
                  </a:lnTo>
                  <a:close/>
                  <a:moveTo>
                    <a:pt x="118" y="43"/>
                  </a:move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7" y="43"/>
                    <a:pt x="117" y="43"/>
                    <a:pt x="117" y="43"/>
                  </a:cubicBezTo>
                  <a:lnTo>
                    <a:pt x="118" y="43"/>
                  </a:lnTo>
                  <a:close/>
                  <a:moveTo>
                    <a:pt x="117" y="42"/>
                  </a:moveTo>
                  <a:cubicBezTo>
                    <a:pt x="117" y="42"/>
                    <a:pt x="117" y="42"/>
                    <a:pt x="117" y="42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lnTo>
                    <a:pt x="117" y="42"/>
                  </a:lnTo>
                  <a:close/>
                  <a:moveTo>
                    <a:pt x="117" y="43"/>
                  </a:move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lose/>
                  <a:moveTo>
                    <a:pt x="116" y="42"/>
                  </a:moveTo>
                  <a:cubicBezTo>
                    <a:pt x="116" y="42"/>
                    <a:pt x="116" y="42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6" y="43"/>
                    <a:pt x="116" y="43"/>
                    <a:pt x="115" y="43"/>
                  </a:cubicBezTo>
                  <a:lnTo>
                    <a:pt x="116" y="42"/>
                  </a:lnTo>
                  <a:close/>
                  <a:moveTo>
                    <a:pt x="115" y="43"/>
                  </a:moveTo>
                  <a:cubicBezTo>
                    <a:pt x="115" y="43"/>
                    <a:pt x="115" y="43"/>
                    <a:pt x="115" y="43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5" y="43"/>
                    <a:pt x="115" y="43"/>
                    <a:pt x="115" y="43"/>
                  </a:cubicBezTo>
                  <a:close/>
                  <a:moveTo>
                    <a:pt x="114" y="43"/>
                  </a:moveTo>
                  <a:cubicBezTo>
                    <a:pt x="114" y="43"/>
                    <a:pt x="114" y="43"/>
                    <a:pt x="114" y="43"/>
                  </a:cubicBezTo>
                  <a:cubicBezTo>
                    <a:pt x="114" y="42"/>
                    <a:pt x="115" y="42"/>
                    <a:pt x="115" y="42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5" y="43"/>
                    <a:pt x="114" y="43"/>
                    <a:pt x="114" y="43"/>
                  </a:cubicBezTo>
                  <a:close/>
                  <a:moveTo>
                    <a:pt x="114" y="43"/>
                  </a:moveTo>
                  <a:cubicBezTo>
                    <a:pt x="114" y="43"/>
                    <a:pt x="114" y="43"/>
                    <a:pt x="114" y="43"/>
                  </a:cubicBezTo>
                  <a:cubicBezTo>
                    <a:pt x="114" y="43"/>
                    <a:pt x="115" y="43"/>
                    <a:pt x="115" y="43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4" y="43"/>
                    <a:pt x="114" y="43"/>
                    <a:pt x="114" y="43"/>
                  </a:cubicBezTo>
                  <a:close/>
                  <a:moveTo>
                    <a:pt x="113" y="43"/>
                  </a:move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44"/>
                    <a:pt x="113" y="44"/>
                    <a:pt x="112" y="44"/>
                  </a:cubicBezTo>
                  <a:lnTo>
                    <a:pt x="113" y="43"/>
                  </a:lnTo>
                  <a:close/>
                  <a:moveTo>
                    <a:pt x="112" y="44"/>
                  </a:moveTo>
                  <a:cubicBezTo>
                    <a:pt x="112" y="44"/>
                    <a:pt x="112" y="44"/>
                    <a:pt x="112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2" y="44"/>
                    <a:pt x="112" y="44"/>
                    <a:pt x="112" y="44"/>
                  </a:cubicBezTo>
                  <a:close/>
                  <a:moveTo>
                    <a:pt x="111" y="43"/>
                  </a:move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lnTo>
                    <a:pt x="111" y="43"/>
                  </a:lnTo>
                  <a:close/>
                  <a:moveTo>
                    <a:pt x="111" y="44"/>
                  </a:move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lose/>
                  <a:moveTo>
                    <a:pt x="109" y="43"/>
                  </a:moveTo>
                  <a:cubicBezTo>
                    <a:pt x="109" y="43"/>
                    <a:pt x="109" y="43"/>
                    <a:pt x="109" y="43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lnTo>
                    <a:pt x="109" y="43"/>
                  </a:lnTo>
                  <a:close/>
                  <a:moveTo>
                    <a:pt x="109" y="44"/>
                  </a:move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close/>
                  <a:moveTo>
                    <a:pt x="107" y="43"/>
                  </a:moveTo>
                  <a:cubicBezTo>
                    <a:pt x="107" y="43"/>
                    <a:pt x="107" y="43"/>
                    <a:pt x="107" y="43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4"/>
                    <a:pt x="107" y="44"/>
                    <a:pt x="107" y="44"/>
                  </a:cubicBezTo>
                  <a:cubicBezTo>
                    <a:pt x="107" y="44"/>
                    <a:pt x="107" y="44"/>
                    <a:pt x="106" y="44"/>
                  </a:cubicBezTo>
                  <a:lnTo>
                    <a:pt x="107" y="43"/>
                  </a:lnTo>
                  <a:close/>
                  <a:moveTo>
                    <a:pt x="106" y="44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6" y="44"/>
                    <a:pt x="106" y="44"/>
                    <a:pt x="106" y="44"/>
                  </a:cubicBezTo>
                  <a:close/>
                  <a:moveTo>
                    <a:pt x="104" y="43"/>
                  </a:moveTo>
                  <a:cubicBezTo>
                    <a:pt x="104" y="43"/>
                    <a:pt x="104" y="43"/>
                    <a:pt x="104" y="43"/>
                  </a:cubicBezTo>
                  <a:cubicBezTo>
                    <a:pt x="104" y="43"/>
                    <a:pt x="105" y="43"/>
                    <a:pt x="105" y="43"/>
                  </a:cubicBezTo>
                  <a:cubicBezTo>
                    <a:pt x="105" y="45"/>
                    <a:pt x="105" y="45"/>
                    <a:pt x="105" y="45"/>
                  </a:cubicBezTo>
                  <a:cubicBezTo>
                    <a:pt x="104" y="45"/>
                    <a:pt x="104" y="45"/>
                    <a:pt x="104" y="45"/>
                  </a:cubicBezTo>
                  <a:lnTo>
                    <a:pt x="104" y="43"/>
                  </a:lnTo>
                  <a:close/>
                  <a:moveTo>
                    <a:pt x="101" y="44"/>
                  </a:moveTo>
                  <a:cubicBezTo>
                    <a:pt x="101" y="44"/>
                    <a:pt x="101" y="44"/>
                    <a:pt x="101" y="44"/>
                  </a:cubicBezTo>
                  <a:cubicBezTo>
                    <a:pt x="101" y="44"/>
                    <a:pt x="102" y="44"/>
                    <a:pt x="102" y="44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1" y="45"/>
                    <a:pt x="101" y="45"/>
                    <a:pt x="101" y="45"/>
                  </a:cubicBezTo>
                  <a:lnTo>
                    <a:pt x="101" y="44"/>
                  </a:lnTo>
                  <a:close/>
                  <a:moveTo>
                    <a:pt x="98" y="44"/>
                  </a:moveTo>
                  <a:cubicBezTo>
                    <a:pt x="98" y="44"/>
                    <a:pt x="98" y="44"/>
                    <a:pt x="98" y="44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99" y="45"/>
                    <a:pt x="99" y="45"/>
                    <a:pt x="98" y="45"/>
                  </a:cubicBezTo>
                  <a:lnTo>
                    <a:pt x="98" y="44"/>
                  </a:lnTo>
                  <a:close/>
                  <a:moveTo>
                    <a:pt x="95" y="44"/>
                  </a:moveTo>
                  <a:cubicBezTo>
                    <a:pt x="95" y="44"/>
                    <a:pt x="95" y="44"/>
                    <a:pt x="95" y="44"/>
                  </a:cubicBezTo>
                  <a:cubicBezTo>
                    <a:pt x="95" y="44"/>
                    <a:pt x="96" y="44"/>
                    <a:pt x="96" y="44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5" y="46"/>
                    <a:pt x="95" y="46"/>
                    <a:pt x="95" y="46"/>
                  </a:cubicBezTo>
                  <a:lnTo>
                    <a:pt x="95" y="44"/>
                  </a:lnTo>
                  <a:close/>
                  <a:moveTo>
                    <a:pt x="92" y="45"/>
                  </a:moveTo>
                  <a:cubicBezTo>
                    <a:pt x="92" y="45"/>
                    <a:pt x="92" y="45"/>
                    <a:pt x="92" y="45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2" y="46"/>
                    <a:pt x="92" y="46"/>
                    <a:pt x="92" y="46"/>
                  </a:cubicBezTo>
                  <a:cubicBezTo>
                    <a:pt x="92" y="46"/>
                    <a:pt x="92" y="46"/>
                    <a:pt x="91" y="46"/>
                  </a:cubicBezTo>
                  <a:lnTo>
                    <a:pt x="92" y="45"/>
                  </a:lnTo>
                  <a:close/>
                  <a:moveTo>
                    <a:pt x="88" y="45"/>
                  </a:move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88" y="47"/>
                    <a:pt x="88" y="47"/>
                    <a:pt x="88" y="47"/>
                  </a:cubicBezTo>
                  <a:lnTo>
                    <a:pt x="88" y="45"/>
                  </a:lnTo>
                  <a:close/>
                  <a:moveTo>
                    <a:pt x="84" y="46"/>
                  </a:moveTo>
                  <a:cubicBezTo>
                    <a:pt x="84" y="46"/>
                    <a:pt x="84" y="46"/>
                    <a:pt x="84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7"/>
                    <a:pt x="84" y="47"/>
                    <a:pt x="84" y="47"/>
                  </a:cubicBezTo>
                  <a:cubicBezTo>
                    <a:pt x="84" y="47"/>
                    <a:pt x="84" y="47"/>
                    <a:pt x="84" y="47"/>
                  </a:cubicBezTo>
                  <a:lnTo>
                    <a:pt x="84" y="46"/>
                  </a:lnTo>
                  <a:close/>
                  <a:moveTo>
                    <a:pt x="80" y="47"/>
                  </a:moveTo>
                  <a:cubicBezTo>
                    <a:pt x="80" y="47"/>
                    <a:pt x="80" y="47"/>
                    <a:pt x="80" y="47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8"/>
                    <a:pt x="80" y="48"/>
                    <a:pt x="80" y="48"/>
                  </a:cubicBezTo>
                  <a:lnTo>
                    <a:pt x="80" y="47"/>
                  </a:lnTo>
                  <a:close/>
                  <a:moveTo>
                    <a:pt x="74" y="49"/>
                  </a:move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5" y="49"/>
                    <a:pt x="75" y="49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47"/>
                    <a:pt x="75" y="47"/>
                    <a:pt x="76" y="47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8"/>
                    <a:pt x="77" y="48"/>
                    <a:pt x="77" y="48"/>
                  </a:cubicBezTo>
                  <a:cubicBezTo>
                    <a:pt x="77" y="48"/>
                    <a:pt x="76" y="48"/>
                    <a:pt x="76" y="49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4" y="49"/>
                    <a:pt x="74" y="49"/>
                  </a:cubicBezTo>
                  <a:close/>
                  <a:moveTo>
                    <a:pt x="74" y="49"/>
                  </a:moveTo>
                  <a:cubicBezTo>
                    <a:pt x="74" y="49"/>
                    <a:pt x="74" y="49"/>
                    <a:pt x="74" y="49"/>
                  </a:cubicBezTo>
                  <a:cubicBezTo>
                    <a:pt x="71" y="49"/>
                    <a:pt x="69" y="50"/>
                    <a:pt x="67" y="50"/>
                  </a:cubicBezTo>
                  <a:cubicBezTo>
                    <a:pt x="69" y="50"/>
                    <a:pt x="72" y="49"/>
                    <a:pt x="73" y="49"/>
                  </a:cubicBezTo>
                  <a:cubicBezTo>
                    <a:pt x="73" y="49"/>
                    <a:pt x="74" y="49"/>
                    <a:pt x="74" y="49"/>
                  </a:cubicBezTo>
                  <a:close/>
                  <a:moveTo>
                    <a:pt x="87" y="51"/>
                  </a:moveTo>
                  <a:cubicBezTo>
                    <a:pt x="87" y="51"/>
                    <a:pt x="87" y="51"/>
                    <a:pt x="87" y="51"/>
                  </a:cubicBezTo>
                  <a:cubicBezTo>
                    <a:pt x="85" y="51"/>
                    <a:pt x="84" y="51"/>
                    <a:pt x="83" y="51"/>
                  </a:cubicBezTo>
                  <a:cubicBezTo>
                    <a:pt x="84" y="51"/>
                    <a:pt x="85" y="51"/>
                    <a:pt x="87" y="50"/>
                  </a:cubicBezTo>
                  <a:lnTo>
                    <a:pt x="87" y="51"/>
                  </a:lnTo>
                  <a:close/>
                  <a:moveTo>
                    <a:pt x="89" y="51"/>
                  </a:moveTo>
                  <a:cubicBezTo>
                    <a:pt x="89" y="51"/>
                    <a:pt x="89" y="51"/>
                    <a:pt x="89" y="51"/>
                  </a:cubicBezTo>
                  <a:cubicBezTo>
                    <a:pt x="88" y="51"/>
                    <a:pt x="88" y="51"/>
                    <a:pt x="87" y="51"/>
                  </a:cubicBezTo>
                  <a:cubicBezTo>
                    <a:pt x="87" y="50"/>
                    <a:pt x="87" y="50"/>
                    <a:pt x="87" y="50"/>
                  </a:cubicBezTo>
                  <a:cubicBezTo>
                    <a:pt x="88" y="50"/>
                    <a:pt x="88" y="50"/>
                    <a:pt x="89" y="50"/>
                  </a:cubicBezTo>
                  <a:lnTo>
                    <a:pt x="89" y="51"/>
                  </a:lnTo>
                  <a:close/>
                  <a:moveTo>
                    <a:pt x="91" y="51"/>
                  </a:moveTo>
                  <a:cubicBezTo>
                    <a:pt x="91" y="51"/>
                    <a:pt x="91" y="51"/>
                    <a:pt x="91" y="51"/>
                  </a:cubicBezTo>
                  <a:cubicBezTo>
                    <a:pt x="91" y="51"/>
                    <a:pt x="90" y="51"/>
                    <a:pt x="89" y="51"/>
                  </a:cubicBezTo>
                  <a:cubicBezTo>
                    <a:pt x="89" y="50"/>
                    <a:pt x="89" y="50"/>
                    <a:pt x="89" y="50"/>
                  </a:cubicBezTo>
                  <a:cubicBezTo>
                    <a:pt x="90" y="50"/>
                    <a:pt x="91" y="50"/>
                    <a:pt x="91" y="50"/>
                  </a:cubicBezTo>
                  <a:lnTo>
                    <a:pt x="91" y="51"/>
                  </a:lnTo>
                  <a:close/>
                  <a:moveTo>
                    <a:pt x="93" y="51"/>
                  </a:moveTo>
                  <a:cubicBezTo>
                    <a:pt x="93" y="51"/>
                    <a:pt x="93" y="51"/>
                    <a:pt x="93" y="51"/>
                  </a:cubicBezTo>
                  <a:cubicBezTo>
                    <a:pt x="93" y="51"/>
                    <a:pt x="92" y="51"/>
                    <a:pt x="91" y="51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2" y="49"/>
                    <a:pt x="93" y="49"/>
                    <a:pt x="93" y="49"/>
                  </a:cubicBezTo>
                  <a:lnTo>
                    <a:pt x="93" y="51"/>
                  </a:lnTo>
                  <a:close/>
                  <a:moveTo>
                    <a:pt x="95" y="51"/>
                  </a:moveTo>
                  <a:cubicBezTo>
                    <a:pt x="95" y="51"/>
                    <a:pt x="95" y="51"/>
                    <a:pt x="95" y="51"/>
                  </a:cubicBezTo>
                  <a:cubicBezTo>
                    <a:pt x="95" y="51"/>
                    <a:pt x="94" y="51"/>
                    <a:pt x="94" y="51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94" y="49"/>
                    <a:pt x="95" y="49"/>
                    <a:pt x="95" y="49"/>
                  </a:cubicBezTo>
                  <a:lnTo>
                    <a:pt x="95" y="51"/>
                  </a:lnTo>
                  <a:close/>
                  <a:moveTo>
                    <a:pt x="98" y="51"/>
                  </a:moveTo>
                  <a:cubicBezTo>
                    <a:pt x="98" y="51"/>
                    <a:pt x="98" y="51"/>
                    <a:pt x="98" y="51"/>
                  </a:cubicBezTo>
                  <a:cubicBezTo>
                    <a:pt x="97" y="51"/>
                    <a:pt x="96" y="51"/>
                    <a:pt x="96" y="51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8" y="50"/>
                    <a:pt x="98" y="50"/>
                    <a:pt x="98" y="50"/>
                  </a:cubicBezTo>
                  <a:lnTo>
                    <a:pt x="98" y="51"/>
                  </a:lnTo>
                  <a:close/>
                  <a:moveTo>
                    <a:pt x="98" y="50"/>
                  </a:moveTo>
                  <a:cubicBezTo>
                    <a:pt x="98" y="50"/>
                    <a:pt x="98" y="50"/>
                    <a:pt x="98" y="50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9"/>
                    <a:pt x="97" y="49"/>
                    <a:pt x="98" y="49"/>
                  </a:cubicBezTo>
                  <a:lnTo>
                    <a:pt x="98" y="50"/>
                  </a:lnTo>
                  <a:close/>
                  <a:moveTo>
                    <a:pt x="100" y="51"/>
                  </a:moveTo>
                  <a:cubicBezTo>
                    <a:pt x="100" y="51"/>
                    <a:pt x="100" y="51"/>
                    <a:pt x="100" y="51"/>
                  </a:cubicBezTo>
                  <a:cubicBezTo>
                    <a:pt x="99" y="51"/>
                    <a:pt x="98" y="51"/>
                    <a:pt x="98" y="51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8" y="48"/>
                    <a:pt x="99" y="48"/>
                    <a:pt x="100" y="48"/>
                  </a:cubicBezTo>
                  <a:lnTo>
                    <a:pt x="100" y="51"/>
                  </a:lnTo>
                  <a:close/>
                  <a:moveTo>
                    <a:pt x="101" y="51"/>
                  </a:moveTo>
                  <a:cubicBezTo>
                    <a:pt x="101" y="51"/>
                    <a:pt x="101" y="51"/>
                    <a:pt x="101" y="51"/>
                  </a:cubicBezTo>
                  <a:cubicBezTo>
                    <a:pt x="101" y="51"/>
                    <a:pt x="100" y="51"/>
                    <a:pt x="100" y="51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0" y="48"/>
                    <a:pt x="101" y="48"/>
                    <a:pt x="101" y="48"/>
                  </a:cubicBezTo>
                  <a:lnTo>
                    <a:pt x="101" y="51"/>
                  </a:lnTo>
                  <a:close/>
                  <a:moveTo>
                    <a:pt x="103" y="49"/>
                  </a:move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2" y="51"/>
                    <a:pt x="102" y="51"/>
                  </a:cubicBezTo>
                  <a:cubicBezTo>
                    <a:pt x="102" y="48"/>
                    <a:pt x="102" y="48"/>
                    <a:pt x="102" y="48"/>
                  </a:cubicBezTo>
                  <a:cubicBezTo>
                    <a:pt x="102" y="48"/>
                    <a:pt x="103" y="48"/>
                    <a:pt x="103" y="48"/>
                  </a:cubicBezTo>
                  <a:lnTo>
                    <a:pt x="103" y="49"/>
                  </a:lnTo>
                  <a:close/>
                  <a:moveTo>
                    <a:pt x="108" y="50"/>
                  </a:moveTo>
                  <a:cubicBezTo>
                    <a:pt x="108" y="50"/>
                    <a:pt x="108" y="50"/>
                    <a:pt x="108" y="50"/>
                  </a:cubicBezTo>
                  <a:cubicBezTo>
                    <a:pt x="108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8" y="50"/>
                    <a:pt x="108" y="50"/>
                    <a:pt x="108" y="50"/>
                  </a:cubicBezTo>
                  <a:close/>
                  <a:moveTo>
                    <a:pt x="108" y="50"/>
                  </a:moveTo>
                  <a:cubicBezTo>
                    <a:pt x="108" y="50"/>
                    <a:pt x="108" y="50"/>
                    <a:pt x="108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6" y="51"/>
                    <a:pt x="105" y="51"/>
                    <a:pt x="104" y="51"/>
                  </a:cubicBezTo>
                  <a:cubicBezTo>
                    <a:pt x="104" y="49"/>
                    <a:pt x="104" y="49"/>
                    <a:pt x="104" y="49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5" y="47"/>
                    <a:pt x="105" y="47"/>
                    <a:pt x="105" y="47"/>
                  </a:cubicBezTo>
                  <a:cubicBezTo>
                    <a:pt x="106" y="47"/>
                    <a:pt x="107" y="47"/>
                    <a:pt x="108" y="47"/>
                  </a:cubicBezTo>
                  <a:lnTo>
                    <a:pt x="108" y="50"/>
                  </a:lnTo>
                  <a:close/>
                  <a:moveTo>
                    <a:pt x="104" y="49"/>
                  </a:moveTo>
                  <a:cubicBezTo>
                    <a:pt x="104" y="49"/>
                    <a:pt x="104" y="49"/>
                    <a:pt x="104" y="49"/>
                  </a:cubicBezTo>
                  <a:cubicBezTo>
                    <a:pt x="104" y="48"/>
                    <a:pt x="104" y="48"/>
                    <a:pt x="104" y="48"/>
                  </a:cubicBezTo>
                  <a:cubicBezTo>
                    <a:pt x="104" y="47"/>
                    <a:pt x="105" y="47"/>
                    <a:pt x="105" y="47"/>
                  </a:cubicBezTo>
                  <a:cubicBezTo>
                    <a:pt x="105" y="49"/>
                    <a:pt x="105" y="49"/>
                    <a:pt x="105" y="49"/>
                  </a:cubicBezTo>
                  <a:lnTo>
                    <a:pt x="104" y="49"/>
                  </a:lnTo>
                  <a:close/>
                  <a:moveTo>
                    <a:pt x="112" y="50"/>
                  </a:moveTo>
                  <a:cubicBezTo>
                    <a:pt x="112" y="50"/>
                    <a:pt x="112" y="50"/>
                    <a:pt x="112" y="50"/>
                  </a:cubicBezTo>
                  <a:cubicBezTo>
                    <a:pt x="111" y="50"/>
                    <a:pt x="110" y="50"/>
                    <a:pt x="109" y="50"/>
                  </a:cubicBezTo>
                  <a:cubicBezTo>
                    <a:pt x="109" y="50"/>
                    <a:pt x="109" y="50"/>
                    <a:pt x="109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1" y="46"/>
                    <a:pt x="111" y="46"/>
                    <a:pt x="112" y="46"/>
                  </a:cubicBezTo>
                  <a:lnTo>
                    <a:pt x="112" y="50"/>
                  </a:lnTo>
                  <a:close/>
                  <a:moveTo>
                    <a:pt x="109" y="50"/>
                  </a:moveTo>
                  <a:cubicBezTo>
                    <a:pt x="109" y="50"/>
                    <a:pt x="109" y="50"/>
                    <a:pt x="109" y="50"/>
                  </a:cubicBezTo>
                  <a:cubicBezTo>
                    <a:pt x="109" y="47"/>
                    <a:pt x="109" y="47"/>
                    <a:pt x="109" y="47"/>
                  </a:cubicBezTo>
                  <a:cubicBezTo>
                    <a:pt x="109" y="47"/>
                    <a:pt x="110" y="47"/>
                    <a:pt x="110" y="47"/>
                  </a:cubicBezTo>
                  <a:cubicBezTo>
                    <a:pt x="110" y="50"/>
                    <a:pt x="110" y="50"/>
                    <a:pt x="110" y="50"/>
                  </a:cubicBezTo>
                  <a:lnTo>
                    <a:pt x="109" y="50"/>
                  </a:lnTo>
                  <a:close/>
                  <a:moveTo>
                    <a:pt x="113" y="47"/>
                  </a:move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2" y="50"/>
                    <a:pt x="112" y="50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46"/>
                    <a:pt x="113" y="46"/>
                    <a:pt x="113" y="46"/>
                  </a:cubicBezTo>
                  <a:lnTo>
                    <a:pt x="113" y="47"/>
                  </a:lnTo>
                  <a:close/>
                  <a:moveTo>
                    <a:pt x="115" y="50"/>
                  </a:moveTo>
                  <a:cubicBezTo>
                    <a:pt x="115" y="50"/>
                    <a:pt x="115" y="50"/>
                    <a:pt x="115" y="50"/>
                  </a:cubicBezTo>
                  <a:cubicBezTo>
                    <a:pt x="114" y="50"/>
                    <a:pt x="114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5" y="50"/>
                    <a:pt x="115" y="50"/>
                    <a:pt x="115" y="50"/>
                  </a:cubicBezTo>
                  <a:close/>
                  <a:moveTo>
                    <a:pt x="115" y="50"/>
                  </a:moveTo>
                  <a:cubicBezTo>
                    <a:pt x="115" y="50"/>
                    <a:pt x="115" y="50"/>
                    <a:pt x="115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5" y="47"/>
                    <a:pt x="115" y="47"/>
                    <a:pt x="115" y="47"/>
                  </a:cubicBezTo>
                  <a:lnTo>
                    <a:pt x="115" y="50"/>
                  </a:lnTo>
                  <a:close/>
                  <a:moveTo>
                    <a:pt x="115" y="47"/>
                  </a:moveTo>
                  <a:cubicBezTo>
                    <a:pt x="115" y="47"/>
                    <a:pt x="115" y="47"/>
                    <a:pt x="115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6"/>
                    <a:pt x="113" y="46"/>
                    <a:pt x="113" y="46"/>
                  </a:cubicBezTo>
                  <a:cubicBezTo>
                    <a:pt x="114" y="46"/>
                    <a:pt x="114" y="46"/>
                    <a:pt x="115" y="46"/>
                  </a:cubicBezTo>
                  <a:lnTo>
                    <a:pt x="115" y="47"/>
                  </a:lnTo>
                  <a:close/>
                  <a:moveTo>
                    <a:pt x="116" y="49"/>
                  </a:move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6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6"/>
                    <a:pt x="115" y="46"/>
                    <a:pt x="115" y="46"/>
                  </a:cubicBezTo>
                  <a:cubicBezTo>
                    <a:pt x="115" y="46"/>
                    <a:pt x="116" y="46"/>
                    <a:pt x="116" y="46"/>
                  </a:cubicBezTo>
                  <a:lnTo>
                    <a:pt x="116" y="49"/>
                  </a:lnTo>
                  <a:close/>
                  <a:moveTo>
                    <a:pt x="117" y="50"/>
                  </a:moveTo>
                  <a:cubicBezTo>
                    <a:pt x="117" y="50"/>
                    <a:pt x="117" y="50"/>
                    <a:pt x="117" y="50"/>
                  </a:cubicBezTo>
                  <a:cubicBezTo>
                    <a:pt x="117" y="50"/>
                    <a:pt x="117" y="50"/>
                    <a:pt x="116" y="50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7" y="49"/>
                    <a:pt x="117" y="49"/>
                    <a:pt x="117" y="49"/>
                  </a:cubicBezTo>
                  <a:lnTo>
                    <a:pt x="117" y="50"/>
                  </a:lnTo>
                  <a:close/>
                  <a:moveTo>
                    <a:pt x="117" y="49"/>
                  </a:moveTo>
                  <a:cubicBezTo>
                    <a:pt x="117" y="49"/>
                    <a:pt x="117" y="49"/>
                    <a:pt x="117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6"/>
                    <a:pt x="116" y="46"/>
                    <a:pt x="116" y="46"/>
                  </a:cubicBezTo>
                  <a:cubicBezTo>
                    <a:pt x="117" y="46"/>
                    <a:pt x="117" y="46"/>
                    <a:pt x="117" y="46"/>
                  </a:cubicBezTo>
                  <a:lnTo>
                    <a:pt x="117" y="49"/>
                  </a:lnTo>
                  <a:close/>
                  <a:moveTo>
                    <a:pt x="119" y="47"/>
                  </a:moveTo>
                  <a:cubicBezTo>
                    <a:pt x="119" y="47"/>
                    <a:pt x="119" y="47"/>
                    <a:pt x="119" y="47"/>
                  </a:cubicBezTo>
                  <a:cubicBezTo>
                    <a:pt x="118" y="47"/>
                    <a:pt x="118" y="47"/>
                    <a:pt x="118" y="47"/>
                  </a:cubicBezTo>
                  <a:cubicBezTo>
                    <a:pt x="118" y="47"/>
                    <a:pt x="118" y="47"/>
                    <a:pt x="118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18" y="50"/>
                    <a:pt x="118" y="50"/>
                    <a:pt x="118" y="50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6"/>
                    <a:pt x="118" y="46"/>
                    <a:pt x="118" y="46"/>
                  </a:cubicBezTo>
                  <a:cubicBezTo>
                    <a:pt x="118" y="46"/>
                    <a:pt x="118" y="46"/>
                    <a:pt x="119" y="46"/>
                  </a:cubicBezTo>
                  <a:lnTo>
                    <a:pt x="119" y="47"/>
                  </a:lnTo>
                  <a:close/>
                  <a:moveTo>
                    <a:pt x="120" y="50"/>
                  </a:moveTo>
                  <a:cubicBezTo>
                    <a:pt x="120" y="50"/>
                    <a:pt x="120" y="50"/>
                    <a:pt x="120" y="50"/>
                  </a:cubicBezTo>
                  <a:cubicBezTo>
                    <a:pt x="120" y="50"/>
                    <a:pt x="119" y="50"/>
                    <a:pt x="119" y="50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20" y="47"/>
                    <a:pt x="120" y="47"/>
                    <a:pt x="120" y="47"/>
                  </a:cubicBezTo>
                  <a:lnTo>
                    <a:pt x="120" y="50"/>
                  </a:lnTo>
                  <a:close/>
                  <a:moveTo>
                    <a:pt x="120" y="47"/>
                  </a:moveTo>
                  <a:cubicBezTo>
                    <a:pt x="120" y="47"/>
                    <a:pt x="120" y="47"/>
                    <a:pt x="120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46"/>
                    <a:pt x="119" y="46"/>
                    <a:pt x="119" y="46"/>
                  </a:cubicBezTo>
                  <a:cubicBezTo>
                    <a:pt x="119" y="46"/>
                    <a:pt x="120" y="45"/>
                    <a:pt x="120" y="45"/>
                  </a:cubicBezTo>
                  <a:lnTo>
                    <a:pt x="120" y="47"/>
                  </a:lnTo>
                  <a:close/>
                  <a:moveTo>
                    <a:pt x="123" y="50"/>
                  </a:moveTo>
                  <a:cubicBezTo>
                    <a:pt x="123" y="50"/>
                    <a:pt x="123" y="50"/>
                    <a:pt x="123" y="50"/>
                  </a:cubicBezTo>
                  <a:cubicBezTo>
                    <a:pt x="122" y="50"/>
                    <a:pt x="121" y="50"/>
                    <a:pt x="120" y="50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5"/>
                    <a:pt x="120" y="45"/>
                    <a:pt x="120" y="45"/>
                  </a:cubicBezTo>
                  <a:cubicBezTo>
                    <a:pt x="121" y="45"/>
                    <a:pt x="121" y="45"/>
                    <a:pt x="121" y="45"/>
                  </a:cubicBezTo>
                  <a:cubicBezTo>
                    <a:pt x="121" y="50"/>
                    <a:pt x="121" y="50"/>
                    <a:pt x="121" y="50"/>
                  </a:cubicBezTo>
                  <a:cubicBezTo>
                    <a:pt x="122" y="50"/>
                    <a:pt x="122" y="50"/>
                    <a:pt x="122" y="50"/>
                  </a:cubicBezTo>
                  <a:cubicBezTo>
                    <a:pt x="122" y="45"/>
                    <a:pt x="122" y="45"/>
                    <a:pt x="122" y="45"/>
                  </a:cubicBezTo>
                  <a:cubicBezTo>
                    <a:pt x="122" y="45"/>
                    <a:pt x="122" y="45"/>
                    <a:pt x="123" y="45"/>
                  </a:cubicBezTo>
                  <a:lnTo>
                    <a:pt x="123" y="50"/>
                  </a:lnTo>
                  <a:close/>
                  <a:moveTo>
                    <a:pt x="124" y="49"/>
                  </a:moveTo>
                  <a:cubicBezTo>
                    <a:pt x="124" y="49"/>
                    <a:pt x="124" y="49"/>
                    <a:pt x="124" y="49"/>
                  </a:cubicBezTo>
                  <a:cubicBezTo>
                    <a:pt x="123" y="49"/>
                    <a:pt x="123" y="49"/>
                    <a:pt x="123" y="49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3" y="45"/>
                    <a:pt x="123" y="45"/>
                    <a:pt x="123" y="45"/>
                  </a:cubicBezTo>
                  <a:cubicBezTo>
                    <a:pt x="123" y="45"/>
                    <a:pt x="123" y="45"/>
                    <a:pt x="124" y="45"/>
                  </a:cubicBezTo>
                  <a:lnTo>
                    <a:pt x="124" y="49"/>
                  </a:lnTo>
                  <a:close/>
                  <a:moveTo>
                    <a:pt x="125" y="50"/>
                  </a:moveTo>
                  <a:cubicBezTo>
                    <a:pt x="125" y="50"/>
                    <a:pt x="125" y="50"/>
                    <a:pt x="125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5" y="50"/>
                    <a:pt x="125" y="50"/>
                    <a:pt x="125" y="50"/>
                  </a:cubicBezTo>
                  <a:close/>
                  <a:moveTo>
                    <a:pt x="125" y="49"/>
                  </a:moveTo>
                  <a:cubicBezTo>
                    <a:pt x="125" y="49"/>
                    <a:pt x="125" y="49"/>
                    <a:pt x="125" y="49"/>
                  </a:cubicBezTo>
                  <a:cubicBezTo>
                    <a:pt x="124" y="49"/>
                    <a:pt x="124" y="49"/>
                    <a:pt x="124" y="49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45"/>
                    <a:pt x="124" y="45"/>
                    <a:pt x="125" y="45"/>
                  </a:cubicBezTo>
                  <a:lnTo>
                    <a:pt x="125" y="49"/>
                  </a:lnTo>
                  <a:close/>
                  <a:moveTo>
                    <a:pt x="126" y="46"/>
                  </a:moveTo>
                  <a:cubicBezTo>
                    <a:pt x="126" y="46"/>
                    <a:pt x="126" y="46"/>
                    <a:pt x="126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6" y="50"/>
                    <a:pt x="126" y="50"/>
                    <a:pt x="126" y="50"/>
                  </a:cubicBezTo>
                  <a:cubicBezTo>
                    <a:pt x="126" y="50"/>
                    <a:pt x="125" y="50"/>
                    <a:pt x="125" y="50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5"/>
                    <a:pt x="125" y="45"/>
                    <a:pt x="125" y="45"/>
                  </a:cubicBezTo>
                  <a:cubicBezTo>
                    <a:pt x="125" y="45"/>
                    <a:pt x="126" y="45"/>
                    <a:pt x="126" y="45"/>
                  </a:cubicBezTo>
                  <a:lnTo>
                    <a:pt x="126" y="46"/>
                  </a:lnTo>
                  <a:close/>
                  <a:moveTo>
                    <a:pt x="127" y="50"/>
                  </a:moveTo>
                  <a:cubicBezTo>
                    <a:pt x="127" y="50"/>
                    <a:pt x="127" y="50"/>
                    <a:pt x="127" y="50"/>
                  </a:cubicBezTo>
                  <a:cubicBezTo>
                    <a:pt x="127" y="50"/>
                    <a:pt x="126" y="50"/>
                    <a:pt x="126" y="50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7" y="49"/>
                    <a:pt x="127" y="49"/>
                    <a:pt x="127" y="49"/>
                  </a:cubicBezTo>
                  <a:lnTo>
                    <a:pt x="127" y="50"/>
                  </a:lnTo>
                  <a:close/>
                  <a:moveTo>
                    <a:pt x="127" y="49"/>
                  </a:moveTo>
                  <a:cubicBezTo>
                    <a:pt x="127" y="49"/>
                    <a:pt x="127" y="49"/>
                    <a:pt x="127" y="49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7" y="46"/>
                    <a:pt x="127" y="46"/>
                    <a:pt x="127" y="46"/>
                  </a:cubicBezTo>
                  <a:lnTo>
                    <a:pt x="127" y="49"/>
                  </a:lnTo>
                  <a:close/>
                  <a:moveTo>
                    <a:pt x="127" y="46"/>
                  </a:moveTo>
                  <a:cubicBezTo>
                    <a:pt x="127" y="46"/>
                    <a:pt x="127" y="46"/>
                    <a:pt x="127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5"/>
                    <a:pt x="127" y="45"/>
                    <a:pt x="127" y="45"/>
                  </a:cubicBezTo>
                  <a:lnTo>
                    <a:pt x="127" y="46"/>
                  </a:lnTo>
                  <a:close/>
                  <a:moveTo>
                    <a:pt x="128" y="50"/>
                  </a:move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7" y="50"/>
                    <a:pt x="127" y="50"/>
                  </a:cubicBezTo>
                  <a:cubicBezTo>
                    <a:pt x="127" y="50"/>
                    <a:pt x="127" y="50"/>
                    <a:pt x="127" y="50"/>
                  </a:cubicBezTo>
                  <a:cubicBezTo>
                    <a:pt x="128" y="50"/>
                    <a:pt x="128" y="50"/>
                    <a:pt x="128" y="50"/>
                  </a:cubicBezTo>
                  <a:close/>
                  <a:moveTo>
                    <a:pt x="128" y="49"/>
                  </a:moveTo>
                  <a:cubicBezTo>
                    <a:pt x="128" y="49"/>
                    <a:pt x="128" y="49"/>
                    <a:pt x="128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8" y="48"/>
                    <a:pt x="128" y="48"/>
                    <a:pt x="128" y="48"/>
                  </a:cubicBezTo>
                  <a:lnTo>
                    <a:pt x="128" y="49"/>
                  </a:lnTo>
                  <a:close/>
                  <a:moveTo>
                    <a:pt x="128" y="48"/>
                  </a:moveTo>
                  <a:cubicBezTo>
                    <a:pt x="128" y="48"/>
                    <a:pt x="128" y="48"/>
                    <a:pt x="128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8" y="47"/>
                    <a:pt x="128" y="47"/>
                    <a:pt x="128" y="47"/>
                  </a:cubicBezTo>
                  <a:lnTo>
                    <a:pt x="128" y="48"/>
                  </a:lnTo>
                  <a:close/>
                  <a:moveTo>
                    <a:pt x="128" y="47"/>
                  </a:moveTo>
                  <a:cubicBezTo>
                    <a:pt x="128" y="47"/>
                    <a:pt x="128" y="47"/>
                    <a:pt x="128" y="47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7" y="45"/>
                    <a:pt x="128" y="45"/>
                    <a:pt x="128" y="45"/>
                  </a:cubicBezTo>
                  <a:lnTo>
                    <a:pt x="128" y="47"/>
                  </a:lnTo>
                  <a:close/>
                  <a:moveTo>
                    <a:pt x="128" y="50"/>
                  </a:move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8" y="50"/>
                    <a:pt x="128" y="50"/>
                  </a:cubicBezTo>
                  <a:close/>
                  <a:moveTo>
                    <a:pt x="129" y="47"/>
                  </a:moveTo>
                  <a:cubicBezTo>
                    <a:pt x="129" y="47"/>
                    <a:pt x="129" y="47"/>
                    <a:pt x="129" y="47"/>
                  </a:cubicBezTo>
                  <a:cubicBezTo>
                    <a:pt x="129" y="48"/>
                    <a:pt x="129" y="48"/>
                    <a:pt x="129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7"/>
                    <a:pt x="128" y="47"/>
                    <a:pt x="128" y="47"/>
                  </a:cubicBezTo>
                  <a:lnTo>
                    <a:pt x="129" y="47"/>
                  </a:lnTo>
                  <a:close/>
                  <a:moveTo>
                    <a:pt x="128" y="47"/>
                  </a:moveTo>
                  <a:cubicBezTo>
                    <a:pt x="128" y="47"/>
                    <a:pt x="128" y="47"/>
                    <a:pt x="128" y="47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8" y="45"/>
                    <a:pt x="129" y="45"/>
                    <a:pt x="129" y="45"/>
                  </a:cubicBezTo>
                  <a:cubicBezTo>
                    <a:pt x="129" y="47"/>
                    <a:pt x="129" y="47"/>
                    <a:pt x="129" y="47"/>
                  </a:cubicBezTo>
                  <a:lnTo>
                    <a:pt x="128" y="47"/>
                  </a:lnTo>
                  <a:close/>
                  <a:moveTo>
                    <a:pt x="129" y="48"/>
                  </a:moveTo>
                  <a:cubicBezTo>
                    <a:pt x="129" y="48"/>
                    <a:pt x="129" y="48"/>
                    <a:pt x="129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8"/>
                    <a:pt x="128" y="48"/>
                    <a:pt x="128" y="48"/>
                  </a:cubicBezTo>
                  <a:lnTo>
                    <a:pt x="129" y="48"/>
                  </a:lnTo>
                  <a:close/>
                  <a:moveTo>
                    <a:pt x="129" y="48"/>
                  </a:moveTo>
                  <a:cubicBezTo>
                    <a:pt x="129" y="48"/>
                    <a:pt x="129" y="48"/>
                    <a:pt x="129" y="48"/>
                  </a:cubicBezTo>
                  <a:cubicBezTo>
                    <a:pt x="129" y="49"/>
                    <a:pt x="129" y="49"/>
                    <a:pt x="129" y="49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9" y="48"/>
                    <a:pt x="129" y="48"/>
                  </a:cubicBezTo>
                  <a:close/>
                  <a:moveTo>
                    <a:pt x="129" y="50"/>
                  </a:moveTo>
                  <a:cubicBezTo>
                    <a:pt x="129" y="50"/>
                    <a:pt x="129" y="50"/>
                    <a:pt x="129" y="50"/>
                  </a:cubicBezTo>
                  <a:cubicBezTo>
                    <a:pt x="129" y="48"/>
                    <a:pt x="129" y="48"/>
                    <a:pt x="129" y="48"/>
                  </a:cubicBezTo>
                  <a:cubicBezTo>
                    <a:pt x="129" y="48"/>
                    <a:pt x="129" y="48"/>
                    <a:pt x="130" y="47"/>
                  </a:cubicBezTo>
                  <a:cubicBezTo>
                    <a:pt x="130" y="49"/>
                    <a:pt x="130" y="49"/>
                    <a:pt x="130" y="49"/>
                  </a:cubicBezTo>
                  <a:cubicBezTo>
                    <a:pt x="129" y="49"/>
                    <a:pt x="129" y="49"/>
                    <a:pt x="129" y="50"/>
                  </a:cubicBezTo>
                  <a:close/>
                  <a:moveTo>
                    <a:pt x="129" y="45"/>
                  </a:moveTo>
                  <a:cubicBezTo>
                    <a:pt x="129" y="45"/>
                    <a:pt x="129" y="45"/>
                    <a:pt x="129" y="45"/>
                  </a:cubicBezTo>
                  <a:cubicBezTo>
                    <a:pt x="129" y="45"/>
                    <a:pt x="129" y="45"/>
                    <a:pt x="130" y="45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29" y="47"/>
                    <a:pt x="129" y="47"/>
                    <a:pt x="129" y="48"/>
                  </a:cubicBezTo>
                  <a:lnTo>
                    <a:pt x="129" y="45"/>
                  </a:lnTo>
                  <a:close/>
                  <a:moveTo>
                    <a:pt x="130" y="49"/>
                  </a:moveTo>
                  <a:cubicBezTo>
                    <a:pt x="130" y="49"/>
                    <a:pt x="130" y="49"/>
                    <a:pt x="130" y="49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8"/>
                    <a:pt x="130" y="48"/>
                    <a:pt x="130" y="48"/>
                  </a:cubicBezTo>
                  <a:cubicBezTo>
                    <a:pt x="130" y="49"/>
                    <a:pt x="130" y="49"/>
                    <a:pt x="130" y="49"/>
                  </a:cubicBezTo>
                  <a:close/>
                  <a:moveTo>
                    <a:pt x="130" y="45"/>
                  </a:moveTo>
                  <a:cubicBezTo>
                    <a:pt x="130" y="45"/>
                    <a:pt x="130" y="45"/>
                    <a:pt x="130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lnTo>
                    <a:pt x="130" y="45"/>
                  </a:lnTo>
                  <a:close/>
                  <a:moveTo>
                    <a:pt x="131" y="45"/>
                  </a:moveTo>
                  <a:cubicBezTo>
                    <a:pt x="131" y="45"/>
                    <a:pt x="131" y="45"/>
                    <a:pt x="131" y="45"/>
                  </a:cubicBezTo>
                  <a:cubicBezTo>
                    <a:pt x="131" y="45"/>
                    <a:pt x="131" y="45"/>
                    <a:pt x="131" y="45"/>
                  </a:cubicBezTo>
                  <a:cubicBezTo>
                    <a:pt x="131" y="46"/>
                    <a:pt x="131" y="46"/>
                    <a:pt x="131" y="46"/>
                  </a:cubicBezTo>
                  <a:cubicBezTo>
                    <a:pt x="131" y="46"/>
                    <a:pt x="131" y="46"/>
                    <a:pt x="131" y="46"/>
                  </a:cubicBezTo>
                  <a:lnTo>
                    <a:pt x="131" y="45"/>
                  </a:lnTo>
                  <a:close/>
                  <a:moveTo>
                    <a:pt x="131" y="48"/>
                  </a:move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1" y="47"/>
                    <a:pt x="131" y="46"/>
                    <a:pt x="131" y="46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lose/>
                  <a:moveTo>
                    <a:pt x="106" y="45"/>
                  </a:moveTo>
                  <a:cubicBezTo>
                    <a:pt x="106" y="45"/>
                    <a:pt x="106" y="45"/>
                    <a:pt x="106" y="45"/>
                  </a:cubicBezTo>
                  <a:cubicBezTo>
                    <a:pt x="101" y="46"/>
                    <a:pt x="76" y="50"/>
                    <a:pt x="74" y="50"/>
                  </a:cubicBezTo>
                  <a:cubicBezTo>
                    <a:pt x="74" y="50"/>
                    <a:pt x="74" y="50"/>
                    <a:pt x="74" y="50"/>
                  </a:cubicBezTo>
                  <a:cubicBezTo>
                    <a:pt x="79" y="49"/>
                    <a:pt x="86" y="47"/>
                    <a:pt x="91" y="47"/>
                  </a:cubicBezTo>
                  <a:cubicBezTo>
                    <a:pt x="94" y="46"/>
                    <a:pt x="98" y="46"/>
                    <a:pt x="102" y="45"/>
                  </a:cubicBezTo>
                  <a:cubicBezTo>
                    <a:pt x="108" y="44"/>
                    <a:pt x="115" y="43"/>
                    <a:pt x="118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2"/>
                    <a:pt x="119" y="42"/>
                  </a:cubicBezTo>
                  <a:cubicBezTo>
                    <a:pt x="124" y="42"/>
                    <a:pt x="128" y="41"/>
                    <a:pt x="129" y="41"/>
                  </a:cubicBezTo>
                  <a:cubicBezTo>
                    <a:pt x="133" y="41"/>
                    <a:pt x="136" y="41"/>
                    <a:pt x="138" y="42"/>
                  </a:cubicBezTo>
                  <a:cubicBezTo>
                    <a:pt x="138" y="42"/>
                    <a:pt x="137" y="42"/>
                    <a:pt x="136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34" y="43"/>
                    <a:pt x="111" y="45"/>
                    <a:pt x="106" y="45"/>
                  </a:cubicBezTo>
                  <a:close/>
                  <a:moveTo>
                    <a:pt x="132" y="45"/>
                  </a:move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4"/>
                    <a:pt x="132" y="44"/>
                  </a:cubicBez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6"/>
                    <a:pt x="132" y="46"/>
                  </a:cubicBezTo>
                  <a:lnTo>
                    <a:pt x="132" y="45"/>
                  </a:lnTo>
                  <a:close/>
                  <a:moveTo>
                    <a:pt x="132" y="48"/>
                  </a:moveTo>
                  <a:cubicBezTo>
                    <a:pt x="132" y="48"/>
                    <a:pt x="132" y="48"/>
                    <a:pt x="132" y="48"/>
                  </a:cubicBezTo>
                  <a:cubicBezTo>
                    <a:pt x="132" y="46"/>
                    <a:pt x="132" y="46"/>
                    <a:pt x="132" y="46"/>
                  </a:cubicBezTo>
                  <a:cubicBezTo>
                    <a:pt x="132" y="46"/>
                    <a:pt x="132" y="46"/>
                    <a:pt x="132" y="46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7"/>
                    <a:pt x="132" y="48"/>
                    <a:pt x="132" y="48"/>
                  </a:cubicBezTo>
                  <a:close/>
                  <a:moveTo>
                    <a:pt x="132" y="44"/>
                  </a:moveTo>
                  <a:cubicBezTo>
                    <a:pt x="132" y="44"/>
                    <a:pt x="132" y="44"/>
                    <a:pt x="132" y="44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2" y="45"/>
                  </a:cubicBezTo>
                  <a:lnTo>
                    <a:pt x="132" y="44"/>
                  </a:lnTo>
                  <a:close/>
                  <a:moveTo>
                    <a:pt x="132" y="45"/>
                  </a:moveTo>
                  <a:cubicBezTo>
                    <a:pt x="132" y="45"/>
                    <a:pt x="132" y="45"/>
                    <a:pt x="132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2" y="47"/>
                  </a:cubicBezTo>
                  <a:lnTo>
                    <a:pt x="132" y="45"/>
                  </a:lnTo>
                  <a:close/>
                  <a:moveTo>
                    <a:pt x="133" y="47"/>
                  </a:move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lose/>
                  <a:moveTo>
                    <a:pt x="133" y="44"/>
                  </a:moveTo>
                  <a:cubicBezTo>
                    <a:pt x="133" y="44"/>
                    <a:pt x="133" y="44"/>
                    <a:pt x="133" y="44"/>
                  </a:cubicBezTo>
                  <a:cubicBezTo>
                    <a:pt x="133" y="44"/>
                    <a:pt x="134" y="44"/>
                    <a:pt x="134" y="44"/>
                  </a:cubicBezTo>
                  <a:cubicBezTo>
                    <a:pt x="134" y="44"/>
                    <a:pt x="133" y="45"/>
                    <a:pt x="133" y="45"/>
                  </a:cubicBezTo>
                  <a:lnTo>
                    <a:pt x="133" y="44"/>
                  </a:lnTo>
                  <a:close/>
                  <a:moveTo>
                    <a:pt x="133" y="45"/>
                  </a:moveTo>
                  <a:cubicBezTo>
                    <a:pt x="133" y="45"/>
                    <a:pt x="133" y="45"/>
                    <a:pt x="133" y="45"/>
                  </a:cubicBezTo>
                  <a:cubicBezTo>
                    <a:pt x="134" y="45"/>
                    <a:pt x="134" y="45"/>
                    <a:pt x="134" y="44"/>
                  </a:cubicBezTo>
                  <a:cubicBezTo>
                    <a:pt x="135" y="44"/>
                    <a:pt x="136" y="44"/>
                    <a:pt x="137" y="44"/>
                  </a:cubicBezTo>
                  <a:cubicBezTo>
                    <a:pt x="137" y="44"/>
                    <a:pt x="136" y="45"/>
                    <a:pt x="136" y="45"/>
                  </a:cubicBezTo>
                  <a:cubicBezTo>
                    <a:pt x="135" y="45"/>
                    <a:pt x="134" y="46"/>
                    <a:pt x="133" y="46"/>
                  </a:cubicBezTo>
                  <a:lnTo>
                    <a:pt x="133" y="45"/>
                  </a:lnTo>
                  <a:close/>
                  <a:moveTo>
                    <a:pt x="133" y="47"/>
                  </a:move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4" y="46"/>
                    <a:pt x="135" y="45"/>
                    <a:pt x="136" y="45"/>
                  </a:cubicBezTo>
                  <a:cubicBezTo>
                    <a:pt x="137" y="45"/>
                    <a:pt x="137" y="44"/>
                    <a:pt x="138" y="44"/>
                  </a:cubicBezTo>
                  <a:cubicBezTo>
                    <a:pt x="138" y="44"/>
                    <a:pt x="138" y="44"/>
                    <a:pt x="138" y="44"/>
                  </a:cubicBezTo>
                  <a:cubicBezTo>
                    <a:pt x="137" y="45"/>
                    <a:pt x="135" y="46"/>
                    <a:pt x="133" y="47"/>
                  </a:cubicBezTo>
                  <a:close/>
                  <a:moveTo>
                    <a:pt x="140" y="43"/>
                  </a:moveTo>
                  <a:cubicBezTo>
                    <a:pt x="140" y="43"/>
                    <a:pt x="140" y="43"/>
                    <a:pt x="140" y="43"/>
                  </a:cubicBezTo>
                  <a:cubicBezTo>
                    <a:pt x="139" y="43"/>
                    <a:pt x="139" y="43"/>
                    <a:pt x="139" y="43"/>
                  </a:cubicBezTo>
                  <a:cubicBezTo>
                    <a:pt x="139" y="43"/>
                    <a:pt x="139" y="43"/>
                    <a:pt x="140" y="43"/>
                  </a:cubicBezTo>
                  <a:close/>
                  <a:moveTo>
                    <a:pt x="139" y="43"/>
                  </a:moveTo>
                  <a:cubicBezTo>
                    <a:pt x="139" y="43"/>
                    <a:pt x="139" y="43"/>
                    <a:pt x="139" y="43"/>
                  </a:cubicBezTo>
                  <a:cubicBezTo>
                    <a:pt x="137" y="43"/>
                    <a:pt x="137" y="43"/>
                    <a:pt x="137" y="43"/>
                  </a:cubicBezTo>
                  <a:cubicBezTo>
                    <a:pt x="137" y="42"/>
                    <a:pt x="138" y="42"/>
                    <a:pt x="138" y="42"/>
                  </a:cubicBezTo>
                  <a:cubicBezTo>
                    <a:pt x="139" y="42"/>
                    <a:pt x="139" y="42"/>
                    <a:pt x="140" y="42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39" y="43"/>
                    <a:pt x="139" y="43"/>
                    <a:pt x="139" y="43"/>
                  </a:cubicBezTo>
                  <a:close/>
                  <a:moveTo>
                    <a:pt x="140" y="42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39" y="42"/>
                    <a:pt x="139" y="42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40" y="42"/>
                    <a:pt x="140" y="42"/>
                    <a:pt x="140" y="42"/>
                  </a:cubicBezTo>
                  <a:close/>
                  <a:moveTo>
                    <a:pt x="135" y="49"/>
                  </a:move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50"/>
                    <a:pt x="135" y="50"/>
                    <a:pt x="135" y="50"/>
                  </a:cubicBezTo>
                  <a:close/>
                  <a:moveTo>
                    <a:pt x="135" y="49"/>
                  </a:moveTo>
                  <a:cubicBezTo>
                    <a:pt x="135" y="49"/>
                    <a:pt x="135" y="49"/>
                    <a:pt x="135" y="49"/>
                  </a:cubicBezTo>
                  <a:cubicBezTo>
                    <a:pt x="136" y="49"/>
                    <a:pt x="136" y="49"/>
                    <a:pt x="136" y="48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5" y="49"/>
                    <a:pt x="135" y="49"/>
                    <a:pt x="135" y="49"/>
                  </a:cubicBez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50"/>
                    <a:pt x="136" y="50"/>
                    <a:pt x="136" y="50"/>
                  </a:cubicBezTo>
                  <a:lnTo>
                    <a:pt x="135" y="50"/>
                  </a:lnTo>
                  <a:close/>
                  <a:moveTo>
                    <a:pt x="136" y="50"/>
                  </a:moveTo>
                  <a:cubicBezTo>
                    <a:pt x="136" y="50"/>
                    <a:pt x="136" y="50"/>
                    <a:pt x="136" y="50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8"/>
                    <a:pt x="136" y="48"/>
                    <a:pt x="136" y="48"/>
                  </a:cubicBezTo>
                  <a:cubicBezTo>
                    <a:pt x="136" y="48"/>
                    <a:pt x="136" y="48"/>
                    <a:pt x="137" y="48"/>
                  </a:cubicBezTo>
                  <a:cubicBezTo>
                    <a:pt x="137" y="50"/>
                    <a:pt x="137" y="50"/>
                    <a:pt x="137" y="50"/>
                  </a:cubicBezTo>
                  <a:lnTo>
                    <a:pt x="136" y="50"/>
                  </a:ln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50"/>
                  </a:moveTo>
                  <a:cubicBezTo>
                    <a:pt x="137" y="50"/>
                    <a:pt x="137" y="50"/>
                    <a:pt x="137" y="50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7" y="50"/>
                    <a:pt x="137" y="50"/>
                    <a:pt x="137" y="50"/>
                  </a:cubicBezTo>
                  <a:close/>
                  <a:moveTo>
                    <a:pt x="137" y="47"/>
                  </a:moveTo>
                  <a:cubicBezTo>
                    <a:pt x="137" y="47"/>
                    <a:pt x="137" y="47"/>
                    <a:pt x="137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7" y="48"/>
                    <a:pt x="137" y="48"/>
                    <a:pt x="137" y="48"/>
                  </a:cubicBezTo>
                  <a:lnTo>
                    <a:pt x="137" y="47"/>
                  </a:ln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50"/>
                  </a:moveTo>
                  <a:cubicBezTo>
                    <a:pt x="137" y="50"/>
                    <a:pt x="137" y="50"/>
                    <a:pt x="137" y="50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50"/>
                    <a:pt x="138" y="50"/>
                    <a:pt x="138" y="50"/>
                  </a:cubicBezTo>
                  <a:lnTo>
                    <a:pt x="137" y="50"/>
                  </a:lnTo>
                  <a:close/>
                  <a:moveTo>
                    <a:pt x="138" y="47"/>
                  </a:moveTo>
                  <a:cubicBezTo>
                    <a:pt x="138" y="47"/>
                    <a:pt x="138" y="47"/>
                    <a:pt x="138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7"/>
                    <a:pt x="138" y="47"/>
                    <a:pt x="138" y="47"/>
                  </a:cubicBezTo>
                  <a:close/>
                  <a:moveTo>
                    <a:pt x="138" y="50"/>
                  </a:moveTo>
                  <a:cubicBezTo>
                    <a:pt x="138" y="50"/>
                    <a:pt x="138" y="50"/>
                    <a:pt x="138" y="50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50"/>
                    <a:pt x="138" y="50"/>
                    <a:pt x="138" y="50"/>
                  </a:cubicBez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50"/>
                    <a:pt x="139" y="50"/>
                    <a:pt x="139" y="50"/>
                  </a:cubicBezTo>
                  <a:close/>
                  <a:moveTo>
                    <a:pt x="139" y="46"/>
                  </a:move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39" y="46"/>
                    <a:pt x="139" y="46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lnTo>
                    <a:pt x="139" y="46"/>
                  </a:ln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50"/>
                    <a:pt x="139" y="50"/>
                    <a:pt x="139" y="50"/>
                  </a:cubicBezTo>
                  <a:close/>
                  <a:moveTo>
                    <a:pt x="139" y="46"/>
                  </a:move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40" y="46"/>
                    <a:pt x="140" y="46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39" y="48"/>
                    <a:pt x="139" y="48"/>
                    <a:pt x="139" y="48"/>
                  </a:cubicBezTo>
                  <a:lnTo>
                    <a:pt x="139" y="46"/>
                  </a:ln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50"/>
                    <a:pt x="140" y="50"/>
                    <a:pt x="140" y="50"/>
                  </a:cubicBezTo>
                  <a:lnTo>
                    <a:pt x="139" y="50"/>
                  </a:lnTo>
                  <a:close/>
                  <a:moveTo>
                    <a:pt x="140" y="46"/>
                  </a:moveTo>
                  <a:cubicBezTo>
                    <a:pt x="140" y="46"/>
                    <a:pt x="140" y="46"/>
                    <a:pt x="140" y="46"/>
                  </a:cubicBezTo>
                  <a:cubicBezTo>
                    <a:pt x="140" y="46"/>
                    <a:pt x="140" y="46"/>
                    <a:pt x="140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0" y="46"/>
                    <a:pt x="140" y="46"/>
                    <a:pt x="140" y="46"/>
                  </a:cubicBezTo>
                  <a:close/>
                  <a:moveTo>
                    <a:pt x="140" y="46"/>
                  </a:moveTo>
                  <a:cubicBezTo>
                    <a:pt x="140" y="46"/>
                    <a:pt x="140" y="46"/>
                    <a:pt x="140" y="46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6"/>
                    <a:pt x="140" y="46"/>
                    <a:pt x="140" y="46"/>
                  </a:cubicBezTo>
                  <a:close/>
                  <a:moveTo>
                    <a:pt x="140" y="50"/>
                  </a:moveTo>
                  <a:cubicBezTo>
                    <a:pt x="140" y="50"/>
                    <a:pt x="140" y="50"/>
                    <a:pt x="140" y="50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50"/>
                    <a:pt x="140" y="50"/>
                    <a:pt x="140" y="50"/>
                  </a:cubicBezTo>
                  <a:close/>
                  <a:moveTo>
                    <a:pt x="143" y="44"/>
                  </a:moveTo>
                  <a:cubicBezTo>
                    <a:pt x="143" y="44"/>
                    <a:pt x="143" y="44"/>
                    <a:pt x="143" y="44"/>
                  </a:cubicBezTo>
                  <a:cubicBezTo>
                    <a:pt x="143" y="45"/>
                    <a:pt x="144" y="45"/>
                    <a:pt x="144" y="45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3" y="45"/>
                    <a:pt x="143" y="45"/>
                    <a:pt x="143" y="45"/>
                  </a:cubicBezTo>
                  <a:lnTo>
                    <a:pt x="143" y="44"/>
                  </a:lnTo>
                  <a:close/>
                  <a:moveTo>
                    <a:pt x="144" y="45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3" y="47"/>
                    <a:pt x="143" y="47"/>
                    <a:pt x="143" y="47"/>
                  </a:cubicBezTo>
                  <a:cubicBezTo>
                    <a:pt x="143" y="45"/>
                    <a:pt x="143" y="45"/>
                    <a:pt x="143" y="45"/>
                  </a:cubicBezTo>
                  <a:lnTo>
                    <a:pt x="144" y="45"/>
                  </a:lnTo>
                  <a:close/>
                  <a:moveTo>
                    <a:pt x="143" y="47"/>
                  </a:moveTo>
                  <a:cubicBezTo>
                    <a:pt x="143" y="47"/>
                    <a:pt x="143" y="47"/>
                    <a:pt x="143" y="47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3" y="49"/>
                    <a:pt x="143" y="49"/>
                    <a:pt x="143" y="49"/>
                  </a:cubicBezTo>
                  <a:lnTo>
                    <a:pt x="143" y="47"/>
                  </a:lnTo>
                  <a:close/>
                  <a:moveTo>
                    <a:pt x="143" y="49"/>
                  </a:moveTo>
                  <a:cubicBezTo>
                    <a:pt x="143" y="49"/>
                    <a:pt x="143" y="49"/>
                    <a:pt x="143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4" y="49"/>
                    <a:pt x="144" y="49"/>
                    <a:pt x="144" y="49"/>
                  </a:cubicBezTo>
                  <a:lnTo>
                    <a:pt x="143" y="49"/>
                  </a:lnTo>
                  <a:close/>
                  <a:moveTo>
                    <a:pt x="144" y="47"/>
                  </a:moveTo>
                  <a:cubicBezTo>
                    <a:pt x="144" y="47"/>
                    <a:pt x="144" y="47"/>
                    <a:pt x="144" y="47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4" y="49"/>
                    <a:pt x="144" y="49"/>
                    <a:pt x="144" y="49"/>
                  </a:cubicBezTo>
                  <a:lnTo>
                    <a:pt x="144" y="47"/>
                  </a:lnTo>
                  <a:close/>
                  <a:moveTo>
                    <a:pt x="144" y="45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45" y="45"/>
                    <a:pt x="145" y="45"/>
                    <a:pt x="146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4" y="45"/>
                    <a:pt x="144" y="45"/>
                    <a:pt x="144" y="45"/>
                  </a:cubicBezTo>
                  <a:close/>
                  <a:moveTo>
                    <a:pt x="144" y="49"/>
                  </a:moveTo>
                  <a:cubicBezTo>
                    <a:pt x="144" y="49"/>
                    <a:pt x="144" y="49"/>
                    <a:pt x="144" y="49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lnTo>
                    <a:pt x="144" y="49"/>
                  </a:lnTo>
                  <a:close/>
                  <a:moveTo>
                    <a:pt x="146" y="45"/>
                  </a:moveTo>
                  <a:cubicBezTo>
                    <a:pt x="146" y="45"/>
                    <a:pt x="146" y="45"/>
                    <a:pt x="146" y="45"/>
                  </a:cubicBezTo>
                  <a:cubicBezTo>
                    <a:pt x="146" y="45"/>
                    <a:pt x="147" y="45"/>
                    <a:pt x="147" y="45"/>
                  </a:cubicBezTo>
                  <a:cubicBezTo>
                    <a:pt x="147" y="45"/>
                    <a:pt x="148" y="45"/>
                    <a:pt x="148" y="45"/>
                  </a:cubicBezTo>
                  <a:cubicBezTo>
                    <a:pt x="148" y="45"/>
                    <a:pt x="148" y="45"/>
                    <a:pt x="148" y="45"/>
                  </a:cubicBezTo>
                  <a:cubicBezTo>
                    <a:pt x="146" y="45"/>
                    <a:pt x="146" y="45"/>
                    <a:pt x="146" y="45"/>
                  </a:cubicBezTo>
                  <a:close/>
                  <a:moveTo>
                    <a:pt x="148" y="45"/>
                  </a:moveTo>
                  <a:cubicBezTo>
                    <a:pt x="148" y="45"/>
                    <a:pt x="148" y="45"/>
                    <a:pt x="148" y="45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6" y="45"/>
                    <a:pt x="146" y="45"/>
                    <a:pt x="146" y="45"/>
                  </a:cubicBezTo>
                  <a:lnTo>
                    <a:pt x="148" y="45"/>
                  </a:lnTo>
                  <a:close/>
                  <a:moveTo>
                    <a:pt x="146" y="49"/>
                  </a:move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7" y="49"/>
                    <a:pt x="147" y="49"/>
                    <a:pt x="147" y="49"/>
                  </a:cubicBezTo>
                  <a:cubicBezTo>
                    <a:pt x="147" y="49"/>
                    <a:pt x="147" y="49"/>
                    <a:pt x="147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48" y="49"/>
                    <a:pt x="148" y="49"/>
                    <a:pt x="148" y="49"/>
                  </a:cubicBezTo>
                  <a:lnTo>
                    <a:pt x="146" y="49"/>
                  </a:lnTo>
                  <a:close/>
                  <a:moveTo>
                    <a:pt x="148" y="45"/>
                  </a:moveTo>
                  <a:cubicBezTo>
                    <a:pt x="148" y="45"/>
                    <a:pt x="148" y="45"/>
                    <a:pt x="148" y="45"/>
                  </a:cubicBezTo>
                  <a:cubicBezTo>
                    <a:pt x="149" y="45"/>
                    <a:pt x="149" y="45"/>
                    <a:pt x="150" y="45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48" y="46"/>
                    <a:pt x="148" y="46"/>
                    <a:pt x="148" y="46"/>
                  </a:cubicBezTo>
                  <a:lnTo>
                    <a:pt x="148" y="45"/>
                  </a:lnTo>
                  <a:close/>
                  <a:moveTo>
                    <a:pt x="148" y="47"/>
                  </a:moveTo>
                  <a:cubicBezTo>
                    <a:pt x="148" y="47"/>
                    <a:pt x="148" y="47"/>
                    <a:pt x="148" y="47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48" y="47"/>
                    <a:pt x="148" y="47"/>
                    <a:pt x="148" y="47"/>
                  </a:cubicBezTo>
                  <a:close/>
                  <a:moveTo>
                    <a:pt x="148" y="49"/>
                  </a:moveTo>
                  <a:cubicBezTo>
                    <a:pt x="148" y="49"/>
                    <a:pt x="148" y="49"/>
                    <a:pt x="148" y="49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0" y="49"/>
                    <a:pt x="150" y="49"/>
                    <a:pt x="150" y="49"/>
                  </a:cubicBezTo>
                  <a:lnTo>
                    <a:pt x="148" y="49"/>
                  </a:lnTo>
                  <a:close/>
                  <a:moveTo>
                    <a:pt x="150" y="49"/>
                  </a:moveTo>
                  <a:cubicBezTo>
                    <a:pt x="150" y="49"/>
                    <a:pt x="150" y="49"/>
                    <a:pt x="150" y="49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1" y="45"/>
                    <a:pt x="151" y="45"/>
                    <a:pt x="152" y="45"/>
                  </a:cubicBezTo>
                  <a:cubicBezTo>
                    <a:pt x="152" y="46"/>
                    <a:pt x="152" y="46"/>
                    <a:pt x="152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2" y="47"/>
                    <a:pt x="152" y="47"/>
                    <a:pt x="152" y="47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2" y="49"/>
                    <a:pt x="152" y="49"/>
                    <a:pt x="152" y="49"/>
                  </a:cubicBezTo>
                  <a:lnTo>
                    <a:pt x="150" y="49"/>
                  </a:lnTo>
                  <a:close/>
                  <a:moveTo>
                    <a:pt x="152" y="45"/>
                  </a:moveTo>
                  <a:cubicBezTo>
                    <a:pt x="152" y="45"/>
                    <a:pt x="152" y="45"/>
                    <a:pt x="152" y="45"/>
                  </a:cubicBezTo>
                  <a:cubicBezTo>
                    <a:pt x="153" y="45"/>
                    <a:pt x="153" y="45"/>
                    <a:pt x="154" y="45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2" y="46"/>
                    <a:pt x="152" y="46"/>
                    <a:pt x="152" y="46"/>
                  </a:cubicBezTo>
                  <a:lnTo>
                    <a:pt x="152" y="45"/>
                  </a:lnTo>
                  <a:close/>
                  <a:moveTo>
                    <a:pt x="152" y="47"/>
                  </a:moveTo>
                  <a:cubicBezTo>
                    <a:pt x="152" y="47"/>
                    <a:pt x="152" y="47"/>
                    <a:pt x="152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2" y="49"/>
                    <a:pt x="152" y="49"/>
                    <a:pt x="152" y="49"/>
                  </a:cubicBezTo>
                  <a:lnTo>
                    <a:pt x="152" y="47"/>
                  </a:lnTo>
                  <a:close/>
                  <a:moveTo>
                    <a:pt x="152" y="49"/>
                  </a:moveTo>
                  <a:cubicBezTo>
                    <a:pt x="152" y="49"/>
                    <a:pt x="152" y="49"/>
                    <a:pt x="152" y="49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lnTo>
                    <a:pt x="152" y="49"/>
                  </a:lnTo>
                  <a:close/>
                  <a:moveTo>
                    <a:pt x="154" y="49"/>
                  </a:move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5" y="49"/>
                    <a:pt x="155" y="49"/>
                    <a:pt x="155" y="49"/>
                  </a:cubicBezTo>
                  <a:lnTo>
                    <a:pt x="154" y="49"/>
                  </a:lnTo>
                  <a:close/>
                  <a:moveTo>
                    <a:pt x="155" y="45"/>
                  </a:moveTo>
                  <a:cubicBezTo>
                    <a:pt x="155" y="45"/>
                    <a:pt x="155" y="45"/>
                    <a:pt x="155" y="45"/>
                  </a:cubicBezTo>
                  <a:cubicBezTo>
                    <a:pt x="156" y="46"/>
                    <a:pt x="156" y="46"/>
                    <a:pt x="156" y="46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5" y="48"/>
                    <a:pt x="155" y="48"/>
                    <a:pt x="155" y="48"/>
                  </a:cubicBezTo>
                  <a:lnTo>
                    <a:pt x="155" y="45"/>
                  </a:lnTo>
                  <a:close/>
                  <a:moveTo>
                    <a:pt x="155" y="49"/>
                  </a:moveTo>
                  <a:cubicBezTo>
                    <a:pt x="155" y="49"/>
                    <a:pt x="155" y="49"/>
                    <a:pt x="155" y="49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6" y="49"/>
                    <a:pt x="156" y="49"/>
                    <a:pt x="156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6"/>
                    <a:pt x="157" y="46"/>
                    <a:pt x="157" y="46"/>
                  </a:cubicBezTo>
                  <a:cubicBezTo>
                    <a:pt x="158" y="46"/>
                    <a:pt x="158" y="46"/>
                    <a:pt x="158" y="46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8" y="49"/>
                    <a:pt x="158" y="49"/>
                    <a:pt x="158" y="49"/>
                  </a:cubicBezTo>
                  <a:lnTo>
                    <a:pt x="155" y="49"/>
                  </a:lnTo>
                  <a:close/>
                  <a:moveTo>
                    <a:pt x="158" y="47"/>
                  </a:moveTo>
                  <a:cubicBezTo>
                    <a:pt x="158" y="47"/>
                    <a:pt x="158" y="47"/>
                    <a:pt x="158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8" y="47"/>
                    <a:pt x="158" y="47"/>
                    <a:pt x="158" y="47"/>
                  </a:cubicBezTo>
                  <a:close/>
                  <a:moveTo>
                    <a:pt x="158" y="47"/>
                  </a:moveTo>
                  <a:cubicBezTo>
                    <a:pt x="158" y="47"/>
                    <a:pt x="158" y="47"/>
                    <a:pt x="158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8" y="49"/>
                    <a:pt x="158" y="49"/>
                    <a:pt x="158" y="49"/>
                  </a:cubicBezTo>
                  <a:lnTo>
                    <a:pt x="158" y="47"/>
                  </a:lnTo>
                  <a:close/>
                  <a:moveTo>
                    <a:pt x="158" y="49"/>
                  </a:moveTo>
                  <a:cubicBezTo>
                    <a:pt x="158" y="49"/>
                    <a:pt x="158" y="49"/>
                    <a:pt x="158" y="49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9" y="49"/>
                    <a:pt x="159" y="49"/>
                    <a:pt x="159" y="49"/>
                  </a:cubicBezTo>
                  <a:lnTo>
                    <a:pt x="158" y="49"/>
                  </a:lnTo>
                  <a:close/>
                  <a:moveTo>
                    <a:pt x="159" y="49"/>
                  </a:moveTo>
                  <a:cubicBezTo>
                    <a:pt x="159" y="49"/>
                    <a:pt x="159" y="49"/>
                    <a:pt x="159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60" y="47"/>
                    <a:pt x="160" y="47"/>
                    <a:pt x="160" y="47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9"/>
                    <a:pt x="160" y="49"/>
                    <a:pt x="160" y="49"/>
                  </a:cubicBezTo>
                  <a:lnTo>
                    <a:pt x="159" y="49"/>
                  </a:lnTo>
                  <a:close/>
                  <a:moveTo>
                    <a:pt x="161" y="49"/>
                  </a:moveTo>
                  <a:cubicBezTo>
                    <a:pt x="161" y="49"/>
                    <a:pt x="161" y="49"/>
                    <a:pt x="161" y="49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lnTo>
                    <a:pt x="161" y="49"/>
                  </a:lnTo>
                  <a:close/>
                  <a:moveTo>
                    <a:pt x="161" y="48"/>
                  </a:move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lose/>
                  <a:moveTo>
                    <a:pt x="163" y="49"/>
                  </a:move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5" y="49"/>
                    <a:pt x="165" y="49"/>
                    <a:pt x="165" y="49"/>
                  </a:cubicBezTo>
                  <a:lnTo>
                    <a:pt x="163" y="49"/>
                  </a:lnTo>
                  <a:close/>
                  <a:moveTo>
                    <a:pt x="166" y="48"/>
                  </a:moveTo>
                  <a:cubicBezTo>
                    <a:pt x="166" y="48"/>
                    <a:pt x="166" y="48"/>
                    <a:pt x="166" y="48"/>
                  </a:cubicBezTo>
                  <a:cubicBezTo>
                    <a:pt x="156" y="44"/>
                    <a:pt x="156" y="44"/>
                    <a:pt x="156" y="44"/>
                  </a:cubicBezTo>
                  <a:cubicBezTo>
                    <a:pt x="156" y="44"/>
                    <a:pt x="146" y="44"/>
                    <a:pt x="145" y="44"/>
                  </a:cubicBezTo>
                  <a:cubicBezTo>
                    <a:pt x="144" y="43"/>
                    <a:pt x="143" y="43"/>
                    <a:pt x="143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3" y="42"/>
                    <a:pt x="144" y="42"/>
                    <a:pt x="145" y="42"/>
                  </a:cubicBezTo>
                  <a:cubicBezTo>
                    <a:pt x="146" y="43"/>
                    <a:pt x="153" y="43"/>
                    <a:pt x="154" y="43"/>
                  </a:cubicBezTo>
                  <a:cubicBezTo>
                    <a:pt x="166" y="48"/>
                    <a:pt x="166" y="48"/>
                    <a:pt x="166" y="48"/>
                  </a:cubicBezTo>
                  <a:close/>
                  <a:moveTo>
                    <a:pt x="88" y="40"/>
                  </a:moveTo>
                  <a:cubicBezTo>
                    <a:pt x="88" y="40"/>
                    <a:pt x="88" y="40"/>
                    <a:pt x="88" y="40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lose/>
                  <a:moveTo>
                    <a:pt x="92" y="40"/>
                  </a:moveTo>
                  <a:cubicBezTo>
                    <a:pt x="92" y="40"/>
                    <a:pt x="92" y="40"/>
                    <a:pt x="92" y="40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2" y="40"/>
                    <a:pt x="92" y="40"/>
                    <a:pt x="92" y="40"/>
                  </a:cubicBezTo>
                  <a:close/>
                  <a:moveTo>
                    <a:pt x="117" y="39"/>
                  </a:move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lose/>
                  <a:moveTo>
                    <a:pt x="20" y="37"/>
                  </a:moveTo>
                  <a:cubicBezTo>
                    <a:pt x="20" y="37"/>
                    <a:pt x="20" y="37"/>
                    <a:pt x="20" y="37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2" y="37"/>
                    <a:pt x="21" y="37"/>
                    <a:pt x="20" y="37"/>
                  </a:cubicBezTo>
                  <a:close/>
                  <a:moveTo>
                    <a:pt x="18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19" y="37"/>
                    <a:pt x="18" y="37"/>
                    <a:pt x="18" y="37"/>
                  </a:cubicBezTo>
                  <a:close/>
                  <a:moveTo>
                    <a:pt x="44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7" y="51"/>
                    <a:pt x="49" y="51"/>
                    <a:pt x="50" y="51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7" y="37"/>
                    <a:pt x="46" y="37"/>
                    <a:pt x="44" y="37"/>
                  </a:cubicBezTo>
                  <a:close/>
                  <a:moveTo>
                    <a:pt x="15" y="38"/>
                  </a:moveTo>
                  <a:cubicBezTo>
                    <a:pt x="15" y="38"/>
                    <a:pt x="15" y="38"/>
                    <a:pt x="15" y="38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8"/>
                  </a:cubicBezTo>
                  <a:close/>
                  <a:moveTo>
                    <a:pt x="24" y="37"/>
                  </a:moveTo>
                  <a:cubicBezTo>
                    <a:pt x="24" y="37"/>
                    <a:pt x="24" y="37"/>
                    <a:pt x="24" y="37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6" y="37"/>
                    <a:pt x="25" y="37"/>
                    <a:pt x="24" y="37"/>
                  </a:cubicBezTo>
                  <a:close/>
                  <a:moveTo>
                    <a:pt x="16" y="37"/>
                  </a:moveTo>
                  <a:cubicBezTo>
                    <a:pt x="16" y="37"/>
                    <a:pt x="16" y="37"/>
                    <a:pt x="16" y="37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6" y="37"/>
                    <a:pt x="16" y="37"/>
                    <a:pt x="16" y="37"/>
                  </a:cubicBezTo>
                  <a:close/>
                  <a:moveTo>
                    <a:pt x="38" y="36"/>
                  </a:moveTo>
                  <a:cubicBezTo>
                    <a:pt x="38" y="36"/>
                    <a:pt x="38" y="36"/>
                    <a:pt x="38" y="36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1" y="51"/>
                    <a:pt x="43" y="51"/>
                    <a:pt x="45" y="51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1" y="37"/>
                    <a:pt x="40" y="37"/>
                    <a:pt x="38" y="36"/>
                  </a:cubicBezTo>
                  <a:close/>
                  <a:moveTo>
                    <a:pt x="33" y="36"/>
                  </a:move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51"/>
                    <a:pt x="38" y="51"/>
                    <a:pt x="39" y="51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6"/>
                    <a:pt x="34" y="36"/>
                    <a:pt x="33" y="36"/>
                  </a:cubicBezTo>
                  <a:close/>
                  <a:moveTo>
                    <a:pt x="28" y="37"/>
                  </a:moveTo>
                  <a:cubicBezTo>
                    <a:pt x="28" y="37"/>
                    <a:pt x="28" y="37"/>
                    <a:pt x="28" y="37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4" y="51"/>
                    <a:pt x="34" y="51"/>
                    <a:pt x="34" y="51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1" y="36"/>
                    <a:pt x="29" y="36"/>
                    <a:pt x="28" y="37"/>
                  </a:cubicBezTo>
                  <a:close/>
                  <a:moveTo>
                    <a:pt x="34" y="51"/>
                  </a:moveTo>
                  <a:cubicBezTo>
                    <a:pt x="34" y="51"/>
                    <a:pt x="34" y="51"/>
                    <a:pt x="34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4" y="51"/>
                    <a:pt x="34" y="51"/>
                    <a:pt x="34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Rectangle 10"/>
            <p:cNvSpPr>
              <a:spLocks noChangeArrowheads="1"/>
            </p:cNvSpPr>
            <p:nvPr/>
          </p:nvSpPr>
          <p:spPr bwMode="auto">
            <a:xfrm>
              <a:off x="0" y="4299"/>
              <a:ext cx="5775" cy="3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1"/>
            <p:cNvSpPr/>
            <p:nvPr/>
          </p:nvSpPr>
          <p:spPr bwMode="auto">
            <a:xfrm>
              <a:off x="4947" y="4133"/>
              <a:ext cx="122" cy="131"/>
            </a:xfrm>
            <a:custGeom>
              <a:avLst/>
              <a:gdLst>
                <a:gd name="T0" fmla="*/ 34 w 47"/>
                <a:gd name="T1" fmla="*/ 3 h 49"/>
                <a:gd name="T2" fmla="*/ 34 w 47"/>
                <a:gd name="T3" fmla="*/ 5 h 49"/>
                <a:gd name="T4" fmla="*/ 33 w 47"/>
                <a:gd name="T5" fmla="*/ 12 h 49"/>
                <a:gd name="T6" fmla="*/ 37 w 47"/>
                <a:gd name="T7" fmla="*/ 12 h 49"/>
                <a:gd name="T8" fmla="*/ 40 w 47"/>
                <a:gd name="T9" fmla="*/ 12 h 49"/>
                <a:gd name="T10" fmla="*/ 47 w 47"/>
                <a:gd name="T11" fmla="*/ 15 h 49"/>
                <a:gd name="T12" fmla="*/ 43 w 47"/>
                <a:gd name="T13" fmla="*/ 16 h 49"/>
                <a:gd name="T14" fmla="*/ 37 w 47"/>
                <a:gd name="T15" fmla="*/ 16 h 49"/>
                <a:gd name="T16" fmla="*/ 36 w 47"/>
                <a:gd name="T17" fmla="*/ 18 h 49"/>
                <a:gd name="T18" fmla="*/ 32 w 47"/>
                <a:gd name="T19" fmla="*/ 25 h 49"/>
                <a:gd name="T20" fmla="*/ 32 w 47"/>
                <a:gd name="T21" fmla="*/ 30 h 49"/>
                <a:gd name="T22" fmla="*/ 32 w 47"/>
                <a:gd name="T23" fmla="*/ 31 h 49"/>
                <a:gd name="T24" fmla="*/ 33 w 47"/>
                <a:gd name="T25" fmla="*/ 37 h 49"/>
                <a:gd name="T26" fmla="*/ 33 w 47"/>
                <a:gd name="T27" fmla="*/ 39 h 49"/>
                <a:gd name="T28" fmla="*/ 33 w 47"/>
                <a:gd name="T29" fmla="*/ 43 h 49"/>
                <a:gd name="T30" fmla="*/ 31 w 47"/>
                <a:gd name="T31" fmla="*/ 49 h 49"/>
                <a:gd name="T32" fmla="*/ 28 w 47"/>
                <a:gd name="T33" fmla="*/ 45 h 49"/>
                <a:gd name="T34" fmla="*/ 27 w 47"/>
                <a:gd name="T35" fmla="*/ 40 h 49"/>
                <a:gd name="T36" fmla="*/ 26 w 47"/>
                <a:gd name="T37" fmla="*/ 37 h 49"/>
                <a:gd name="T38" fmla="*/ 28 w 47"/>
                <a:gd name="T39" fmla="*/ 36 h 49"/>
                <a:gd name="T40" fmla="*/ 28 w 47"/>
                <a:gd name="T41" fmla="*/ 34 h 49"/>
                <a:gd name="T42" fmla="*/ 28 w 47"/>
                <a:gd name="T43" fmla="*/ 29 h 49"/>
                <a:gd name="T44" fmla="*/ 25 w 47"/>
                <a:gd name="T45" fmla="*/ 33 h 49"/>
                <a:gd name="T46" fmla="*/ 22 w 47"/>
                <a:gd name="T47" fmla="*/ 36 h 49"/>
                <a:gd name="T48" fmla="*/ 21 w 47"/>
                <a:gd name="T49" fmla="*/ 37 h 49"/>
                <a:gd name="T50" fmla="*/ 16 w 47"/>
                <a:gd name="T51" fmla="*/ 40 h 49"/>
                <a:gd name="T52" fmla="*/ 16 w 47"/>
                <a:gd name="T53" fmla="*/ 36 h 49"/>
                <a:gd name="T54" fmla="*/ 14 w 47"/>
                <a:gd name="T55" fmla="*/ 36 h 49"/>
                <a:gd name="T56" fmla="*/ 18 w 47"/>
                <a:gd name="T57" fmla="*/ 30 h 49"/>
                <a:gd name="T58" fmla="*/ 21 w 47"/>
                <a:gd name="T59" fmla="*/ 27 h 49"/>
                <a:gd name="T60" fmla="*/ 25 w 47"/>
                <a:gd name="T61" fmla="*/ 23 h 49"/>
                <a:gd name="T62" fmla="*/ 28 w 47"/>
                <a:gd name="T63" fmla="*/ 18 h 49"/>
                <a:gd name="T64" fmla="*/ 26 w 47"/>
                <a:gd name="T65" fmla="*/ 17 h 49"/>
                <a:gd name="T66" fmla="*/ 26 w 47"/>
                <a:gd name="T67" fmla="*/ 17 h 49"/>
                <a:gd name="T68" fmla="*/ 19 w 47"/>
                <a:gd name="T69" fmla="*/ 20 h 49"/>
                <a:gd name="T70" fmla="*/ 16 w 47"/>
                <a:gd name="T71" fmla="*/ 21 h 49"/>
                <a:gd name="T72" fmla="*/ 10 w 47"/>
                <a:gd name="T73" fmla="*/ 24 h 49"/>
                <a:gd name="T74" fmla="*/ 1 w 47"/>
                <a:gd name="T75" fmla="*/ 23 h 49"/>
                <a:gd name="T76" fmla="*/ 4 w 47"/>
                <a:gd name="T77" fmla="*/ 21 h 49"/>
                <a:gd name="T78" fmla="*/ 8 w 47"/>
                <a:gd name="T79" fmla="*/ 21 h 49"/>
                <a:gd name="T80" fmla="*/ 11 w 47"/>
                <a:gd name="T81" fmla="*/ 20 h 49"/>
                <a:gd name="T82" fmla="*/ 17 w 47"/>
                <a:gd name="T83" fmla="*/ 18 h 49"/>
                <a:gd name="T84" fmla="*/ 29 w 47"/>
                <a:gd name="T85" fmla="*/ 8 h 49"/>
                <a:gd name="T86" fmla="*/ 29 w 47"/>
                <a:gd name="T87" fmla="*/ 4 h 49"/>
                <a:gd name="T88" fmla="*/ 27 w 47"/>
                <a:gd name="T89" fmla="*/ 1 h 49"/>
                <a:gd name="T90" fmla="*/ 33 w 47"/>
                <a:gd name="T91" fmla="*/ 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7" h="49">
                  <a:moveTo>
                    <a:pt x="33" y="1"/>
                  </a:moveTo>
                  <a:cubicBezTo>
                    <a:pt x="34" y="1"/>
                    <a:pt x="33" y="2"/>
                    <a:pt x="34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4"/>
                    <a:pt x="34" y="5"/>
                    <a:pt x="34" y="5"/>
                  </a:cubicBezTo>
                  <a:cubicBezTo>
                    <a:pt x="34" y="8"/>
                    <a:pt x="33" y="10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4" y="13"/>
                    <a:pt x="34" y="12"/>
                    <a:pt x="34" y="12"/>
                  </a:cubicBezTo>
                  <a:cubicBezTo>
                    <a:pt x="35" y="12"/>
                    <a:pt x="36" y="12"/>
                    <a:pt x="37" y="12"/>
                  </a:cubicBezTo>
                  <a:cubicBezTo>
                    <a:pt x="37" y="12"/>
                    <a:pt x="37" y="12"/>
                    <a:pt x="38" y="12"/>
                  </a:cubicBezTo>
                  <a:cubicBezTo>
                    <a:pt x="38" y="12"/>
                    <a:pt x="39" y="12"/>
                    <a:pt x="40" y="12"/>
                  </a:cubicBezTo>
                  <a:cubicBezTo>
                    <a:pt x="42" y="12"/>
                    <a:pt x="43" y="13"/>
                    <a:pt x="45" y="13"/>
                  </a:cubicBezTo>
                  <a:cubicBezTo>
                    <a:pt x="45" y="14"/>
                    <a:pt x="46" y="14"/>
                    <a:pt x="47" y="15"/>
                  </a:cubicBezTo>
                  <a:cubicBezTo>
                    <a:pt x="46" y="16"/>
                    <a:pt x="47" y="17"/>
                    <a:pt x="45" y="17"/>
                  </a:cubicBezTo>
                  <a:cubicBezTo>
                    <a:pt x="45" y="16"/>
                    <a:pt x="44" y="17"/>
                    <a:pt x="43" y="16"/>
                  </a:cubicBezTo>
                  <a:cubicBezTo>
                    <a:pt x="43" y="16"/>
                    <a:pt x="42" y="16"/>
                    <a:pt x="41" y="16"/>
                  </a:cubicBezTo>
                  <a:cubicBezTo>
                    <a:pt x="40" y="16"/>
                    <a:pt x="39" y="16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17"/>
                    <a:pt x="37" y="18"/>
                    <a:pt x="36" y="18"/>
                  </a:cubicBezTo>
                  <a:cubicBezTo>
                    <a:pt x="36" y="19"/>
                    <a:pt x="36" y="20"/>
                    <a:pt x="36" y="20"/>
                  </a:cubicBezTo>
                  <a:cubicBezTo>
                    <a:pt x="34" y="22"/>
                    <a:pt x="33" y="23"/>
                    <a:pt x="32" y="25"/>
                  </a:cubicBezTo>
                  <a:cubicBezTo>
                    <a:pt x="32" y="25"/>
                    <a:pt x="32" y="26"/>
                    <a:pt x="32" y="26"/>
                  </a:cubicBezTo>
                  <a:cubicBezTo>
                    <a:pt x="32" y="27"/>
                    <a:pt x="32" y="28"/>
                    <a:pt x="32" y="30"/>
                  </a:cubicBezTo>
                  <a:cubicBezTo>
                    <a:pt x="32" y="30"/>
                    <a:pt x="32" y="30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2"/>
                    <a:pt x="33" y="33"/>
                  </a:cubicBezTo>
                  <a:cubicBezTo>
                    <a:pt x="32" y="34"/>
                    <a:pt x="32" y="35"/>
                    <a:pt x="33" y="37"/>
                  </a:cubicBezTo>
                  <a:cubicBezTo>
                    <a:pt x="33" y="37"/>
                    <a:pt x="32" y="37"/>
                    <a:pt x="33" y="38"/>
                  </a:cubicBezTo>
                  <a:cubicBezTo>
                    <a:pt x="33" y="38"/>
                    <a:pt x="32" y="39"/>
                    <a:pt x="33" y="39"/>
                  </a:cubicBezTo>
                  <a:cubicBezTo>
                    <a:pt x="32" y="40"/>
                    <a:pt x="33" y="41"/>
                    <a:pt x="33" y="42"/>
                  </a:cubicBezTo>
                  <a:cubicBezTo>
                    <a:pt x="33" y="42"/>
                    <a:pt x="33" y="42"/>
                    <a:pt x="33" y="43"/>
                  </a:cubicBezTo>
                  <a:cubicBezTo>
                    <a:pt x="33" y="44"/>
                    <a:pt x="33" y="45"/>
                    <a:pt x="33" y="46"/>
                  </a:cubicBezTo>
                  <a:cubicBezTo>
                    <a:pt x="32" y="47"/>
                    <a:pt x="32" y="48"/>
                    <a:pt x="31" y="49"/>
                  </a:cubicBezTo>
                  <a:cubicBezTo>
                    <a:pt x="30" y="49"/>
                    <a:pt x="30" y="49"/>
                    <a:pt x="29" y="49"/>
                  </a:cubicBezTo>
                  <a:cubicBezTo>
                    <a:pt x="30" y="47"/>
                    <a:pt x="28" y="47"/>
                    <a:pt x="28" y="45"/>
                  </a:cubicBezTo>
                  <a:cubicBezTo>
                    <a:pt x="27" y="45"/>
                    <a:pt x="27" y="43"/>
                    <a:pt x="28" y="42"/>
                  </a:cubicBezTo>
                  <a:cubicBezTo>
                    <a:pt x="28" y="41"/>
                    <a:pt x="27" y="41"/>
                    <a:pt x="27" y="40"/>
                  </a:cubicBezTo>
                  <a:cubicBezTo>
                    <a:pt x="27" y="39"/>
                    <a:pt x="26" y="39"/>
                    <a:pt x="26" y="38"/>
                  </a:cubicBezTo>
                  <a:cubicBezTo>
                    <a:pt x="26" y="38"/>
                    <a:pt x="27" y="38"/>
                    <a:pt x="26" y="37"/>
                  </a:cubicBezTo>
                  <a:cubicBezTo>
                    <a:pt x="27" y="37"/>
                    <a:pt x="27" y="38"/>
                    <a:pt x="27" y="38"/>
                  </a:cubicBezTo>
                  <a:cubicBezTo>
                    <a:pt x="28" y="38"/>
                    <a:pt x="28" y="37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5"/>
                    <a:pt x="28" y="34"/>
                    <a:pt x="28" y="34"/>
                  </a:cubicBezTo>
                  <a:cubicBezTo>
                    <a:pt x="28" y="33"/>
                    <a:pt x="28" y="31"/>
                    <a:pt x="28" y="30"/>
                  </a:cubicBezTo>
                  <a:cubicBezTo>
                    <a:pt x="28" y="29"/>
                    <a:pt x="29" y="29"/>
                    <a:pt x="28" y="29"/>
                  </a:cubicBezTo>
                  <a:cubicBezTo>
                    <a:pt x="27" y="29"/>
                    <a:pt x="27" y="31"/>
                    <a:pt x="26" y="31"/>
                  </a:cubicBezTo>
                  <a:cubicBezTo>
                    <a:pt x="26" y="32"/>
                    <a:pt x="25" y="32"/>
                    <a:pt x="25" y="33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5"/>
                    <a:pt x="22" y="35"/>
                    <a:pt x="22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0" y="36"/>
                    <a:pt x="20" y="37"/>
                    <a:pt x="20" y="37"/>
                  </a:cubicBezTo>
                  <a:cubicBezTo>
                    <a:pt x="19" y="38"/>
                    <a:pt x="18" y="39"/>
                    <a:pt x="16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8"/>
                    <a:pt x="16" y="37"/>
                    <a:pt x="16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4" y="36"/>
                  </a:cubicBezTo>
                  <a:cubicBezTo>
                    <a:pt x="14" y="35"/>
                    <a:pt x="16" y="34"/>
                    <a:pt x="16" y="33"/>
                  </a:cubicBezTo>
                  <a:cubicBezTo>
                    <a:pt x="17" y="32"/>
                    <a:pt x="17" y="31"/>
                    <a:pt x="18" y="30"/>
                  </a:cubicBezTo>
                  <a:cubicBezTo>
                    <a:pt x="18" y="30"/>
                    <a:pt x="19" y="30"/>
                    <a:pt x="19" y="29"/>
                  </a:cubicBezTo>
                  <a:cubicBezTo>
                    <a:pt x="20" y="28"/>
                    <a:pt x="20" y="28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3" y="25"/>
                    <a:pt x="24" y="24"/>
                    <a:pt x="25" y="23"/>
                  </a:cubicBezTo>
                  <a:cubicBezTo>
                    <a:pt x="25" y="22"/>
                    <a:pt x="25" y="22"/>
                    <a:pt x="26" y="21"/>
                  </a:cubicBezTo>
                  <a:cubicBezTo>
                    <a:pt x="27" y="20"/>
                    <a:pt x="28" y="19"/>
                    <a:pt x="28" y="18"/>
                  </a:cubicBezTo>
                  <a:cubicBezTo>
                    <a:pt x="28" y="17"/>
                    <a:pt x="30" y="17"/>
                    <a:pt x="29" y="16"/>
                  </a:cubicBezTo>
                  <a:cubicBezTo>
                    <a:pt x="28" y="16"/>
                    <a:pt x="27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5" y="17"/>
                    <a:pt x="24" y="18"/>
                    <a:pt x="23" y="18"/>
                  </a:cubicBezTo>
                  <a:cubicBezTo>
                    <a:pt x="22" y="19"/>
                    <a:pt x="20" y="19"/>
                    <a:pt x="19" y="20"/>
                  </a:cubicBezTo>
                  <a:cubicBezTo>
                    <a:pt x="18" y="20"/>
                    <a:pt x="18" y="21"/>
                    <a:pt x="17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4" y="22"/>
                    <a:pt x="13" y="23"/>
                    <a:pt x="12" y="23"/>
                  </a:cubicBezTo>
                  <a:cubicBezTo>
                    <a:pt x="12" y="24"/>
                    <a:pt x="10" y="23"/>
                    <a:pt x="10" y="24"/>
                  </a:cubicBezTo>
                  <a:cubicBezTo>
                    <a:pt x="8" y="25"/>
                    <a:pt x="6" y="26"/>
                    <a:pt x="3" y="26"/>
                  </a:cubicBezTo>
                  <a:cubicBezTo>
                    <a:pt x="3" y="25"/>
                    <a:pt x="2" y="24"/>
                    <a:pt x="1" y="23"/>
                  </a:cubicBezTo>
                  <a:cubicBezTo>
                    <a:pt x="2" y="22"/>
                    <a:pt x="0" y="22"/>
                    <a:pt x="2" y="21"/>
                  </a:cubicBezTo>
                  <a:cubicBezTo>
                    <a:pt x="2" y="21"/>
                    <a:pt x="3" y="22"/>
                    <a:pt x="4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5" y="21"/>
                    <a:pt x="7" y="21"/>
                    <a:pt x="8" y="21"/>
                  </a:cubicBezTo>
                  <a:cubicBezTo>
                    <a:pt x="8" y="21"/>
                    <a:pt x="8" y="20"/>
                    <a:pt x="8" y="21"/>
                  </a:cubicBezTo>
                  <a:cubicBezTo>
                    <a:pt x="9" y="20"/>
                    <a:pt x="10" y="20"/>
                    <a:pt x="11" y="20"/>
                  </a:cubicBezTo>
                  <a:cubicBezTo>
                    <a:pt x="12" y="20"/>
                    <a:pt x="13" y="19"/>
                    <a:pt x="14" y="19"/>
                  </a:cubicBezTo>
                  <a:cubicBezTo>
                    <a:pt x="15" y="19"/>
                    <a:pt x="16" y="18"/>
                    <a:pt x="17" y="18"/>
                  </a:cubicBezTo>
                  <a:cubicBezTo>
                    <a:pt x="21" y="16"/>
                    <a:pt x="25" y="15"/>
                    <a:pt x="29" y="14"/>
                  </a:cubicBezTo>
                  <a:cubicBezTo>
                    <a:pt x="29" y="12"/>
                    <a:pt x="29" y="10"/>
                    <a:pt x="29" y="8"/>
                  </a:cubicBezTo>
                  <a:cubicBezTo>
                    <a:pt x="29" y="8"/>
                    <a:pt x="30" y="8"/>
                    <a:pt x="30" y="8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3"/>
                    <a:pt x="29" y="2"/>
                    <a:pt x="28" y="2"/>
                  </a:cubicBezTo>
                  <a:cubicBezTo>
                    <a:pt x="28" y="1"/>
                    <a:pt x="26" y="2"/>
                    <a:pt x="27" y="1"/>
                  </a:cubicBezTo>
                  <a:cubicBezTo>
                    <a:pt x="27" y="0"/>
                    <a:pt x="28" y="0"/>
                    <a:pt x="28" y="0"/>
                  </a:cubicBezTo>
                  <a:cubicBezTo>
                    <a:pt x="30" y="0"/>
                    <a:pt x="32" y="0"/>
                    <a:pt x="3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4833" y="4128"/>
              <a:ext cx="140" cy="142"/>
            </a:xfrm>
            <a:custGeom>
              <a:avLst/>
              <a:gdLst>
                <a:gd name="T0" fmla="*/ 15 w 54"/>
                <a:gd name="T1" fmla="*/ 0 h 53"/>
                <a:gd name="T2" fmla="*/ 20 w 54"/>
                <a:gd name="T3" fmla="*/ 7 h 53"/>
                <a:gd name="T4" fmla="*/ 23 w 54"/>
                <a:gd name="T5" fmla="*/ 11 h 53"/>
                <a:gd name="T6" fmla="*/ 25 w 54"/>
                <a:gd name="T7" fmla="*/ 15 h 53"/>
                <a:gd name="T8" fmla="*/ 30 w 54"/>
                <a:gd name="T9" fmla="*/ 22 h 53"/>
                <a:gd name="T10" fmla="*/ 33 w 54"/>
                <a:gd name="T11" fmla="*/ 27 h 53"/>
                <a:gd name="T12" fmla="*/ 36 w 54"/>
                <a:gd name="T13" fmla="*/ 25 h 53"/>
                <a:gd name="T14" fmla="*/ 35 w 54"/>
                <a:gd name="T15" fmla="*/ 18 h 53"/>
                <a:gd name="T16" fmla="*/ 39 w 54"/>
                <a:gd name="T17" fmla="*/ 18 h 53"/>
                <a:gd name="T18" fmla="*/ 41 w 54"/>
                <a:gd name="T19" fmla="*/ 25 h 53"/>
                <a:gd name="T20" fmla="*/ 39 w 54"/>
                <a:gd name="T21" fmla="*/ 35 h 53"/>
                <a:gd name="T22" fmla="*/ 42 w 54"/>
                <a:gd name="T23" fmla="*/ 41 h 53"/>
                <a:gd name="T24" fmla="*/ 48 w 54"/>
                <a:gd name="T25" fmla="*/ 46 h 53"/>
                <a:gd name="T26" fmla="*/ 51 w 54"/>
                <a:gd name="T27" fmla="*/ 45 h 53"/>
                <a:gd name="T28" fmla="*/ 54 w 54"/>
                <a:gd name="T29" fmla="*/ 51 h 53"/>
                <a:gd name="T30" fmla="*/ 53 w 54"/>
                <a:gd name="T31" fmla="*/ 53 h 53"/>
                <a:gd name="T32" fmla="*/ 51 w 54"/>
                <a:gd name="T33" fmla="*/ 53 h 53"/>
                <a:gd name="T34" fmla="*/ 44 w 54"/>
                <a:gd name="T35" fmla="*/ 48 h 53"/>
                <a:gd name="T36" fmla="*/ 37 w 54"/>
                <a:gd name="T37" fmla="*/ 40 h 53"/>
                <a:gd name="T38" fmla="*/ 32 w 54"/>
                <a:gd name="T39" fmla="*/ 42 h 53"/>
                <a:gd name="T40" fmla="*/ 27 w 54"/>
                <a:gd name="T41" fmla="*/ 44 h 53"/>
                <a:gd name="T42" fmla="*/ 25 w 54"/>
                <a:gd name="T43" fmla="*/ 43 h 53"/>
                <a:gd name="T44" fmla="*/ 30 w 54"/>
                <a:gd name="T45" fmla="*/ 41 h 53"/>
                <a:gd name="T46" fmla="*/ 34 w 54"/>
                <a:gd name="T47" fmla="*/ 35 h 53"/>
                <a:gd name="T48" fmla="*/ 32 w 54"/>
                <a:gd name="T49" fmla="*/ 31 h 53"/>
                <a:gd name="T50" fmla="*/ 26 w 54"/>
                <a:gd name="T51" fmla="*/ 34 h 53"/>
                <a:gd name="T52" fmla="*/ 22 w 54"/>
                <a:gd name="T53" fmla="*/ 38 h 53"/>
                <a:gd name="T54" fmla="*/ 17 w 54"/>
                <a:gd name="T55" fmla="*/ 44 h 53"/>
                <a:gd name="T56" fmla="*/ 14 w 54"/>
                <a:gd name="T57" fmla="*/ 45 h 53"/>
                <a:gd name="T58" fmla="*/ 12 w 54"/>
                <a:gd name="T59" fmla="*/ 37 h 53"/>
                <a:gd name="T60" fmla="*/ 19 w 54"/>
                <a:gd name="T61" fmla="*/ 34 h 53"/>
                <a:gd name="T62" fmla="*/ 24 w 54"/>
                <a:gd name="T63" fmla="*/ 27 h 53"/>
                <a:gd name="T64" fmla="*/ 19 w 54"/>
                <a:gd name="T65" fmla="*/ 28 h 53"/>
                <a:gd name="T66" fmla="*/ 16 w 54"/>
                <a:gd name="T67" fmla="*/ 29 h 53"/>
                <a:gd name="T68" fmla="*/ 9 w 54"/>
                <a:gd name="T69" fmla="*/ 34 h 53"/>
                <a:gd name="T70" fmla="*/ 7 w 54"/>
                <a:gd name="T71" fmla="*/ 42 h 53"/>
                <a:gd name="T72" fmla="*/ 3 w 54"/>
                <a:gd name="T73" fmla="*/ 42 h 53"/>
                <a:gd name="T74" fmla="*/ 2 w 54"/>
                <a:gd name="T75" fmla="*/ 38 h 53"/>
                <a:gd name="T76" fmla="*/ 4 w 54"/>
                <a:gd name="T77" fmla="*/ 29 h 53"/>
                <a:gd name="T78" fmla="*/ 1 w 54"/>
                <a:gd name="T79" fmla="*/ 23 h 53"/>
                <a:gd name="T80" fmla="*/ 7 w 54"/>
                <a:gd name="T81" fmla="*/ 28 h 53"/>
                <a:gd name="T82" fmla="*/ 10 w 54"/>
                <a:gd name="T83" fmla="*/ 27 h 53"/>
                <a:gd name="T84" fmla="*/ 13 w 54"/>
                <a:gd name="T85" fmla="*/ 23 h 53"/>
                <a:gd name="T86" fmla="*/ 14 w 54"/>
                <a:gd name="T87" fmla="*/ 21 h 53"/>
                <a:gd name="T88" fmla="*/ 16 w 54"/>
                <a:gd name="T89" fmla="*/ 19 h 53"/>
                <a:gd name="T90" fmla="*/ 15 w 54"/>
                <a:gd name="T91" fmla="*/ 17 h 53"/>
                <a:gd name="T92" fmla="*/ 10 w 54"/>
                <a:gd name="T93" fmla="*/ 20 h 53"/>
                <a:gd name="T94" fmla="*/ 6 w 54"/>
                <a:gd name="T95" fmla="*/ 20 h 53"/>
                <a:gd name="T96" fmla="*/ 3 w 54"/>
                <a:gd name="T97" fmla="*/ 19 h 53"/>
                <a:gd name="T98" fmla="*/ 11 w 54"/>
                <a:gd name="T99" fmla="*/ 16 h 53"/>
                <a:gd name="T100" fmla="*/ 19 w 54"/>
                <a:gd name="T101" fmla="*/ 12 h 53"/>
                <a:gd name="T102" fmla="*/ 16 w 54"/>
                <a:gd name="T103" fmla="*/ 8 h 53"/>
                <a:gd name="T104" fmla="*/ 10 w 54"/>
                <a:gd name="T105" fmla="*/ 1 h 53"/>
                <a:gd name="T106" fmla="*/ 31 w 54"/>
                <a:gd name="T107" fmla="*/ 4 h 53"/>
                <a:gd name="T108" fmla="*/ 33 w 54"/>
                <a:gd name="T109" fmla="*/ 8 h 53"/>
                <a:gd name="T110" fmla="*/ 29 w 54"/>
                <a:gd name="T111" fmla="*/ 9 h 53"/>
                <a:gd name="T112" fmla="*/ 27 w 54"/>
                <a:gd name="T113" fmla="*/ 3 h 53"/>
                <a:gd name="T114" fmla="*/ 29 w 54"/>
                <a:gd name="T115" fmla="*/ 4 h 53"/>
                <a:gd name="T116" fmla="*/ 25 w 54"/>
                <a:gd name="T117" fmla="*/ 19 h 53"/>
                <a:gd name="T118" fmla="*/ 18 w 54"/>
                <a:gd name="T119" fmla="*/ 25 h 53"/>
                <a:gd name="T120" fmla="*/ 23 w 54"/>
                <a:gd name="T121" fmla="*/ 17 h 53"/>
                <a:gd name="T122" fmla="*/ 12 w 54"/>
                <a:gd name="T123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4" h="53">
                  <a:moveTo>
                    <a:pt x="12" y="0"/>
                  </a:move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5" y="0"/>
                    <a:pt x="15" y="0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7" y="2"/>
                    <a:pt x="17" y="3"/>
                    <a:pt x="17" y="3"/>
                  </a:cubicBezTo>
                  <a:cubicBezTo>
                    <a:pt x="17" y="4"/>
                    <a:pt x="18" y="4"/>
                    <a:pt x="18" y="5"/>
                  </a:cubicBezTo>
                  <a:cubicBezTo>
                    <a:pt x="19" y="6"/>
                    <a:pt x="19" y="6"/>
                    <a:pt x="20" y="7"/>
                  </a:cubicBezTo>
                  <a:cubicBezTo>
                    <a:pt x="20" y="8"/>
                    <a:pt x="22" y="8"/>
                    <a:pt x="21" y="10"/>
                  </a:cubicBezTo>
                  <a:cubicBezTo>
                    <a:pt x="21" y="10"/>
                    <a:pt x="22" y="10"/>
                    <a:pt x="23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10"/>
                    <a:pt x="25" y="10"/>
                    <a:pt x="26" y="10"/>
                  </a:cubicBezTo>
                  <a:cubicBezTo>
                    <a:pt x="26" y="10"/>
                    <a:pt x="27" y="11"/>
                    <a:pt x="27" y="12"/>
                  </a:cubicBezTo>
                  <a:cubicBezTo>
                    <a:pt x="27" y="12"/>
                    <a:pt x="26" y="12"/>
                    <a:pt x="27" y="12"/>
                  </a:cubicBezTo>
                  <a:cubicBezTo>
                    <a:pt x="26" y="13"/>
                    <a:pt x="26" y="14"/>
                    <a:pt x="25" y="15"/>
                  </a:cubicBezTo>
                  <a:cubicBezTo>
                    <a:pt x="24" y="16"/>
                    <a:pt x="26" y="16"/>
                    <a:pt x="26" y="18"/>
                  </a:cubicBezTo>
                  <a:cubicBezTo>
                    <a:pt x="27" y="18"/>
                    <a:pt x="27" y="19"/>
                    <a:pt x="27" y="19"/>
                  </a:cubicBezTo>
                  <a:cubicBezTo>
                    <a:pt x="28" y="20"/>
                    <a:pt x="28" y="21"/>
                    <a:pt x="28" y="21"/>
                  </a:cubicBezTo>
                  <a:cubicBezTo>
                    <a:pt x="29" y="21"/>
                    <a:pt x="29" y="21"/>
                    <a:pt x="30" y="22"/>
                  </a:cubicBezTo>
                  <a:cubicBezTo>
                    <a:pt x="31" y="22"/>
                    <a:pt x="32" y="23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6"/>
                    <a:pt x="31" y="26"/>
                  </a:cubicBezTo>
                  <a:cubicBezTo>
                    <a:pt x="32" y="26"/>
                    <a:pt x="32" y="27"/>
                    <a:pt x="33" y="27"/>
                  </a:cubicBezTo>
                  <a:cubicBezTo>
                    <a:pt x="33" y="28"/>
                    <a:pt x="34" y="30"/>
                    <a:pt x="35" y="30"/>
                  </a:cubicBezTo>
                  <a:cubicBezTo>
                    <a:pt x="36" y="30"/>
                    <a:pt x="35" y="29"/>
                    <a:pt x="36" y="28"/>
                  </a:cubicBezTo>
                  <a:cubicBezTo>
                    <a:pt x="36" y="28"/>
                    <a:pt x="36" y="26"/>
                    <a:pt x="37" y="26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3"/>
                    <a:pt x="37" y="21"/>
                    <a:pt x="36" y="20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19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6" y="18"/>
                  </a:cubicBezTo>
                  <a:cubicBezTo>
                    <a:pt x="36" y="18"/>
                    <a:pt x="37" y="19"/>
                    <a:pt x="38" y="18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9"/>
                    <a:pt x="39" y="20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1" y="21"/>
                    <a:pt x="40" y="22"/>
                    <a:pt x="41" y="22"/>
                  </a:cubicBezTo>
                  <a:cubicBezTo>
                    <a:pt x="40" y="23"/>
                    <a:pt x="41" y="24"/>
                    <a:pt x="41" y="25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0" y="27"/>
                    <a:pt x="41" y="28"/>
                    <a:pt x="40" y="28"/>
                  </a:cubicBezTo>
                  <a:cubicBezTo>
                    <a:pt x="39" y="30"/>
                    <a:pt x="40" y="33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8" y="36"/>
                    <a:pt x="39" y="36"/>
                    <a:pt x="39" y="37"/>
                  </a:cubicBezTo>
                  <a:cubicBezTo>
                    <a:pt x="41" y="38"/>
                    <a:pt x="40" y="40"/>
                    <a:pt x="42" y="40"/>
                  </a:cubicBezTo>
                  <a:cubicBezTo>
                    <a:pt x="41" y="41"/>
                    <a:pt x="42" y="41"/>
                    <a:pt x="42" y="41"/>
                  </a:cubicBezTo>
                  <a:cubicBezTo>
                    <a:pt x="43" y="41"/>
                    <a:pt x="44" y="42"/>
                    <a:pt x="44" y="43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46" y="45"/>
                    <a:pt x="46" y="45"/>
                    <a:pt x="47" y="45"/>
                  </a:cubicBezTo>
                  <a:cubicBezTo>
                    <a:pt x="47" y="45"/>
                    <a:pt x="47" y="46"/>
                    <a:pt x="48" y="46"/>
                  </a:cubicBezTo>
                  <a:cubicBezTo>
                    <a:pt x="48" y="46"/>
                    <a:pt x="48" y="47"/>
                    <a:pt x="48" y="47"/>
                  </a:cubicBezTo>
                  <a:cubicBezTo>
                    <a:pt x="48" y="46"/>
                    <a:pt x="49" y="46"/>
                    <a:pt x="49" y="45"/>
                  </a:cubicBezTo>
                  <a:cubicBezTo>
                    <a:pt x="49" y="45"/>
                    <a:pt x="48" y="44"/>
                    <a:pt x="49" y="44"/>
                  </a:cubicBezTo>
                  <a:cubicBezTo>
                    <a:pt x="50" y="44"/>
                    <a:pt x="50" y="45"/>
                    <a:pt x="51" y="45"/>
                  </a:cubicBezTo>
                  <a:cubicBezTo>
                    <a:pt x="50" y="46"/>
                    <a:pt x="52" y="47"/>
                    <a:pt x="52" y="48"/>
                  </a:cubicBezTo>
                  <a:cubicBezTo>
                    <a:pt x="53" y="48"/>
                    <a:pt x="52" y="49"/>
                    <a:pt x="53" y="50"/>
                  </a:cubicBezTo>
                  <a:cubicBezTo>
                    <a:pt x="53" y="50"/>
                    <a:pt x="53" y="51"/>
                    <a:pt x="53" y="51"/>
                  </a:cubicBezTo>
                  <a:cubicBezTo>
                    <a:pt x="53" y="51"/>
                    <a:pt x="54" y="51"/>
                    <a:pt x="54" y="51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4" y="51"/>
                    <a:pt x="53" y="52"/>
                    <a:pt x="53" y="52"/>
                  </a:cubicBezTo>
                  <a:cubicBezTo>
                    <a:pt x="53" y="52"/>
                    <a:pt x="54" y="52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2" y="53"/>
                    <a:pt x="52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0" y="52"/>
                    <a:pt x="49" y="53"/>
                    <a:pt x="49" y="52"/>
                  </a:cubicBezTo>
                  <a:cubicBezTo>
                    <a:pt x="49" y="52"/>
                    <a:pt x="48" y="51"/>
                    <a:pt x="48" y="51"/>
                  </a:cubicBezTo>
                  <a:cubicBezTo>
                    <a:pt x="49" y="50"/>
                    <a:pt x="47" y="51"/>
                    <a:pt x="46" y="50"/>
                  </a:cubicBezTo>
                  <a:cubicBezTo>
                    <a:pt x="46" y="49"/>
                    <a:pt x="44" y="49"/>
                    <a:pt x="44" y="48"/>
                  </a:cubicBezTo>
                  <a:cubicBezTo>
                    <a:pt x="44" y="48"/>
                    <a:pt x="43" y="47"/>
                    <a:pt x="42" y="47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1" y="45"/>
                    <a:pt x="39" y="43"/>
                    <a:pt x="39" y="42"/>
                  </a:cubicBezTo>
                  <a:cubicBezTo>
                    <a:pt x="39" y="41"/>
                    <a:pt x="38" y="40"/>
                    <a:pt x="37" y="40"/>
                  </a:cubicBezTo>
                  <a:cubicBezTo>
                    <a:pt x="37" y="40"/>
                    <a:pt x="37" y="39"/>
                    <a:pt x="37" y="39"/>
                  </a:cubicBezTo>
                  <a:cubicBezTo>
                    <a:pt x="36" y="40"/>
                    <a:pt x="35" y="40"/>
                    <a:pt x="35" y="40"/>
                  </a:cubicBezTo>
                  <a:cubicBezTo>
                    <a:pt x="33" y="40"/>
                    <a:pt x="33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1" y="42"/>
                    <a:pt x="31" y="43"/>
                    <a:pt x="31" y="43"/>
                  </a:cubicBezTo>
                  <a:cubicBezTo>
                    <a:pt x="30" y="43"/>
                    <a:pt x="30" y="42"/>
                    <a:pt x="29" y="42"/>
                  </a:cubicBezTo>
                  <a:cubicBezTo>
                    <a:pt x="29" y="43"/>
                    <a:pt x="27" y="42"/>
                    <a:pt x="27" y="44"/>
                  </a:cubicBezTo>
                  <a:cubicBezTo>
                    <a:pt x="26" y="43"/>
                    <a:pt x="25" y="45"/>
                    <a:pt x="24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6" y="43"/>
                    <a:pt x="27" y="42"/>
                    <a:pt x="27" y="42"/>
                  </a:cubicBezTo>
                  <a:cubicBezTo>
                    <a:pt x="28" y="42"/>
                    <a:pt x="28" y="42"/>
                    <a:pt x="29" y="41"/>
                  </a:cubicBezTo>
                  <a:cubicBezTo>
                    <a:pt x="29" y="42"/>
                    <a:pt x="29" y="41"/>
                    <a:pt x="30" y="41"/>
                  </a:cubicBezTo>
                  <a:cubicBezTo>
                    <a:pt x="29" y="41"/>
                    <a:pt x="30" y="41"/>
                    <a:pt x="30" y="41"/>
                  </a:cubicBezTo>
                  <a:cubicBezTo>
                    <a:pt x="31" y="41"/>
                    <a:pt x="32" y="40"/>
                    <a:pt x="32" y="39"/>
                  </a:cubicBezTo>
                  <a:cubicBezTo>
                    <a:pt x="33" y="39"/>
                    <a:pt x="33" y="38"/>
                    <a:pt x="34" y="37"/>
                  </a:cubicBezTo>
                  <a:cubicBezTo>
                    <a:pt x="34" y="37"/>
                    <a:pt x="34" y="36"/>
                    <a:pt x="34" y="35"/>
                  </a:cubicBezTo>
                  <a:cubicBezTo>
                    <a:pt x="34" y="35"/>
                    <a:pt x="33" y="35"/>
                    <a:pt x="33" y="34"/>
                  </a:cubicBezTo>
                  <a:cubicBezTo>
                    <a:pt x="33" y="33"/>
                    <a:pt x="32" y="32"/>
                    <a:pt x="32" y="31"/>
                  </a:cubicBezTo>
                  <a:cubicBezTo>
                    <a:pt x="32" y="31"/>
                    <a:pt x="31" y="31"/>
                    <a:pt x="31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1" y="30"/>
                    <a:pt x="31" y="28"/>
                    <a:pt x="29" y="28"/>
                  </a:cubicBezTo>
                  <a:cubicBezTo>
                    <a:pt x="29" y="29"/>
                    <a:pt x="28" y="29"/>
                    <a:pt x="28" y="30"/>
                  </a:cubicBezTo>
                  <a:cubicBezTo>
                    <a:pt x="27" y="31"/>
                    <a:pt x="27" y="32"/>
                    <a:pt x="26" y="33"/>
                  </a:cubicBezTo>
                  <a:cubicBezTo>
                    <a:pt x="26" y="33"/>
                    <a:pt x="26" y="33"/>
                    <a:pt x="26" y="34"/>
                  </a:cubicBezTo>
                  <a:cubicBezTo>
                    <a:pt x="26" y="34"/>
                    <a:pt x="25" y="35"/>
                    <a:pt x="25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5"/>
                    <a:pt x="25" y="36"/>
                    <a:pt x="24" y="36"/>
                  </a:cubicBezTo>
                  <a:cubicBezTo>
                    <a:pt x="23" y="37"/>
                    <a:pt x="23" y="38"/>
                    <a:pt x="22" y="38"/>
                  </a:cubicBezTo>
                  <a:cubicBezTo>
                    <a:pt x="21" y="38"/>
                    <a:pt x="22" y="40"/>
                    <a:pt x="21" y="40"/>
                  </a:cubicBezTo>
                  <a:cubicBezTo>
                    <a:pt x="20" y="40"/>
                    <a:pt x="20" y="41"/>
                    <a:pt x="19" y="41"/>
                  </a:cubicBezTo>
                  <a:cubicBezTo>
                    <a:pt x="19" y="42"/>
                    <a:pt x="18" y="42"/>
                    <a:pt x="18" y="43"/>
                  </a:cubicBezTo>
                  <a:cubicBezTo>
                    <a:pt x="18" y="43"/>
                    <a:pt x="17" y="43"/>
                    <a:pt x="17" y="44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6" y="44"/>
                    <a:pt x="15" y="43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5" y="44"/>
                    <a:pt x="14" y="45"/>
                    <a:pt x="14" y="45"/>
                  </a:cubicBezTo>
                  <a:cubicBezTo>
                    <a:pt x="12" y="44"/>
                    <a:pt x="13" y="42"/>
                    <a:pt x="12" y="40"/>
                  </a:cubicBezTo>
                  <a:cubicBezTo>
                    <a:pt x="12" y="40"/>
                    <a:pt x="11" y="39"/>
                    <a:pt x="12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7"/>
                    <a:pt x="12" y="37"/>
                    <a:pt x="12" y="37"/>
                  </a:cubicBezTo>
                  <a:cubicBezTo>
                    <a:pt x="13" y="38"/>
                    <a:pt x="14" y="39"/>
                    <a:pt x="16" y="39"/>
                  </a:cubicBezTo>
                  <a:cubicBezTo>
                    <a:pt x="16" y="40"/>
                    <a:pt x="16" y="39"/>
                    <a:pt x="17" y="39"/>
                  </a:cubicBezTo>
                  <a:cubicBezTo>
                    <a:pt x="16" y="38"/>
                    <a:pt x="18" y="38"/>
                    <a:pt x="17" y="37"/>
                  </a:cubicBezTo>
                  <a:cubicBezTo>
                    <a:pt x="18" y="36"/>
                    <a:pt x="19" y="36"/>
                    <a:pt x="19" y="34"/>
                  </a:cubicBezTo>
                  <a:cubicBezTo>
                    <a:pt x="19" y="34"/>
                    <a:pt x="20" y="33"/>
                    <a:pt x="20" y="33"/>
                  </a:cubicBezTo>
                  <a:cubicBezTo>
                    <a:pt x="20" y="31"/>
                    <a:pt x="22" y="31"/>
                    <a:pt x="22" y="30"/>
                  </a:cubicBezTo>
                  <a:cubicBezTo>
                    <a:pt x="22" y="29"/>
                    <a:pt x="23" y="28"/>
                    <a:pt x="23" y="28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6"/>
                    <a:pt x="26" y="26"/>
                    <a:pt x="24" y="25"/>
                  </a:cubicBezTo>
                  <a:cubicBezTo>
                    <a:pt x="23" y="25"/>
                    <a:pt x="22" y="26"/>
                    <a:pt x="21" y="26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8" y="28"/>
                    <a:pt x="18" y="29"/>
                    <a:pt x="17" y="28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30"/>
                    <a:pt x="14" y="30"/>
                    <a:pt x="14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2" y="33"/>
                    <a:pt x="10" y="34"/>
                    <a:pt x="9" y="34"/>
                  </a:cubicBezTo>
                  <a:cubicBezTo>
                    <a:pt x="8" y="35"/>
                    <a:pt x="8" y="35"/>
                    <a:pt x="8" y="36"/>
                  </a:cubicBezTo>
                  <a:cubicBezTo>
                    <a:pt x="8" y="37"/>
                    <a:pt x="8" y="38"/>
                    <a:pt x="8" y="39"/>
                  </a:cubicBezTo>
                  <a:cubicBezTo>
                    <a:pt x="8" y="39"/>
                    <a:pt x="8" y="40"/>
                    <a:pt x="7" y="41"/>
                  </a:cubicBezTo>
                  <a:cubicBezTo>
                    <a:pt x="8" y="42"/>
                    <a:pt x="6" y="42"/>
                    <a:pt x="7" y="42"/>
                  </a:cubicBezTo>
                  <a:cubicBezTo>
                    <a:pt x="7" y="43"/>
                    <a:pt x="6" y="43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5" y="44"/>
                    <a:pt x="5" y="44"/>
                    <a:pt x="4" y="44"/>
                  </a:cubicBezTo>
                  <a:cubicBezTo>
                    <a:pt x="4" y="43"/>
                    <a:pt x="4" y="43"/>
                    <a:pt x="3" y="42"/>
                  </a:cubicBezTo>
                  <a:cubicBezTo>
                    <a:pt x="4" y="41"/>
                    <a:pt x="2" y="41"/>
                    <a:pt x="3" y="40"/>
                  </a:cubicBezTo>
                  <a:cubicBezTo>
                    <a:pt x="2" y="39"/>
                    <a:pt x="2" y="38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3" y="37"/>
                    <a:pt x="3" y="36"/>
                    <a:pt x="4" y="36"/>
                  </a:cubicBezTo>
                  <a:cubicBezTo>
                    <a:pt x="4" y="35"/>
                    <a:pt x="4" y="34"/>
                    <a:pt x="4" y="32"/>
                  </a:cubicBezTo>
                  <a:cubicBezTo>
                    <a:pt x="4" y="32"/>
                    <a:pt x="4" y="31"/>
                    <a:pt x="4" y="31"/>
                  </a:cubicBezTo>
                  <a:cubicBezTo>
                    <a:pt x="4" y="31"/>
                    <a:pt x="4" y="30"/>
                    <a:pt x="4" y="29"/>
                  </a:cubicBezTo>
                  <a:cubicBezTo>
                    <a:pt x="4" y="28"/>
                    <a:pt x="3" y="28"/>
                    <a:pt x="3" y="27"/>
                  </a:cubicBezTo>
                  <a:cubicBezTo>
                    <a:pt x="3" y="26"/>
                    <a:pt x="1" y="26"/>
                    <a:pt x="1" y="24"/>
                  </a:cubicBezTo>
                  <a:cubicBezTo>
                    <a:pt x="1" y="24"/>
                    <a:pt x="0" y="24"/>
                    <a:pt x="0" y="23"/>
                  </a:cubicBezTo>
                  <a:cubicBezTo>
                    <a:pt x="0" y="23"/>
                    <a:pt x="0" y="23"/>
                    <a:pt x="1" y="23"/>
                  </a:cubicBezTo>
                  <a:cubicBezTo>
                    <a:pt x="2" y="24"/>
                    <a:pt x="3" y="23"/>
                    <a:pt x="3" y="24"/>
                  </a:cubicBezTo>
                  <a:cubicBezTo>
                    <a:pt x="4" y="23"/>
                    <a:pt x="4" y="25"/>
                    <a:pt x="5" y="24"/>
                  </a:cubicBezTo>
                  <a:cubicBezTo>
                    <a:pt x="5" y="25"/>
                    <a:pt x="6" y="25"/>
                    <a:pt x="6" y="26"/>
                  </a:cubicBezTo>
                  <a:cubicBezTo>
                    <a:pt x="7" y="27"/>
                    <a:pt x="6" y="28"/>
                    <a:pt x="7" y="28"/>
                  </a:cubicBezTo>
                  <a:cubicBezTo>
                    <a:pt x="7" y="29"/>
                    <a:pt x="7" y="29"/>
                    <a:pt x="7" y="30"/>
                  </a:cubicBezTo>
                  <a:cubicBezTo>
                    <a:pt x="7" y="30"/>
                    <a:pt x="8" y="30"/>
                    <a:pt x="9" y="31"/>
                  </a:cubicBezTo>
                  <a:cubicBezTo>
                    <a:pt x="9" y="30"/>
                    <a:pt x="9" y="30"/>
                    <a:pt x="10" y="29"/>
                  </a:cubicBezTo>
                  <a:cubicBezTo>
                    <a:pt x="9" y="28"/>
                    <a:pt x="10" y="28"/>
                    <a:pt x="10" y="27"/>
                  </a:cubicBezTo>
                  <a:cubicBezTo>
                    <a:pt x="11" y="27"/>
                    <a:pt x="10" y="26"/>
                    <a:pt x="12" y="25"/>
                  </a:cubicBezTo>
                  <a:cubicBezTo>
                    <a:pt x="11" y="24"/>
                    <a:pt x="13" y="25"/>
                    <a:pt x="12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3"/>
                    <a:pt x="13" y="23"/>
                    <a:pt x="14" y="23"/>
                  </a:cubicBezTo>
                  <a:cubicBezTo>
                    <a:pt x="14" y="22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0"/>
                    <a:pt x="16" y="20"/>
                    <a:pt x="15" y="19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19"/>
                    <a:pt x="16" y="18"/>
                    <a:pt x="16" y="18"/>
                  </a:cubicBezTo>
                  <a:cubicBezTo>
                    <a:pt x="16" y="18"/>
                    <a:pt x="16" y="17"/>
                    <a:pt x="16" y="17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4" y="18"/>
                    <a:pt x="13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20"/>
                    <a:pt x="10" y="19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8" y="20"/>
                    <a:pt x="7" y="21"/>
                  </a:cubicBezTo>
                  <a:cubicBezTo>
                    <a:pt x="7" y="21"/>
                    <a:pt x="6" y="21"/>
                    <a:pt x="6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0"/>
                    <a:pt x="4" y="21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3" y="20"/>
                    <a:pt x="4" y="20"/>
                    <a:pt x="3" y="19"/>
                  </a:cubicBezTo>
                  <a:cubicBezTo>
                    <a:pt x="4" y="19"/>
                    <a:pt x="5" y="18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9"/>
                    <a:pt x="7" y="18"/>
                    <a:pt x="8" y="18"/>
                  </a:cubicBezTo>
                  <a:cubicBezTo>
                    <a:pt x="9" y="17"/>
                    <a:pt x="10" y="17"/>
                    <a:pt x="11" y="16"/>
                  </a:cubicBezTo>
                  <a:cubicBezTo>
                    <a:pt x="13" y="16"/>
                    <a:pt x="13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6" y="14"/>
                    <a:pt x="17" y="13"/>
                  </a:cubicBezTo>
                  <a:cubicBezTo>
                    <a:pt x="18" y="14"/>
                    <a:pt x="18" y="12"/>
                    <a:pt x="19" y="12"/>
                  </a:cubicBezTo>
                  <a:cubicBezTo>
                    <a:pt x="19" y="11"/>
                    <a:pt x="18" y="10"/>
                    <a:pt x="18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8"/>
                    <a:pt x="17" y="8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7"/>
                    <a:pt x="15" y="7"/>
                    <a:pt x="14" y="6"/>
                  </a:cubicBezTo>
                  <a:cubicBezTo>
                    <a:pt x="14" y="5"/>
                    <a:pt x="13" y="5"/>
                    <a:pt x="13" y="4"/>
                  </a:cubicBezTo>
                  <a:cubicBezTo>
                    <a:pt x="12" y="3"/>
                    <a:pt x="10" y="5"/>
                    <a:pt x="10" y="3"/>
                  </a:cubicBezTo>
                  <a:cubicBezTo>
                    <a:pt x="10" y="2"/>
                    <a:pt x="9" y="2"/>
                    <a:pt x="10" y="1"/>
                  </a:cubicBezTo>
                  <a:cubicBezTo>
                    <a:pt x="10" y="1"/>
                    <a:pt x="10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lose/>
                  <a:moveTo>
                    <a:pt x="31" y="4"/>
                  </a:moveTo>
                  <a:cubicBezTo>
                    <a:pt x="31" y="4"/>
                    <a:pt x="31" y="4"/>
                    <a:pt x="31" y="4"/>
                  </a:cubicBezTo>
                  <a:cubicBezTo>
                    <a:pt x="31" y="5"/>
                    <a:pt x="32" y="4"/>
                    <a:pt x="33" y="6"/>
                  </a:cubicBezTo>
                  <a:cubicBezTo>
                    <a:pt x="33" y="6"/>
                    <a:pt x="32" y="6"/>
                    <a:pt x="32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8"/>
                    <a:pt x="33" y="10"/>
                    <a:pt x="32" y="9"/>
                  </a:cubicBezTo>
                  <a:cubicBezTo>
                    <a:pt x="31" y="9"/>
                    <a:pt x="30" y="9"/>
                    <a:pt x="30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8" y="8"/>
                    <a:pt x="29" y="7"/>
                    <a:pt x="28" y="6"/>
                  </a:cubicBezTo>
                  <a:cubicBezTo>
                    <a:pt x="28" y="5"/>
                    <a:pt x="27" y="5"/>
                    <a:pt x="27" y="4"/>
                  </a:cubicBezTo>
                  <a:cubicBezTo>
                    <a:pt x="26" y="4"/>
                    <a:pt x="25" y="4"/>
                    <a:pt x="25" y="4"/>
                  </a:cubicBezTo>
                  <a:cubicBezTo>
                    <a:pt x="26" y="4"/>
                    <a:pt x="26" y="3"/>
                    <a:pt x="27" y="3"/>
                  </a:cubicBezTo>
                  <a:cubicBezTo>
                    <a:pt x="28" y="4"/>
                    <a:pt x="27" y="3"/>
                    <a:pt x="28" y="3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4"/>
                    <a:pt x="29" y="4"/>
                    <a:pt x="29" y="4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4"/>
                    <a:pt x="31" y="4"/>
                  </a:cubicBezTo>
                  <a:close/>
                  <a:moveTo>
                    <a:pt x="25" y="19"/>
                  </a:moveTo>
                  <a:cubicBezTo>
                    <a:pt x="25" y="19"/>
                    <a:pt x="25" y="19"/>
                    <a:pt x="25" y="19"/>
                  </a:cubicBezTo>
                  <a:cubicBezTo>
                    <a:pt x="25" y="20"/>
                    <a:pt x="26" y="20"/>
                    <a:pt x="26" y="21"/>
                  </a:cubicBezTo>
                  <a:cubicBezTo>
                    <a:pt x="25" y="21"/>
                    <a:pt x="24" y="22"/>
                    <a:pt x="24" y="22"/>
                  </a:cubicBezTo>
                  <a:cubicBezTo>
                    <a:pt x="23" y="22"/>
                    <a:pt x="23" y="23"/>
                    <a:pt x="21" y="23"/>
                  </a:cubicBezTo>
                  <a:cubicBezTo>
                    <a:pt x="21" y="24"/>
                    <a:pt x="19" y="24"/>
                    <a:pt x="18" y="25"/>
                  </a:cubicBezTo>
                  <a:cubicBezTo>
                    <a:pt x="18" y="25"/>
                    <a:pt x="17" y="25"/>
                    <a:pt x="18" y="24"/>
                  </a:cubicBezTo>
                  <a:cubicBezTo>
                    <a:pt x="18" y="24"/>
                    <a:pt x="18" y="24"/>
                    <a:pt x="18" y="23"/>
                  </a:cubicBezTo>
                  <a:cubicBezTo>
                    <a:pt x="19" y="22"/>
                    <a:pt x="20" y="21"/>
                    <a:pt x="21" y="20"/>
                  </a:cubicBezTo>
                  <a:cubicBezTo>
                    <a:pt x="21" y="19"/>
                    <a:pt x="23" y="18"/>
                    <a:pt x="23" y="17"/>
                  </a:cubicBezTo>
                  <a:cubicBezTo>
                    <a:pt x="24" y="17"/>
                    <a:pt x="24" y="19"/>
                    <a:pt x="25" y="19"/>
                  </a:cubicBezTo>
                  <a:close/>
                  <a:moveTo>
                    <a:pt x="12" y="24"/>
                  </a:moveTo>
                  <a:cubicBezTo>
                    <a:pt x="12" y="24"/>
                    <a:pt x="12" y="24"/>
                    <a:pt x="12" y="24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4"/>
                    <a:pt x="1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3"/>
            <p:cNvSpPr>
              <a:spLocks noEditPoints="1"/>
            </p:cNvSpPr>
            <p:nvPr/>
          </p:nvSpPr>
          <p:spPr bwMode="auto">
            <a:xfrm>
              <a:off x="4541" y="4120"/>
              <a:ext cx="145" cy="158"/>
            </a:xfrm>
            <a:custGeom>
              <a:avLst/>
              <a:gdLst>
                <a:gd name="T0" fmla="*/ 35 w 56"/>
                <a:gd name="T1" fmla="*/ 2 h 59"/>
                <a:gd name="T2" fmla="*/ 37 w 56"/>
                <a:gd name="T3" fmla="*/ 6 h 59"/>
                <a:gd name="T4" fmla="*/ 35 w 56"/>
                <a:gd name="T5" fmla="*/ 10 h 59"/>
                <a:gd name="T6" fmla="*/ 28 w 56"/>
                <a:gd name="T7" fmla="*/ 12 h 59"/>
                <a:gd name="T8" fmla="*/ 25 w 56"/>
                <a:gd name="T9" fmla="*/ 8 h 59"/>
                <a:gd name="T10" fmla="*/ 19 w 56"/>
                <a:gd name="T11" fmla="*/ 3 h 59"/>
                <a:gd name="T12" fmla="*/ 20 w 56"/>
                <a:gd name="T13" fmla="*/ 0 h 59"/>
                <a:gd name="T14" fmla="*/ 27 w 56"/>
                <a:gd name="T15" fmla="*/ 1 h 59"/>
                <a:gd name="T16" fmla="*/ 43 w 56"/>
                <a:gd name="T17" fmla="*/ 18 h 59"/>
                <a:gd name="T18" fmla="*/ 48 w 56"/>
                <a:gd name="T19" fmla="*/ 21 h 59"/>
                <a:gd name="T20" fmla="*/ 47 w 56"/>
                <a:gd name="T21" fmla="*/ 25 h 59"/>
                <a:gd name="T22" fmla="*/ 43 w 56"/>
                <a:gd name="T23" fmla="*/ 26 h 59"/>
                <a:gd name="T24" fmla="*/ 39 w 56"/>
                <a:gd name="T25" fmla="*/ 25 h 59"/>
                <a:gd name="T26" fmla="*/ 34 w 56"/>
                <a:gd name="T27" fmla="*/ 26 h 59"/>
                <a:gd name="T28" fmla="*/ 28 w 56"/>
                <a:gd name="T29" fmla="*/ 27 h 59"/>
                <a:gd name="T30" fmla="*/ 23 w 56"/>
                <a:gd name="T31" fmla="*/ 28 h 59"/>
                <a:gd name="T32" fmla="*/ 15 w 56"/>
                <a:gd name="T33" fmla="*/ 27 h 59"/>
                <a:gd name="T34" fmla="*/ 8 w 56"/>
                <a:gd name="T35" fmla="*/ 23 h 59"/>
                <a:gd name="T36" fmla="*/ 20 w 56"/>
                <a:gd name="T37" fmla="*/ 21 h 59"/>
                <a:gd name="T38" fmla="*/ 29 w 56"/>
                <a:gd name="T39" fmla="*/ 20 h 59"/>
                <a:gd name="T40" fmla="*/ 32 w 56"/>
                <a:gd name="T41" fmla="*/ 20 h 59"/>
                <a:gd name="T42" fmla="*/ 39 w 56"/>
                <a:gd name="T43" fmla="*/ 19 h 59"/>
                <a:gd name="T44" fmla="*/ 42 w 56"/>
                <a:gd name="T45" fmla="*/ 18 h 59"/>
                <a:gd name="T46" fmla="*/ 44 w 56"/>
                <a:gd name="T47" fmla="*/ 33 h 59"/>
                <a:gd name="T48" fmla="*/ 39 w 56"/>
                <a:gd name="T49" fmla="*/ 39 h 59"/>
                <a:gd name="T50" fmla="*/ 34 w 56"/>
                <a:gd name="T51" fmla="*/ 43 h 59"/>
                <a:gd name="T52" fmla="*/ 34 w 56"/>
                <a:gd name="T53" fmla="*/ 44 h 59"/>
                <a:gd name="T54" fmla="*/ 30 w 56"/>
                <a:gd name="T55" fmla="*/ 44 h 59"/>
                <a:gd name="T56" fmla="*/ 35 w 56"/>
                <a:gd name="T57" fmla="*/ 36 h 59"/>
                <a:gd name="T58" fmla="*/ 38 w 56"/>
                <a:gd name="T59" fmla="*/ 30 h 59"/>
                <a:gd name="T60" fmla="*/ 23 w 56"/>
                <a:gd name="T61" fmla="*/ 36 h 59"/>
                <a:gd name="T62" fmla="*/ 28 w 56"/>
                <a:gd name="T63" fmla="*/ 35 h 59"/>
                <a:gd name="T64" fmla="*/ 25 w 56"/>
                <a:gd name="T65" fmla="*/ 40 h 59"/>
                <a:gd name="T66" fmla="*/ 22 w 56"/>
                <a:gd name="T67" fmla="*/ 45 h 59"/>
                <a:gd name="T68" fmla="*/ 21 w 56"/>
                <a:gd name="T69" fmla="*/ 45 h 59"/>
                <a:gd name="T70" fmla="*/ 17 w 56"/>
                <a:gd name="T71" fmla="*/ 43 h 59"/>
                <a:gd name="T72" fmla="*/ 14 w 56"/>
                <a:gd name="T73" fmla="*/ 42 h 59"/>
                <a:gd name="T74" fmla="*/ 19 w 56"/>
                <a:gd name="T75" fmla="*/ 35 h 59"/>
                <a:gd name="T76" fmla="*/ 24 w 56"/>
                <a:gd name="T77" fmla="*/ 31 h 59"/>
                <a:gd name="T78" fmla="*/ 34 w 56"/>
                <a:gd name="T79" fmla="*/ 42 h 59"/>
                <a:gd name="T80" fmla="*/ 54 w 56"/>
                <a:gd name="T81" fmla="*/ 48 h 59"/>
                <a:gd name="T82" fmla="*/ 56 w 56"/>
                <a:gd name="T83" fmla="*/ 50 h 59"/>
                <a:gd name="T84" fmla="*/ 55 w 56"/>
                <a:gd name="T85" fmla="*/ 52 h 59"/>
                <a:gd name="T86" fmla="*/ 51 w 56"/>
                <a:gd name="T87" fmla="*/ 52 h 59"/>
                <a:gd name="T88" fmla="*/ 48 w 56"/>
                <a:gd name="T89" fmla="*/ 52 h 59"/>
                <a:gd name="T90" fmla="*/ 45 w 56"/>
                <a:gd name="T91" fmla="*/ 53 h 59"/>
                <a:gd name="T92" fmla="*/ 35 w 56"/>
                <a:gd name="T93" fmla="*/ 53 h 59"/>
                <a:gd name="T94" fmla="*/ 26 w 56"/>
                <a:gd name="T95" fmla="*/ 54 h 59"/>
                <a:gd name="T96" fmla="*/ 24 w 56"/>
                <a:gd name="T97" fmla="*/ 55 h 59"/>
                <a:gd name="T98" fmla="*/ 17 w 56"/>
                <a:gd name="T99" fmla="*/ 56 h 59"/>
                <a:gd name="T100" fmla="*/ 11 w 56"/>
                <a:gd name="T101" fmla="*/ 58 h 59"/>
                <a:gd name="T102" fmla="*/ 6 w 56"/>
                <a:gd name="T103" fmla="*/ 57 h 59"/>
                <a:gd name="T104" fmla="*/ 1 w 56"/>
                <a:gd name="T105" fmla="*/ 55 h 59"/>
                <a:gd name="T106" fmla="*/ 4 w 56"/>
                <a:gd name="T107" fmla="*/ 52 h 59"/>
                <a:gd name="T108" fmla="*/ 10 w 56"/>
                <a:gd name="T109" fmla="*/ 52 h 59"/>
                <a:gd name="T110" fmla="*/ 16 w 56"/>
                <a:gd name="T111" fmla="*/ 50 h 59"/>
                <a:gd name="T112" fmla="*/ 23 w 56"/>
                <a:gd name="T113" fmla="*/ 49 h 59"/>
                <a:gd name="T114" fmla="*/ 30 w 56"/>
                <a:gd name="T115" fmla="*/ 48 h 59"/>
                <a:gd name="T116" fmla="*/ 39 w 56"/>
                <a:gd name="T117" fmla="*/ 47 h 59"/>
                <a:gd name="T118" fmla="*/ 47 w 56"/>
                <a:gd name="T119" fmla="*/ 46 h 59"/>
                <a:gd name="T120" fmla="*/ 11 w 56"/>
                <a:gd name="T121" fmla="*/ 5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6" h="59">
                  <a:moveTo>
                    <a:pt x="29" y="1"/>
                  </a:moveTo>
                  <a:cubicBezTo>
                    <a:pt x="30" y="0"/>
                    <a:pt x="32" y="0"/>
                    <a:pt x="32" y="1"/>
                  </a:cubicBezTo>
                  <a:cubicBezTo>
                    <a:pt x="33" y="1"/>
                    <a:pt x="33" y="0"/>
                    <a:pt x="33" y="1"/>
                  </a:cubicBezTo>
                  <a:cubicBezTo>
                    <a:pt x="34" y="1"/>
                    <a:pt x="34" y="2"/>
                    <a:pt x="35" y="2"/>
                  </a:cubicBezTo>
                  <a:cubicBezTo>
                    <a:pt x="35" y="3"/>
                    <a:pt x="35" y="3"/>
                    <a:pt x="36" y="4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7" y="6"/>
                    <a:pt x="37" y="7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6" y="7"/>
                    <a:pt x="38" y="8"/>
                    <a:pt x="36" y="8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5" y="8"/>
                    <a:pt x="36" y="10"/>
                    <a:pt x="35" y="10"/>
                  </a:cubicBezTo>
                  <a:cubicBezTo>
                    <a:pt x="34" y="11"/>
                    <a:pt x="33" y="11"/>
                    <a:pt x="32" y="11"/>
                  </a:cubicBezTo>
                  <a:cubicBezTo>
                    <a:pt x="31" y="12"/>
                    <a:pt x="31" y="13"/>
                    <a:pt x="30" y="13"/>
                  </a:cubicBezTo>
                  <a:cubicBezTo>
                    <a:pt x="29" y="13"/>
                    <a:pt x="29" y="14"/>
                    <a:pt x="28" y="13"/>
                  </a:cubicBezTo>
                  <a:cubicBezTo>
                    <a:pt x="27" y="13"/>
                    <a:pt x="28" y="12"/>
                    <a:pt x="28" y="12"/>
                  </a:cubicBezTo>
                  <a:cubicBezTo>
                    <a:pt x="28" y="11"/>
                    <a:pt x="30" y="10"/>
                    <a:pt x="28" y="9"/>
                  </a:cubicBezTo>
                  <a:cubicBezTo>
                    <a:pt x="28" y="9"/>
                    <a:pt x="28" y="7"/>
                    <a:pt x="27" y="8"/>
                  </a:cubicBezTo>
                  <a:cubicBezTo>
                    <a:pt x="27" y="8"/>
                    <a:pt x="26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8"/>
                    <a:pt x="24" y="7"/>
                    <a:pt x="23" y="7"/>
                  </a:cubicBezTo>
                  <a:cubicBezTo>
                    <a:pt x="22" y="7"/>
                    <a:pt x="22" y="7"/>
                    <a:pt x="21" y="7"/>
                  </a:cubicBezTo>
                  <a:cubicBezTo>
                    <a:pt x="21" y="6"/>
                    <a:pt x="20" y="6"/>
                    <a:pt x="20" y="6"/>
                  </a:cubicBezTo>
                  <a:cubicBezTo>
                    <a:pt x="19" y="5"/>
                    <a:pt x="20" y="4"/>
                    <a:pt x="19" y="3"/>
                  </a:cubicBezTo>
                  <a:cubicBezTo>
                    <a:pt x="19" y="3"/>
                    <a:pt x="19" y="3"/>
                    <a:pt x="18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9" y="1"/>
                    <a:pt x="20" y="1"/>
                    <a:pt x="20" y="0"/>
                  </a:cubicBezTo>
                  <a:cubicBezTo>
                    <a:pt x="21" y="0"/>
                    <a:pt x="21" y="1"/>
                    <a:pt x="22" y="0"/>
                  </a:cubicBezTo>
                  <a:cubicBezTo>
                    <a:pt x="23" y="0"/>
                    <a:pt x="24" y="0"/>
                    <a:pt x="25" y="1"/>
                  </a:cubicBezTo>
                  <a:cubicBezTo>
                    <a:pt x="25" y="1"/>
                    <a:pt x="25" y="0"/>
                    <a:pt x="25" y="0"/>
                  </a:cubicBezTo>
                  <a:cubicBezTo>
                    <a:pt x="26" y="1"/>
                    <a:pt x="26" y="1"/>
                    <a:pt x="27" y="1"/>
                  </a:cubicBezTo>
                  <a:cubicBezTo>
                    <a:pt x="28" y="1"/>
                    <a:pt x="28" y="1"/>
                    <a:pt x="29" y="0"/>
                  </a:cubicBezTo>
                  <a:lnTo>
                    <a:pt x="29" y="1"/>
                  </a:lnTo>
                  <a:close/>
                  <a:moveTo>
                    <a:pt x="43" y="18"/>
                  </a:moveTo>
                  <a:cubicBezTo>
                    <a:pt x="43" y="18"/>
                    <a:pt x="43" y="18"/>
                    <a:pt x="43" y="18"/>
                  </a:cubicBezTo>
                  <a:cubicBezTo>
                    <a:pt x="44" y="19"/>
                    <a:pt x="44" y="18"/>
                    <a:pt x="45" y="18"/>
                  </a:cubicBezTo>
                  <a:cubicBezTo>
                    <a:pt x="45" y="18"/>
                    <a:pt x="46" y="19"/>
                    <a:pt x="46" y="18"/>
                  </a:cubicBezTo>
                  <a:cubicBezTo>
                    <a:pt x="47" y="19"/>
                    <a:pt x="45" y="20"/>
                    <a:pt x="46" y="20"/>
                  </a:cubicBezTo>
                  <a:cubicBezTo>
                    <a:pt x="47" y="20"/>
                    <a:pt x="48" y="20"/>
                    <a:pt x="48" y="21"/>
                  </a:cubicBezTo>
                  <a:cubicBezTo>
                    <a:pt x="48" y="21"/>
                    <a:pt x="50" y="22"/>
                    <a:pt x="49" y="22"/>
                  </a:cubicBezTo>
                  <a:cubicBezTo>
                    <a:pt x="50" y="23"/>
                    <a:pt x="49" y="24"/>
                    <a:pt x="50" y="24"/>
                  </a:cubicBezTo>
                  <a:cubicBezTo>
                    <a:pt x="50" y="25"/>
                    <a:pt x="50" y="25"/>
                    <a:pt x="49" y="25"/>
                  </a:cubicBezTo>
                  <a:cubicBezTo>
                    <a:pt x="48" y="24"/>
                    <a:pt x="48" y="26"/>
                    <a:pt x="47" y="25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6" y="25"/>
                    <a:pt x="45" y="25"/>
                    <a:pt x="44" y="26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5"/>
                    <a:pt x="42" y="25"/>
                    <a:pt x="41" y="25"/>
                  </a:cubicBezTo>
                  <a:cubicBezTo>
                    <a:pt x="41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7" y="25"/>
                    <a:pt x="36" y="26"/>
                    <a:pt x="35" y="25"/>
                  </a:cubicBezTo>
                  <a:cubicBezTo>
                    <a:pt x="35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3" y="25"/>
                    <a:pt x="32" y="26"/>
                    <a:pt x="32" y="26"/>
                  </a:cubicBezTo>
                  <a:cubicBezTo>
                    <a:pt x="31" y="26"/>
                    <a:pt x="30" y="26"/>
                    <a:pt x="29" y="26"/>
                  </a:cubicBezTo>
                  <a:cubicBezTo>
                    <a:pt x="29" y="26"/>
                    <a:pt x="28" y="26"/>
                    <a:pt x="28" y="27"/>
                  </a:cubicBezTo>
                  <a:cubicBezTo>
                    <a:pt x="27" y="27"/>
                    <a:pt x="26" y="27"/>
                    <a:pt x="26" y="26"/>
                  </a:cubicBezTo>
                  <a:cubicBezTo>
                    <a:pt x="26" y="26"/>
                    <a:pt x="26" y="27"/>
                    <a:pt x="25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4" y="27"/>
                    <a:pt x="24" y="27"/>
                    <a:pt x="23" y="28"/>
                  </a:cubicBezTo>
                  <a:cubicBezTo>
                    <a:pt x="23" y="27"/>
                    <a:pt x="22" y="27"/>
                    <a:pt x="21" y="28"/>
                  </a:cubicBezTo>
                  <a:cubicBezTo>
                    <a:pt x="20" y="27"/>
                    <a:pt x="20" y="28"/>
                    <a:pt x="18" y="28"/>
                  </a:cubicBezTo>
                  <a:cubicBezTo>
                    <a:pt x="18" y="28"/>
                    <a:pt x="18" y="29"/>
                    <a:pt x="17" y="28"/>
                  </a:cubicBezTo>
                  <a:cubicBezTo>
                    <a:pt x="17" y="28"/>
                    <a:pt x="15" y="28"/>
                    <a:pt x="15" y="27"/>
                  </a:cubicBezTo>
                  <a:cubicBezTo>
                    <a:pt x="14" y="27"/>
                    <a:pt x="12" y="27"/>
                    <a:pt x="12" y="26"/>
                  </a:cubicBezTo>
                  <a:cubicBezTo>
                    <a:pt x="11" y="25"/>
                    <a:pt x="10" y="25"/>
                    <a:pt x="9" y="24"/>
                  </a:cubicBezTo>
                  <a:cubicBezTo>
                    <a:pt x="10" y="24"/>
                    <a:pt x="9" y="24"/>
                    <a:pt x="9" y="23"/>
                  </a:cubicBezTo>
                  <a:cubicBezTo>
                    <a:pt x="9" y="24"/>
                    <a:pt x="8" y="23"/>
                    <a:pt x="8" y="23"/>
                  </a:cubicBezTo>
                  <a:cubicBezTo>
                    <a:pt x="8" y="22"/>
                    <a:pt x="9" y="23"/>
                    <a:pt x="9" y="22"/>
                  </a:cubicBezTo>
                  <a:cubicBezTo>
                    <a:pt x="11" y="22"/>
                    <a:pt x="14" y="22"/>
                    <a:pt x="16" y="21"/>
                  </a:cubicBezTo>
                  <a:cubicBezTo>
                    <a:pt x="17" y="21"/>
                    <a:pt x="18" y="21"/>
                    <a:pt x="18" y="21"/>
                  </a:cubicBezTo>
                  <a:cubicBezTo>
                    <a:pt x="19" y="21"/>
                    <a:pt x="19" y="21"/>
                    <a:pt x="20" y="21"/>
                  </a:cubicBezTo>
                  <a:cubicBezTo>
                    <a:pt x="21" y="21"/>
                    <a:pt x="22" y="21"/>
                    <a:pt x="22" y="21"/>
                  </a:cubicBezTo>
                  <a:cubicBezTo>
                    <a:pt x="23" y="21"/>
                    <a:pt x="23" y="20"/>
                    <a:pt x="24" y="20"/>
                  </a:cubicBezTo>
                  <a:cubicBezTo>
                    <a:pt x="25" y="20"/>
                    <a:pt x="26" y="21"/>
                    <a:pt x="26" y="20"/>
                  </a:cubicBezTo>
                  <a:cubicBezTo>
                    <a:pt x="27" y="21"/>
                    <a:pt x="28" y="20"/>
                    <a:pt x="29" y="20"/>
                  </a:cubicBezTo>
                  <a:cubicBezTo>
                    <a:pt x="29" y="20"/>
                    <a:pt x="30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19"/>
                    <a:pt x="34" y="20"/>
                    <a:pt x="35" y="19"/>
                  </a:cubicBezTo>
                  <a:cubicBezTo>
                    <a:pt x="36" y="20"/>
                    <a:pt x="36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0" y="19"/>
                    <a:pt x="39" y="18"/>
                    <a:pt x="40" y="18"/>
                  </a:cubicBezTo>
                  <a:cubicBezTo>
                    <a:pt x="41" y="19"/>
                    <a:pt x="42" y="18"/>
                    <a:pt x="42" y="18"/>
                  </a:cubicBezTo>
                  <a:lnTo>
                    <a:pt x="43" y="18"/>
                  </a:lnTo>
                  <a:close/>
                  <a:moveTo>
                    <a:pt x="41" y="31"/>
                  </a:moveTo>
                  <a:cubicBezTo>
                    <a:pt x="41" y="31"/>
                    <a:pt x="41" y="31"/>
                    <a:pt x="42" y="31"/>
                  </a:cubicBezTo>
                  <a:cubicBezTo>
                    <a:pt x="42" y="32"/>
                    <a:pt x="43" y="32"/>
                    <a:pt x="44" y="33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4" y="34"/>
                    <a:pt x="44" y="34"/>
                  </a:cubicBezTo>
                  <a:cubicBezTo>
                    <a:pt x="43" y="35"/>
                    <a:pt x="43" y="36"/>
                    <a:pt x="42" y="37"/>
                  </a:cubicBezTo>
                  <a:cubicBezTo>
                    <a:pt x="41" y="38"/>
                    <a:pt x="40" y="39"/>
                    <a:pt x="39" y="39"/>
                  </a:cubicBezTo>
                  <a:cubicBezTo>
                    <a:pt x="38" y="40"/>
                    <a:pt x="37" y="41"/>
                    <a:pt x="37" y="42"/>
                  </a:cubicBezTo>
                  <a:cubicBezTo>
                    <a:pt x="36" y="42"/>
                    <a:pt x="36" y="43"/>
                    <a:pt x="35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4" y="43"/>
                    <a:pt x="34" y="44"/>
                  </a:cubicBezTo>
                  <a:cubicBezTo>
                    <a:pt x="33" y="44"/>
                    <a:pt x="32" y="45"/>
                    <a:pt x="31" y="45"/>
                  </a:cubicBezTo>
                  <a:cubicBezTo>
                    <a:pt x="31" y="46"/>
                    <a:pt x="30" y="46"/>
                    <a:pt x="29" y="47"/>
                  </a:cubicBezTo>
                  <a:cubicBezTo>
                    <a:pt x="29" y="47"/>
                    <a:pt x="28" y="46"/>
                    <a:pt x="29" y="46"/>
                  </a:cubicBezTo>
                  <a:cubicBezTo>
                    <a:pt x="28" y="45"/>
                    <a:pt x="30" y="45"/>
                    <a:pt x="30" y="44"/>
                  </a:cubicBezTo>
                  <a:cubicBezTo>
                    <a:pt x="31" y="44"/>
                    <a:pt x="30" y="43"/>
                    <a:pt x="32" y="42"/>
                  </a:cubicBezTo>
                  <a:cubicBezTo>
                    <a:pt x="32" y="42"/>
                    <a:pt x="33" y="41"/>
                    <a:pt x="33" y="40"/>
                  </a:cubicBezTo>
                  <a:cubicBezTo>
                    <a:pt x="33" y="40"/>
                    <a:pt x="33" y="39"/>
                    <a:pt x="34" y="38"/>
                  </a:cubicBezTo>
                  <a:cubicBezTo>
                    <a:pt x="34" y="37"/>
                    <a:pt x="35" y="37"/>
                    <a:pt x="35" y="36"/>
                  </a:cubicBezTo>
                  <a:cubicBezTo>
                    <a:pt x="36" y="36"/>
                    <a:pt x="37" y="35"/>
                    <a:pt x="36" y="34"/>
                  </a:cubicBezTo>
                  <a:cubicBezTo>
                    <a:pt x="37" y="34"/>
                    <a:pt x="37" y="33"/>
                    <a:pt x="37" y="33"/>
                  </a:cubicBezTo>
                  <a:cubicBezTo>
                    <a:pt x="37" y="32"/>
                    <a:pt x="39" y="31"/>
                    <a:pt x="38" y="31"/>
                  </a:cubicBezTo>
                  <a:cubicBezTo>
                    <a:pt x="38" y="31"/>
                    <a:pt x="38" y="30"/>
                    <a:pt x="38" y="30"/>
                  </a:cubicBezTo>
                  <a:cubicBezTo>
                    <a:pt x="39" y="30"/>
                    <a:pt x="40" y="30"/>
                    <a:pt x="41" y="31"/>
                  </a:cubicBezTo>
                  <a:close/>
                  <a:moveTo>
                    <a:pt x="26" y="30"/>
                  </a:moveTo>
                  <a:cubicBezTo>
                    <a:pt x="25" y="31"/>
                    <a:pt x="25" y="33"/>
                    <a:pt x="24" y="33"/>
                  </a:cubicBezTo>
                  <a:cubicBezTo>
                    <a:pt x="24" y="34"/>
                    <a:pt x="23" y="35"/>
                    <a:pt x="23" y="36"/>
                  </a:cubicBezTo>
                  <a:cubicBezTo>
                    <a:pt x="23" y="37"/>
                    <a:pt x="23" y="38"/>
                    <a:pt x="24" y="38"/>
                  </a:cubicBezTo>
                  <a:cubicBezTo>
                    <a:pt x="25" y="38"/>
                    <a:pt x="26" y="38"/>
                    <a:pt x="26" y="37"/>
                  </a:cubicBezTo>
                  <a:cubicBezTo>
                    <a:pt x="27" y="37"/>
                    <a:pt x="27" y="36"/>
                    <a:pt x="28" y="36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5"/>
                    <a:pt x="28" y="36"/>
                    <a:pt x="28" y="36"/>
                  </a:cubicBezTo>
                  <a:cubicBezTo>
                    <a:pt x="27" y="36"/>
                    <a:pt x="28" y="38"/>
                    <a:pt x="27" y="37"/>
                  </a:cubicBezTo>
                  <a:cubicBezTo>
                    <a:pt x="26" y="38"/>
                    <a:pt x="25" y="39"/>
                    <a:pt x="26" y="4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1"/>
                    <a:pt x="25" y="42"/>
                    <a:pt x="24" y="42"/>
                  </a:cubicBezTo>
                  <a:cubicBezTo>
                    <a:pt x="24" y="43"/>
                    <a:pt x="23" y="43"/>
                    <a:pt x="23" y="44"/>
                  </a:cubicBezTo>
                  <a:cubicBezTo>
                    <a:pt x="22" y="44"/>
                    <a:pt x="23" y="45"/>
                    <a:pt x="22" y="45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3"/>
                    <a:pt x="18" y="44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2"/>
                    <a:pt x="16" y="43"/>
                    <a:pt x="15" y="42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5" y="42"/>
                    <a:pt x="14" y="42"/>
                  </a:cubicBezTo>
                  <a:cubicBezTo>
                    <a:pt x="14" y="41"/>
                    <a:pt x="13" y="40"/>
                    <a:pt x="14" y="40"/>
                  </a:cubicBezTo>
                  <a:cubicBezTo>
                    <a:pt x="15" y="40"/>
                    <a:pt x="16" y="39"/>
                    <a:pt x="16" y="39"/>
                  </a:cubicBezTo>
                  <a:cubicBezTo>
                    <a:pt x="16" y="37"/>
                    <a:pt x="17" y="37"/>
                    <a:pt x="18" y="36"/>
                  </a:cubicBezTo>
                  <a:cubicBezTo>
                    <a:pt x="19" y="36"/>
                    <a:pt x="18" y="35"/>
                    <a:pt x="19" y="35"/>
                  </a:cubicBezTo>
                  <a:cubicBezTo>
                    <a:pt x="20" y="34"/>
                    <a:pt x="21" y="35"/>
                    <a:pt x="21" y="34"/>
                  </a:cubicBezTo>
                  <a:cubicBezTo>
                    <a:pt x="21" y="33"/>
                    <a:pt x="21" y="33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3" y="32"/>
                    <a:pt x="24" y="32"/>
                    <a:pt x="24" y="31"/>
                  </a:cubicBezTo>
                  <a:cubicBezTo>
                    <a:pt x="25" y="31"/>
                    <a:pt x="25" y="30"/>
                    <a:pt x="26" y="30"/>
                  </a:cubicBezTo>
                  <a:close/>
                  <a:moveTo>
                    <a:pt x="35" y="42"/>
                  </a:move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5" y="42"/>
                    <a:pt x="35" y="42"/>
                  </a:cubicBezTo>
                  <a:close/>
                  <a:moveTo>
                    <a:pt x="51" y="47"/>
                  </a:moveTo>
                  <a:cubicBezTo>
                    <a:pt x="52" y="46"/>
                    <a:pt x="53" y="47"/>
                    <a:pt x="53" y="46"/>
                  </a:cubicBezTo>
                  <a:cubicBezTo>
                    <a:pt x="53" y="47"/>
                    <a:pt x="54" y="47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8"/>
                    <a:pt x="55" y="49"/>
                    <a:pt x="54" y="49"/>
                  </a:cubicBezTo>
                  <a:cubicBezTo>
                    <a:pt x="55" y="49"/>
                    <a:pt x="55" y="50"/>
                    <a:pt x="56" y="50"/>
                  </a:cubicBezTo>
                  <a:cubicBezTo>
                    <a:pt x="56" y="50"/>
                    <a:pt x="56" y="51"/>
                    <a:pt x="55" y="51"/>
                  </a:cubicBezTo>
                  <a:cubicBezTo>
                    <a:pt x="56" y="51"/>
                    <a:pt x="56" y="52"/>
                    <a:pt x="56" y="52"/>
                  </a:cubicBezTo>
                  <a:cubicBezTo>
                    <a:pt x="56" y="53"/>
                    <a:pt x="55" y="53"/>
                    <a:pt x="55" y="53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3" y="53"/>
                    <a:pt x="52" y="52"/>
                    <a:pt x="52" y="53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1" y="53"/>
                    <a:pt x="50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7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4" y="52"/>
                    <a:pt x="43" y="53"/>
                  </a:cubicBezTo>
                  <a:cubicBezTo>
                    <a:pt x="42" y="53"/>
                    <a:pt x="41" y="53"/>
                    <a:pt x="40" y="53"/>
                  </a:cubicBezTo>
                  <a:cubicBezTo>
                    <a:pt x="40" y="53"/>
                    <a:pt x="39" y="53"/>
                    <a:pt x="39" y="53"/>
                  </a:cubicBezTo>
                  <a:cubicBezTo>
                    <a:pt x="37" y="53"/>
                    <a:pt x="36" y="54"/>
                    <a:pt x="35" y="53"/>
                  </a:cubicBezTo>
                  <a:cubicBezTo>
                    <a:pt x="34" y="54"/>
                    <a:pt x="33" y="54"/>
                    <a:pt x="33" y="54"/>
                  </a:cubicBezTo>
                  <a:cubicBezTo>
                    <a:pt x="32" y="54"/>
                    <a:pt x="31" y="53"/>
                    <a:pt x="30" y="54"/>
                  </a:cubicBezTo>
                  <a:cubicBezTo>
                    <a:pt x="29" y="54"/>
                    <a:pt x="28" y="54"/>
                    <a:pt x="27" y="54"/>
                  </a:cubicBezTo>
                  <a:cubicBezTo>
                    <a:pt x="27" y="53"/>
                    <a:pt x="27" y="54"/>
                    <a:pt x="26" y="54"/>
                  </a:cubicBezTo>
                  <a:cubicBezTo>
                    <a:pt x="26" y="54"/>
                    <a:pt x="26" y="55"/>
                    <a:pt x="26" y="55"/>
                  </a:cubicBezTo>
                  <a:cubicBezTo>
                    <a:pt x="26" y="55"/>
                    <a:pt x="26" y="54"/>
                    <a:pt x="25" y="54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6"/>
                    <a:pt x="21" y="55"/>
                    <a:pt x="20" y="55"/>
                  </a:cubicBezTo>
                  <a:cubicBezTo>
                    <a:pt x="19" y="55"/>
                    <a:pt x="18" y="56"/>
                    <a:pt x="17" y="56"/>
                  </a:cubicBezTo>
                  <a:cubicBezTo>
                    <a:pt x="16" y="57"/>
                    <a:pt x="15" y="56"/>
                    <a:pt x="14" y="57"/>
                  </a:cubicBezTo>
                  <a:cubicBezTo>
                    <a:pt x="13" y="56"/>
                    <a:pt x="12" y="58"/>
                    <a:pt x="12" y="57"/>
                  </a:cubicBezTo>
                  <a:cubicBezTo>
                    <a:pt x="12" y="56"/>
                    <a:pt x="12" y="56"/>
                    <a:pt x="11" y="56"/>
                  </a:cubicBezTo>
                  <a:cubicBezTo>
                    <a:pt x="11" y="57"/>
                    <a:pt x="11" y="57"/>
                    <a:pt x="11" y="58"/>
                  </a:cubicBezTo>
                  <a:cubicBezTo>
                    <a:pt x="10" y="58"/>
                    <a:pt x="9" y="58"/>
                    <a:pt x="9" y="58"/>
                  </a:cubicBezTo>
                  <a:cubicBezTo>
                    <a:pt x="9" y="58"/>
                    <a:pt x="9" y="57"/>
                    <a:pt x="9" y="57"/>
                  </a:cubicBezTo>
                  <a:cubicBezTo>
                    <a:pt x="8" y="58"/>
                    <a:pt x="7" y="59"/>
                    <a:pt x="7" y="58"/>
                  </a:cubicBezTo>
                  <a:cubicBezTo>
                    <a:pt x="6" y="58"/>
                    <a:pt x="6" y="58"/>
                    <a:pt x="6" y="57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7"/>
                    <a:pt x="3" y="57"/>
                    <a:pt x="3" y="56"/>
                  </a:cubicBezTo>
                  <a:cubicBezTo>
                    <a:pt x="2" y="57"/>
                    <a:pt x="2" y="56"/>
                    <a:pt x="1" y="5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0" y="54"/>
                    <a:pt x="1" y="54"/>
                    <a:pt x="1" y="53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2" y="53"/>
                    <a:pt x="3" y="53"/>
                    <a:pt x="4" y="52"/>
                  </a:cubicBezTo>
                  <a:cubicBezTo>
                    <a:pt x="4" y="53"/>
                    <a:pt x="5" y="53"/>
                    <a:pt x="5" y="53"/>
                  </a:cubicBezTo>
                  <a:cubicBezTo>
                    <a:pt x="5" y="52"/>
                    <a:pt x="7" y="53"/>
                    <a:pt x="8" y="52"/>
                  </a:cubicBezTo>
                  <a:cubicBezTo>
                    <a:pt x="8" y="52"/>
                    <a:pt x="9" y="52"/>
                    <a:pt x="9" y="51"/>
                  </a:cubicBezTo>
                  <a:cubicBezTo>
                    <a:pt x="9" y="52"/>
                    <a:pt x="10" y="52"/>
                    <a:pt x="10" y="52"/>
                  </a:cubicBezTo>
                  <a:cubicBezTo>
                    <a:pt x="11" y="51"/>
                    <a:pt x="12" y="51"/>
                    <a:pt x="13" y="51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4" y="51"/>
                    <a:pt x="15" y="50"/>
                    <a:pt x="16" y="50"/>
                  </a:cubicBezTo>
                  <a:cubicBezTo>
                    <a:pt x="17" y="51"/>
                    <a:pt x="18" y="50"/>
                    <a:pt x="18" y="49"/>
                  </a:cubicBezTo>
                  <a:cubicBezTo>
                    <a:pt x="19" y="50"/>
                    <a:pt x="19" y="50"/>
                    <a:pt x="20" y="50"/>
                  </a:cubicBezTo>
                  <a:cubicBezTo>
                    <a:pt x="20" y="49"/>
                    <a:pt x="21" y="50"/>
                    <a:pt x="21" y="49"/>
                  </a:cubicBezTo>
                  <a:cubicBezTo>
                    <a:pt x="22" y="50"/>
                    <a:pt x="23" y="49"/>
                    <a:pt x="23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5" y="49"/>
                    <a:pt x="26" y="49"/>
                    <a:pt x="27" y="49"/>
                  </a:cubicBezTo>
                  <a:cubicBezTo>
                    <a:pt x="28" y="49"/>
                    <a:pt x="29" y="48"/>
                    <a:pt x="29" y="49"/>
                  </a:cubicBezTo>
                  <a:cubicBezTo>
                    <a:pt x="29" y="49"/>
                    <a:pt x="30" y="49"/>
                    <a:pt x="30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1" y="48"/>
                    <a:pt x="32" y="49"/>
                    <a:pt x="33" y="49"/>
                  </a:cubicBezTo>
                  <a:cubicBezTo>
                    <a:pt x="34" y="49"/>
                    <a:pt x="35" y="48"/>
                    <a:pt x="36" y="48"/>
                  </a:cubicBezTo>
                  <a:cubicBezTo>
                    <a:pt x="36" y="47"/>
                    <a:pt x="38" y="49"/>
                    <a:pt x="39" y="47"/>
                  </a:cubicBezTo>
                  <a:cubicBezTo>
                    <a:pt x="40" y="47"/>
                    <a:pt x="41" y="49"/>
                    <a:pt x="41" y="47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8"/>
                    <a:pt x="43" y="47"/>
                    <a:pt x="44" y="47"/>
                  </a:cubicBezTo>
                  <a:cubicBezTo>
                    <a:pt x="45" y="47"/>
                    <a:pt x="46" y="47"/>
                    <a:pt x="47" y="46"/>
                  </a:cubicBezTo>
                  <a:cubicBezTo>
                    <a:pt x="47" y="47"/>
                    <a:pt x="48" y="47"/>
                    <a:pt x="49" y="47"/>
                  </a:cubicBezTo>
                  <a:cubicBezTo>
                    <a:pt x="49" y="46"/>
                    <a:pt x="51" y="46"/>
                    <a:pt x="51" y="47"/>
                  </a:cubicBezTo>
                  <a:close/>
                  <a:moveTo>
                    <a:pt x="11" y="57"/>
                  </a:moveTo>
                  <a:cubicBezTo>
                    <a:pt x="11" y="57"/>
                    <a:pt x="11" y="57"/>
                    <a:pt x="11" y="57"/>
                  </a:cubicBezTo>
                  <a:cubicBezTo>
                    <a:pt x="10" y="57"/>
                    <a:pt x="10" y="57"/>
                    <a:pt x="10" y="57"/>
                  </a:cubicBezTo>
                  <a:lnTo>
                    <a:pt x="11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4"/>
            <p:cNvSpPr>
              <a:spLocks noEditPoints="1"/>
            </p:cNvSpPr>
            <p:nvPr/>
          </p:nvSpPr>
          <p:spPr bwMode="auto">
            <a:xfrm>
              <a:off x="4696" y="4155"/>
              <a:ext cx="101" cy="112"/>
            </a:xfrm>
            <a:custGeom>
              <a:avLst/>
              <a:gdLst>
                <a:gd name="T0" fmla="*/ 20 w 39"/>
                <a:gd name="T1" fmla="*/ 3 h 42"/>
                <a:gd name="T2" fmla="*/ 20 w 39"/>
                <a:gd name="T3" fmla="*/ 8 h 42"/>
                <a:gd name="T4" fmla="*/ 23 w 39"/>
                <a:gd name="T5" fmla="*/ 9 h 42"/>
                <a:gd name="T6" fmla="*/ 24 w 39"/>
                <a:gd name="T7" fmla="*/ 10 h 42"/>
                <a:gd name="T8" fmla="*/ 22 w 39"/>
                <a:gd name="T9" fmla="*/ 13 h 42"/>
                <a:gd name="T10" fmla="*/ 20 w 39"/>
                <a:gd name="T11" fmla="*/ 18 h 42"/>
                <a:gd name="T12" fmla="*/ 23 w 39"/>
                <a:gd name="T13" fmla="*/ 19 h 42"/>
                <a:gd name="T14" fmla="*/ 19 w 39"/>
                <a:gd name="T15" fmla="*/ 22 h 42"/>
                <a:gd name="T16" fmla="*/ 15 w 39"/>
                <a:gd name="T17" fmla="*/ 24 h 42"/>
                <a:gd name="T18" fmla="*/ 11 w 39"/>
                <a:gd name="T19" fmla="*/ 26 h 42"/>
                <a:gd name="T20" fmla="*/ 6 w 39"/>
                <a:gd name="T21" fmla="*/ 32 h 42"/>
                <a:gd name="T22" fmla="*/ 4 w 39"/>
                <a:gd name="T23" fmla="*/ 35 h 42"/>
                <a:gd name="T24" fmla="*/ 1 w 39"/>
                <a:gd name="T25" fmla="*/ 39 h 42"/>
                <a:gd name="T26" fmla="*/ 1 w 39"/>
                <a:gd name="T27" fmla="*/ 36 h 42"/>
                <a:gd name="T28" fmla="*/ 2 w 39"/>
                <a:gd name="T29" fmla="*/ 32 h 42"/>
                <a:gd name="T30" fmla="*/ 7 w 39"/>
                <a:gd name="T31" fmla="*/ 28 h 42"/>
                <a:gd name="T32" fmla="*/ 10 w 39"/>
                <a:gd name="T33" fmla="*/ 25 h 42"/>
                <a:gd name="T34" fmla="*/ 9 w 39"/>
                <a:gd name="T35" fmla="*/ 20 h 42"/>
                <a:gd name="T36" fmla="*/ 9 w 39"/>
                <a:gd name="T37" fmla="*/ 20 h 42"/>
                <a:gd name="T38" fmla="*/ 12 w 39"/>
                <a:gd name="T39" fmla="*/ 20 h 42"/>
                <a:gd name="T40" fmla="*/ 15 w 39"/>
                <a:gd name="T41" fmla="*/ 18 h 42"/>
                <a:gd name="T42" fmla="*/ 13 w 39"/>
                <a:gd name="T43" fmla="*/ 16 h 42"/>
                <a:gd name="T44" fmla="*/ 8 w 39"/>
                <a:gd name="T45" fmla="*/ 15 h 42"/>
                <a:gd name="T46" fmla="*/ 6 w 39"/>
                <a:gd name="T47" fmla="*/ 14 h 42"/>
                <a:gd name="T48" fmla="*/ 13 w 39"/>
                <a:gd name="T49" fmla="*/ 12 h 42"/>
                <a:gd name="T50" fmla="*/ 15 w 39"/>
                <a:gd name="T51" fmla="*/ 6 h 42"/>
                <a:gd name="T52" fmla="*/ 15 w 39"/>
                <a:gd name="T53" fmla="*/ 2 h 42"/>
                <a:gd name="T54" fmla="*/ 15 w 39"/>
                <a:gd name="T55" fmla="*/ 1 h 42"/>
                <a:gd name="T56" fmla="*/ 16 w 39"/>
                <a:gd name="T57" fmla="*/ 1 h 42"/>
                <a:gd name="T58" fmla="*/ 32 w 39"/>
                <a:gd name="T59" fmla="*/ 25 h 42"/>
                <a:gd name="T60" fmla="*/ 35 w 39"/>
                <a:gd name="T61" fmla="*/ 26 h 42"/>
                <a:gd name="T62" fmla="*/ 39 w 39"/>
                <a:gd name="T63" fmla="*/ 29 h 42"/>
                <a:gd name="T64" fmla="*/ 36 w 39"/>
                <a:gd name="T65" fmla="*/ 31 h 42"/>
                <a:gd name="T66" fmla="*/ 34 w 39"/>
                <a:gd name="T67" fmla="*/ 30 h 42"/>
                <a:gd name="T68" fmla="*/ 32 w 39"/>
                <a:gd name="T69" fmla="*/ 27 h 42"/>
                <a:gd name="T70" fmla="*/ 31 w 39"/>
                <a:gd name="T71" fmla="*/ 27 h 42"/>
                <a:gd name="T72" fmla="*/ 32 w 39"/>
                <a:gd name="T73" fmla="*/ 25 h 42"/>
                <a:gd name="T74" fmla="*/ 24 w 39"/>
                <a:gd name="T75" fmla="*/ 28 h 42"/>
                <a:gd name="T76" fmla="*/ 25 w 39"/>
                <a:gd name="T77" fmla="*/ 30 h 42"/>
                <a:gd name="T78" fmla="*/ 29 w 39"/>
                <a:gd name="T79" fmla="*/ 34 h 42"/>
                <a:gd name="T80" fmla="*/ 31 w 39"/>
                <a:gd name="T81" fmla="*/ 37 h 42"/>
                <a:gd name="T82" fmla="*/ 27 w 39"/>
                <a:gd name="T83" fmla="*/ 40 h 42"/>
                <a:gd name="T84" fmla="*/ 23 w 39"/>
                <a:gd name="T85" fmla="*/ 41 h 42"/>
                <a:gd name="T86" fmla="*/ 17 w 39"/>
                <a:gd name="T87" fmla="*/ 41 h 42"/>
                <a:gd name="T88" fmla="*/ 12 w 39"/>
                <a:gd name="T89" fmla="*/ 37 h 42"/>
                <a:gd name="T90" fmla="*/ 10 w 39"/>
                <a:gd name="T91" fmla="*/ 33 h 42"/>
                <a:gd name="T92" fmla="*/ 9 w 39"/>
                <a:gd name="T93" fmla="*/ 31 h 42"/>
                <a:gd name="T94" fmla="*/ 11 w 39"/>
                <a:gd name="T95" fmla="*/ 32 h 42"/>
                <a:gd name="T96" fmla="*/ 17 w 39"/>
                <a:gd name="T97" fmla="*/ 37 h 42"/>
                <a:gd name="T98" fmla="*/ 24 w 39"/>
                <a:gd name="T99" fmla="*/ 37 h 42"/>
                <a:gd name="T100" fmla="*/ 25 w 39"/>
                <a:gd name="T101" fmla="*/ 35 h 42"/>
                <a:gd name="T102" fmla="*/ 23 w 39"/>
                <a:gd name="T103" fmla="*/ 32 h 42"/>
                <a:gd name="T104" fmla="*/ 22 w 39"/>
                <a:gd name="T105" fmla="*/ 30 h 42"/>
                <a:gd name="T106" fmla="*/ 21 w 39"/>
                <a:gd name="T107" fmla="*/ 29 h 42"/>
                <a:gd name="T108" fmla="*/ 19 w 39"/>
                <a:gd name="T109" fmla="*/ 28 h 42"/>
                <a:gd name="T110" fmla="*/ 18 w 39"/>
                <a:gd name="T111" fmla="*/ 31 h 42"/>
                <a:gd name="T112" fmla="*/ 20 w 39"/>
                <a:gd name="T113" fmla="*/ 33 h 42"/>
                <a:gd name="T114" fmla="*/ 18 w 39"/>
                <a:gd name="T115" fmla="*/ 35 h 42"/>
                <a:gd name="T116" fmla="*/ 16 w 39"/>
                <a:gd name="T117" fmla="*/ 30 h 42"/>
                <a:gd name="T118" fmla="*/ 17 w 39"/>
                <a:gd name="T119" fmla="*/ 28 h 42"/>
                <a:gd name="T120" fmla="*/ 22 w 39"/>
                <a:gd name="T121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" h="42">
                  <a:moveTo>
                    <a:pt x="18" y="1"/>
                  </a:moveTo>
                  <a:cubicBezTo>
                    <a:pt x="19" y="1"/>
                    <a:pt x="19" y="2"/>
                    <a:pt x="19" y="2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4"/>
                    <a:pt x="20" y="4"/>
                  </a:cubicBezTo>
                  <a:cubicBezTo>
                    <a:pt x="20" y="5"/>
                    <a:pt x="20" y="7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2" y="8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1"/>
                    <a:pt x="25" y="11"/>
                    <a:pt x="24" y="11"/>
                  </a:cubicBezTo>
                  <a:cubicBezTo>
                    <a:pt x="23" y="11"/>
                    <a:pt x="24" y="12"/>
                    <a:pt x="24" y="12"/>
                  </a:cubicBezTo>
                  <a:cubicBezTo>
                    <a:pt x="23" y="13"/>
                    <a:pt x="22" y="12"/>
                    <a:pt x="22" y="13"/>
                  </a:cubicBezTo>
                  <a:cubicBezTo>
                    <a:pt x="21" y="13"/>
                    <a:pt x="20" y="14"/>
                    <a:pt x="20" y="15"/>
                  </a:cubicBezTo>
                  <a:cubicBezTo>
                    <a:pt x="19" y="15"/>
                    <a:pt x="20" y="15"/>
                    <a:pt x="19" y="15"/>
                  </a:cubicBezTo>
                  <a:cubicBezTo>
                    <a:pt x="20" y="16"/>
                    <a:pt x="18" y="18"/>
                    <a:pt x="20" y="18"/>
                  </a:cubicBezTo>
                  <a:cubicBezTo>
                    <a:pt x="20" y="18"/>
                    <a:pt x="21" y="18"/>
                    <a:pt x="21" y="18"/>
                  </a:cubicBezTo>
                  <a:cubicBezTo>
                    <a:pt x="22" y="18"/>
                    <a:pt x="22" y="19"/>
                    <a:pt x="22" y="19"/>
                  </a:cubicBezTo>
                  <a:cubicBezTo>
                    <a:pt x="22" y="19"/>
                    <a:pt x="23" y="19"/>
                    <a:pt x="23" y="19"/>
                  </a:cubicBezTo>
                  <a:cubicBezTo>
                    <a:pt x="23" y="20"/>
                    <a:pt x="23" y="20"/>
                    <a:pt x="22" y="21"/>
                  </a:cubicBezTo>
                  <a:cubicBezTo>
                    <a:pt x="23" y="21"/>
                    <a:pt x="22" y="21"/>
                    <a:pt x="22" y="22"/>
                  </a:cubicBezTo>
                  <a:cubicBezTo>
                    <a:pt x="21" y="22"/>
                    <a:pt x="20" y="22"/>
                    <a:pt x="19" y="22"/>
                  </a:cubicBezTo>
                  <a:cubicBezTo>
                    <a:pt x="19" y="22"/>
                    <a:pt x="18" y="22"/>
                    <a:pt x="18" y="22"/>
                  </a:cubicBezTo>
                  <a:cubicBezTo>
                    <a:pt x="18" y="23"/>
                    <a:pt x="17" y="23"/>
                    <a:pt x="17" y="23"/>
                  </a:cubicBezTo>
                  <a:cubicBezTo>
                    <a:pt x="16" y="23"/>
                    <a:pt x="16" y="25"/>
                    <a:pt x="15" y="24"/>
                  </a:cubicBezTo>
                  <a:cubicBezTo>
                    <a:pt x="14" y="24"/>
                    <a:pt x="14" y="24"/>
                    <a:pt x="13" y="24"/>
                  </a:cubicBezTo>
                  <a:cubicBezTo>
                    <a:pt x="13" y="24"/>
                    <a:pt x="13" y="24"/>
                    <a:pt x="12" y="24"/>
                  </a:cubicBezTo>
                  <a:cubicBezTo>
                    <a:pt x="12" y="25"/>
                    <a:pt x="11" y="25"/>
                    <a:pt x="11" y="26"/>
                  </a:cubicBezTo>
                  <a:cubicBezTo>
                    <a:pt x="9" y="28"/>
                    <a:pt x="8" y="30"/>
                    <a:pt x="6" y="31"/>
                  </a:cubicBezTo>
                  <a:cubicBezTo>
                    <a:pt x="6" y="31"/>
                    <a:pt x="5" y="31"/>
                    <a:pt x="5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2"/>
                    <a:pt x="5" y="32"/>
                    <a:pt x="5" y="33"/>
                  </a:cubicBezTo>
                  <a:cubicBezTo>
                    <a:pt x="4" y="33"/>
                    <a:pt x="5" y="34"/>
                    <a:pt x="4" y="34"/>
                  </a:cubicBezTo>
                  <a:cubicBezTo>
                    <a:pt x="5" y="34"/>
                    <a:pt x="4" y="35"/>
                    <a:pt x="4" y="35"/>
                  </a:cubicBezTo>
                  <a:cubicBezTo>
                    <a:pt x="4" y="35"/>
                    <a:pt x="4" y="35"/>
                    <a:pt x="4" y="36"/>
                  </a:cubicBezTo>
                  <a:cubicBezTo>
                    <a:pt x="4" y="36"/>
                    <a:pt x="4" y="36"/>
                    <a:pt x="4" y="37"/>
                  </a:cubicBezTo>
                  <a:cubicBezTo>
                    <a:pt x="3" y="38"/>
                    <a:pt x="3" y="39"/>
                    <a:pt x="1" y="39"/>
                  </a:cubicBezTo>
                  <a:cubicBezTo>
                    <a:pt x="1" y="39"/>
                    <a:pt x="1" y="38"/>
                    <a:pt x="0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1" y="37"/>
                    <a:pt x="1" y="36"/>
                  </a:cubicBezTo>
                  <a:cubicBezTo>
                    <a:pt x="1" y="36"/>
                    <a:pt x="1" y="35"/>
                    <a:pt x="1" y="35"/>
                  </a:cubicBezTo>
                  <a:cubicBezTo>
                    <a:pt x="1" y="34"/>
                    <a:pt x="1" y="33"/>
                    <a:pt x="2" y="33"/>
                  </a:cubicBezTo>
                  <a:cubicBezTo>
                    <a:pt x="2" y="33"/>
                    <a:pt x="2" y="33"/>
                    <a:pt x="2" y="32"/>
                  </a:cubicBezTo>
                  <a:cubicBezTo>
                    <a:pt x="3" y="32"/>
                    <a:pt x="3" y="31"/>
                    <a:pt x="3" y="31"/>
                  </a:cubicBezTo>
                  <a:cubicBezTo>
                    <a:pt x="3" y="31"/>
                    <a:pt x="4" y="31"/>
                    <a:pt x="4" y="30"/>
                  </a:cubicBezTo>
                  <a:cubicBezTo>
                    <a:pt x="5" y="29"/>
                    <a:pt x="6" y="29"/>
                    <a:pt x="7" y="28"/>
                  </a:cubicBezTo>
                  <a:cubicBezTo>
                    <a:pt x="7" y="28"/>
                    <a:pt x="8" y="27"/>
                    <a:pt x="8" y="27"/>
                  </a:cubicBezTo>
                  <a:cubicBezTo>
                    <a:pt x="8" y="27"/>
                    <a:pt x="9" y="26"/>
                    <a:pt x="9" y="26"/>
                  </a:cubicBezTo>
                  <a:cubicBezTo>
                    <a:pt x="9" y="26"/>
                    <a:pt x="10" y="26"/>
                    <a:pt x="10" y="25"/>
                  </a:cubicBezTo>
                  <a:cubicBezTo>
                    <a:pt x="10" y="25"/>
                    <a:pt x="11" y="24"/>
                    <a:pt x="12" y="24"/>
                  </a:cubicBezTo>
                  <a:cubicBezTo>
                    <a:pt x="12" y="23"/>
                    <a:pt x="10" y="23"/>
                    <a:pt x="10" y="22"/>
                  </a:cubicBezTo>
                  <a:cubicBezTo>
                    <a:pt x="10" y="22"/>
                    <a:pt x="9" y="21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19"/>
                    <a:pt x="9" y="20"/>
                    <a:pt x="9" y="19"/>
                  </a:cubicBezTo>
                  <a:cubicBezTo>
                    <a:pt x="10" y="20"/>
                    <a:pt x="10" y="19"/>
                    <a:pt x="11" y="20"/>
                  </a:cubicBezTo>
                  <a:cubicBezTo>
                    <a:pt x="11" y="20"/>
                    <a:pt x="12" y="19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4" y="20"/>
                    <a:pt x="14" y="19"/>
                    <a:pt x="14" y="19"/>
                  </a:cubicBezTo>
                  <a:cubicBezTo>
                    <a:pt x="14" y="19"/>
                    <a:pt x="15" y="19"/>
                    <a:pt x="15" y="18"/>
                  </a:cubicBezTo>
                  <a:cubicBezTo>
                    <a:pt x="15" y="18"/>
                    <a:pt x="16" y="17"/>
                    <a:pt x="16" y="17"/>
                  </a:cubicBezTo>
                  <a:cubicBezTo>
                    <a:pt x="15" y="16"/>
                    <a:pt x="14" y="17"/>
                    <a:pt x="14" y="17"/>
                  </a:cubicBezTo>
                  <a:cubicBezTo>
                    <a:pt x="14" y="16"/>
                    <a:pt x="13" y="16"/>
                    <a:pt x="13" y="16"/>
                  </a:cubicBezTo>
                  <a:cubicBezTo>
                    <a:pt x="12" y="16"/>
                    <a:pt x="11" y="16"/>
                    <a:pt x="10" y="16"/>
                  </a:cubicBezTo>
                  <a:cubicBezTo>
                    <a:pt x="9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6" y="14"/>
                    <a:pt x="6" y="14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6" y="14"/>
                    <a:pt x="6" y="14"/>
                    <a:pt x="7" y="13"/>
                  </a:cubicBezTo>
                  <a:cubicBezTo>
                    <a:pt x="9" y="13"/>
                    <a:pt x="11" y="13"/>
                    <a:pt x="13" y="12"/>
                  </a:cubicBezTo>
                  <a:cubicBezTo>
                    <a:pt x="14" y="11"/>
                    <a:pt x="15" y="11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8"/>
                    <a:pt x="15" y="7"/>
                    <a:pt x="15" y="6"/>
                  </a:cubicBezTo>
                  <a:cubicBezTo>
                    <a:pt x="15" y="6"/>
                    <a:pt x="15" y="5"/>
                    <a:pt x="14" y="5"/>
                  </a:cubicBezTo>
                  <a:cubicBezTo>
                    <a:pt x="14" y="4"/>
                    <a:pt x="15" y="4"/>
                    <a:pt x="15" y="4"/>
                  </a:cubicBezTo>
                  <a:cubicBezTo>
                    <a:pt x="15" y="3"/>
                    <a:pt x="15" y="2"/>
                    <a:pt x="15" y="2"/>
                  </a:cubicBezTo>
                  <a:cubicBezTo>
                    <a:pt x="16" y="2"/>
                    <a:pt x="16" y="2"/>
                    <a:pt x="16" y="1"/>
                  </a:cubicBezTo>
                  <a:cubicBezTo>
                    <a:pt x="16" y="1"/>
                    <a:pt x="16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7" y="0"/>
                    <a:pt x="18" y="1"/>
                  </a:cubicBezTo>
                  <a:close/>
                  <a:moveTo>
                    <a:pt x="32" y="25"/>
                  </a:moveTo>
                  <a:cubicBezTo>
                    <a:pt x="32" y="25"/>
                    <a:pt x="32" y="25"/>
                    <a:pt x="32" y="25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3" y="25"/>
                    <a:pt x="34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6" y="26"/>
                    <a:pt x="36" y="26"/>
                    <a:pt x="37" y="27"/>
                  </a:cubicBezTo>
                  <a:cubicBezTo>
                    <a:pt x="38" y="27"/>
                    <a:pt x="39" y="28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30"/>
                    <a:pt x="39" y="30"/>
                    <a:pt x="39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7" y="31"/>
                    <a:pt x="36" y="31"/>
                  </a:cubicBezTo>
                  <a:cubicBezTo>
                    <a:pt x="36" y="31"/>
                    <a:pt x="35" y="31"/>
                    <a:pt x="36" y="30"/>
                  </a:cubicBezTo>
                  <a:cubicBezTo>
                    <a:pt x="35" y="30"/>
                    <a:pt x="35" y="30"/>
                    <a:pt x="34" y="29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29"/>
                    <a:pt x="34" y="29"/>
                    <a:pt x="33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8"/>
                    <a:pt x="33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1" y="26"/>
                    <a:pt x="31" y="27"/>
                    <a:pt x="31" y="27"/>
                  </a:cubicBezTo>
                  <a:cubicBezTo>
                    <a:pt x="31" y="26"/>
                    <a:pt x="30" y="26"/>
                    <a:pt x="31" y="26"/>
                  </a:cubicBezTo>
                  <a:cubicBezTo>
                    <a:pt x="31" y="26"/>
                    <a:pt x="31" y="25"/>
                    <a:pt x="30" y="26"/>
                  </a:cubicBezTo>
                  <a:cubicBezTo>
                    <a:pt x="31" y="25"/>
                    <a:pt x="31" y="26"/>
                    <a:pt x="32" y="25"/>
                  </a:cubicBezTo>
                  <a:close/>
                  <a:moveTo>
                    <a:pt x="22" y="27"/>
                  </a:moveTo>
                  <a:cubicBezTo>
                    <a:pt x="22" y="28"/>
                    <a:pt x="23" y="28"/>
                    <a:pt x="23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5" y="29"/>
                    <a:pt x="25" y="29"/>
                    <a:pt x="25" y="30"/>
                  </a:cubicBezTo>
                  <a:cubicBezTo>
                    <a:pt x="26" y="30"/>
                    <a:pt x="26" y="31"/>
                    <a:pt x="27" y="32"/>
                  </a:cubicBezTo>
                  <a:cubicBezTo>
                    <a:pt x="27" y="32"/>
                    <a:pt x="27" y="33"/>
                    <a:pt x="28" y="33"/>
                  </a:cubicBezTo>
                  <a:cubicBezTo>
                    <a:pt x="28" y="33"/>
                    <a:pt x="29" y="34"/>
                    <a:pt x="29" y="34"/>
                  </a:cubicBezTo>
                  <a:cubicBezTo>
                    <a:pt x="29" y="35"/>
                    <a:pt x="31" y="35"/>
                    <a:pt x="30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2" y="37"/>
                    <a:pt x="32" y="38"/>
                    <a:pt x="32" y="39"/>
                  </a:cubicBezTo>
                  <a:cubicBezTo>
                    <a:pt x="31" y="40"/>
                    <a:pt x="30" y="40"/>
                    <a:pt x="28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6" y="40"/>
                    <a:pt x="26" y="41"/>
                    <a:pt x="25" y="41"/>
                  </a:cubicBezTo>
                  <a:cubicBezTo>
                    <a:pt x="25" y="41"/>
                    <a:pt x="24" y="41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1"/>
                    <a:pt x="21" y="41"/>
                    <a:pt x="21" y="41"/>
                  </a:cubicBezTo>
                  <a:cubicBezTo>
                    <a:pt x="20" y="41"/>
                    <a:pt x="20" y="42"/>
                    <a:pt x="19" y="41"/>
                  </a:cubicBezTo>
                  <a:cubicBezTo>
                    <a:pt x="19" y="42"/>
                    <a:pt x="18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ubicBezTo>
                    <a:pt x="15" y="41"/>
                    <a:pt x="15" y="40"/>
                    <a:pt x="15" y="41"/>
                  </a:cubicBezTo>
                  <a:cubicBezTo>
                    <a:pt x="13" y="40"/>
                    <a:pt x="12" y="38"/>
                    <a:pt x="12" y="37"/>
                  </a:cubicBezTo>
                  <a:cubicBezTo>
                    <a:pt x="11" y="37"/>
                    <a:pt x="11" y="36"/>
                    <a:pt x="11" y="35"/>
                  </a:cubicBezTo>
                  <a:cubicBezTo>
                    <a:pt x="10" y="34"/>
                    <a:pt x="10" y="34"/>
                    <a:pt x="10" y="33"/>
                  </a:cubicBezTo>
                  <a:cubicBezTo>
                    <a:pt x="9" y="33"/>
                    <a:pt x="10" y="33"/>
                    <a:pt x="10" y="33"/>
                  </a:cubicBezTo>
                  <a:cubicBezTo>
                    <a:pt x="10" y="33"/>
                    <a:pt x="9" y="33"/>
                    <a:pt x="9" y="33"/>
                  </a:cubicBezTo>
                  <a:cubicBezTo>
                    <a:pt x="9" y="32"/>
                    <a:pt x="10" y="32"/>
                    <a:pt x="10" y="32"/>
                  </a:cubicBezTo>
                  <a:cubicBezTo>
                    <a:pt x="9" y="32"/>
                    <a:pt x="9" y="31"/>
                    <a:pt x="9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2"/>
                  </a:cubicBezTo>
                  <a:cubicBezTo>
                    <a:pt x="11" y="32"/>
                    <a:pt x="12" y="32"/>
                    <a:pt x="12" y="33"/>
                  </a:cubicBezTo>
                  <a:cubicBezTo>
                    <a:pt x="13" y="34"/>
                    <a:pt x="14" y="36"/>
                    <a:pt x="16" y="37"/>
                  </a:cubicBezTo>
                  <a:cubicBezTo>
                    <a:pt x="16" y="37"/>
                    <a:pt x="17" y="37"/>
                    <a:pt x="17" y="37"/>
                  </a:cubicBezTo>
                  <a:cubicBezTo>
                    <a:pt x="18" y="37"/>
                    <a:pt x="19" y="37"/>
                    <a:pt x="20" y="37"/>
                  </a:cubicBezTo>
                  <a:cubicBezTo>
                    <a:pt x="21" y="38"/>
                    <a:pt x="21" y="37"/>
                    <a:pt x="22" y="37"/>
                  </a:cubicBezTo>
                  <a:cubicBezTo>
                    <a:pt x="22" y="37"/>
                    <a:pt x="23" y="38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4" y="37"/>
                    <a:pt x="25" y="37"/>
                    <a:pt x="26" y="37"/>
                  </a:cubicBezTo>
                  <a:cubicBezTo>
                    <a:pt x="25" y="36"/>
                    <a:pt x="26" y="35"/>
                    <a:pt x="25" y="35"/>
                  </a:cubicBezTo>
                  <a:cubicBezTo>
                    <a:pt x="25" y="34"/>
                    <a:pt x="24" y="34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2"/>
                    <a:pt x="23" y="32"/>
                  </a:cubicBezTo>
                  <a:cubicBezTo>
                    <a:pt x="23" y="32"/>
                    <a:pt x="23" y="32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2" y="30"/>
                    <a:pt x="22" y="30"/>
                  </a:cubicBezTo>
                  <a:cubicBezTo>
                    <a:pt x="22" y="30"/>
                    <a:pt x="22" y="30"/>
                    <a:pt x="23" y="30"/>
                  </a:cubicBezTo>
                  <a:cubicBezTo>
                    <a:pt x="23" y="29"/>
                    <a:pt x="22" y="29"/>
                    <a:pt x="22" y="29"/>
                  </a:cubicBezTo>
                  <a:cubicBezTo>
                    <a:pt x="22" y="29"/>
                    <a:pt x="22" y="29"/>
                    <a:pt x="21" y="29"/>
                  </a:cubicBezTo>
                  <a:cubicBezTo>
                    <a:pt x="21" y="28"/>
                    <a:pt x="21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8" y="28"/>
                  </a:cubicBezTo>
                  <a:cubicBezTo>
                    <a:pt x="18" y="29"/>
                    <a:pt x="18" y="30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9" y="32"/>
                    <a:pt x="20" y="33"/>
                  </a:cubicBezTo>
                  <a:cubicBezTo>
                    <a:pt x="20" y="33"/>
                    <a:pt x="19" y="34"/>
                    <a:pt x="19" y="34"/>
                  </a:cubicBezTo>
                  <a:cubicBezTo>
                    <a:pt x="19" y="34"/>
                    <a:pt x="19" y="35"/>
                    <a:pt x="18" y="35"/>
                  </a:cubicBezTo>
                  <a:cubicBezTo>
                    <a:pt x="18" y="34"/>
                    <a:pt x="18" y="35"/>
                    <a:pt x="18" y="35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2"/>
                    <a:pt x="17" y="31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0"/>
                    <a:pt x="16" y="29"/>
                    <a:pt x="16" y="28"/>
                  </a:cubicBezTo>
                  <a:cubicBezTo>
                    <a:pt x="16" y="28"/>
                    <a:pt x="17" y="28"/>
                    <a:pt x="17" y="27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7"/>
                    <a:pt x="19" y="26"/>
                    <a:pt x="20" y="27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2" y="27"/>
                    <a:pt x="22" y="27"/>
                    <a:pt x="22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5"/>
            <p:cNvSpPr>
              <a:spLocks noEditPoints="1"/>
            </p:cNvSpPr>
            <p:nvPr/>
          </p:nvSpPr>
          <p:spPr bwMode="auto">
            <a:xfrm>
              <a:off x="5268" y="4115"/>
              <a:ext cx="98" cy="115"/>
            </a:xfrm>
            <a:custGeom>
              <a:avLst/>
              <a:gdLst>
                <a:gd name="T0" fmla="*/ 35 w 38"/>
                <a:gd name="T1" fmla="*/ 4 h 43"/>
                <a:gd name="T2" fmla="*/ 38 w 38"/>
                <a:gd name="T3" fmla="*/ 8 h 43"/>
                <a:gd name="T4" fmla="*/ 36 w 38"/>
                <a:gd name="T5" fmla="*/ 15 h 43"/>
                <a:gd name="T6" fmla="*/ 36 w 38"/>
                <a:gd name="T7" fmla="*/ 19 h 43"/>
                <a:gd name="T8" fmla="*/ 36 w 38"/>
                <a:gd name="T9" fmla="*/ 31 h 43"/>
                <a:gd name="T10" fmla="*/ 37 w 38"/>
                <a:gd name="T11" fmla="*/ 33 h 43"/>
                <a:gd name="T12" fmla="*/ 34 w 38"/>
                <a:gd name="T13" fmla="*/ 42 h 43"/>
                <a:gd name="T14" fmla="*/ 33 w 38"/>
                <a:gd name="T15" fmla="*/ 40 h 43"/>
                <a:gd name="T16" fmla="*/ 32 w 38"/>
                <a:gd name="T17" fmla="*/ 37 h 43"/>
                <a:gd name="T18" fmla="*/ 32 w 38"/>
                <a:gd name="T19" fmla="*/ 36 h 43"/>
                <a:gd name="T20" fmla="*/ 32 w 38"/>
                <a:gd name="T21" fmla="*/ 35 h 43"/>
                <a:gd name="T22" fmla="*/ 32 w 38"/>
                <a:gd name="T23" fmla="*/ 35 h 43"/>
                <a:gd name="T24" fmla="*/ 33 w 38"/>
                <a:gd name="T25" fmla="*/ 21 h 43"/>
                <a:gd name="T26" fmla="*/ 32 w 38"/>
                <a:gd name="T27" fmla="*/ 5 h 43"/>
                <a:gd name="T28" fmla="*/ 25 w 38"/>
                <a:gd name="T29" fmla="*/ 3 h 43"/>
                <a:gd name="T30" fmla="*/ 17 w 38"/>
                <a:gd name="T31" fmla="*/ 4 h 43"/>
                <a:gd name="T32" fmla="*/ 14 w 38"/>
                <a:gd name="T33" fmla="*/ 5 h 43"/>
                <a:gd name="T34" fmla="*/ 18 w 38"/>
                <a:gd name="T35" fmla="*/ 0 h 43"/>
                <a:gd name="T36" fmla="*/ 28 w 38"/>
                <a:gd name="T37" fmla="*/ 0 h 43"/>
                <a:gd name="T38" fmla="*/ 17 w 38"/>
                <a:gd name="T39" fmla="*/ 14 h 43"/>
                <a:gd name="T40" fmla="*/ 17 w 38"/>
                <a:gd name="T41" fmla="*/ 19 h 43"/>
                <a:gd name="T42" fmla="*/ 21 w 38"/>
                <a:gd name="T43" fmla="*/ 21 h 43"/>
                <a:gd name="T44" fmla="*/ 23 w 38"/>
                <a:gd name="T45" fmla="*/ 24 h 43"/>
                <a:gd name="T46" fmla="*/ 19 w 38"/>
                <a:gd name="T47" fmla="*/ 26 h 43"/>
                <a:gd name="T48" fmla="*/ 15 w 38"/>
                <a:gd name="T49" fmla="*/ 27 h 43"/>
                <a:gd name="T50" fmla="*/ 10 w 38"/>
                <a:gd name="T51" fmla="*/ 26 h 43"/>
                <a:gd name="T52" fmla="*/ 10 w 38"/>
                <a:gd name="T53" fmla="*/ 21 h 43"/>
                <a:gd name="T54" fmla="*/ 10 w 38"/>
                <a:gd name="T55" fmla="*/ 19 h 43"/>
                <a:gd name="T56" fmla="*/ 8 w 38"/>
                <a:gd name="T57" fmla="*/ 17 h 43"/>
                <a:gd name="T58" fmla="*/ 15 w 38"/>
                <a:gd name="T59" fmla="*/ 14 h 43"/>
                <a:gd name="T60" fmla="*/ 12 w 38"/>
                <a:gd name="T61" fmla="*/ 11 h 43"/>
                <a:gd name="T62" fmla="*/ 5 w 38"/>
                <a:gd name="T63" fmla="*/ 10 h 43"/>
                <a:gd name="T64" fmla="*/ 6 w 38"/>
                <a:gd name="T65" fmla="*/ 19 h 43"/>
                <a:gd name="T66" fmla="*/ 4 w 38"/>
                <a:gd name="T67" fmla="*/ 24 h 43"/>
                <a:gd name="T68" fmla="*/ 4 w 38"/>
                <a:gd name="T69" fmla="*/ 30 h 43"/>
                <a:gd name="T70" fmla="*/ 5 w 38"/>
                <a:gd name="T71" fmla="*/ 35 h 43"/>
                <a:gd name="T72" fmla="*/ 4 w 38"/>
                <a:gd name="T73" fmla="*/ 36 h 43"/>
                <a:gd name="T74" fmla="*/ 0 w 38"/>
                <a:gd name="T75" fmla="*/ 30 h 43"/>
                <a:gd name="T76" fmla="*/ 0 w 38"/>
                <a:gd name="T77" fmla="*/ 28 h 43"/>
                <a:gd name="T78" fmla="*/ 3 w 38"/>
                <a:gd name="T79" fmla="*/ 10 h 43"/>
                <a:gd name="T80" fmla="*/ 23 w 38"/>
                <a:gd name="T81" fmla="*/ 14 h 43"/>
                <a:gd name="T82" fmla="*/ 26 w 38"/>
                <a:gd name="T83" fmla="*/ 18 h 43"/>
                <a:gd name="T84" fmla="*/ 22 w 38"/>
                <a:gd name="T85" fmla="*/ 13 h 43"/>
                <a:gd name="T86" fmla="*/ 24 w 38"/>
                <a:gd name="T87" fmla="*/ 31 h 43"/>
                <a:gd name="T88" fmla="*/ 21 w 38"/>
                <a:gd name="T89" fmla="*/ 34 h 43"/>
                <a:gd name="T90" fmla="*/ 16 w 38"/>
                <a:gd name="T91" fmla="*/ 34 h 43"/>
                <a:gd name="T92" fmla="*/ 9 w 38"/>
                <a:gd name="T93" fmla="*/ 34 h 43"/>
                <a:gd name="T94" fmla="*/ 9 w 38"/>
                <a:gd name="T95" fmla="*/ 32 h 43"/>
                <a:gd name="T96" fmla="*/ 22 w 38"/>
                <a:gd name="T97" fmla="*/ 3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" h="43">
                  <a:moveTo>
                    <a:pt x="28" y="0"/>
                  </a:moveTo>
                  <a:cubicBezTo>
                    <a:pt x="30" y="0"/>
                    <a:pt x="31" y="1"/>
                    <a:pt x="32" y="2"/>
                  </a:cubicBezTo>
                  <a:cubicBezTo>
                    <a:pt x="34" y="2"/>
                    <a:pt x="34" y="3"/>
                    <a:pt x="35" y="4"/>
                  </a:cubicBezTo>
                  <a:cubicBezTo>
                    <a:pt x="35" y="4"/>
                    <a:pt x="35" y="5"/>
                    <a:pt x="36" y="5"/>
                  </a:cubicBezTo>
                  <a:cubicBezTo>
                    <a:pt x="36" y="6"/>
                    <a:pt x="36" y="7"/>
                    <a:pt x="37" y="7"/>
                  </a:cubicBezTo>
                  <a:cubicBezTo>
                    <a:pt x="37" y="8"/>
                    <a:pt x="38" y="8"/>
                    <a:pt x="38" y="8"/>
                  </a:cubicBezTo>
                  <a:cubicBezTo>
                    <a:pt x="37" y="9"/>
                    <a:pt x="38" y="10"/>
                    <a:pt x="37" y="11"/>
                  </a:cubicBezTo>
                  <a:cubicBezTo>
                    <a:pt x="37" y="12"/>
                    <a:pt x="37" y="12"/>
                    <a:pt x="36" y="13"/>
                  </a:cubicBezTo>
                  <a:cubicBezTo>
                    <a:pt x="37" y="14"/>
                    <a:pt x="36" y="15"/>
                    <a:pt x="36" y="15"/>
                  </a:cubicBezTo>
                  <a:cubicBezTo>
                    <a:pt x="36" y="15"/>
                    <a:pt x="36" y="16"/>
                    <a:pt x="36" y="16"/>
                  </a:cubicBezTo>
                  <a:cubicBezTo>
                    <a:pt x="36" y="16"/>
                    <a:pt x="36" y="17"/>
                    <a:pt x="36" y="17"/>
                  </a:cubicBezTo>
                  <a:cubicBezTo>
                    <a:pt x="36" y="18"/>
                    <a:pt x="36" y="18"/>
                    <a:pt x="36" y="19"/>
                  </a:cubicBezTo>
                  <a:cubicBezTo>
                    <a:pt x="36" y="20"/>
                    <a:pt x="35" y="21"/>
                    <a:pt x="36" y="21"/>
                  </a:cubicBezTo>
                  <a:cubicBezTo>
                    <a:pt x="36" y="22"/>
                    <a:pt x="35" y="22"/>
                    <a:pt x="36" y="23"/>
                  </a:cubicBezTo>
                  <a:cubicBezTo>
                    <a:pt x="35" y="26"/>
                    <a:pt x="37" y="28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2"/>
                    <a:pt x="36" y="32"/>
                    <a:pt x="36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6"/>
                    <a:pt x="37" y="38"/>
                    <a:pt x="37" y="41"/>
                  </a:cubicBezTo>
                  <a:cubicBezTo>
                    <a:pt x="36" y="42"/>
                    <a:pt x="35" y="43"/>
                    <a:pt x="34" y="42"/>
                  </a:cubicBezTo>
                  <a:cubicBezTo>
                    <a:pt x="33" y="42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2" y="39"/>
                    <a:pt x="32" y="39"/>
                    <a:pt x="32" y="38"/>
                  </a:cubicBezTo>
                  <a:cubicBezTo>
                    <a:pt x="32" y="38"/>
                    <a:pt x="33" y="38"/>
                    <a:pt x="33" y="38"/>
                  </a:cubicBezTo>
                  <a:cubicBezTo>
                    <a:pt x="32" y="38"/>
                    <a:pt x="32" y="38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6"/>
                    <a:pt x="32" y="36"/>
                  </a:cubicBezTo>
                  <a:cubicBezTo>
                    <a:pt x="32" y="36"/>
                    <a:pt x="32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0"/>
                    <a:pt x="32" y="26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16"/>
                    <a:pt x="33" y="11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3" y="5"/>
                    <a:pt x="32" y="6"/>
                    <a:pt x="32" y="5"/>
                  </a:cubicBezTo>
                  <a:cubicBezTo>
                    <a:pt x="31" y="4"/>
                    <a:pt x="30" y="3"/>
                    <a:pt x="29" y="3"/>
                  </a:cubicBezTo>
                  <a:cubicBezTo>
                    <a:pt x="28" y="3"/>
                    <a:pt x="27" y="3"/>
                    <a:pt x="26" y="3"/>
                  </a:cubicBezTo>
                  <a:cubicBezTo>
                    <a:pt x="25" y="2"/>
                    <a:pt x="25" y="3"/>
                    <a:pt x="25" y="3"/>
                  </a:cubicBezTo>
                  <a:cubicBezTo>
                    <a:pt x="23" y="3"/>
                    <a:pt x="22" y="3"/>
                    <a:pt x="21" y="3"/>
                  </a:cubicBezTo>
                  <a:cubicBezTo>
                    <a:pt x="20" y="3"/>
                    <a:pt x="19" y="3"/>
                    <a:pt x="19" y="4"/>
                  </a:cubicBezTo>
                  <a:cubicBezTo>
                    <a:pt x="18" y="4"/>
                    <a:pt x="18" y="4"/>
                    <a:pt x="17" y="4"/>
                  </a:cubicBezTo>
                  <a:cubicBezTo>
                    <a:pt x="17" y="4"/>
                    <a:pt x="16" y="4"/>
                    <a:pt x="16" y="4"/>
                  </a:cubicBezTo>
                  <a:cubicBezTo>
                    <a:pt x="16" y="5"/>
                    <a:pt x="15" y="4"/>
                    <a:pt x="15" y="5"/>
                  </a:cubicBezTo>
                  <a:cubicBezTo>
                    <a:pt x="15" y="4"/>
                    <a:pt x="14" y="5"/>
                    <a:pt x="14" y="5"/>
                  </a:cubicBezTo>
                  <a:cubicBezTo>
                    <a:pt x="13" y="5"/>
                    <a:pt x="12" y="5"/>
                    <a:pt x="11" y="4"/>
                  </a:cubicBezTo>
                  <a:cubicBezTo>
                    <a:pt x="11" y="3"/>
                    <a:pt x="13" y="3"/>
                    <a:pt x="13" y="2"/>
                  </a:cubicBezTo>
                  <a:cubicBezTo>
                    <a:pt x="15" y="2"/>
                    <a:pt x="17" y="1"/>
                    <a:pt x="18" y="0"/>
                  </a:cubicBezTo>
                  <a:cubicBezTo>
                    <a:pt x="19" y="0"/>
                    <a:pt x="21" y="0"/>
                    <a:pt x="22" y="0"/>
                  </a:cubicBezTo>
                  <a:cubicBezTo>
                    <a:pt x="24" y="0"/>
                    <a:pt x="25" y="0"/>
                    <a:pt x="27" y="0"/>
                  </a:cubicBezTo>
                  <a:cubicBezTo>
                    <a:pt x="27" y="0"/>
                    <a:pt x="28" y="0"/>
                    <a:pt x="28" y="0"/>
                  </a:cubicBezTo>
                  <a:close/>
                  <a:moveTo>
                    <a:pt x="17" y="10"/>
                  </a:moveTo>
                  <a:cubicBezTo>
                    <a:pt x="18" y="11"/>
                    <a:pt x="17" y="13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8" y="15"/>
                    <a:pt x="18" y="15"/>
                    <a:pt x="19" y="15"/>
                  </a:cubicBezTo>
                  <a:cubicBezTo>
                    <a:pt x="19" y="16"/>
                    <a:pt x="21" y="16"/>
                    <a:pt x="20" y="17"/>
                  </a:cubicBezTo>
                  <a:cubicBezTo>
                    <a:pt x="20" y="18"/>
                    <a:pt x="18" y="19"/>
                    <a:pt x="17" y="19"/>
                  </a:cubicBezTo>
                  <a:cubicBezTo>
                    <a:pt x="17" y="20"/>
                    <a:pt x="16" y="20"/>
                    <a:pt x="17" y="21"/>
                  </a:cubicBezTo>
                  <a:cubicBezTo>
                    <a:pt x="18" y="21"/>
                    <a:pt x="19" y="21"/>
                    <a:pt x="20" y="21"/>
                  </a:cubicBezTo>
                  <a:cubicBezTo>
                    <a:pt x="20" y="21"/>
                    <a:pt x="21" y="20"/>
                    <a:pt x="21" y="21"/>
                  </a:cubicBezTo>
                  <a:cubicBezTo>
                    <a:pt x="22" y="21"/>
                    <a:pt x="22" y="21"/>
                    <a:pt x="22" y="22"/>
                  </a:cubicBezTo>
                  <a:cubicBezTo>
                    <a:pt x="22" y="22"/>
                    <a:pt x="23" y="22"/>
                    <a:pt x="22" y="23"/>
                  </a:cubicBezTo>
                  <a:cubicBezTo>
                    <a:pt x="22" y="23"/>
                    <a:pt x="23" y="23"/>
                    <a:pt x="23" y="24"/>
                  </a:cubicBezTo>
                  <a:cubicBezTo>
                    <a:pt x="23" y="25"/>
                    <a:pt x="22" y="25"/>
                    <a:pt x="21" y="25"/>
                  </a:cubicBezTo>
                  <a:cubicBezTo>
                    <a:pt x="21" y="25"/>
                    <a:pt x="20" y="25"/>
                    <a:pt x="20" y="25"/>
                  </a:cubicBezTo>
                  <a:cubicBezTo>
                    <a:pt x="20" y="26"/>
                    <a:pt x="19" y="25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8" y="26"/>
                    <a:pt x="17" y="26"/>
                  </a:cubicBezTo>
                  <a:cubicBezTo>
                    <a:pt x="17" y="27"/>
                    <a:pt x="16" y="26"/>
                    <a:pt x="15" y="27"/>
                  </a:cubicBezTo>
                  <a:cubicBezTo>
                    <a:pt x="15" y="26"/>
                    <a:pt x="15" y="27"/>
                    <a:pt x="14" y="27"/>
                  </a:cubicBezTo>
                  <a:cubicBezTo>
                    <a:pt x="14" y="27"/>
                    <a:pt x="13" y="27"/>
                    <a:pt x="13" y="27"/>
                  </a:cubicBezTo>
                  <a:cubicBezTo>
                    <a:pt x="12" y="27"/>
                    <a:pt x="11" y="27"/>
                    <a:pt x="10" y="26"/>
                  </a:cubicBezTo>
                  <a:cubicBezTo>
                    <a:pt x="10" y="26"/>
                    <a:pt x="10" y="25"/>
                    <a:pt x="10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0" y="22"/>
                    <a:pt x="9" y="21"/>
                    <a:pt x="10" y="21"/>
                  </a:cubicBezTo>
                  <a:cubicBezTo>
                    <a:pt x="9" y="20"/>
                    <a:pt x="11" y="20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9" y="19"/>
                    <a:pt x="9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3" y="15"/>
                    <a:pt x="15" y="15"/>
                    <a:pt x="15" y="14"/>
                  </a:cubicBezTo>
                  <a:cubicBezTo>
                    <a:pt x="15" y="13"/>
                    <a:pt x="15" y="12"/>
                    <a:pt x="15" y="12"/>
                  </a:cubicBezTo>
                  <a:cubicBezTo>
                    <a:pt x="14" y="13"/>
                    <a:pt x="13" y="12"/>
                    <a:pt x="12" y="12"/>
                  </a:cubicBezTo>
                  <a:cubicBezTo>
                    <a:pt x="13" y="11"/>
                    <a:pt x="12" y="11"/>
                    <a:pt x="12" y="11"/>
                  </a:cubicBezTo>
                  <a:cubicBezTo>
                    <a:pt x="13" y="10"/>
                    <a:pt x="15" y="9"/>
                    <a:pt x="16" y="10"/>
                  </a:cubicBezTo>
                  <a:lnTo>
                    <a:pt x="17" y="10"/>
                  </a:lnTo>
                  <a:close/>
                  <a:moveTo>
                    <a:pt x="5" y="10"/>
                  </a:moveTo>
                  <a:cubicBezTo>
                    <a:pt x="5" y="11"/>
                    <a:pt x="6" y="12"/>
                    <a:pt x="6" y="12"/>
                  </a:cubicBezTo>
                  <a:cubicBezTo>
                    <a:pt x="6" y="13"/>
                    <a:pt x="6" y="14"/>
                    <a:pt x="6" y="15"/>
                  </a:cubicBezTo>
                  <a:cubicBezTo>
                    <a:pt x="6" y="16"/>
                    <a:pt x="6" y="17"/>
                    <a:pt x="6" y="19"/>
                  </a:cubicBezTo>
                  <a:cubicBezTo>
                    <a:pt x="6" y="20"/>
                    <a:pt x="5" y="20"/>
                    <a:pt x="5" y="21"/>
                  </a:cubicBezTo>
                  <a:cubicBezTo>
                    <a:pt x="5" y="22"/>
                    <a:pt x="5" y="22"/>
                    <a:pt x="4" y="22"/>
                  </a:cubicBezTo>
                  <a:cubicBezTo>
                    <a:pt x="5" y="23"/>
                    <a:pt x="5" y="24"/>
                    <a:pt x="4" y="24"/>
                  </a:cubicBezTo>
                  <a:cubicBezTo>
                    <a:pt x="5" y="25"/>
                    <a:pt x="4" y="25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8"/>
                    <a:pt x="5" y="28"/>
                    <a:pt x="4" y="30"/>
                  </a:cubicBezTo>
                  <a:cubicBezTo>
                    <a:pt x="5" y="31"/>
                    <a:pt x="5" y="31"/>
                    <a:pt x="5" y="32"/>
                  </a:cubicBezTo>
                  <a:cubicBezTo>
                    <a:pt x="5" y="32"/>
                    <a:pt x="5" y="33"/>
                    <a:pt x="6" y="34"/>
                  </a:cubicBezTo>
                  <a:cubicBezTo>
                    <a:pt x="6" y="35"/>
                    <a:pt x="5" y="35"/>
                    <a:pt x="5" y="35"/>
                  </a:cubicBezTo>
                  <a:cubicBezTo>
                    <a:pt x="5" y="35"/>
                    <a:pt x="5" y="35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4" y="36"/>
                    <a:pt x="4" y="36"/>
                  </a:cubicBezTo>
                  <a:cubicBezTo>
                    <a:pt x="3" y="35"/>
                    <a:pt x="2" y="35"/>
                    <a:pt x="2" y="34"/>
                  </a:cubicBezTo>
                  <a:cubicBezTo>
                    <a:pt x="1" y="33"/>
                    <a:pt x="2" y="32"/>
                    <a:pt x="1" y="31"/>
                  </a:cubicBezTo>
                  <a:cubicBezTo>
                    <a:pt x="1" y="30"/>
                    <a:pt x="0" y="30"/>
                    <a:pt x="0" y="30"/>
                  </a:cubicBezTo>
                  <a:cubicBezTo>
                    <a:pt x="0" y="29"/>
                    <a:pt x="1" y="29"/>
                    <a:pt x="1" y="29"/>
                  </a:cubicBezTo>
                  <a:cubicBezTo>
                    <a:pt x="0" y="29"/>
                    <a:pt x="1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4"/>
                    <a:pt x="0" y="22"/>
                    <a:pt x="1" y="19"/>
                  </a:cubicBezTo>
                  <a:cubicBezTo>
                    <a:pt x="1" y="19"/>
                    <a:pt x="1" y="19"/>
                    <a:pt x="1" y="18"/>
                  </a:cubicBezTo>
                  <a:cubicBezTo>
                    <a:pt x="1" y="15"/>
                    <a:pt x="3" y="13"/>
                    <a:pt x="3" y="10"/>
                  </a:cubicBezTo>
                  <a:cubicBezTo>
                    <a:pt x="3" y="10"/>
                    <a:pt x="3" y="9"/>
                    <a:pt x="4" y="9"/>
                  </a:cubicBezTo>
                  <a:cubicBezTo>
                    <a:pt x="4" y="9"/>
                    <a:pt x="5" y="10"/>
                    <a:pt x="5" y="10"/>
                  </a:cubicBezTo>
                  <a:close/>
                  <a:moveTo>
                    <a:pt x="23" y="14"/>
                  </a:moveTo>
                  <a:cubicBezTo>
                    <a:pt x="23" y="13"/>
                    <a:pt x="23" y="14"/>
                    <a:pt x="23" y="14"/>
                  </a:cubicBezTo>
                  <a:cubicBezTo>
                    <a:pt x="25" y="14"/>
                    <a:pt x="27" y="15"/>
                    <a:pt x="27" y="16"/>
                  </a:cubicBezTo>
                  <a:cubicBezTo>
                    <a:pt x="27" y="17"/>
                    <a:pt x="26" y="17"/>
                    <a:pt x="26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3" y="16"/>
                    <a:pt x="22" y="15"/>
                    <a:pt x="21" y="14"/>
                  </a:cubicBezTo>
                  <a:cubicBezTo>
                    <a:pt x="21" y="13"/>
                    <a:pt x="22" y="13"/>
                    <a:pt x="22" y="13"/>
                  </a:cubicBezTo>
                  <a:lnTo>
                    <a:pt x="23" y="14"/>
                  </a:lnTo>
                  <a:close/>
                  <a:moveTo>
                    <a:pt x="22" y="31"/>
                  </a:moveTo>
                  <a:cubicBezTo>
                    <a:pt x="23" y="31"/>
                    <a:pt x="24" y="30"/>
                    <a:pt x="24" y="31"/>
                  </a:cubicBezTo>
                  <a:cubicBezTo>
                    <a:pt x="24" y="31"/>
                    <a:pt x="24" y="32"/>
                    <a:pt x="24" y="32"/>
                  </a:cubicBezTo>
                  <a:cubicBezTo>
                    <a:pt x="23" y="32"/>
                    <a:pt x="24" y="33"/>
                    <a:pt x="23" y="33"/>
                  </a:cubicBezTo>
                  <a:cubicBezTo>
                    <a:pt x="23" y="34"/>
                    <a:pt x="22" y="34"/>
                    <a:pt x="21" y="34"/>
                  </a:cubicBezTo>
                  <a:cubicBezTo>
                    <a:pt x="21" y="34"/>
                    <a:pt x="21" y="34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8" y="34"/>
                    <a:pt x="17" y="33"/>
                    <a:pt x="16" y="34"/>
                  </a:cubicBezTo>
                  <a:cubicBezTo>
                    <a:pt x="16" y="34"/>
                    <a:pt x="15" y="34"/>
                    <a:pt x="14" y="34"/>
                  </a:cubicBezTo>
                  <a:cubicBezTo>
                    <a:pt x="13" y="35"/>
                    <a:pt x="12" y="35"/>
                    <a:pt x="11" y="34"/>
                  </a:cubicBezTo>
                  <a:cubicBezTo>
                    <a:pt x="10" y="34"/>
                    <a:pt x="10" y="34"/>
                    <a:pt x="9" y="34"/>
                  </a:cubicBezTo>
                  <a:cubicBezTo>
                    <a:pt x="9" y="34"/>
                    <a:pt x="9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2"/>
                    <a:pt x="9" y="32"/>
                    <a:pt x="9" y="32"/>
                  </a:cubicBezTo>
                  <a:cubicBezTo>
                    <a:pt x="10" y="31"/>
                    <a:pt x="11" y="31"/>
                    <a:pt x="12" y="31"/>
                  </a:cubicBezTo>
                  <a:cubicBezTo>
                    <a:pt x="15" y="31"/>
                    <a:pt x="17" y="30"/>
                    <a:pt x="20" y="30"/>
                  </a:cubicBezTo>
                  <a:cubicBezTo>
                    <a:pt x="20" y="31"/>
                    <a:pt x="22" y="31"/>
                    <a:pt x="2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16"/>
            <p:cNvSpPr>
              <a:spLocks noEditPoints="1"/>
            </p:cNvSpPr>
            <p:nvPr/>
          </p:nvSpPr>
          <p:spPr bwMode="auto">
            <a:xfrm>
              <a:off x="5537" y="4091"/>
              <a:ext cx="202" cy="222"/>
            </a:xfrm>
            <a:custGeom>
              <a:avLst/>
              <a:gdLst>
                <a:gd name="T0" fmla="*/ 43 w 78"/>
                <a:gd name="T1" fmla="*/ 32 h 83"/>
                <a:gd name="T2" fmla="*/ 45 w 78"/>
                <a:gd name="T3" fmla="*/ 40 h 83"/>
                <a:gd name="T4" fmla="*/ 62 w 78"/>
                <a:gd name="T5" fmla="*/ 67 h 83"/>
                <a:gd name="T6" fmla="*/ 69 w 78"/>
                <a:gd name="T7" fmla="*/ 67 h 83"/>
                <a:gd name="T8" fmla="*/ 71 w 78"/>
                <a:gd name="T9" fmla="*/ 66 h 83"/>
                <a:gd name="T10" fmla="*/ 73 w 78"/>
                <a:gd name="T11" fmla="*/ 62 h 83"/>
                <a:gd name="T12" fmla="*/ 75 w 78"/>
                <a:gd name="T13" fmla="*/ 66 h 83"/>
                <a:gd name="T14" fmla="*/ 76 w 78"/>
                <a:gd name="T15" fmla="*/ 68 h 83"/>
                <a:gd name="T16" fmla="*/ 77 w 78"/>
                <a:gd name="T17" fmla="*/ 72 h 83"/>
                <a:gd name="T18" fmla="*/ 78 w 78"/>
                <a:gd name="T19" fmla="*/ 74 h 83"/>
                <a:gd name="T20" fmla="*/ 78 w 78"/>
                <a:gd name="T21" fmla="*/ 79 h 83"/>
                <a:gd name="T22" fmla="*/ 59 w 78"/>
                <a:gd name="T23" fmla="*/ 76 h 83"/>
                <a:gd name="T24" fmla="*/ 35 w 78"/>
                <a:gd name="T25" fmla="*/ 53 h 83"/>
                <a:gd name="T26" fmla="*/ 19 w 78"/>
                <a:gd name="T27" fmla="*/ 66 h 83"/>
                <a:gd name="T28" fmla="*/ 5 w 78"/>
                <a:gd name="T29" fmla="*/ 73 h 83"/>
                <a:gd name="T30" fmla="*/ 0 w 78"/>
                <a:gd name="T31" fmla="*/ 63 h 83"/>
                <a:gd name="T32" fmla="*/ 2 w 78"/>
                <a:gd name="T33" fmla="*/ 53 h 83"/>
                <a:gd name="T34" fmla="*/ 3 w 78"/>
                <a:gd name="T35" fmla="*/ 38 h 83"/>
                <a:gd name="T36" fmla="*/ 2 w 78"/>
                <a:gd name="T37" fmla="*/ 33 h 83"/>
                <a:gd name="T38" fmla="*/ 5 w 78"/>
                <a:gd name="T39" fmla="*/ 17 h 83"/>
                <a:gd name="T40" fmla="*/ 10 w 78"/>
                <a:gd name="T41" fmla="*/ 14 h 83"/>
                <a:gd name="T42" fmla="*/ 11 w 78"/>
                <a:gd name="T43" fmla="*/ 35 h 83"/>
                <a:gd name="T44" fmla="*/ 24 w 78"/>
                <a:gd name="T45" fmla="*/ 31 h 83"/>
                <a:gd name="T46" fmla="*/ 18 w 78"/>
                <a:gd name="T47" fmla="*/ 22 h 83"/>
                <a:gd name="T48" fmla="*/ 29 w 78"/>
                <a:gd name="T49" fmla="*/ 15 h 83"/>
                <a:gd name="T50" fmla="*/ 26 w 78"/>
                <a:gd name="T51" fmla="*/ 12 h 83"/>
                <a:gd name="T52" fmla="*/ 15 w 78"/>
                <a:gd name="T53" fmla="*/ 12 h 83"/>
                <a:gd name="T54" fmla="*/ 26 w 78"/>
                <a:gd name="T55" fmla="*/ 4 h 83"/>
                <a:gd name="T56" fmla="*/ 45 w 78"/>
                <a:gd name="T57" fmla="*/ 0 h 83"/>
                <a:gd name="T58" fmla="*/ 50 w 78"/>
                <a:gd name="T59" fmla="*/ 7 h 83"/>
                <a:gd name="T60" fmla="*/ 47 w 78"/>
                <a:gd name="T61" fmla="*/ 18 h 83"/>
                <a:gd name="T62" fmla="*/ 52 w 78"/>
                <a:gd name="T63" fmla="*/ 23 h 83"/>
                <a:gd name="T64" fmla="*/ 35 w 78"/>
                <a:gd name="T65" fmla="*/ 24 h 83"/>
                <a:gd name="T66" fmla="*/ 74 w 78"/>
                <a:gd name="T67" fmla="*/ 39 h 83"/>
                <a:gd name="T68" fmla="*/ 72 w 78"/>
                <a:gd name="T69" fmla="*/ 33 h 83"/>
                <a:gd name="T70" fmla="*/ 72 w 78"/>
                <a:gd name="T71" fmla="*/ 31 h 83"/>
                <a:gd name="T72" fmla="*/ 71 w 78"/>
                <a:gd name="T73" fmla="*/ 35 h 83"/>
                <a:gd name="T74" fmla="*/ 70 w 78"/>
                <a:gd name="T75" fmla="*/ 46 h 83"/>
                <a:gd name="T76" fmla="*/ 71 w 78"/>
                <a:gd name="T77" fmla="*/ 50 h 83"/>
                <a:gd name="T78" fmla="*/ 69 w 78"/>
                <a:gd name="T79" fmla="*/ 57 h 83"/>
                <a:gd name="T80" fmla="*/ 68 w 78"/>
                <a:gd name="T81" fmla="*/ 50 h 83"/>
                <a:gd name="T82" fmla="*/ 69 w 78"/>
                <a:gd name="T83" fmla="*/ 43 h 83"/>
                <a:gd name="T84" fmla="*/ 70 w 78"/>
                <a:gd name="T85" fmla="*/ 32 h 83"/>
                <a:gd name="T86" fmla="*/ 33 w 78"/>
                <a:gd name="T87" fmla="*/ 42 h 83"/>
                <a:gd name="T88" fmla="*/ 12 w 78"/>
                <a:gd name="T89" fmla="*/ 60 h 83"/>
                <a:gd name="T90" fmla="*/ 9 w 78"/>
                <a:gd name="T91" fmla="*/ 52 h 83"/>
                <a:gd name="T92" fmla="*/ 23 w 78"/>
                <a:gd name="T93" fmla="*/ 43 h 83"/>
                <a:gd name="T94" fmla="*/ 34 w 78"/>
                <a:gd name="T95" fmla="*/ 41 h 83"/>
                <a:gd name="T96" fmla="*/ 74 w 78"/>
                <a:gd name="T97" fmla="*/ 48 h 83"/>
                <a:gd name="T98" fmla="*/ 72 w 78"/>
                <a:gd name="T99" fmla="*/ 53 h 83"/>
                <a:gd name="T100" fmla="*/ 72 w 78"/>
                <a:gd name="T101" fmla="*/ 48 h 83"/>
                <a:gd name="T102" fmla="*/ 73 w 78"/>
                <a:gd name="T103" fmla="*/ 45 h 83"/>
                <a:gd name="T104" fmla="*/ 70 w 78"/>
                <a:gd name="T105" fmla="*/ 54 h 83"/>
                <a:gd name="T106" fmla="*/ 70 w 78"/>
                <a:gd name="T107" fmla="*/ 66 h 83"/>
                <a:gd name="T108" fmla="*/ 72 w 78"/>
                <a:gd name="T109" fmla="*/ 67 h 83"/>
                <a:gd name="T110" fmla="*/ 74 w 78"/>
                <a:gd name="T111" fmla="*/ 69 h 83"/>
                <a:gd name="T112" fmla="*/ 76 w 78"/>
                <a:gd name="T113" fmla="*/ 7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8" h="83">
                  <a:moveTo>
                    <a:pt x="52" y="23"/>
                  </a:moveTo>
                  <a:cubicBezTo>
                    <a:pt x="53" y="26"/>
                    <a:pt x="52" y="27"/>
                    <a:pt x="51" y="28"/>
                  </a:cubicBezTo>
                  <a:cubicBezTo>
                    <a:pt x="51" y="31"/>
                    <a:pt x="48" y="30"/>
                    <a:pt x="46" y="31"/>
                  </a:cubicBezTo>
                  <a:cubicBezTo>
                    <a:pt x="45" y="31"/>
                    <a:pt x="44" y="33"/>
                    <a:pt x="43" y="32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0" y="31"/>
                    <a:pt x="40" y="34"/>
                    <a:pt x="39" y="34"/>
                  </a:cubicBezTo>
                  <a:cubicBezTo>
                    <a:pt x="40" y="36"/>
                    <a:pt x="40" y="38"/>
                    <a:pt x="42" y="39"/>
                  </a:cubicBezTo>
                  <a:cubicBezTo>
                    <a:pt x="43" y="39"/>
                    <a:pt x="44" y="40"/>
                    <a:pt x="45" y="40"/>
                  </a:cubicBezTo>
                  <a:cubicBezTo>
                    <a:pt x="44" y="41"/>
                    <a:pt x="45" y="42"/>
                    <a:pt x="44" y="43"/>
                  </a:cubicBezTo>
                  <a:cubicBezTo>
                    <a:pt x="45" y="45"/>
                    <a:pt x="47" y="47"/>
                    <a:pt x="49" y="49"/>
                  </a:cubicBezTo>
                  <a:cubicBezTo>
                    <a:pt x="50" y="50"/>
                    <a:pt x="49" y="53"/>
                    <a:pt x="51" y="53"/>
                  </a:cubicBezTo>
                  <a:cubicBezTo>
                    <a:pt x="54" y="58"/>
                    <a:pt x="58" y="62"/>
                    <a:pt x="62" y="67"/>
                  </a:cubicBezTo>
                  <a:cubicBezTo>
                    <a:pt x="64" y="69"/>
                    <a:pt x="66" y="71"/>
                    <a:pt x="68" y="72"/>
                  </a:cubicBezTo>
                  <a:cubicBezTo>
                    <a:pt x="69" y="71"/>
                    <a:pt x="69" y="71"/>
                    <a:pt x="69" y="71"/>
                  </a:cubicBezTo>
                  <a:cubicBezTo>
                    <a:pt x="68" y="70"/>
                    <a:pt x="69" y="69"/>
                    <a:pt x="68" y="67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68" y="66"/>
                    <a:pt x="69" y="64"/>
                    <a:pt x="68" y="63"/>
                  </a:cubicBezTo>
                  <a:cubicBezTo>
                    <a:pt x="69" y="60"/>
                    <a:pt x="69" y="60"/>
                    <a:pt x="69" y="60"/>
                  </a:cubicBezTo>
                  <a:cubicBezTo>
                    <a:pt x="69" y="61"/>
                    <a:pt x="70" y="62"/>
                    <a:pt x="71" y="62"/>
                  </a:cubicBezTo>
                  <a:cubicBezTo>
                    <a:pt x="71" y="63"/>
                    <a:pt x="71" y="65"/>
                    <a:pt x="71" y="66"/>
                  </a:cubicBezTo>
                  <a:cubicBezTo>
                    <a:pt x="73" y="66"/>
                    <a:pt x="71" y="64"/>
                    <a:pt x="72" y="63"/>
                  </a:cubicBezTo>
                  <a:cubicBezTo>
                    <a:pt x="72" y="62"/>
                    <a:pt x="70" y="60"/>
                    <a:pt x="72" y="59"/>
                  </a:cubicBezTo>
                  <a:cubicBezTo>
                    <a:pt x="73" y="60"/>
                    <a:pt x="72" y="61"/>
                    <a:pt x="73" y="61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3"/>
                    <a:pt x="73" y="63"/>
                    <a:pt x="73" y="63"/>
                  </a:cubicBezTo>
                  <a:cubicBezTo>
                    <a:pt x="73" y="64"/>
                    <a:pt x="74" y="65"/>
                    <a:pt x="73" y="67"/>
                  </a:cubicBezTo>
                  <a:cubicBezTo>
                    <a:pt x="73" y="67"/>
                    <a:pt x="74" y="67"/>
                    <a:pt x="74" y="68"/>
                  </a:cubicBezTo>
                  <a:cubicBezTo>
                    <a:pt x="75" y="67"/>
                    <a:pt x="75" y="67"/>
                    <a:pt x="75" y="66"/>
                  </a:cubicBezTo>
                  <a:cubicBezTo>
                    <a:pt x="75" y="67"/>
                    <a:pt x="75" y="69"/>
                    <a:pt x="77" y="68"/>
                  </a:cubicBezTo>
                  <a:cubicBezTo>
                    <a:pt x="78" y="68"/>
                    <a:pt x="77" y="69"/>
                    <a:pt x="78" y="69"/>
                  </a:cubicBezTo>
                  <a:cubicBezTo>
                    <a:pt x="78" y="70"/>
                    <a:pt x="77" y="70"/>
                    <a:pt x="77" y="70"/>
                  </a:cubicBezTo>
                  <a:cubicBezTo>
                    <a:pt x="76" y="69"/>
                    <a:pt x="77" y="69"/>
                    <a:pt x="76" y="68"/>
                  </a:cubicBezTo>
                  <a:cubicBezTo>
                    <a:pt x="75" y="69"/>
                    <a:pt x="75" y="70"/>
                    <a:pt x="76" y="71"/>
                  </a:cubicBezTo>
                  <a:cubicBezTo>
                    <a:pt x="76" y="71"/>
                    <a:pt x="76" y="71"/>
                    <a:pt x="76" y="71"/>
                  </a:cubicBezTo>
                  <a:cubicBezTo>
                    <a:pt x="76" y="71"/>
                    <a:pt x="77" y="71"/>
                    <a:pt x="77" y="71"/>
                  </a:cubicBezTo>
                  <a:cubicBezTo>
                    <a:pt x="77" y="71"/>
                    <a:pt x="77" y="72"/>
                    <a:pt x="77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8" y="73"/>
                    <a:pt x="78" y="73"/>
                    <a:pt x="78" y="73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76" y="73"/>
                    <a:pt x="77" y="74"/>
                    <a:pt x="78" y="74"/>
                  </a:cubicBezTo>
                  <a:cubicBezTo>
                    <a:pt x="78" y="74"/>
                    <a:pt x="78" y="74"/>
                    <a:pt x="78" y="74"/>
                  </a:cubicBezTo>
                  <a:cubicBezTo>
                    <a:pt x="78" y="75"/>
                    <a:pt x="77" y="75"/>
                    <a:pt x="77" y="77"/>
                  </a:cubicBezTo>
                  <a:cubicBezTo>
                    <a:pt x="77" y="77"/>
                    <a:pt x="77" y="77"/>
                    <a:pt x="77" y="77"/>
                  </a:cubicBezTo>
                  <a:cubicBezTo>
                    <a:pt x="78" y="77"/>
                    <a:pt x="77" y="78"/>
                    <a:pt x="78" y="79"/>
                  </a:cubicBezTo>
                  <a:cubicBezTo>
                    <a:pt x="78" y="80"/>
                    <a:pt x="77" y="80"/>
                    <a:pt x="78" y="80"/>
                  </a:cubicBezTo>
                  <a:cubicBezTo>
                    <a:pt x="77" y="81"/>
                    <a:pt x="77" y="83"/>
                    <a:pt x="75" y="82"/>
                  </a:cubicBezTo>
                  <a:cubicBezTo>
                    <a:pt x="74" y="83"/>
                    <a:pt x="72" y="82"/>
                    <a:pt x="70" y="82"/>
                  </a:cubicBezTo>
                  <a:cubicBezTo>
                    <a:pt x="66" y="81"/>
                    <a:pt x="63" y="78"/>
                    <a:pt x="59" y="76"/>
                  </a:cubicBezTo>
                  <a:cubicBezTo>
                    <a:pt x="59" y="75"/>
                    <a:pt x="58" y="75"/>
                    <a:pt x="57" y="74"/>
                  </a:cubicBezTo>
                  <a:cubicBezTo>
                    <a:pt x="50" y="67"/>
                    <a:pt x="45" y="59"/>
                    <a:pt x="40" y="50"/>
                  </a:cubicBezTo>
                  <a:cubicBezTo>
                    <a:pt x="40" y="50"/>
                    <a:pt x="39" y="49"/>
                    <a:pt x="39" y="50"/>
                  </a:cubicBezTo>
                  <a:cubicBezTo>
                    <a:pt x="37" y="51"/>
                    <a:pt x="36" y="52"/>
                    <a:pt x="35" y="53"/>
                  </a:cubicBezTo>
                  <a:cubicBezTo>
                    <a:pt x="34" y="54"/>
                    <a:pt x="32" y="55"/>
                    <a:pt x="32" y="56"/>
                  </a:cubicBezTo>
                  <a:cubicBezTo>
                    <a:pt x="29" y="58"/>
                    <a:pt x="27" y="61"/>
                    <a:pt x="24" y="62"/>
                  </a:cubicBezTo>
                  <a:cubicBezTo>
                    <a:pt x="22" y="63"/>
                    <a:pt x="21" y="65"/>
                    <a:pt x="18" y="65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18" y="67"/>
                    <a:pt x="16" y="67"/>
                    <a:pt x="15" y="68"/>
                  </a:cubicBezTo>
                  <a:cubicBezTo>
                    <a:pt x="14" y="68"/>
                    <a:pt x="14" y="69"/>
                    <a:pt x="12" y="69"/>
                  </a:cubicBezTo>
                  <a:cubicBezTo>
                    <a:pt x="12" y="70"/>
                    <a:pt x="10" y="71"/>
                    <a:pt x="9" y="73"/>
                  </a:cubicBezTo>
                  <a:cubicBezTo>
                    <a:pt x="8" y="73"/>
                    <a:pt x="7" y="72"/>
                    <a:pt x="5" y="73"/>
                  </a:cubicBezTo>
                  <a:cubicBezTo>
                    <a:pt x="5" y="71"/>
                    <a:pt x="3" y="71"/>
                    <a:pt x="3" y="70"/>
                  </a:cubicBezTo>
                  <a:cubicBezTo>
                    <a:pt x="2" y="69"/>
                    <a:pt x="1" y="68"/>
                    <a:pt x="0" y="67"/>
                  </a:cubicBezTo>
                  <a:cubicBezTo>
                    <a:pt x="0" y="66"/>
                    <a:pt x="0" y="65"/>
                    <a:pt x="0" y="65"/>
                  </a:cubicBezTo>
                  <a:cubicBezTo>
                    <a:pt x="0" y="64"/>
                    <a:pt x="1" y="64"/>
                    <a:pt x="0" y="63"/>
                  </a:cubicBezTo>
                  <a:cubicBezTo>
                    <a:pt x="1" y="61"/>
                    <a:pt x="1" y="59"/>
                    <a:pt x="1" y="5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4"/>
                    <a:pt x="2" y="53"/>
                    <a:pt x="2" y="53"/>
                  </a:cubicBezTo>
                  <a:cubicBezTo>
                    <a:pt x="3" y="49"/>
                    <a:pt x="2" y="46"/>
                    <a:pt x="3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3" y="42"/>
                    <a:pt x="2" y="42"/>
                    <a:pt x="2" y="42"/>
                  </a:cubicBezTo>
                  <a:cubicBezTo>
                    <a:pt x="3" y="41"/>
                    <a:pt x="2" y="40"/>
                    <a:pt x="3" y="38"/>
                  </a:cubicBezTo>
                  <a:cubicBezTo>
                    <a:pt x="2" y="38"/>
                    <a:pt x="2" y="38"/>
                    <a:pt x="2" y="37"/>
                  </a:cubicBezTo>
                  <a:cubicBezTo>
                    <a:pt x="3" y="37"/>
                    <a:pt x="3" y="36"/>
                    <a:pt x="3" y="35"/>
                  </a:cubicBezTo>
                  <a:cubicBezTo>
                    <a:pt x="3" y="35"/>
                    <a:pt x="3" y="34"/>
                    <a:pt x="3" y="3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4" y="30"/>
                    <a:pt x="2" y="27"/>
                    <a:pt x="4" y="24"/>
                  </a:cubicBezTo>
                  <a:cubicBezTo>
                    <a:pt x="3" y="23"/>
                    <a:pt x="4" y="22"/>
                    <a:pt x="4" y="21"/>
                  </a:cubicBezTo>
                  <a:cubicBezTo>
                    <a:pt x="4" y="20"/>
                    <a:pt x="4" y="18"/>
                    <a:pt x="5" y="17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5"/>
                    <a:pt x="6" y="15"/>
                    <a:pt x="7" y="15"/>
                  </a:cubicBezTo>
                  <a:cubicBezTo>
                    <a:pt x="8" y="14"/>
                    <a:pt x="9" y="14"/>
                    <a:pt x="10" y="14"/>
                  </a:cubicBezTo>
                  <a:cubicBezTo>
                    <a:pt x="13" y="16"/>
                    <a:pt x="14" y="19"/>
                    <a:pt x="15" y="21"/>
                  </a:cubicBezTo>
                  <a:cubicBezTo>
                    <a:pt x="14" y="22"/>
                    <a:pt x="16" y="23"/>
                    <a:pt x="15" y="24"/>
                  </a:cubicBezTo>
                  <a:cubicBezTo>
                    <a:pt x="15" y="26"/>
                    <a:pt x="15" y="29"/>
                    <a:pt x="13" y="30"/>
                  </a:cubicBezTo>
                  <a:cubicBezTo>
                    <a:pt x="12" y="32"/>
                    <a:pt x="14" y="34"/>
                    <a:pt x="11" y="35"/>
                  </a:cubicBezTo>
                  <a:cubicBezTo>
                    <a:pt x="11" y="36"/>
                    <a:pt x="11" y="37"/>
                    <a:pt x="11" y="38"/>
                  </a:cubicBezTo>
                  <a:cubicBezTo>
                    <a:pt x="12" y="39"/>
                    <a:pt x="12" y="37"/>
                    <a:pt x="14" y="36"/>
                  </a:cubicBezTo>
                  <a:cubicBezTo>
                    <a:pt x="16" y="35"/>
                    <a:pt x="19" y="34"/>
                    <a:pt x="21" y="33"/>
                  </a:cubicBezTo>
                  <a:cubicBezTo>
                    <a:pt x="22" y="33"/>
                    <a:pt x="24" y="32"/>
                    <a:pt x="24" y="31"/>
                  </a:cubicBezTo>
                  <a:cubicBezTo>
                    <a:pt x="26" y="31"/>
                    <a:pt x="28" y="30"/>
                    <a:pt x="28" y="29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3" y="25"/>
                    <a:pt x="21" y="31"/>
                    <a:pt x="18" y="27"/>
                  </a:cubicBezTo>
                  <a:cubicBezTo>
                    <a:pt x="16" y="26"/>
                    <a:pt x="18" y="24"/>
                    <a:pt x="18" y="22"/>
                  </a:cubicBezTo>
                  <a:cubicBezTo>
                    <a:pt x="19" y="21"/>
                    <a:pt x="20" y="20"/>
                    <a:pt x="21" y="19"/>
                  </a:cubicBezTo>
                  <a:cubicBezTo>
                    <a:pt x="22" y="19"/>
                    <a:pt x="22" y="18"/>
                    <a:pt x="23" y="18"/>
                  </a:cubicBezTo>
                  <a:cubicBezTo>
                    <a:pt x="25" y="18"/>
                    <a:pt x="23" y="14"/>
                    <a:pt x="26" y="15"/>
                  </a:cubicBezTo>
                  <a:cubicBezTo>
                    <a:pt x="27" y="15"/>
                    <a:pt x="28" y="16"/>
                    <a:pt x="29" y="15"/>
                  </a:cubicBezTo>
                  <a:cubicBezTo>
                    <a:pt x="31" y="14"/>
                    <a:pt x="32" y="13"/>
                    <a:pt x="33" y="12"/>
                  </a:cubicBezTo>
                  <a:cubicBezTo>
                    <a:pt x="33" y="11"/>
                    <a:pt x="34" y="11"/>
                    <a:pt x="34" y="10"/>
                  </a:cubicBezTo>
                  <a:cubicBezTo>
                    <a:pt x="32" y="10"/>
                    <a:pt x="31" y="11"/>
                    <a:pt x="29" y="11"/>
                  </a:cubicBezTo>
                  <a:cubicBezTo>
                    <a:pt x="29" y="12"/>
                    <a:pt x="27" y="12"/>
                    <a:pt x="26" y="12"/>
                  </a:cubicBezTo>
                  <a:cubicBezTo>
                    <a:pt x="26" y="13"/>
                    <a:pt x="25" y="12"/>
                    <a:pt x="24" y="13"/>
                  </a:cubicBezTo>
                  <a:cubicBezTo>
                    <a:pt x="24" y="13"/>
                    <a:pt x="23" y="14"/>
                    <a:pt x="23" y="13"/>
                  </a:cubicBezTo>
                  <a:cubicBezTo>
                    <a:pt x="22" y="14"/>
                    <a:pt x="21" y="13"/>
                    <a:pt x="20" y="14"/>
                  </a:cubicBezTo>
                  <a:cubicBezTo>
                    <a:pt x="19" y="12"/>
                    <a:pt x="16" y="13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0"/>
                    <a:pt x="12" y="11"/>
                    <a:pt x="13" y="9"/>
                  </a:cubicBezTo>
                  <a:cubicBezTo>
                    <a:pt x="13" y="8"/>
                    <a:pt x="14" y="6"/>
                    <a:pt x="15" y="6"/>
                  </a:cubicBezTo>
                  <a:cubicBezTo>
                    <a:pt x="19" y="5"/>
                    <a:pt x="22" y="4"/>
                    <a:pt x="26" y="4"/>
                  </a:cubicBezTo>
                  <a:cubicBezTo>
                    <a:pt x="27" y="4"/>
                    <a:pt x="29" y="3"/>
                    <a:pt x="31" y="3"/>
                  </a:cubicBezTo>
                  <a:cubicBezTo>
                    <a:pt x="32" y="2"/>
                    <a:pt x="34" y="3"/>
                    <a:pt x="35" y="2"/>
                  </a:cubicBezTo>
                  <a:cubicBezTo>
                    <a:pt x="38" y="2"/>
                    <a:pt x="40" y="1"/>
                    <a:pt x="42" y="0"/>
                  </a:cubicBezTo>
                  <a:cubicBezTo>
                    <a:pt x="42" y="0"/>
                    <a:pt x="44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7" y="1"/>
                    <a:pt x="50" y="1"/>
                    <a:pt x="51" y="3"/>
                  </a:cubicBezTo>
                  <a:cubicBezTo>
                    <a:pt x="50" y="4"/>
                    <a:pt x="52" y="4"/>
                    <a:pt x="52" y="5"/>
                  </a:cubicBezTo>
                  <a:cubicBezTo>
                    <a:pt x="52" y="6"/>
                    <a:pt x="50" y="5"/>
                    <a:pt x="50" y="7"/>
                  </a:cubicBezTo>
                  <a:cubicBezTo>
                    <a:pt x="47" y="8"/>
                    <a:pt x="45" y="11"/>
                    <a:pt x="43" y="13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4" y="15"/>
                    <a:pt x="45" y="14"/>
                    <a:pt x="46" y="15"/>
                  </a:cubicBezTo>
                  <a:cubicBezTo>
                    <a:pt x="46" y="16"/>
                    <a:pt x="46" y="17"/>
                    <a:pt x="47" y="18"/>
                  </a:cubicBezTo>
                  <a:cubicBezTo>
                    <a:pt x="46" y="19"/>
                    <a:pt x="45" y="20"/>
                    <a:pt x="43" y="20"/>
                  </a:cubicBezTo>
                  <a:cubicBezTo>
                    <a:pt x="43" y="21"/>
                    <a:pt x="42" y="21"/>
                    <a:pt x="42" y="21"/>
                  </a:cubicBezTo>
                  <a:cubicBezTo>
                    <a:pt x="45" y="22"/>
                    <a:pt x="47" y="21"/>
                    <a:pt x="49" y="22"/>
                  </a:cubicBezTo>
                  <a:cubicBezTo>
                    <a:pt x="50" y="23"/>
                    <a:pt x="51" y="22"/>
                    <a:pt x="52" y="23"/>
                  </a:cubicBezTo>
                  <a:close/>
                  <a:moveTo>
                    <a:pt x="40" y="24"/>
                  </a:moveTo>
                  <a:cubicBezTo>
                    <a:pt x="40" y="25"/>
                    <a:pt x="38" y="25"/>
                    <a:pt x="37" y="26"/>
                  </a:cubicBezTo>
                  <a:cubicBezTo>
                    <a:pt x="36" y="26"/>
                    <a:pt x="36" y="26"/>
                    <a:pt x="35" y="26"/>
                  </a:cubicBezTo>
                  <a:cubicBezTo>
                    <a:pt x="34" y="26"/>
                    <a:pt x="36" y="25"/>
                    <a:pt x="35" y="24"/>
                  </a:cubicBezTo>
                  <a:cubicBezTo>
                    <a:pt x="36" y="24"/>
                    <a:pt x="37" y="22"/>
                    <a:pt x="38" y="23"/>
                  </a:cubicBezTo>
                  <a:cubicBezTo>
                    <a:pt x="39" y="23"/>
                    <a:pt x="39" y="25"/>
                    <a:pt x="40" y="24"/>
                  </a:cubicBezTo>
                  <a:close/>
                  <a:moveTo>
                    <a:pt x="73" y="36"/>
                  </a:moveTo>
                  <a:cubicBezTo>
                    <a:pt x="73" y="37"/>
                    <a:pt x="73" y="38"/>
                    <a:pt x="74" y="39"/>
                  </a:cubicBezTo>
                  <a:cubicBezTo>
                    <a:pt x="73" y="40"/>
                    <a:pt x="73" y="42"/>
                    <a:pt x="74" y="44"/>
                  </a:cubicBezTo>
                  <a:cubicBezTo>
                    <a:pt x="74" y="44"/>
                    <a:pt x="72" y="44"/>
                    <a:pt x="72" y="44"/>
                  </a:cubicBezTo>
                  <a:cubicBezTo>
                    <a:pt x="72" y="41"/>
                    <a:pt x="72" y="37"/>
                    <a:pt x="72" y="33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3" y="33"/>
                    <a:pt x="72" y="33"/>
                    <a:pt x="73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2"/>
                    <a:pt x="72" y="32"/>
                    <a:pt x="72" y="31"/>
                  </a:cubicBezTo>
                  <a:cubicBezTo>
                    <a:pt x="72" y="31"/>
                    <a:pt x="73" y="30"/>
                    <a:pt x="73" y="30"/>
                  </a:cubicBezTo>
                  <a:cubicBezTo>
                    <a:pt x="72" y="29"/>
                    <a:pt x="73" y="28"/>
                    <a:pt x="73" y="27"/>
                  </a:cubicBezTo>
                  <a:cubicBezTo>
                    <a:pt x="73" y="29"/>
                    <a:pt x="73" y="33"/>
                    <a:pt x="73" y="36"/>
                  </a:cubicBezTo>
                  <a:close/>
                  <a:moveTo>
                    <a:pt x="71" y="35"/>
                  </a:moveTo>
                  <a:cubicBezTo>
                    <a:pt x="71" y="35"/>
                    <a:pt x="70" y="36"/>
                    <a:pt x="71" y="37"/>
                  </a:cubicBezTo>
                  <a:cubicBezTo>
                    <a:pt x="70" y="37"/>
                    <a:pt x="71" y="38"/>
                    <a:pt x="71" y="39"/>
                  </a:cubicBezTo>
                  <a:cubicBezTo>
                    <a:pt x="70" y="40"/>
                    <a:pt x="71" y="43"/>
                    <a:pt x="70" y="44"/>
                  </a:cubicBezTo>
                  <a:cubicBezTo>
                    <a:pt x="70" y="44"/>
                    <a:pt x="71" y="45"/>
                    <a:pt x="70" y="46"/>
                  </a:cubicBezTo>
                  <a:cubicBezTo>
                    <a:pt x="71" y="46"/>
                    <a:pt x="70" y="47"/>
                    <a:pt x="70" y="48"/>
                  </a:cubicBezTo>
                  <a:cubicBezTo>
                    <a:pt x="69" y="49"/>
                    <a:pt x="70" y="50"/>
                    <a:pt x="70" y="51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1" y="51"/>
                    <a:pt x="70" y="50"/>
                    <a:pt x="71" y="50"/>
                  </a:cubicBezTo>
                  <a:cubicBezTo>
                    <a:pt x="70" y="51"/>
                    <a:pt x="71" y="52"/>
                    <a:pt x="70" y="53"/>
                  </a:cubicBezTo>
                  <a:cubicBezTo>
                    <a:pt x="71" y="54"/>
                    <a:pt x="71" y="56"/>
                    <a:pt x="71" y="57"/>
                  </a:cubicBezTo>
                  <a:cubicBezTo>
                    <a:pt x="70" y="57"/>
                    <a:pt x="70" y="56"/>
                    <a:pt x="70" y="56"/>
                  </a:cubicBezTo>
                  <a:cubicBezTo>
                    <a:pt x="70" y="57"/>
                    <a:pt x="69" y="57"/>
                    <a:pt x="69" y="57"/>
                  </a:cubicBezTo>
                  <a:cubicBezTo>
                    <a:pt x="70" y="58"/>
                    <a:pt x="69" y="59"/>
                    <a:pt x="69" y="60"/>
                  </a:cubicBezTo>
                  <a:cubicBezTo>
                    <a:pt x="68" y="60"/>
                    <a:pt x="69" y="59"/>
                    <a:pt x="68" y="59"/>
                  </a:cubicBezTo>
                  <a:cubicBezTo>
                    <a:pt x="69" y="57"/>
                    <a:pt x="69" y="56"/>
                    <a:pt x="68" y="55"/>
                  </a:cubicBezTo>
                  <a:cubicBezTo>
                    <a:pt x="67" y="53"/>
                    <a:pt x="69" y="52"/>
                    <a:pt x="68" y="50"/>
                  </a:cubicBezTo>
                  <a:cubicBezTo>
                    <a:pt x="69" y="50"/>
                    <a:pt x="68" y="49"/>
                    <a:pt x="69" y="49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7"/>
                    <a:pt x="69" y="46"/>
                    <a:pt x="69" y="44"/>
                  </a:cubicBezTo>
                  <a:cubicBezTo>
                    <a:pt x="69" y="44"/>
                    <a:pt x="69" y="44"/>
                    <a:pt x="69" y="43"/>
                  </a:cubicBezTo>
                  <a:cubicBezTo>
                    <a:pt x="69" y="43"/>
                    <a:pt x="68" y="43"/>
                    <a:pt x="68" y="43"/>
                  </a:cubicBezTo>
                  <a:cubicBezTo>
                    <a:pt x="71" y="43"/>
                    <a:pt x="68" y="40"/>
                    <a:pt x="69" y="39"/>
                  </a:cubicBezTo>
                  <a:cubicBezTo>
                    <a:pt x="68" y="38"/>
                    <a:pt x="71" y="37"/>
                    <a:pt x="69" y="36"/>
                  </a:cubicBezTo>
                  <a:cubicBezTo>
                    <a:pt x="70" y="35"/>
                    <a:pt x="70" y="33"/>
                    <a:pt x="70" y="32"/>
                  </a:cubicBezTo>
                  <a:cubicBezTo>
                    <a:pt x="71" y="35"/>
                    <a:pt x="71" y="35"/>
                    <a:pt x="71" y="35"/>
                  </a:cubicBezTo>
                  <a:close/>
                  <a:moveTo>
                    <a:pt x="34" y="41"/>
                  </a:moveTo>
                  <a:cubicBezTo>
                    <a:pt x="33" y="40"/>
                    <a:pt x="33" y="40"/>
                    <a:pt x="33" y="40"/>
                  </a:cubicBezTo>
                  <a:cubicBezTo>
                    <a:pt x="33" y="40"/>
                    <a:pt x="33" y="41"/>
                    <a:pt x="33" y="42"/>
                  </a:cubicBezTo>
                  <a:cubicBezTo>
                    <a:pt x="33" y="42"/>
                    <a:pt x="34" y="43"/>
                    <a:pt x="34" y="44"/>
                  </a:cubicBezTo>
                  <a:cubicBezTo>
                    <a:pt x="32" y="46"/>
                    <a:pt x="29" y="47"/>
                    <a:pt x="28" y="49"/>
                  </a:cubicBezTo>
                  <a:cubicBezTo>
                    <a:pt x="27" y="49"/>
                    <a:pt x="27" y="50"/>
                    <a:pt x="26" y="50"/>
                  </a:cubicBezTo>
                  <a:cubicBezTo>
                    <a:pt x="21" y="53"/>
                    <a:pt x="17" y="57"/>
                    <a:pt x="12" y="60"/>
                  </a:cubicBezTo>
                  <a:cubicBezTo>
                    <a:pt x="12" y="60"/>
                    <a:pt x="12" y="60"/>
                    <a:pt x="11" y="60"/>
                  </a:cubicBezTo>
                  <a:cubicBezTo>
                    <a:pt x="11" y="60"/>
                    <a:pt x="11" y="59"/>
                    <a:pt x="10" y="59"/>
                  </a:cubicBezTo>
                  <a:cubicBezTo>
                    <a:pt x="11" y="57"/>
                    <a:pt x="10" y="56"/>
                    <a:pt x="10" y="56"/>
                  </a:cubicBezTo>
                  <a:cubicBezTo>
                    <a:pt x="10" y="54"/>
                    <a:pt x="11" y="53"/>
                    <a:pt x="9" y="52"/>
                  </a:cubicBezTo>
                  <a:cubicBezTo>
                    <a:pt x="11" y="50"/>
                    <a:pt x="10" y="47"/>
                    <a:pt x="10" y="45"/>
                  </a:cubicBezTo>
                  <a:cubicBezTo>
                    <a:pt x="12" y="47"/>
                    <a:pt x="14" y="45"/>
                    <a:pt x="17" y="46"/>
                  </a:cubicBezTo>
                  <a:cubicBezTo>
                    <a:pt x="17" y="45"/>
                    <a:pt x="18" y="45"/>
                    <a:pt x="18" y="45"/>
                  </a:cubicBezTo>
                  <a:cubicBezTo>
                    <a:pt x="20" y="44"/>
                    <a:pt x="21" y="43"/>
                    <a:pt x="23" y="43"/>
                  </a:cubicBezTo>
                  <a:cubicBezTo>
                    <a:pt x="24" y="43"/>
                    <a:pt x="24" y="41"/>
                    <a:pt x="26" y="42"/>
                  </a:cubicBezTo>
                  <a:cubicBezTo>
                    <a:pt x="27" y="41"/>
                    <a:pt x="28" y="39"/>
                    <a:pt x="30" y="39"/>
                  </a:cubicBezTo>
                  <a:cubicBezTo>
                    <a:pt x="30" y="38"/>
                    <a:pt x="31" y="38"/>
                    <a:pt x="32" y="37"/>
                  </a:cubicBezTo>
                  <a:cubicBezTo>
                    <a:pt x="33" y="38"/>
                    <a:pt x="34" y="40"/>
                    <a:pt x="34" y="41"/>
                  </a:cubicBezTo>
                  <a:close/>
                  <a:moveTo>
                    <a:pt x="74" y="46"/>
                  </a:moveTo>
                  <a:cubicBezTo>
                    <a:pt x="73" y="46"/>
                    <a:pt x="73" y="47"/>
                    <a:pt x="73" y="48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4" y="49"/>
                    <a:pt x="74" y="50"/>
                    <a:pt x="73" y="51"/>
                  </a:cubicBezTo>
                  <a:cubicBezTo>
                    <a:pt x="74" y="52"/>
                    <a:pt x="74" y="54"/>
                    <a:pt x="73" y="55"/>
                  </a:cubicBezTo>
                  <a:cubicBezTo>
                    <a:pt x="73" y="55"/>
                    <a:pt x="73" y="56"/>
                    <a:pt x="73" y="56"/>
                  </a:cubicBezTo>
                  <a:cubicBezTo>
                    <a:pt x="73" y="56"/>
                    <a:pt x="71" y="54"/>
                    <a:pt x="72" y="53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3" y="54"/>
                    <a:pt x="73" y="52"/>
                    <a:pt x="73" y="51"/>
                  </a:cubicBezTo>
                  <a:cubicBezTo>
                    <a:pt x="72" y="50"/>
                    <a:pt x="73" y="49"/>
                    <a:pt x="72" y="49"/>
                  </a:cubicBezTo>
                  <a:cubicBezTo>
                    <a:pt x="73" y="49"/>
                    <a:pt x="72" y="48"/>
                    <a:pt x="72" y="48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72" y="47"/>
                    <a:pt x="72" y="47"/>
                    <a:pt x="72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3" y="46"/>
                    <a:pt x="71" y="45"/>
                    <a:pt x="73" y="45"/>
                  </a:cubicBezTo>
                  <a:cubicBezTo>
                    <a:pt x="74" y="45"/>
                    <a:pt x="74" y="45"/>
                    <a:pt x="74" y="45"/>
                  </a:cubicBezTo>
                  <a:lnTo>
                    <a:pt x="74" y="46"/>
                  </a:lnTo>
                  <a:close/>
                  <a:moveTo>
                    <a:pt x="70" y="55"/>
                  </a:moveTo>
                  <a:cubicBezTo>
                    <a:pt x="70" y="54"/>
                    <a:pt x="70" y="54"/>
                    <a:pt x="70" y="54"/>
                  </a:cubicBezTo>
                  <a:cubicBezTo>
                    <a:pt x="70" y="54"/>
                    <a:pt x="70" y="54"/>
                    <a:pt x="70" y="54"/>
                  </a:cubicBezTo>
                  <a:lnTo>
                    <a:pt x="70" y="55"/>
                  </a:lnTo>
                  <a:close/>
                  <a:moveTo>
                    <a:pt x="70" y="68"/>
                  </a:moveTo>
                  <a:cubicBezTo>
                    <a:pt x="70" y="67"/>
                    <a:pt x="69" y="67"/>
                    <a:pt x="70" y="66"/>
                  </a:cubicBezTo>
                  <a:cubicBezTo>
                    <a:pt x="70" y="68"/>
                    <a:pt x="70" y="68"/>
                    <a:pt x="70" y="68"/>
                  </a:cubicBezTo>
                  <a:close/>
                  <a:moveTo>
                    <a:pt x="72" y="68"/>
                  </a:moveTo>
                  <a:cubicBezTo>
                    <a:pt x="72" y="67"/>
                    <a:pt x="71" y="68"/>
                    <a:pt x="71" y="67"/>
                  </a:cubicBezTo>
                  <a:cubicBezTo>
                    <a:pt x="72" y="67"/>
                    <a:pt x="72" y="67"/>
                    <a:pt x="72" y="67"/>
                  </a:cubicBezTo>
                  <a:lnTo>
                    <a:pt x="72" y="68"/>
                  </a:lnTo>
                  <a:close/>
                  <a:moveTo>
                    <a:pt x="74" y="70"/>
                  </a:moveTo>
                  <a:cubicBezTo>
                    <a:pt x="74" y="70"/>
                    <a:pt x="74" y="70"/>
                    <a:pt x="74" y="70"/>
                  </a:cubicBezTo>
                  <a:cubicBezTo>
                    <a:pt x="74" y="69"/>
                    <a:pt x="74" y="69"/>
                    <a:pt x="74" y="69"/>
                  </a:cubicBezTo>
                  <a:cubicBezTo>
                    <a:pt x="74" y="69"/>
                    <a:pt x="74" y="69"/>
                    <a:pt x="74" y="70"/>
                  </a:cubicBezTo>
                  <a:close/>
                  <a:moveTo>
                    <a:pt x="76" y="76"/>
                  </a:moveTo>
                  <a:cubicBezTo>
                    <a:pt x="76" y="76"/>
                    <a:pt x="76" y="77"/>
                    <a:pt x="76" y="77"/>
                  </a:cubicBezTo>
                  <a:cubicBezTo>
                    <a:pt x="75" y="76"/>
                    <a:pt x="76" y="76"/>
                    <a:pt x="76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17"/>
            <p:cNvSpPr>
              <a:spLocks noEditPoints="1"/>
            </p:cNvSpPr>
            <p:nvPr/>
          </p:nvSpPr>
          <p:spPr bwMode="auto">
            <a:xfrm>
              <a:off x="5416" y="4133"/>
              <a:ext cx="121" cy="110"/>
            </a:xfrm>
            <a:custGeom>
              <a:avLst/>
              <a:gdLst>
                <a:gd name="T0" fmla="*/ 18 w 47"/>
                <a:gd name="T1" fmla="*/ 5 h 41"/>
                <a:gd name="T2" fmla="*/ 14 w 47"/>
                <a:gd name="T3" fmla="*/ 9 h 41"/>
                <a:gd name="T4" fmla="*/ 11 w 47"/>
                <a:gd name="T5" fmla="*/ 9 h 41"/>
                <a:gd name="T6" fmla="*/ 11 w 47"/>
                <a:gd name="T7" fmla="*/ 0 h 41"/>
                <a:gd name="T8" fmla="*/ 34 w 47"/>
                <a:gd name="T9" fmla="*/ 7 h 41"/>
                <a:gd name="T10" fmla="*/ 33 w 47"/>
                <a:gd name="T11" fmla="*/ 11 h 41"/>
                <a:gd name="T12" fmla="*/ 26 w 47"/>
                <a:gd name="T13" fmla="*/ 17 h 41"/>
                <a:gd name="T14" fmla="*/ 36 w 47"/>
                <a:gd name="T15" fmla="*/ 23 h 41"/>
                <a:gd name="T16" fmla="*/ 40 w 47"/>
                <a:gd name="T17" fmla="*/ 24 h 41"/>
                <a:gd name="T18" fmla="*/ 45 w 47"/>
                <a:gd name="T19" fmla="*/ 24 h 41"/>
                <a:gd name="T20" fmla="*/ 47 w 47"/>
                <a:gd name="T21" fmla="*/ 26 h 41"/>
                <a:gd name="T22" fmla="*/ 45 w 47"/>
                <a:gd name="T23" fmla="*/ 28 h 41"/>
                <a:gd name="T24" fmla="*/ 36 w 47"/>
                <a:gd name="T25" fmla="*/ 27 h 41"/>
                <a:gd name="T26" fmla="*/ 25 w 47"/>
                <a:gd name="T27" fmla="*/ 19 h 41"/>
                <a:gd name="T28" fmla="*/ 20 w 47"/>
                <a:gd name="T29" fmla="*/ 29 h 41"/>
                <a:gd name="T30" fmla="*/ 16 w 47"/>
                <a:gd name="T31" fmla="*/ 32 h 41"/>
                <a:gd name="T32" fmla="*/ 16 w 47"/>
                <a:gd name="T33" fmla="*/ 28 h 41"/>
                <a:gd name="T34" fmla="*/ 24 w 47"/>
                <a:gd name="T35" fmla="*/ 17 h 41"/>
                <a:gd name="T36" fmla="*/ 24 w 47"/>
                <a:gd name="T37" fmla="*/ 17 h 41"/>
                <a:gd name="T38" fmla="*/ 26 w 47"/>
                <a:gd name="T39" fmla="*/ 15 h 41"/>
                <a:gd name="T40" fmla="*/ 34 w 47"/>
                <a:gd name="T41" fmla="*/ 7 h 41"/>
                <a:gd name="T42" fmla="*/ 23 w 47"/>
                <a:gd name="T43" fmla="*/ 11 h 41"/>
                <a:gd name="T44" fmla="*/ 19 w 47"/>
                <a:gd name="T45" fmla="*/ 14 h 41"/>
                <a:gd name="T46" fmla="*/ 22 w 47"/>
                <a:gd name="T47" fmla="*/ 9 h 41"/>
                <a:gd name="T48" fmla="*/ 13 w 47"/>
                <a:gd name="T49" fmla="*/ 20 h 41"/>
                <a:gd name="T50" fmla="*/ 17 w 47"/>
                <a:gd name="T51" fmla="*/ 21 h 41"/>
                <a:gd name="T52" fmla="*/ 12 w 47"/>
                <a:gd name="T53" fmla="*/ 35 h 41"/>
                <a:gd name="T54" fmla="*/ 9 w 47"/>
                <a:gd name="T55" fmla="*/ 39 h 41"/>
                <a:gd name="T56" fmla="*/ 7 w 47"/>
                <a:gd name="T57" fmla="*/ 33 h 41"/>
                <a:gd name="T58" fmla="*/ 4 w 47"/>
                <a:gd name="T59" fmla="*/ 37 h 41"/>
                <a:gd name="T60" fmla="*/ 2 w 47"/>
                <a:gd name="T61" fmla="*/ 32 h 41"/>
                <a:gd name="T62" fmla="*/ 5 w 47"/>
                <a:gd name="T63" fmla="*/ 26 h 41"/>
                <a:gd name="T64" fmla="*/ 0 w 47"/>
                <a:gd name="T65" fmla="*/ 22 h 41"/>
                <a:gd name="T66" fmla="*/ 3 w 47"/>
                <a:gd name="T67" fmla="*/ 21 h 41"/>
                <a:gd name="T68" fmla="*/ 11 w 47"/>
                <a:gd name="T69" fmla="*/ 19 h 41"/>
                <a:gd name="T70" fmla="*/ 31 w 47"/>
                <a:gd name="T71" fmla="*/ 26 h 41"/>
                <a:gd name="T72" fmla="*/ 33 w 47"/>
                <a:gd name="T73" fmla="*/ 37 h 41"/>
                <a:gd name="T74" fmla="*/ 27 w 47"/>
                <a:gd name="T75" fmla="*/ 38 h 41"/>
                <a:gd name="T76" fmla="*/ 27 w 47"/>
                <a:gd name="T77" fmla="*/ 30 h 41"/>
                <a:gd name="T78" fmla="*/ 21 w 47"/>
                <a:gd name="T79" fmla="*/ 31 h 41"/>
                <a:gd name="T80" fmla="*/ 24 w 47"/>
                <a:gd name="T81" fmla="*/ 40 h 41"/>
                <a:gd name="T82" fmla="*/ 23 w 47"/>
                <a:gd name="T83" fmla="*/ 40 h 41"/>
                <a:gd name="T84" fmla="*/ 20 w 47"/>
                <a:gd name="T85" fmla="*/ 34 h 41"/>
                <a:gd name="T86" fmla="*/ 22 w 47"/>
                <a:gd name="T87" fmla="*/ 2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" h="41">
                  <a:moveTo>
                    <a:pt x="14" y="3"/>
                  </a:moveTo>
                  <a:cubicBezTo>
                    <a:pt x="15" y="3"/>
                    <a:pt x="15" y="4"/>
                    <a:pt x="15" y="3"/>
                  </a:cubicBezTo>
                  <a:cubicBezTo>
                    <a:pt x="16" y="4"/>
                    <a:pt x="17" y="4"/>
                    <a:pt x="18" y="5"/>
                  </a:cubicBezTo>
                  <a:cubicBezTo>
                    <a:pt x="18" y="6"/>
                    <a:pt x="17" y="6"/>
                    <a:pt x="17" y="7"/>
                  </a:cubicBezTo>
                  <a:cubicBezTo>
                    <a:pt x="16" y="8"/>
                    <a:pt x="16" y="7"/>
                    <a:pt x="16" y="8"/>
                  </a:cubicBezTo>
                  <a:cubicBezTo>
                    <a:pt x="15" y="8"/>
                    <a:pt x="15" y="9"/>
                    <a:pt x="14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2" y="10"/>
                    <a:pt x="11" y="11"/>
                    <a:pt x="10" y="11"/>
                  </a:cubicBezTo>
                  <a:cubicBezTo>
                    <a:pt x="10" y="11"/>
                    <a:pt x="11" y="10"/>
                    <a:pt x="11" y="9"/>
                  </a:cubicBezTo>
                  <a:cubicBezTo>
                    <a:pt x="11" y="8"/>
                    <a:pt x="12" y="7"/>
                    <a:pt x="12" y="6"/>
                  </a:cubicBezTo>
                  <a:cubicBezTo>
                    <a:pt x="11" y="4"/>
                    <a:pt x="10" y="3"/>
                    <a:pt x="10" y="2"/>
                  </a:cubicBezTo>
                  <a:cubicBezTo>
                    <a:pt x="11" y="1"/>
                    <a:pt x="11" y="1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4" y="3"/>
                  </a:lnTo>
                  <a:close/>
                  <a:moveTo>
                    <a:pt x="34" y="7"/>
                  </a:moveTo>
                  <a:cubicBezTo>
                    <a:pt x="35" y="8"/>
                    <a:pt x="36" y="9"/>
                    <a:pt x="36" y="10"/>
                  </a:cubicBezTo>
                  <a:cubicBezTo>
                    <a:pt x="35" y="11"/>
                    <a:pt x="34" y="11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2" y="12"/>
                    <a:pt x="31" y="12"/>
                    <a:pt x="30" y="13"/>
                  </a:cubicBezTo>
                  <a:cubicBezTo>
                    <a:pt x="30" y="13"/>
                    <a:pt x="29" y="13"/>
                    <a:pt x="29" y="13"/>
                  </a:cubicBezTo>
                  <a:cubicBezTo>
                    <a:pt x="28" y="15"/>
                    <a:pt x="27" y="16"/>
                    <a:pt x="26" y="17"/>
                  </a:cubicBezTo>
                  <a:cubicBezTo>
                    <a:pt x="27" y="18"/>
                    <a:pt x="28" y="19"/>
                    <a:pt x="29" y="19"/>
                  </a:cubicBezTo>
                  <a:cubicBezTo>
                    <a:pt x="30" y="20"/>
                    <a:pt x="31" y="21"/>
                    <a:pt x="33" y="22"/>
                  </a:cubicBezTo>
                  <a:cubicBezTo>
                    <a:pt x="34" y="22"/>
                    <a:pt x="35" y="23"/>
                    <a:pt x="36" y="23"/>
                  </a:cubicBezTo>
                  <a:cubicBezTo>
                    <a:pt x="37" y="23"/>
                    <a:pt x="38" y="23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5"/>
                    <a:pt x="46" y="24"/>
                    <a:pt x="46" y="25"/>
                  </a:cubicBezTo>
                  <a:cubicBezTo>
                    <a:pt x="46" y="26"/>
                    <a:pt x="47" y="26"/>
                    <a:pt x="47" y="26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6" y="27"/>
                  </a:cubicBezTo>
                  <a:cubicBezTo>
                    <a:pt x="46" y="27"/>
                    <a:pt x="45" y="27"/>
                    <a:pt x="45" y="28"/>
                  </a:cubicBezTo>
                  <a:cubicBezTo>
                    <a:pt x="43" y="28"/>
                    <a:pt x="41" y="28"/>
                    <a:pt x="39" y="27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6"/>
                    <a:pt x="33" y="26"/>
                    <a:pt x="32" y="25"/>
                  </a:cubicBezTo>
                  <a:cubicBezTo>
                    <a:pt x="30" y="24"/>
                    <a:pt x="29" y="22"/>
                    <a:pt x="27" y="21"/>
                  </a:cubicBezTo>
                  <a:cubicBezTo>
                    <a:pt x="27" y="20"/>
                    <a:pt x="26" y="20"/>
                    <a:pt x="25" y="19"/>
                  </a:cubicBezTo>
                  <a:cubicBezTo>
                    <a:pt x="25" y="20"/>
                    <a:pt x="24" y="21"/>
                    <a:pt x="24" y="22"/>
                  </a:cubicBezTo>
                  <a:cubicBezTo>
                    <a:pt x="23" y="23"/>
                    <a:pt x="23" y="24"/>
                    <a:pt x="22" y="25"/>
                  </a:cubicBezTo>
                  <a:cubicBezTo>
                    <a:pt x="21" y="26"/>
                    <a:pt x="21" y="28"/>
                    <a:pt x="20" y="29"/>
                  </a:cubicBezTo>
                  <a:cubicBezTo>
                    <a:pt x="18" y="30"/>
                    <a:pt x="18" y="32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1"/>
                    <a:pt x="16" y="31"/>
                  </a:cubicBezTo>
                  <a:cubicBezTo>
                    <a:pt x="15" y="30"/>
                    <a:pt x="15" y="29"/>
                    <a:pt x="16" y="28"/>
                  </a:cubicBezTo>
                  <a:cubicBezTo>
                    <a:pt x="18" y="25"/>
                    <a:pt x="21" y="21"/>
                    <a:pt x="23" y="18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5" y="16"/>
                    <a:pt x="25" y="16"/>
                  </a:cubicBezTo>
                  <a:cubicBezTo>
                    <a:pt x="25" y="15"/>
                    <a:pt x="25" y="15"/>
                    <a:pt x="26" y="15"/>
                  </a:cubicBezTo>
                  <a:cubicBezTo>
                    <a:pt x="26" y="13"/>
                    <a:pt x="28" y="13"/>
                    <a:pt x="29" y="11"/>
                  </a:cubicBezTo>
                  <a:cubicBezTo>
                    <a:pt x="30" y="10"/>
                    <a:pt x="32" y="9"/>
                    <a:pt x="32" y="8"/>
                  </a:cubicBezTo>
                  <a:cubicBezTo>
                    <a:pt x="33" y="7"/>
                    <a:pt x="34" y="8"/>
                    <a:pt x="34" y="7"/>
                  </a:cubicBezTo>
                  <a:close/>
                  <a:moveTo>
                    <a:pt x="28" y="8"/>
                  </a:moveTo>
                  <a:cubicBezTo>
                    <a:pt x="27" y="9"/>
                    <a:pt x="26" y="9"/>
                    <a:pt x="25" y="9"/>
                  </a:cubicBezTo>
                  <a:cubicBezTo>
                    <a:pt x="24" y="10"/>
                    <a:pt x="23" y="10"/>
                    <a:pt x="23" y="11"/>
                  </a:cubicBezTo>
                  <a:cubicBezTo>
                    <a:pt x="22" y="11"/>
                    <a:pt x="23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3"/>
                    <a:pt x="21" y="15"/>
                    <a:pt x="19" y="14"/>
                  </a:cubicBezTo>
                  <a:cubicBezTo>
                    <a:pt x="18" y="14"/>
                    <a:pt x="18" y="13"/>
                    <a:pt x="17" y="12"/>
                  </a:cubicBezTo>
                  <a:cubicBezTo>
                    <a:pt x="17" y="11"/>
                    <a:pt x="18" y="11"/>
                    <a:pt x="18" y="11"/>
                  </a:cubicBezTo>
                  <a:cubicBezTo>
                    <a:pt x="19" y="10"/>
                    <a:pt x="21" y="10"/>
                    <a:pt x="22" y="9"/>
                  </a:cubicBezTo>
                  <a:cubicBezTo>
                    <a:pt x="24" y="8"/>
                    <a:pt x="25" y="8"/>
                    <a:pt x="27" y="8"/>
                  </a:cubicBezTo>
                  <a:cubicBezTo>
                    <a:pt x="27" y="8"/>
                    <a:pt x="28" y="7"/>
                    <a:pt x="28" y="8"/>
                  </a:cubicBezTo>
                  <a:close/>
                  <a:moveTo>
                    <a:pt x="13" y="20"/>
                  </a:moveTo>
                  <a:cubicBezTo>
                    <a:pt x="14" y="21"/>
                    <a:pt x="13" y="22"/>
                    <a:pt x="13" y="23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8" y="20"/>
                    <a:pt x="18" y="21"/>
                    <a:pt x="17" y="21"/>
                  </a:cubicBezTo>
                  <a:cubicBezTo>
                    <a:pt x="16" y="23"/>
                    <a:pt x="14" y="24"/>
                    <a:pt x="14" y="26"/>
                  </a:cubicBezTo>
                  <a:cubicBezTo>
                    <a:pt x="13" y="27"/>
                    <a:pt x="13" y="28"/>
                    <a:pt x="13" y="29"/>
                  </a:cubicBezTo>
                  <a:cubicBezTo>
                    <a:pt x="13" y="31"/>
                    <a:pt x="12" y="33"/>
                    <a:pt x="12" y="35"/>
                  </a:cubicBezTo>
                  <a:cubicBezTo>
                    <a:pt x="12" y="36"/>
                    <a:pt x="11" y="38"/>
                    <a:pt x="11" y="40"/>
                  </a:cubicBezTo>
                  <a:cubicBezTo>
                    <a:pt x="10" y="40"/>
                    <a:pt x="10" y="39"/>
                    <a:pt x="10" y="40"/>
                  </a:cubicBezTo>
                  <a:cubicBezTo>
                    <a:pt x="9" y="40"/>
                    <a:pt x="9" y="39"/>
                    <a:pt x="9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8" y="38"/>
                    <a:pt x="8" y="37"/>
                    <a:pt x="7" y="36"/>
                  </a:cubicBezTo>
                  <a:cubicBezTo>
                    <a:pt x="7" y="35"/>
                    <a:pt x="7" y="34"/>
                    <a:pt x="7" y="33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6" y="35"/>
                    <a:pt x="5" y="34"/>
                    <a:pt x="5" y="35"/>
                  </a:cubicBezTo>
                  <a:cubicBezTo>
                    <a:pt x="5" y="36"/>
                    <a:pt x="4" y="36"/>
                    <a:pt x="4" y="37"/>
                  </a:cubicBezTo>
                  <a:cubicBezTo>
                    <a:pt x="4" y="36"/>
                    <a:pt x="2" y="35"/>
                    <a:pt x="3" y="34"/>
                  </a:cubicBezTo>
                  <a:cubicBezTo>
                    <a:pt x="2" y="34"/>
                    <a:pt x="2" y="33"/>
                    <a:pt x="2" y="33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1"/>
                    <a:pt x="3" y="31"/>
                  </a:cubicBezTo>
                  <a:cubicBezTo>
                    <a:pt x="4" y="29"/>
                    <a:pt x="6" y="28"/>
                    <a:pt x="7" y="26"/>
                  </a:cubicBezTo>
                  <a:cubicBezTo>
                    <a:pt x="6" y="26"/>
                    <a:pt x="6" y="26"/>
                    <a:pt x="5" y="26"/>
                  </a:cubicBezTo>
                  <a:cubicBezTo>
                    <a:pt x="5" y="26"/>
                    <a:pt x="4" y="26"/>
                    <a:pt x="4" y="26"/>
                  </a:cubicBezTo>
                  <a:cubicBezTo>
                    <a:pt x="4" y="26"/>
                    <a:pt x="3" y="26"/>
                    <a:pt x="3" y="25"/>
                  </a:cubicBezTo>
                  <a:cubicBezTo>
                    <a:pt x="2" y="24"/>
                    <a:pt x="1" y="23"/>
                    <a:pt x="0" y="22"/>
                  </a:cubicBezTo>
                  <a:cubicBezTo>
                    <a:pt x="0" y="22"/>
                    <a:pt x="1" y="21"/>
                    <a:pt x="0" y="2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2" y="21"/>
                    <a:pt x="3" y="21"/>
                  </a:cubicBezTo>
                  <a:cubicBezTo>
                    <a:pt x="5" y="22"/>
                    <a:pt x="6" y="21"/>
                    <a:pt x="8" y="21"/>
                  </a:cubicBezTo>
                  <a:cubicBezTo>
                    <a:pt x="9" y="20"/>
                    <a:pt x="10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2" y="20"/>
                    <a:pt x="13" y="20"/>
                  </a:cubicBezTo>
                  <a:close/>
                  <a:moveTo>
                    <a:pt x="31" y="26"/>
                  </a:moveTo>
                  <a:cubicBezTo>
                    <a:pt x="32" y="27"/>
                    <a:pt x="34" y="28"/>
                    <a:pt x="34" y="29"/>
                  </a:cubicBezTo>
                  <a:cubicBezTo>
                    <a:pt x="34" y="32"/>
                    <a:pt x="32" y="33"/>
                    <a:pt x="31" y="34"/>
                  </a:cubicBezTo>
                  <a:cubicBezTo>
                    <a:pt x="32" y="35"/>
                    <a:pt x="33" y="35"/>
                    <a:pt x="33" y="37"/>
                  </a:cubicBezTo>
                  <a:cubicBezTo>
                    <a:pt x="33" y="37"/>
                    <a:pt x="32" y="37"/>
                    <a:pt x="33" y="38"/>
                  </a:cubicBezTo>
                  <a:cubicBezTo>
                    <a:pt x="32" y="38"/>
                    <a:pt x="31" y="40"/>
                    <a:pt x="30" y="40"/>
                  </a:cubicBezTo>
                  <a:cubicBezTo>
                    <a:pt x="29" y="39"/>
                    <a:pt x="28" y="39"/>
                    <a:pt x="27" y="38"/>
                  </a:cubicBezTo>
                  <a:cubicBezTo>
                    <a:pt x="26" y="38"/>
                    <a:pt x="26" y="37"/>
                    <a:pt x="25" y="36"/>
                  </a:cubicBezTo>
                  <a:cubicBezTo>
                    <a:pt x="25" y="35"/>
                    <a:pt x="24" y="34"/>
                    <a:pt x="25" y="33"/>
                  </a:cubicBezTo>
                  <a:cubicBezTo>
                    <a:pt x="26" y="31"/>
                    <a:pt x="27" y="31"/>
                    <a:pt x="27" y="30"/>
                  </a:cubicBezTo>
                  <a:cubicBezTo>
                    <a:pt x="27" y="30"/>
                    <a:pt x="26" y="30"/>
                    <a:pt x="26" y="30"/>
                  </a:cubicBezTo>
                  <a:cubicBezTo>
                    <a:pt x="25" y="30"/>
                    <a:pt x="24" y="31"/>
                    <a:pt x="23" y="30"/>
                  </a:cubicBezTo>
                  <a:cubicBezTo>
                    <a:pt x="22" y="30"/>
                    <a:pt x="22" y="31"/>
                    <a:pt x="21" y="31"/>
                  </a:cubicBezTo>
                  <a:cubicBezTo>
                    <a:pt x="22" y="33"/>
                    <a:pt x="22" y="36"/>
                    <a:pt x="24" y="38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40"/>
                    <a:pt x="24" y="40"/>
                    <a:pt x="23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0"/>
                    <a:pt x="23" y="40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1" y="38"/>
                    <a:pt x="20" y="37"/>
                    <a:pt x="20" y="34"/>
                  </a:cubicBezTo>
                  <a:cubicBezTo>
                    <a:pt x="19" y="32"/>
                    <a:pt x="20" y="31"/>
                    <a:pt x="20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2" y="29"/>
                    <a:pt x="22" y="29"/>
                  </a:cubicBezTo>
                  <a:cubicBezTo>
                    <a:pt x="24" y="27"/>
                    <a:pt x="27" y="27"/>
                    <a:pt x="29" y="26"/>
                  </a:cubicBezTo>
                  <a:cubicBezTo>
                    <a:pt x="30" y="27"/>
                    <a:pt x="30" y="26"/>
                    <a:pt x="31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18"/>
            <p:cNvSpPr>
              <a:spLocks noEditPoints="1"/>
            </p:cNvSpPr>
            <p:nvPr/>
          </p:nvSpPr>
          <p:spPr bwMode="auto">
            <a:xfrm>
              <a:off x="5110" y="4136"/>
              <a:ext cx="158" cy="147"/>
            </a:xfrm>
            <a:custGeom>
              <a:avLst/>
              <a:gdLst>
                <a:gd name="T0" fmla="*/ 22 w 61"/>
                <a:gd name="T1" fmla="*/ 5 h 55"/>
                <a:gd name="T2" fmla="*/ 23 w 61"/>
                <a:gd name="T3" fmla="*/ 5 h 55"/>
                <a:gd name="T4" fmla="*/ 27 w 61"/>
                <a:gd name="T5" fmla="*/ 8 h 55"/>
                <a:gd name="T6" fmla="*/ 35 w 61"/>
                <a:gd name="T7" fmla="*/ 5 h 55"/>
                <a:gd name="T8" fmla="*/ 41 w 61"/>
                <a:gd name="T9" fmla="*/ 3 h 55"/>
                <a:gd name="T10" fmla="*/ 50 w 61"/>
                <a:gd name="T11" fmla="*/ 6 h 55"/>
                <a:gd name="T12" fmla="*/ 52 w 61"/>
                <a:gd name="T13" fmla="*/ 11 h 55"/>
                <a:gd name="T14" fmla="*/ 51 w 61"/>
                <a:gd name="T15" fmla="*/ 13 h 55"/>
                <a:gd name="T16" fmla="*/ 48 w 61"/>
                <a:gd name="T17" fmla="*/ 17 h 55"/>
                <a:gd name="T18" fmla="*/ 43 w 61"/>
                <a:gd name="T19" fmla="*/ 21 h 55"/>
                <a:gd name="T20" fmla="*/ 41 w 61"/>
                <a:gd name="T21" fmla="*/ 21 h 55"/>
                <a:gd name="T22" fmla="*/ 45 w 61"/>
                <a:gd name="T23" fmla="*/ 5 h 55"/>
                <a:gd name="T24" fmla="*/ 38 w 61"/>
                <a:gd name="T25" fmla="*/ 6 h 55"/>
                <a:gd name="T26" fmla="*/ 32 w 61"/>
                <a:gd name="T27" fmla="*/ 8 h 55"/>
                <a:gd name="T28" fmla="*/ 22 w 61"/>
                <a:gd name="T29" fmla="*/ 14 h 55"/>
                <a:gd name="T30" fmla="*/ 21 w 61"/>
                <a:gd name="T31" fmla="*/ 19 h 55"/>
                <a:gd name="T32" fmla="*/ 21 w 61"/>
                <a:gd name="T33" fmla="*/ 32 h 55"/>
                <a:gd name="T34" fmla="*/ 20 w 61"/>
                <a:gd name="T35" fmla="*/ 46 h 55"/>
                <a:gd name="T36" fmla="*/ 17 w 61"/>
                <a:gd name="T37" fmla="*/ 54 h 55"/>
                <a:gd name="T38" fmla="*/ 13 w 61"/>
                <a:gd name="T39" fmla="*/ 50 h 55"/>
                <a:gd name="T40" fmla="*/ 4 w 61"/>
                <a:gd name="T41" fmla="*/ 35 h 55"/>
                <a:gd name="T42" fmla="*/ 5 w 61"/>
                <a:gd name="T43" fmla="*/ 32 h 55"/>
                <a:gd name="T44" fmla="*/ 6 w 61"/>
                <a:gd name="T45" fmla="*/ 26 h 55"/>
                <a:gd name="T46" fmla="*/ 13 w 61"/>
                <a:gd name="T47" fmla="*/ 18 h 55"/>
                <a:gd name="T48" fmla="*/ 3 w 61"/>
                <a:gd name="T49" fmla="*/ 18 h 55"/>
                <a:gd name="T50" fmla="*/ 0 w 61"/>
                <a:gd name="T51" fmla="*/ 14 h 55"/>
                <a:gd name="T52" fmla="*/ 0 w 61"/>
                <a:gd name="T53" fmla="*/ 13 h 55"/>
                <a:gd name="T54" fmla="*/ 6 w 61"/>
                <a:gd name="T55" fmla="*/ 13 h 55"/>
                <a:gd name="T56" fmla="*/ 15 w 61"/>
                <a:gd name="T57" fmla="*/ 11 h 55"/>
                <a:gd name="T58" fmla="*/ 20 w 61"/>
                <a:gd name="T59" fmla="*/ 3 h 55"/>
                <a:gd name="T60" fmla="*/ 22 w 61"/>
                <a:gd name="T61" fmla="*/ 1 h 55"/>
                <a:gd name="T62" fmla="*/ 36 w 61"/>
                <a:gd name="T63" fmla="*/ 21 h 55"/>
                <a:gd name="T64" fmla="*/ 36 w 61"/>
                <a:gd name="T65" fmla="*/ 30 h 55"/>
                <a:gd name="T66" fmla="*/ 47 w 61"/>
                <a:gd name="T67" fmla="*/ 23 h 55"/>
                <a:gd name="T68" fmla="*/ 52 w 61"/>
                <a:gd name="T69" fmla="*/ 24 h 55"/>
                <a:gd name="T70" fmla="*/ 55 w 61"/>
                <a:gd name="T71" fmla="*/ 30 h 55"/>
                <a:gd name="T72" fmla="*/ 52 w 61"/>
                <a:gd name="T73" fmla="*/ 40 h 55"/>
                <a:gd name="T74" fmla="*/ 58 w 61"/>
                <a:gd name="T75" fmla="*/ 46 h 55"/>
                <a:gd name="T76" fmla="*/ 60 w 61"/>
                <a:gd name="T77" fmla="*/ 52 h 55"/>
                <a:gd name="T78" fmla="*/ 52 w 61"/>
                <a:gd name="T79" fmla="*/ 48 h 55"/>
                <a:gd name="T80" fmla="*/ 45 w 61"/>
                <a:gd name="T81" fmla="*/ 48 h 55"/>
                <a:gd name="T82" fmla="*/ 41 w 61"/>
                <a:gd name="T83" fmla="*/ 49 h 55"/>
                <a:gd name="T84" fmla="*/ 33 w 61"/>
                <a:gd name="T85" fmla="*/ 48 h 55"/>
                <a:gd name="T86" fmla="*/ 29 w 61"/>
                <a:gd name="T87" fmla="*/ 44 h 55"/>
                <a:gd name="T88" fmla="*/ 29 w 61"/>
                <a:gd name="T89" fmla="*/ 38 h 55"/>
                <a:gd name="T90" fmla="*/ 30 w 61"/>
                <a:gd name="T91" fmla="*/ 34 h 55"/>
                <a:gd name="T92" fmla="*/ 32 w 61"/>
                <a:gd name="T93" fmla="*/ 26 h 55"/>
                <a:gd name="T94" fmla="*/ 34 w 61"/>
                <a:gd name="T95" fmla="*/ 21 h 55"/>
                <a:gd name="T96" fmla="*/ 35 w 61"/>
                <a:gd name="T97" fmla="*/ 17 h 55"/>
                <a:gd name="T98" fmla="*/ 16 w 61"/>
                <a:gd name="T99" fmla="*/ 27 h 55"/>
                <a:gd name="T100" fmla="*/ 16 w 61"/>
                <a:gd name="T101" fmla="*/ 30 h 55"/>
                <a:gd name="T102" fmla="*/ 15 w 61"/>
                <a:gd name="T103" fmla="*/ 42 h 55"/>
                <a:gd name="T104" fmla="*/ 11 w 61"/>
                <a:gd name="T105" fmla="*/ 42 h 55"/>
                <a:gd name="T106" fmla="*/ 9 w 61"/>
                <a:gd name="T107" fmla="*/ 34 h 55"/>
                <a:gd name="T108" fmla="*/ 14 w 61"/>
                <a:gd name="T109" fmla="*/ 24 h 55"/>
                <a:gd name="T110" fmla="*/ 46 w 61"/>
                <a:gd name="T111" fmla="*/ 27 h 55"/>
                <a:gd name="T112" fmla="*/ 48 w 61"/>
                <a:gd name="T113" fmla="*/ 32 h 55"/>
                <a:gd name="T114" fmla="*/ 46 w 61"/>
                <a:gd name="T115" fmla="*/ 37 h 55"/>
                <a:gd name="T116" fmla="*/ 44 w 61"/>
                <a:gd name="T117" fmla="*/ 27 h 55"/>
                <a:gd name="T118" fmla="*/ 40 w 61"/>
                <a:gd name="T119" fmla="*/ 38 h 55"/>
                <a:gd name="T120" fmla="*/ 40 w 61"/>
                <a:gd name="T121" fmla="*/ 43 h 55"/>
                <a:gd name="T122" fmla="*/ 35 w 61"/>
                <a:gd name="T123" fmla="*/ 41 h 55"/>
                <a:gd name="T124" fmla="*/ 39 w 61"/>
                <a:gd name="T125" fmla="*/ 3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1" h="55">
                  <a:moveTo>
                    <a:pt x="22" y="1"/>
                  </a:moveTo>
                  <a:cubicBezTo>
                    <a:pt x="24" y="2"/>
                    <a:pt x="21" y="3"/>
                    <a:pt x="22" y="4"/>
                  </a:cubicBezTo>
                  <a:cubicBezTo>
                    <a:pt x="22" y="4"/>
                    <a:pt x="21" y="5"/>
                    <a:pt x="2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3" y="6"/>
                  </a:cubicBezTo>
                  <a:cubicBezTo>
                    <a:pt x="23" y="6"/>
                    <a:pt x="23" y="5"/>
                    <a:pt x="23" y="5"/>
                  </a:cubicBezTo>
                  <a:cubicBezTo>
                    <a:pt x="24" y="5"/>
                    <a:pt x="24" y="6"/>
                    <a:pt x="24" y="6"/>
                  </a:cubicBezTo>
                  <a:cubicBezTo>
                    <a:pt x="25" y="6"/>
                    <a:pt x="25" y="7"/>
                    <a:pt x="25" y="7"/>
                  </a:cubicBezTo>
                  <a:cubicBezTo>
                    <a:pt x="26" y="7"/>
                    <a:pt x="26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9" y="7"/>
                    <a:pt x="32" y="6"/>
                    <a:pt x="35" y="5"/>
                  </a:cubicBezTo>
                  <a:cubicBezTo>
                    <a:pt x="35" y="5"/>
                    <a:pt x="36" y="4"/>
                    <a:pt x="37" y="4"/>
                  </a:cubicBezTo>
                  <a:cubicBezTo>
                    <a:pt x="38" y="4"/>
                    <a:pt x="39" y="4"/>
                    <a:pt x="39" y="4"/>
                  </a:cubicBezTo>
                  <a:cubicBezTo>
                    <a:pt x="40" y="4"/>
                    <a:pt x="40" y="3"/>
                    <a:pt x="41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3"/>
                    <a:pt x="45" y="3"/>
                    <a:pt x="47" y="4"/>
                  </a:cubicBezTo>
                  <a:cubicBezTo>
                    <a:pt x="48" y="4"/>
                    <a:pt x="49" y="5"/>
                    <a:pt x="50" y="6"/>
                  </a:cubicBezTo>
                  <a:cubicBezTo>
                    <a:pt x="52" y="6"/>
                    <a:pt x="52" y="8"/>
                    <a:pt x="53" y="9"/>
                  </a:cubicBezTo>
                  <a:cubicBezTo>
                    <a:pt x="52" y="9"/>
                    <a:pt x="52" y="10"/>
                    <a:pt x="52" y="10"/>
                  </a:cubicBezTo>
                  <a:cubicBezTo>
                    <a:pt x="52" y="10"/>
                    <a:pt x="52" y="10"/>
                    <a:pt x="52" y="11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2" y="11"/>
                    <a:pt x="51" y="11"/>
                    <a:pt x="52" y="12"/>
                  </a:cubicBezTo>
                  <a:cubicBezTo>
                    <a:pt x="51" y="12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4"/>
                    <a:pt x="51" y="15"/>
                    <a:pt x="50" y="15"/>
                  </a:cubicBezTo>
                  <a:cubicBezTo>
                    <a:pt x="50" y="16"/>
                    <a:pt x="49" y="16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6" y="18"/>
                    <a:pt x="45" y="20"/>
                    <a:pt x="43" y="21"/>
                  </a:cubicBezTo>
                  <a:cubicBezTo>
                    <a:pt x="43" y="21"/>
                    <a:pt x="43" y="20"/>
                    <a:pt x="43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0"/>
                    <a:pt x="41" y="21"/>
                    <a:pt x="41" y="21"/>
                  </a:cubicBezTo>
                  <a:cubicBezTo>
                    <a:pt x="40" y="21"/>
                    <a:pt x="40" y="22"/>
                    <a:pt x="39" y="22"/>
                  </a:cubicBezTo>
                  <a:cubicBezTo>
                    <a:pt x="42" y="17"/>
                    <a:pt x="47" y="15"/>
                    <a:pt x="48" y="10"/>
                  </a:cubicBezTo>
                  <a:cubicBezTo>
                    <a:pt x="48" y="8"/>
                    <a:pt x="47" y="6"/>
                    <a:pt x="45" y="5"/>
                  </a:cubicBezTo>
                  <a:cubicBezTo>
                    <a:pt x="44" y="6"/>
                    <a:pt x="43" y="5"/>
                    <a:pt x="42" y="6"/>
                  </a:cubicBezTo>
                  <a:cubicBezTo>
                    <a:pt x="42" y="6"/>
                    <a:pt x="41" y="5"/>
                    <a:pt x="40" y="5"/>
                  </a:cubicBezTo>
                  <a:cubicBezTo>
                    <a:pt x="39" y="6"/>
                    <a:pt x="38" y="6"/>
                    <a:pt x="38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6"/>
                    <a:pt x="36" y="7"/>
                    <a:pt x="36" y="7"/>
                  </a:cubicBezTo>
                  <a:cubicBezTo>
                    <a:pt x="34" y="6"/>
                    <a:pt x="33" y="8"/>
                    <a:pt x="32" y="8"/>
                  </a:cubicBezTo>
                  <a:cubicBezTo>
                    <a:pt x="31" y="8"/>
                    <a:pt x="30" y="9"/>
                    <a:pt x="29" y="9"/>
                  </a:cubicBezTo>
                  <a:cubicBezTo>
                    <a:pt x="28" y="10"/>
                    <a:pt x="26" y="11"/>
                    <a:pt x="25" y="11"/>
                  </a:cubicBezTo>
                  <a:cubicBezTo>
                    <a:pt x="24" y="13"/>
                    <a:pt x="23" y="13"/>
                    <a:pt x="22" y="14"/>
                  </a:cubicBezTo>
                  <a:cubicBezTo>
                    <a:pt x="21" y="14"/>
                    <a:pt x="22" y="15"/>
                    <a:pt x="21" y="16"/>
                  </a:cubicBezTo>
                  <a:cubicBezTo>
                    <a:pt x="22" y="17"/>
                    <a:pt x="21" y="17"/>
                    <a:pt x="21" y="18"/>
                  </a:cubicBezTo>
                  <a:cubicBezTo>
                    <a:pt x="21" y="18"/>
                    <a:pt x="22" y="19"/>
                    <a:pt x="21" y="19"/>
                  </a:cubicBezTo>
                  <a:cubicBezTo>
                    <a:pt x="21" y="20"/>
                    <a:pt x="21" y="21"/>
                    <a:pt x="21" y="22"/>
                  </a:cubicBezTo>
                  <a:cubicBezTo>
                    <a:pt x="21" y="24"/>
                    <a:pt x="21" y="27"/>
                    <a:pt x="21" y="29"/>
                  </a:cubicBezTo>
                  <a:cubicBezTo>
                    <a:pt x="21" y="30"/>
                    <a:pt x="21" y="31"/>
                    <a:pt x="21" y="32"/>
                  </a:cubicBezTo>
                  <a:cubicBezTo>
                    <a:pt x="21" y="34"/>
                    <a:pt x="21" y="36"/>
                    <a:pt x="21" y="38"/>
                  </a:cubicBezTo>
                  <a:cubicBezTo>
                    <a:pt x="21" y="40"/>
                    <a:pt x="20" y="41"/>
                    <a:pt x="20" y="42"/>
                  </a:cubicBezTo>
                  <a:cubicBezTo>
                    <a:pt x="20" y="43"/>
                    <a:pt x="21" y="45"/>
                    <a:pt x="20" y="46"/>
                  </a:cubicBezTo>
                  <a:cubicBezTo>
                    <a:pt x="20" y="47"/>
                    <a:pt x="19" y="48"/>
                    <a:pt x="20" y="49"/>
                  </a:cubicBezTo>
                  <a:cubicBezTo>
                    <a:pt x="18" y="50"/>
                    <a:pt x="19" y="51"/>
                    <a:pt x="19" y="52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7" y="54"/>
                    <a:pt x="16" y="55"/>
                    <a:pt x="16" y="54"/>
                  </a:cubicBezTo>
                  <a:cubicBezTo>
                    <a:pt x="16" y="53"/>
                    <a:pt x="16" y="53"/>
                    <a:pt x="15" y="52"/>
                  </a:cubicBezTo>
                  <a:cubicBezTo>
                    <a:pt x="14" y="52"/>
                    <a:pt x="13" y="51"/>
                    <a:pt x="13" y="50"/>
                  </a:cubicBezTo>
                  <a:cubicBezTo>
                    <a:pt x="10" y="47"/>
                    <a:pt x="7" y="45"/>
                    <a:pt x="6" y="41"/>
                  </a:cubicBezTo>
                  <a:cubicBezTo>
                    <a:pt x="5" y="40"/>
                    <a:pt x="5" y="39"/>
                    <a:pt x="4" y="38"/>
                  </a:cubicBezTo>
                  <a:cubicBezTo>
                    <a:pt x="5" y="37"/>
                    <a:pt x="4" y="37"/>
                    <a:pt x="4" y="35"/>
                  </a:cubicBezTo>
                  <a:cubicBezTo>
                    <a:pt x="4" y="35"/>
                    <a:pt x="5" y="35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3"/>
                    <a:pt x="5" y="33"/>
                    <a:pt x="5" y="32"/>
                  </a:cubicBezTo>
                  <a:cubicBezTo>
                    <a:pt x="5" y="32"/>
                    <a:pt x="5" y="32"/>
                    <a:pt x="5" y="31"/>
                  </a:cubicBezTo>
                  <a:cubicBezTo>
                    <a:pt x="4" y="31"/>
                    <a:pt x="5" y="31"/>
                    <a:pt x="4" y="30"/>
                  </a:cubicBezTo>
                  <a:cubicBezTo>
                    <a:pt x="5" y="29"/>
                    <a:pt x="6" y="27"/>
                    <a:pt x="6" y="26"/>
                  </a:cubicBezTo>
                  <a:cubicBezTo>
                    <a:pt x="7" y="26"/>
                    <a:pt x="7" y="25"/>
                    <a:pt x="8" y="24"/>
                  </a:cubicBezTo>
                  <a:cubicBezTo>
                    <a:pt x="10" y="22"/>
                    <a:pt x="11" y="20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2" y="19"/>
                    <a:pt x="12" y="19"/>
                  </a:cubicBezTo>
                  <a:cubicBezTo>
                    <a:pt x="10" y="20"/>
                    <a:pt x="9" y="21"/>
                    <a:pt x="7" y="20"/>
                  </a:cubicBezTo>
                  <a:cubicBezTo>
                    <a:pt x="5" y="19"/>
                    <a:pt x="4" y="20"/>
                    <a:pt x="3" y="18"/>
                  </a:cubicBezTo>
                  <a:cubicBezTo>
                    <a:pt x="2" y="18"/>
                    <a:pt x="2" y="17"/>
                    <a:pt x="1" y="16"/>
                  </a:cubicBezTo>
                  <a:cubicBezTo>
                    <a:pt x="0" y="16"/>
                    <a:pt x="0" y="15"/>
                    <a:pt x="0" y="1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5"/>
                    <a:pt x="1" y="15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0" y="14"/>
                    <a:pt x="0" y="13"/>
                  </a:cubicBezTo>
                  <a:cubicBezTo>
                    <a:pt x="1" y="12"/>
                    <a:pt x="2" y="14"/>
                    <a:pt x="2" y="14"/>
                  </a:cubicBezTo>
                  <a:cubicBezTo>
                    <a:pt x="3" y="13"/>
                    <a:pt x="4" y="14"/>
                    <a:pt x="5" y="14"/>
                  </a:cubicBezTo>
                  <a:cubicBezTo>
                    <a:pt x="5" y="14"/>
                    <a:pt x="6" y="13"/>
                    <a:pt x="6" y="13"/>
                  </a:cubicBezTo>
                  <a:cubicBezTo>
                    <a:pt x="7" y="13"/>
                    <a:pt x="8" y="13"/>
                    <a:pt x="9" y="13"/>
                  </a:cubicBezTo>
                  <a:cubicBezTo>
                    <a:pt x="10" y="12"/>
                    <a:pt x="11" y="11"/>
                    <a:pt x="12" y="12"/>
                  </a:cubicBezTo>
                  <a:cubicBezTo>
                    <a:pt x="13" y="11"/>
                    <a:pt x="14" y="11"/>
                    <a:pt x="15" y="11"/>
                  </a:cubicBezTo>
                  <a:cubicBezTo>
                    <a:pt x="16" y="11"/>
                    <a:pt x="16" y="9"/>
                    <a:pt x="17" y="10"/>
                  </a:cubicBezTo>
                  <a:cubicBezTo>
                    <a:pt x="19" y="9"/>
                    <a:pt x="18" y="7"/>
                    <a:pt x="19" y="6"/>
                  </a:cubicBezTo>
                  <a:cubicBezTo>
                    <a:pt x="19" y="5"/>
                    <a:pt x="19" y="4"/>
                    <a:pt x="20" y="3"/>
                  </a:cubicBezTo>
                  <a:cubicBezTo>
                    <a:pt x="19" y="3"/>
                    <a:pt x="20" y="3"/>
                    <a:pt x="19" y="2"/>
                  </a:cubicBezTo>
                  <a:cubicBezTo>
                    <a:pt x="21" y="2"/>
                    <a:pt x="19" y="0"/>
                    <a:pt x="21" y="0"/>
                  </a:cubicBezTo>
                  <a:cubicBezTo>
                    <a:pt x="21" y="0"/>
                    <a:pt x="21" y="1"/>
                    <a:pt x="22" y="1"/>
                  </a:cubicBezTo>
                  <a:close/>
                  <a:moveTo>
                    <a:pt x="36" y="19"/>
                  </a:moveTo>
                  <a:cubicBezTo>
                    <a:pt x="37" y="19"/>
                    <a:pt x="37" y="20"/>
                    <a:pt x="37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7" y="21"/>
                    <a:pt x="36" y="22"/>
                    <a:pt x="36" y="23"/>
                  </a:cubicBezTo>
                  <a:cubicBezTo>
                    <a:pt x="37" y="26"/>
                    <a:pt x="35" y="28"/>
                    <a:pt x="36" y="30"/>
                  </a:cubicBezTo>
                  <a:cubicBezTo>
                    <a:pt x="37" y="28"/>
                    <a:pt x="39" y="26"/>
                    <a:pt x="41" y="25"/>
                  </a:cubicBezTo>
                  <a:cubicBezTo>
                    <a:pt x="43" y="24"/>
                    <a:pt x="44" y="23"/>
                    <a:pt x="46" y="23"/>
                  </a:cubicBezTo>
                  <a:cubicBezTo>
                    <a:pt x="46" y="23"/>
                    <a:pt x="47" y="23"/>
                    <a:pt x="47" y="23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8" y="23"/>
                    <a:pt x="49" y="22"/>
                    <a:pt x="50" y="23"/>
                  </a:cubicBezTo>
                  <a:cubicBezTo>
                    <a:pt x="51" y="22"/>
                    <a:pt x="51" y="24"/>
                    <a:pt x="52" y="24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6"/>
                    <a:pt x="54" y="27"/>
                    <a:pt x="54" y="28"/>
                  </a:cubicBezTo>
                  <a:cubicBezTo>
                    <a:pt x="55" y="29"/>
                    <a:pt x="55" y="29"/>
                    <a:pt x="55" y="30"/>
                  </a:cubicBezTo>
                  <a:cubicBezTo>
                    <a:pt x="55" y="31"/>
                    <a:pt x="55" y="32"/>
                    <a:pt x="55" y="32"/>
                  </a:cubicBezTo>
                  <a:cubicBezTo>
                    <a:pt x="56" y="33"/>
                    <a:pt x="55" y="33"/>
                    <a:pt x="55" y="33"/>
                  </a:cubicBezTo>
                  <a:cubicBezTo>
                    <a:pt x="54" y="36"/>
                    <a:pt x="53" y="38"/>
                    <a:pt x="52" y="40"/>
                  </a:cubicBezTo>
                  <a:cubicBezTo>
                    <a:pt x="52" y="41"/>
                    <a:pt x="53" y="42"/>
                    <a:pt x="53" y="42"/>
                  </a:cubicBezTo>
                  <a:cubicBezTo>
                    <a:pt x="55" y="43"/>
                    <a:pt x="55" y="44"/>
                    <a:pt x="57" y="45"/>
                  </a:cubicBezTo>
                  <a:cubicBezTo>
                    <a:pt x="57" y="45"/>
                    <a:pt x="57" y="46"/>
                    <a:pt x="58" y="46"/>
                  </a:cubicBezTo>
                  <a:cubicBezTo>
                    <a:pt x="59" y="47"/>
                    <a:pt x="60" y="48"/>
                    <a:pt x="60" y="49"/>
                  </a:cubicBezTo>
                  <a:cubicBezTo>
                    <a:pt x="60" y="50"/>
                    <a:pt x="61" y="50"/>
                    <a:pt x="60" y="51"/>
                  </a:cubicBezTo>
                  <a:cubicBezTo>
                    <a:pt x="61" y="51"/>
                    <a:pt x="60" y="52"/>
                    <a:pt x="60" y="52"/>
                  </a:cubicBezTo>
                  <a:cubicBezTo>
                    <a:pt x="59" y="52"/>
                    <a:pt x="57" y="52"/>
                    <a:pt x="56" y="52"/>
                  </a:cubicBezTo>
                  <a:cubicBezTo>
                    <a:pt x="55" y="51"/>
                    <a:pt x="55" y="50"/>
                    <a:pt x="54" y="50"/>
                  </a:cubicBezTo>
                  <a:cubicBezTo>
                    <a:pt x="54" y="48"/>
                    <a:pt x="52" y="49"/>
                    <a:pt x="52" y="48"/>
                  </a:cubicBezTo>
                  <a:cubicBezTo>
                    <a:pt x="51" y="48"/>
                    <a:pt x="50" y="47"/>
                    <a:pt x="49" y="46"/>
                  </a:cubicBezTo>
                  <a:cubicBezTo>
                    <a:pt x="48" y="46"/>
                    <a:pt x="48" y="47"/>
                    <a:pt x="47" y="47"/>
                  </a:cubicBezTo>
                  <a:cubicBezTo>
                    <a:pt x="47" y="48"/>
                    <a:pt x="45" y="48"/>
                    <a:pt x="45" y="48"/>
                  </a:cubicBezTo>
                  <a:cubicBezTo>
                    <a:pt x="43" y="49"/>
                    <a:pt x="42" y="50"/>
                    <a:pt x="41" y="50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1" y="50"/>
                    <a:pt x="41" y="50"/>
                    <a:pt x="41" y="49"/>
                  </a:cubicBezTo>
                  <a:cubicBezTo>
                    <a:pt x="40" y="49"/>
                    <a:pt x="40" y="49"/>
                    <a:pt x="39" y="49"/>
                  </a:cubicBezTo>
                  <a:cubicBezTo>
                    <a:pt x="38" y="50"/>
                    <a:pt x="37" y="49"/>
                    <a:pt x="36" y="49"/>
                  </a:cubicBezTo>
                  <a:cubicBezTo>
                    <a:pt x="35" y="49"/>
                    <a:pt x="34" y="48"/>
                    <a:pt x="33" y="48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2" y="48"/>
                    <a:pt x="31" y="47"/>
                    <a:pt x="30" y="46"/>
                  </a:cubicBezTo>
                  <a:cubicBezTo>
                    <a:pt x="29" y="46"/>
                    <a:pt x="30" y="45"/>
                    <a:pt x="29" y="44"/>
                  </a:cubicBezTo>
                  <a:cubicBezTo>
                    <a:pt x="29" y="43"/>
                    <a:pt x="29" y="42"/>
                    <a:pt x="28" y="42"/>
                  </a:cubicBezTo>
                  <a:cubicBezTo>
                    <a:pt x="29" y="41"/>
                    <a:pt x="29" y="39"/>
                    <a:pt x="30" y="38"/>
                  </a:cubicBezTo>
                  <a:cubicBezTo>
                    <a:pt x="30" y="38"/>
                    <a:pt x="30" y="38"/>
                    <a:pt x="29" y="38"/>
                  </a:cubicBezTo>
                  <a:cubicBezTo>
                    <a:pt x="29" y="37"/>
                    <a:pt x="30" y="36"/>
                    <a:pt x="30" y="3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5"/>
                    <a:pt x="30" y="34"/>
                    <a:pt x="30" y="34"/>
                  </a:cubicBezTo>
                  <a:cubicBezTo>
                    <a:pt x="30" y="33"/>
                    <a:pt x="30" y="32"/>
                    <a:pt x="31" y="30"/>
                  </a:cubicBezTo>
                  <a:cubicBezTo>
                    <a:pt x="32" y="30"/>
                    <a:pt x="31" y="29"/>
                    <a:pt x="31" y="29"/>
                  </a:cubicBezTo>
                  <a:cubicBezTo>
                    <a:pt x="31" y="27"/>
                    <a:pt x="33" y="27"/>
                    <a:pt x="32" y="26"/>
                  </a:cubicBezTo>
                  <a:cubicBezTo>
                    <a:pt x="32" y="26"/>
                    <a:pt x="33" y="25"/>
                    <a:pt x="32" y="25"/>
                  </a:cubicBezTo>
                  <a:cubicBezTo>
                    <a:pt x="33" y="24"/>
                    <a:pt x="33" y="23"/>
                    <a:pt x="33" y="21"/>
                  </a:cubicBezTo>
                  <a:cubicBezTo>
                    <a:pt x="33" y="22"/>
                    <a:pt x="34" y="22"/>
                    <a:pt x="34" y="21"/>
                  </a:cubicBezTo>
                  <a:cubicBezTo>
                    <a:pt x="34" y="20"/>
                    <a:pt x="33" y="20"/>
                    <a:pt x="33" y="19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8"/>
                    <a:pt x="34" y="17"/>
                    <a:pt x="35" y="17"/>
                  </a:cubicBezTo>
                  <a:lnTo>
                    <a:pt x="36" y="19"/>
                  </a:lnTo>
                  <a:close/>
                  <a:moveTo>
                    <a:pt x="16" y="23"/>
                  </a:moveTo>
                  <a:cubicBezTo>
                    <a:pt x="17" y="25"/>
                    <a:pt x="16" y="26"/>
                    <a:pt x="16" y="27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9"/>
                    <a:pt x="15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3"/>
                    <a:pt x="16" y="34"/>
                    <a:pt x="15" y="37"/>
                  </a:cubicBezTo>
                  <a:cubicBezTo>
                    <a:pt x="16" y="37"/>
                    <a:pt x="16" y="38"/>
                    <a:pt x="16" y="39"/>
                  </a:cubicBezTo>
                  <a:cubicBezTo>
                    <a:pt x="16" y="40"/>
                    <a:pt x="16" y="41"/>
                    <a:pt x="15" y="42"/>
                  </a:cubicBezTo>
                  <a:cubicBezTo>
                    <a:pt x="15" y="43"/>
                    <a:pt x="15" y="43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4" y="43"/>
                    <a:pt x="12" y="43"/>
                    <a:pt x="11" y="42"/>
                  </a:cubicBezTo>
                  <a:cubicBezTo>
                    <a:pt x="11" y="41"/>
                    <a:pt x="10" y="41"/>
                    <a:pt x="10" y="40"/>
                  </a:cubicBezTo>
                  <a:cubicBezTo>
                    <a:pt x="9" y="38"/>
                    <a:pt x="9" y="37"/>
                    <a:pt x="9" y="35"/>
                  </a:cubicBezTo>
                  <a:cubicBezTo>
                    <a:pt x="9" y="35"/>
                    <a:pt x="10" y="34"/>
                    <a:pt x="9" y="34"/>
                  </a:cubicBezTo>
                  <a:cubicBezTo>
                    <a:pt x="10" y="33"/>
                    <a:pt x="9" y="33"/>
                    <a:pt x="9" y="33"/>
                  </a:cubicBezTo>
                  <a:cubicBezTo>
                    <a:pt x="10" y="31"/>
                    <a:pt x="10" y="28"/>
                    <a:pt x="12" y="27"/>
                  </a:cubicBezTo>
                  <a:cubicBezTo>
                    <a:pt x="12" y="26"/>
                    <a:pt x="13" y="25"/>
                    <a:pt x="14" y="24"/>
                  </a:cubicBezTo>
                  <a:cubicBezTo>
                    <a:pt x="14" y="23"/>
                    <a:pt x="15" y="22"/>
                    <a:pt x="16" y="20"/>
                  </a:cubicBezTo>
                  <a:cubicBezTo>
                    <a:pt x="16" y="22"/>
                    <a:pt x="17" y="23"/>
                    <a:pt x="16" y="23"/>
                  </a:cubicBezTo>
                  <a:close/>
                  <a:moveTo>
                    <a:pt x="46" y="27"/>
                  </a:moveTo>
                  <a:cubicBezTo>
                    <a:pt x="46" y="26"/>
                    <a:pt x="46" y="27"/>
                    <a:pt x="47" y="27"/>
                  </a:cubicBezTo>
                  <a:cubicBezTo>
                    <a:pt x="47" y="27"/>
                    <a:pt x="48" y="27"/>
                    <a:pt x="48" y="28"/>
                  </a:cubicBezTo>
                  <a:cubicBezTo>
                    <a:pt x="48" y="29"/>
                    <a:pt x="48" y="31"/>
                    <a:pt x="48" y="32"/>
                  </a:cubicBezTo>
                  <a:cubicBezTo>
                    <a:pt x="49" y="33"/>
                    <a:pt x="48" y="33"/>
                    <a:pt x="48" y="34"/>
                  </a:cubicBezTo>
                  <a:cubicBezTo>
                    <a:pt x="48" y="35"/>
                    <a:pt x="47" y="35"/>
                    <a:pt x="47" y="36"/>
                  </a:cubicBezTo>
                  <a:cubicBezTo>
                    <a:pt x="47" y="37"/>
                    <a:pt x="46" y="37"/>
                    <a:pt x="46" y="37"/>
                  </a:cubicBezTo>
                  <a:cubicBezTo>
                    <a:pt x="44" y="36"/>
                    <a:pt x="41" y="36"/>
                    <a:pt x="39" y="33"/>
                  </a:cubicBezTo>
                  <a:cubicBezTo>
                    <a:pt x="39" y="33"/>
                    <a:pt x="40" y="32"/>
                    <a:pt x="40" y="32"/>
                  </a:cubicBezTo>
                  <a:cubicBezTo>
                    <a:pt x="41" y="30"/>
                    <a:pt x="42" y="28"/>
                    <a:pt x="44" y="27"/>
                  </a:cubicBezTo>
                  <a:cubicBezTo>
                    <a:pt x="45" y="27"/>
                    <a:pt x="45" y="26"/>
                    <a:pt x="46" y="27"/>
                  </a:cubicBezTo>
                  <a:close/>
                  <a:moveTo>
                    <a:pt x="39" y="37"/>
                  </a:moveTo>
                  <a:cubicBezTo>
                    <a:pt x="39" y="38"/>
                    <a:pt x="39" y="38"/>
                    <a:pt x="40" y="38"/>
                  </a:cubicBezTo>
                  <a:cubicBezTo>
                    <a:pt x="41" y="39"/>
                    <a:pt x="41" y="39"/>
                    <a:pt x="42" y="39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2" y="42"/>
                    <a:pt x="42" y="44"/>
                    <a:pt x="40" y="43"/>
                  </a:cubicBezTo>
                  <a:cubicBezTo>
                    <a:pt x="40" y="44"/>
                    <a:pt x="39" y="43"/>
                    <a:pt x="38" y="43"/>
                  </a:cubicBezTo>
                  <a:cubicBezTo>
                    <a:pt x="37" y="44"/>
                    <a:pt x="36" y="43"/>
                    <a:pt x="35" y="44"/>
                  </a:cubicBezTo>
                  <a:cubicBezTo>
                    <a:pt x="35" y="43"/>
                    <a:pt x="35" y="42"/>
                    <a:pt x="35" y="41"/>
                  </a:cubicBezTo>
                  <a:cubicBezTo>
                    <a:pt x="35" y="40"/>
                    <a:pt x="37" y="39"/>
                    <a:pt x="37" y="37"/>
                  </a:cubicBezTo>
                  <a:cubicBezTo>
                    <a:pt x="37" y="37"/>
                    <a:pt x="37" y="35"/>
                    <a:pt x="38" y="36"/>
                  </a:cubicBezTo>
                  <a:lnTo>
                    <a:pt x="39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6" name="矩形 9"/>
          <p:cNvSpPr/>
          <p:nvPr userDrawn="1"/>
        </p:nvSpPr>
        <p:spPr>
          <a:xfrm>
            <a:off x="-10161" y="0"/>
            <a:ext cx="12202161" cy="1589102"/>
          </a:xfrm>
          <a:custGeom>
            <a:avLst/>
            <a:gdLst>
              <a:gd name="connsiteX0" fmla="*/ 0 w 12192001"/>
              <a:gd name="connsiteY0" fmla="*/ 0 h 1599658"/>
              <a:gd name="connsiteX1" fmla="*/ 12192001 w 12192001"/>
              <a:gd name="connsiteY1" fmla="*/ 0 h 1599658"/>
              <a:gd name="connsiteX2" fmla="*/ 12192001 w 12192001"/>
              <a:gd name="connsiteY2" fmla="*/ 1599658 h 1599658"/>
              <a:gd name="connsiteX3" fmla="*/ 0 w 12192001"/>
              <a:gd name="connsiteY3" fmla="*/ 1599658 h 1599658"/>
              <a:gd name="connsiteX4" fmla="*/ 0 w 12192001"/>
              <a:gd name="connsiteY4" fmla="*/ 0 h 1599658"/>
              <a:gd name="connsiteX0-1" fmla="*/ 0 w 12192001"/>
              <a:gd name="connsiteY0-2" fmla="*/ 0 h 1599658"/>
              <a:gd name="connsiteX1-3" fmla="*/ 12192001 w 12192001"/>
              <a:gd name="connsiteY1-4" fmla="*/ 0 h 1599658"/>
              <a:gd name="connsiteX2-5" fmla="*/ 12192001 w 12192001"/>
              <a:gd name="connsiteY2-6" fmla="*/ 1599658 h 1599658"/>
              <a:gd name="connsiteX3-7" fmla="*/ 0 w 12192001"/>
              <a:gd name="connsiteY3-8" fmla="*/ 818423 h 1599658"/>
              <a:gd name="connsiteX4-9" fmla="*/ 0 w 12192001"/>
              <a:gd name="connsiteY4-10" fmla="*/ 0 h 1599658"/>
              <a:gd name="connsiteX0-11" fmla="*/ 0 w 12192001"/>
              <a:gd name="connsiteY0-12" fmla="*/ 0 h 1599658"/>
              <a:gd name="connsiteX1-13" fmla="*/ 12192001 w 12192001"/>
              <a:gd name="connsiteY1-14" fmla="*/ 0 h 1599658"/>
              <a:gd name="connsiteX2-15" fmla="*/ 12192001 w 12192001"/>
              <a:gd name="connsiteY2-16" fmla="*/ 1599658 h 1599658"/>
              <a:gd name="connsiteX3-17" fmla="*/ 20320 w 12192001"/>
              <a:gd name="connsiteY3-18" fmla="*/ 452663 h 1599658"/>
              <a:gd name="connsiteX4-19" fmla="*/ 0 w 12192001"/>
              <a:gd name="connsiteY4-20" fmla="*/ 0 h 1599658"/>
              <a:gd name="connsiteX0-21" fmla="*/ 10160 w 12202161"/>
              <a:gd name="connsiteY0-22" fmla="*/ 0 h 1599658"/>
              <a:gd name="connsiteX1-23" fmla="*/ 12202161 w 12202161"/>
              <a:gd name="connsiteY1-24" fmla="*/ 0 h 1599658"/>
              <a:gd name="connsiteX2-25" fmla="*/ 12202161 w 12202161"/>
              <a:gd name="connsiteY2-26" fmla="*/ 1599658 h 1599658"/>
              <a:gd name="connsiteX3-27" fmla="*/ 0 w 12202161"/>
              <a:gd name="connsiteY3-28" fmla="*/ 461043 h 1599658"/>
              <a:gd name="connsiteX4-29" fmla="*/ 10160 w 12202161"/>
              <a:gd name="connsiteY4-30" fmla="*/ 0 h 159965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202161" h="1599658">
                <a:moveTo>
                  <a:pt x="10160" y="0"/>
                </a:moveTo>
                <a:lnTo>
                  <a:pt x="12202161" y="0"/>
                </a:lnTo>
                <a:lnTo>
                  <a:pt x="12202161" y="1599658"/>
                </a:lnTo>
                <a:lnTo>
                  <a:pt x="0" y="461043"/>
                </a:lnTo>
                <a:lnTo>
                  <a:pt x="10160" y="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等腰三角形 26"/>
          <p:cNvSpPr/>
          <p:nvPr userDrawn="1"/>
        </p:nvSpPr>
        <p:spPr>
          <a:xfrm flipV="1">
            <a:off x="-1" y="-10556"/>
            <a:ext cx="5752619" cy="1599658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图片 29"/>
          <p:cNvPicPr>
            <a:picLocks noChangeAspect="1"/>
          </p:cNvPicPr>
          <p:nvPr userDrawn="1"/>
        </p:nvPicPr>
        <p:blipFill>
          <a:blip r:embed="rId2" cstate="email">
            <a:lum bright="100000" contrast="-40000"/>
          </a:blip>
          <a:stretch>
            <a:fillRect/>
          </a:stretch>
        </p:blipFill>
        <p:spPr>
          <a:xfrm>
            <a:off x="163132" y="101800"/>
            <a:ext cx="2772075" cy="762828"/>
          </a:xfrm>
          <a:prstGeom prst="rect">
            <a:avLst/>
          </a:prstGeom>
        </p:spPr>
      </p:pic>
      <p:sp>
        <p:nvSpPr>
          <p:cNvPr id="6" name="标题 5"/>
          <p:cNvSpPr>
            <a:spLocks noGrp="1"/>
          </p:cNvSpPr>
          <p:nvPr>
            <p:ph type="title" hasCustomPrompt="1"/>
          </p:nvPr>
        </p:nvSpPr>
        <p:spPr>
          <a:xfrm>
            <a:off x="1478543" y="0"/>
            <a:ext cx="10515600" cy="131088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单击此处编辑母版标题样式增长一些尝试</a:t>
            </a:r>
          </a:p>
        </p:txBody>
      </p:sp>
    </p:spTree>
    <p:extLst>
      <p:ext uri="{BB962C8B-B14F-4D97-AF65-F5344CB8AC3E}">
        <p14:creationId xmlns:p14="http://schemas.microsoft.com/office/powerpoint/2010/main" val="14692229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物质学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4B51F-5022-4B9A-B1DC-58E2D82F8E58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BB207-5EAB-47C3-B719-5632B4BE83BE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0" name="Group 4"/>
          <p:cNvGrpSpPr>
            <a:grpSpLocks noChangeAspect="1"/>
          </p:cNvGrpSpPr>
          <p:nvPr userDrawn="1"/>
        </p:nvGrpSpPr>
        <p:grpSpPr bwMode="auto">
          <a:xfrm>
            <a:off x="0" y="5072540"/>
            <a:ext cx="12192000" cy="1800828"/>
            <a:chOff x="0" y="3476"/>
            <a:chExt cx="5775" cy="853"/>
          </a:xfrm>
          <a:solidFill>
            <a:schemeClr val="accent2"/>
          </a:solidFill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16" y="3476"/>
              <a:ext cx="233" cy="823"/>
            </a:xfrm>
            <a:custGeom>
              <a:avLst/>
              <a:gdLst>
                <a:gd name="T0" fmla="*/ 83 w 90"/>
                <a:gd name="T1" fmla="*/ 303 h 308"/>
                <a:gd name="T2" fmla="*/ 63 w 90"/>
                <a:gd name="T3" fmla="*/ 300 h 308"/>
                <a:gd name="T4" fmla="*/ 68 w 90"/>
                <a:gd name="T5" fmla="*/ 270 h 308"/>
                <a:gd name="T6" fmla="*/ 62 w 90"/>
                <a:gd name="T7" fmla="*/ 240 h 308"/>
                <a:gd name="T8" fmla="*/ 64 w 90"/>
                <a:gd name="T9" fmla="*/ 196 h 308"/>
                <a:gd name="T10" fmla="*/ 61 w 90"/>
                <a:gd name="T11" fmla="*/ 180 h 308"/>
                <a:gd name="T12" fmla="*/ 65 w 90"/>
                <a:gd name="T13" fmla="*/ 150 h 308"/>
                <a:gd name="T14" fmla="*/ 60 w 90"/>
                <a:gd name="T15" fmla="*/ 120 h 308"/>
                <a:gd name="T16" fmla="*/ 64 w 90"/>
                <a:gd name="T17" fmla="*/ 91 h 308"/>
                <a:gd name="T18" fmla="*/ 58 w 90"/>
                <a:gd name="T19" fmla="*/ 61 h 308"/>
                <a:gd name="T20" fmla="*/ 62 w 90"/>
                <a:gd name="T21" fmla="*/ 30 h 308"/>
                <a:gd name="T22" fmla="*/ 44 w 90"/>
                <a:gd name="T23" fmla="*/ 0 h 308"/>
                <a:gd name="T24" fmla="*/ 32 w 90"/>
                <a:gd name="T25" fmla="*/ 61 h 308"/>
                <a:gd name="T26" fmla="*/ 27 w 90"/>
                <a:gd name="T27" fmla="*/ 91 h 308"/>
                <a:gd name="T28" fmla="*/ 25 w 90"/>
                <a:gd name="T29" fmla="*/ 150 h 308"/>
                <a:gd name="T30" fmla="*/ 25 w 90"/>
                <a:gd name="T31" fmla="*/ 151 h 308"/>
                <a:gd name="T32" fmla="*/ 22 w 90"/>
                <a:gd name="T33" fmla="*/ 221 h 308"/>
                <a:gd name="T34" fmla="*/ 29 w 90"/>
                <a:gd name="T35" fmla="*/ 241 h 308"/>
                <a:gd name="T36" fmla="*/ 22 w 90"/>
                <a:gd name="T37" fmla="*/ 271 h 308"/>
                <a:gd name="T38" fmla="*/ 13 w 90"/>
                <a:gd name="T39" fmla="*/ 303 h 308"/>
                <a:gd name="T40" fmla="*/ 0 w 90"/>
                <a:gd name="T41" fmla="*/ 305 h 308"/>
                <a:gd name="T42" fmla="*/ 90 w 90"/>
                <a:gd name="T43" fmla="*/ 305 h 308"/>
                <a:gd name="T44" fmla="*/ 58 w 90"/>
                <a:gd name="T45" fmla="*/ 239 h 308"/>
                <a:gd name="T46" fmla="*/ 45 w 90"/>
                <a:gd name="T47" fmla="*/ 154 h 308"/>
                <a:gd name="T48" fmla="*/ 34 w 90"/>
                <a:gd name="T49" fmla="*/ 179 h 308"/>
                <a:gd name="T50" fmla="*/ 55 w 90"/>
                <a:gd name="T51" fmla="*/ 59 h 308"/>
                <a:gd name="T52" fmla="*/ 55 w 90"/>
                <a:gd name="T53" fmla="*/ 59 h 308"/>
                <a:gd name="T54" fmla="*/ 56 w 90"/>
                <a:gd name="T55" fmla="*/ 119 h 308"/>
                <a:gd name="T56" fmla="*/ 45 w 90"/>
                <a:gd name="T57" fmla="*/ 274 h 308"/>
                <a:gd name="T58" fmla="*/ 31 w 90"/>
                <a:gd name="T59" fmla="*/ 300 h 308"/>
                <a:gd name="T60" fmla="*/ 48 w 90"/>
                <a:gd name="T61" fmla="*/ 269 h 308"/>
                <a:gd name="T62" fmla="*/ 65 w 90"/>
                <a:gd name="T63" fmla="*/ 269 h 308"/>
                <a:gd name="T64" fmla="*/ 48 w 90"/>
                <a:gd name="T65" fmla="*/ 209 h 308"/>
                <a:gd name="T66" fmla="*/ 48 w 90"/>
                <a:gd name="T67" fmla="*/ 209 h 308"/>
                <a:gd name="T68" fmla="*/ 50 w 90"/>
                <a:gd name="T69" fmla="*/ 144 h 308"/>
                <a:gd name="T70" fmla="*/ 47 w 90"/>
                <a:gd name="T71" fmla="*/ 149 h 308"/>
                <a:gd name="T72" fmla="*/ 56 w 90"/>
                <a:gd name="T73" fmla="*/ 66 h 308"/>
                <a:gd name="T74" fmla="*/ 34 w 90"/>
                <a:gd name="T75" fmla="*/ 66 h 308"/>
                <a:gd name="T76" fmla="*/ 43 w 90"/>
                <a:gd name="T77" fmla="*/ 89 h 308"/>
                <a:gd name="T78" fmla="*/ 33 w 90"/>
                <a:gd name="T79" fmla="*/ 126 h 308"/>
                <a:gd name="T80" fmla="*/ 43 w 90"/>
                <a:gd name="T81" fmla="*/ 149 h 308"/>
                <a:gd name="T82" fmla="*/ 32 w 90"/>
                <a:gd name="T83" fmla="*/ 185 h 308"/>
                <a:gd name="T84" fmla="*/ 27 w 90"/>
                <a:gd name="T85" fmla="*/ 209 h 308"/>
                <a:gd name="T86" fmla="*/ 31 w 90"/>
                <a:gd name="T87" fmla="*/ 245 h 308"/>
                <a:gd name="T88" fmla="*/ 31 w 90"/>
                <a:gd name="T89" fmla="*/ 245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0" h="308">
                  <a:moveTo>
                    <a:pt x="90" y="305"/>
                  </a:moveTo>
                  <a:cubicBezTo>
                    <a:pt x="83" y="305"/>
                    <a:pt x="83" y="305"/>
                    <a:pt x="83" y="305"/>
                  </a:cubicBezTo>
                  <a:cubicBezTo>
                    <a:pt x="83" y="303"/>
                    <a:pt x="83" y="303"/>
                    <a:pt x="83" y="303"/>
                  </a:cubicBezTo>
                  <a:cubicBezTo>
                    <a:pt x="77" y="303"/>
                    <a:pt x="77" y="303"/>
                    <a:pt x="77" y="303"/>
                  </a:cubicBezTo>
                  <a:cubicBezTo>
                    <a:pt x="77" y="300"/>
                    <a:pt x="77" y="300"/>
                    <a:pt x="77" y="300"/>
                  </a:cubicBezTo>
                  <a:cubicBezTo>
                    <a:pt x="63" y="300"/>
                    <a:pt x="63" y="300"/>
                    <a:pt x="63" y="300"/>
                  </a:cubicBezTo>
                  <a:cubicBezTo>
                    <a:pt x="68" y="271"/>
                    <a:pt x="68" y="271"/>
                    <a:pt x="68" y="271"/>
                  </a:cubicBezTo>
                  <a:cubicBezTo>
                    <a:pt x="68" y="271"/>
                    <a:pt x="68" y="271"/>
                    <a:pt x="68" y="270"/>
                  </a:cubicBezTo>
                  <a:cubicBezTo>
                    <a:pt x="68" y="270"/>
                    <a:pt x="68" y="270"/>
                    <a:pt x="68" y="270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0"/>
                    <a:pt x="62" y="240"/>
                    <a:pt x="62" y="240"/>
                  </a:cubicBezTo>
                  <a:cubicBezTo>
                    <a:pt x="65" y="221"/>
                    <a:pt x="65" y="221"/>
                    <a:pt x="65" y="221"/>
                  </a:cubicBezTo>
                  <a:cubicBezTo>
                    <a:pt x="69" y="221"/>
                    <a:pt x="69" y="221"/>
                    <a:pt x="69" y="221"/>
                  </a:cubicBezTo>
                  <a:cubicBezTo>
                    <a:pt x="64" y="196"/>
                    <a:pt x="64" y="196"/>
                    <a:pt x="64" y="196"/>
                  </a:cubicBezTo>
                  <a:cubicBezTo>
                    <a:pt x="61" y="181"/>
                    <a:pt x="61" y="181"/>
                    <a:pt x="61" y="181"/>
                  </a:cubicBezTo>
                  <a:cubicBezTo>
                    <a:pt x="61" y="181"/>
                    <a:pt x="61" y="181"/>
                    <a:pt x="61" y="181"/>
                  </a:cubicBezTo>
                  <a:cubicBezTo>
                    <a:pt x="61" y="181"/>
                    <a:pt x="61" y="181"/>
                    <a:pt x="61" y="180"/>
                  </a:cubicBezTo>
                  <a:cubicBezTo>
                    <a:pt x="65" y="151"/>
                    <a:pt x="65" y="151"/>
                    <a:pt x="65" y="151"/>
                  </a:cubicBezTo>
                  <a:cubicBezTo>
                    <a:pt x="65" y="151"/>
                    <a:pt x="65" y="151"/>
                    <a:pt x="65" y="151"/>
                  </a:cubicBezTo>
                  <a:cubicBezTo>
                    <a:pt x="65" y="151"/>
                    <a:pt x="65" y="150"/>
                    <a:pt x="65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63" y="91"/>
                    <a:pt x="63" y="91"/>
                    <a:pt x="63" y="91"/>
                  </a:cubicBezTo>
                  <a:cubicBezTo>
                    <a:pt x="64" y="91"/>
                    <a:pt x="64" y="91"/>
                    <a:pt x="64" y="91"/>
                  </a:cubicBezTo>
                  <a:cubicBezTo>
                    <a:pt x="64" y="91"/>
                    <a:pt x="64" y="90"/>
                    <a:pt x="63" y="90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2" y="61"/>
                    <a:pt x="32" y="61"/>
                    <a:pt x="32" y="6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1"/>
                    <a:pt x="25" y="151"/>
                    <a:pt x="25" y="151"/>
                  </a:cubicBezTo>
                  <a:cubicBezTo>
                    <a:pt x="30" y="181"/>
                    <a:pt x="30" y="181"/>
                    <a:pt x="30" y="181"/>
                  </a:cubicBezTo>
                  <a:cubicBezTo>
                    <a:pt x="27" y="196"/>
                    <a:pt x="27" y="196"/>
                    <a:pt x="27" y="196"/>
                  </a:cubicBezTo>
                  <a:cubicBezTo>
                    <a:pt x="22" y="221"/>
                    <a:pt x="22" y="221"/>
                    <a:pt x="22" y="221"/>
                  </a:cubicBezTo>
                  <a:cubicBezTo>
                    <a:pt x="25" y="221"/>
                    <a:pt x="25" y="221"/>
                    <a:pt x="25" y="221"/>
                  </a:cubicBezTo>
                  <a:cubicBezTo>
                    <a:pt x="29" y="240"/>
                    <a:pt x="29" y="240"/>
                    <a:pt x="29" y="240"/>
                  </a:cubicBezTo>
                  <a:cubicBezTo>
                    <a:pt x="29" y="241"/>
                    <a:pt x="29" y="241"/>
                    <a:pt x="29" y="241"/>
                  </a:cubicBezTo>
                  <a:cubicBezTo>
                    <a:pt x="22" y="270"/>
                    <a:pt x="22" y="270"/>
                    <a:pt x="22" y="270"/>
                  </a:cubicBezTo>
                  <a:cubicBezTo>
                    <a:pt x="22" y="270"/>
                    <a:pt x="22" y="270"/>
                    <a:pt x="22" y="270"/>
                  </a:cubicBezTo>
                  <a:cubicBezTo>
                    <a:pt x="22" y="270"/>
                    <a:pt x="22" y="271"/>
                    <a:pt x="22" y="271"/>
                  </a:cubicBezTo>
                  <a:cubicBezTo>
                    <a:pt x="27" y="300"/>
                    <a:pt x="27" y="300"/>
                    <a:pt x="27" y="300"/>
                  </a:cubicBezTo>
                  <a:cubicBezTo>
                    <a:pt x="13" y="300"/>
                    <a:pt x="13" y="300"/>
                    <a:pt x="13" y="300"/>
                  </a:cubicBezTo>
                  <a:cubicBezTo>
                    <a:pt x="13" y="303"/>
                    <a:pt x="13" y="303"/>
                    <a:pt x="13" y="303"/>
                  </a:cubicBezTo>
                  <a:cubicBezTo>
                    <a:pt x="7" y="303"/>
                    <a:pt x="7" y="303"/>
                    <a:pt x="7" y="303"/>
                  </a:cubicBezTo>
                  <a:cubicBezTo>
                    <a:pt x="7" y="305"/>
                    <a:pt x="7" y="305"/>
                    <a:pt x="7" y="305"/>
                  </a:cubicBezTo>
                  <a:cubicBezTo>
                    <a:pt x="0" y="305"/>
                    <a:pt x="0" y="305"/>
                    <a:pt x="0" y="305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90" y="308"/>
                    <a:pt x="90" y="308"/>
                    <a:pt x="90" y="308"/>
                  </a:cubicBezTo>
                  <a:lnTo>
                    <a:pt x="90" y="305"/>
                  </a:lnTo>
                  <a:close/>
                  <a:moveTo>
                    <a:pt x="45" y="214"/>
                  </a:moveTo>
                  <a:cubicBezTo>
                    <a:pt x="45" y="214"/>
                    <a:pt x="45" y="214"/>
                    <a:pt x="45" y="214"/>
                  </a:cubicBezTo>
                  <a:cubicBezTo>
                    <a:pt x="58" y="239"/>
                    <a:pt x="58" y="239"/>
                    <a:pt x="58" y="239"/>
                  </a:cubicBezTo>
                  <a:cubicBezTo>
                    <a:pt x="32" y="239"/>
                    <a:pt x="32" y="239"/>
                    <a:pt x="32" y="239"/>
                  </a:cubicBezTo>
                  <a:lnTo>
                    <a:pt x="45" y="214"/>
                  </a:lnTo>
                  <a:close/>
                  <a:moveTo>
                    <a:pt x="45" y="154"/>
                  </a:moveTo>
                  <a:cubicBezTo>
                    <a:pt x="45" y="154"/>
                    <a:pt x="45" y="154"/>
                    <a:pt x="45" y="154"/>
                  </a:cubicBezTo>
                  <a:cubicBezTo>
                    <a:pt x="57" y="179"/>
                    <a:pt x="57" y="179"/>
                    <a:pt x="57" y="179"/>
                  </a:cubicBezTo>
                  <a:cubicBezTo>
                    <a:pt x="34" y="179"/>
                    <a:pt x="34" y="179"/>
                    <a:pt x="34" y="179"/>
                  </a:cubicBezTo>
                  <a:lnTo>
                    <a:pt x="45" y="154"/>
                  </a:lnTo>
                  <a:close/>
                  <a:moveTo>
                    <a:pt x="55" y="59"/>
                  </a:moveTo>
                  <a:cubicBezTo>
                    <a:pt x="55" y="59"/>
                    <a:pt x="55" y="59"/>
                    <a:pt x="55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45" y="35"/>
                    <a:pt x="45" y="35"/>
                    <a:pt x="45" y="35"/>
                  </a:cubicBezTo>
                  <a:lnTo>
                    <a:pt x="55" y="59"/>
                  </a:lnTo>
                  <a:close/>
                  <a:moveTo>
                    <a:pt x="45" y="95"/>
                  </a:moveTo>
                  <a:cubicBezTo>
                    <a:pt x="45" y="95"/>
                    <a:pt x="45" y="95"/>
                    <a:pt x="45" y="95"/>
                  </a:cubicBezTo>
                  <a:cubicBezTo>
                    <a:pt x="56" y="119"/>
                    <a:pt x="56" y="119"/>
                    <a:pt x="56" y="119"/>
                  </a:cubicBezTo>
                  <a:cubicBezTo>
                    <a:pt x="35" y="119"/>
                    <a:pt x="35" y="119"/>
                    <a:pt x="35" y="119"/>
                  </a:cubicBezTo>
                  <a:lnTo>
                    <a:pt x="45" y="95"/>
                  </a:lnTo>
                  <a:close/>
                  <a:moveTo>
                    <a:pt x="45" y="274"/>
                  </a:moveTo>
                  <a:cubicBezTo>
                    <a:pt x="45" y="274"/>
                    <a:pt x="45" y="274"/>
                    <a:pt x="45" y="274"/>
                  </a:cubicBezTo>
                  <a:cubicBezTo>
                    <a:pt x="60" y="300"/>
                    <a:pt x="60" y="300"/>
                    <a:pt x="60" y="300"/>
                  </a:cubicBezTo>
                  <a:cubicBezTo>
                    <a:pt x="31" y="300"/>
                    <a:pt x="31" y="300"/>
                    <a:pt x="31" y="300"/>
                  </a:cubicBezTo>
                  <a:lnTo>
                    <a:pt x="45" y="274"/>
                  </a:lnTo>
                  <a:close/>
                  <a:moveTo>
                    <a:pt x="48" y="269"/>
                  </a:moveTo>
                  <a:cubicBezTo>
                    <a:pt x="48" y="269"/>
                    <a:pt x="48" y="269"/>
                    <a:pt x="48" y="269"/>
                  </a:cubicBezTo>
                  <a:cubicBezTo>
                    <a:pt x="52" y="261"/>
                    <a:pt x="52" y="261"/>
                    <a:pt x="52" y="261"/>
                  </a:cubicBezTo>
                  <a:cubicBezTo>
                    <a:pt x="60" y="245"/>
                    <a:pt x="60" y="245"/>
                    <a:pt x="60" y="245"/>
                  </a:cubicBezTo>
                  <a:cubicBezTo>
                    <a:pt x="65" y="269"/>
                    <a:pt x="65" y="269"/>
                    <a:pt x="65" y="269"/>
                  </a:cubicBezTo>
                  <a:lnTo>
                    <a:pt x="48" y="269"/>
                  </a:lnTo>
                  <a:close/>
                  <a:moveTo>
                    <a:pt x="48" y="209"/>
                  </a:moveTo>
                  <a:cubicBezTo>
                    <a:pt x="48" y="209"/>
                    <a:pt x="48" y="209"/>
                    <a:pt x="48" y="209"/>
                  </a:cubicBezTo>
                  <a:cubicBezTo>
                    <a:pt x="59" y="185"/>
                    <a:pt x="59" y="185"/>
                    <a:pt x="59" y="185"/>
                  </a:cubicBezTo>
                  <a:cubicBezTo>
                    <a:pt x="64" y="209"/>
                    <a:pt x="64" y="209"/>
                    <a:pt x="64" y="209"/>
                  </a:cubicBezTo>
                  <a:lnTo>
                    <a:pt x="48" y="209"/>
                  </a:lnTo>
                  <a:close/>
                  <a:moveTo>
                    <a:pt x="47" y="149"/>
                  </a:moveTo>
                  <a:cubicBezTo>
                    <a:pt x="47" y="149"/>
                    <a:pt x="47" y="149"/>
                    <a:pt x="47" y="149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7" y="126"/>
                    <a:pt x="57" y="126"/>
                    <a:pt x="57" y="126"/>
                  </a:cubicBezTo>
                  <a:cubicBezTo>
                    <a:pt x="62" y="149"/>
                    <a:pt x="62" y="149"/>
                    <a:pt x="62" y="149"/>
                  </a:cubicBezTo>
                  <a:lnTo>
                    <a:pt x="47" y="149"/>
                  </a:lnTo>
                  <a:close/>
                  <a:moveTo>
                    <a:pt x="47" y="89"/>
                  </a:moveTo>
                  <a:cubicBezTo>
                    <a:pt x="47" y="89"/>
                    <a:pt x="47" y="89"/>
                    <a:pt x="47" y="89"/>
                  </a:cubicBezTo>
                  <a:cubicBezTo>
                    <a:pt x="56" y="66"/>
                    <a:pt x="56" y="66"/>
                    <a:pt x="56" y="66"/>
                  </a:cubicBezTo>
                  <a:cubicBezTo>
                    <a:pt x="60" y="89"/>
                    <a:pt x="60" y="89"/>
                    <a:pt x="60" y="89"/>
                  </a:cubicBezTo>
                  <a:lnTo>
                    <a:pt x="47" y="89"/>
                  </a:lnTo>
                  <a:close/>
                  <a:moveTo>
                    <a:pt x="34" y="66"/>
                  </a:moveTo>
                  <a:cubicBezTo>
                    <a:pt x="34" y="66"/>
                    <a:pt x="34" y="66"/>
                    <a:pt x="34" y="66"/>
                  </a:cubicBezTo>
                  <a:cubicBezTo>
                    <a:pt x="40" y="82"/>
                    <a:pt x="40" y="82"/>
                    <a:pt x="40" y="82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30" y="89"/>
                    <a:pt x="30" y="89"/>
                    <a:pt x="30" y="89"/>
                  </a:cubicBezTo>
                  <a:lnTo>
                    <a:pt x="34" y="66"/>
                  </a:lnTo>
                  <a:close/>
                  <a:moveTo>
                    <a:pt x="33" y="126"/>
                  </a:moveTo>
                  <a:cubicBezTo>
                    <a:pt x="33" y="126"/>
                    <a:pt x="33" y="126"/>
                    <a:pt x="33" y="126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28" y="149"/>
                    <a:pt x="28" y="149"/>
                    <a:pt x="28" y="149"/>
                  </a:cubicBezTo>
                  <a:lnTo>
                    <a:pt x="33" y="126"/>
                  </a:lnTo>
                  <a:close/>
                  <a:moveTo>
                    <a:pt x="32" y="185"/>
                  </a:moveTo>
                  <a:cubicBezTo>
                    <a:pt x="32" y="185"/>
                    <a:pt x="32" y="185"/>
                    <a:pt x="32" y="185"/>
                  </a:cubicBezTo>
                  <a:cubicBezTo>
                    <a:pt x="43" y="209"/>
                    <a:pt x="43" y="209"/>
                    <a:pt x="43" y="209"/>
                  </a:cubicBezTo>
                  <a:cubicBezTo>
                    <a:pt x="27" y="209"/>
                    <a:pt x="27" y="209"/>
                    <a:pt x="27" y="209"/>
                  </a:cubicBezTo>
                  <a:lnTo>
                    <a:pt x="32" y="185"/>
                  </a:lnTo>
                  <a:close/>
                  <a:moveTo>
                    <a:pt x="31" y="245"/>
                  </a:moveTo>
                  <a:cubicBezTo>
                    <a:pt x="31" y="245"/>
                    <a:pt x="31" y="245"/>
                    <a:pt x="31" y="245"/>
                  </a:cubicBezTo>
                  <a:cubicBezTo>
                    <a:pt x="43" y="269"/>
                    <a:pt x="43" y="269"/>
                    <a:pt x="43" y="269"/>
                  </a:cubicBezTo>
                  <a:cubicBezTo>
                    <a:pt x="25" y="269"/>
                    <a:pt x="25" y="269"/>
                    <a:pt x="25" y="269"/>
                  </a:cubicBezTo>
                  <a:lnTo>
                    <a:pt x="31" y="2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6"/>
            <p:cNvSpPr>
              <a:spLocks noEditPoints="1"/>
            </p:cNvSpPr>
            <p:nvPr/>
          </p:nvSpPr>
          <p:spPr bwMode="auto">
            <a:xfrm>
              <a:off x="220" y="4133"/>
              <a:ext cx="394" cy="169"/>
            </a:xfrm>
            <a:custGeom>
              <a:avLst/>
              <a:gdLst>
                <a:gd name="T0" fmla="*/ 143 w 152"/>
                <a:gd name="T1" fmla="*/ 48 h 63"/>
                <a:gd name="T2" fmla="*/ 145 w 152"/>
                <a:gd name="T3" fmla="*/ 33 h 63"/>
                <a:gd name="T4" fmla="*/ 146 w 152"/>
                <a:gd name="T5" fmla="*/ 20 h 63"/>
                <a:gd name="T6" fmla="*/ 125 w 152"/>
                <a:gd name="T7" fmla="*/ 11 h 63"/>
                <a:gd name="T8" fmla="*/ 9 w 152"/>
                <a:gd name="T9" fmla="*/ 12 h 63"/>
                <a:gd name="T10" fmla="*/ 11 w 152"/>
                <a:gd name="T11" fmla="*/ 38 h 63"/>
                <a:gd name="T12" fmla="*/ 14 w 152"/>
                <a:gd name="T13" fmla="*/ 50 h 63"/>
                <a:gd name="T14" fmla="*/ 152 w 152"/>
                <a:gd name="T15" fmla="*/ 60 h 63"/>
                <a:gd name="T16" fmla="*/ 112 w 152"/>
                <a:gd name="T17" fmla="*/ 52 h 63"/>
                <a:gd name="T18" fmla="*/ 142 w 152"/>
                <a:gd name="T19" fmla="*/ 48 h 63"/>
                <a:gd name="T20" fmla="*/ 141 w 152"/>
                <a:gd name="T21" fmla="*/ 45 h 63"/>
                <a:gd name="T22" fmla="*/ 116 w 152"/>
                <a:gd name="T23" fmla="*/ 43 h 63"/>
                <a:gd name="T24" fmla="*/ 128 w 152"/>
                <a:gd name="T25" fmla="*/ 41 h 63"/>
                <a:gd name="T26" fmla="*/ 143 w 152"/>
                <a:gd name="T27" fmla="*/ 38 h 63"/>
                <a:gd name="T28" fmla="*/ 144 w 152"/>
                <a:gd name="T29" fmla="*/ 35 h 63"/>
                <a:gd name="T30" fmla="*/ 144 w 152"/>
                <a:gd name="T31" fmla="*/ 35 h 63"/>
                <a:gd name="T32" fmla="*/ 32 w 152"/>
                <a:gd name="T33" fmla="*/ 9 h 63"/>
                <a:gd name="T34" fmla="*/ 145 w 152"/>
                <a:gd name="T35" fmla="*/ 23 h 63"/>
                <a:gd name="T36" fmla="*/ 96 w 152"/>
                <a:gd name="T37" fmla="*/ 22 h 63"/>
                <a:gd name="T38" fmla="*/ 97 w 152"/>
                <a:gd name="T39" fmla="*/ 21 h 63"/>
                <a:gd name="T40" fmla="*/ 95 w 152"/>
                <a:gd name="T41" fmla="*/ 19 h 63"/>
                <a:gd name="T42" fmla="*/ 105 w 152"/>
                <a:gd name="T43" fmla="*/ 18 h 63"/>
                <a:gd name="T44" fmla="*/ 146 w 152"/>
                <a:gd name="T45" fmla="*/ 17 h 63"/>
                <a:gd name="T46" fmla="*/ 146 w 152"/>
                <a:gd name="T47" fmla="*/ 17 h 63"/>
                <a:gd name="T48" fmla="*/ 126 w 152"/>
                <a:gd name="T49" fmla="*/ 12 h 63"/>
                <a:gd name="T50" fmla="*/ 91 w 152"/>
                <a:gd name="T51" fmla="*/ 18 h 63"/>
                <a:gd name="T52" fmla="*/ 10 w 152"/>
                <a:gd name="T53" fmla="*/ 12 h 63"/>
                <a:gd name="T54" fmla="*/ 10 w 152"/>
                <a:gd name="T55" fmla="*/ 12 h 63"/>
                <a:gd name="T56" fmla="*/ 127 w 152"/>
                <a:gd name="T57" fmla="*/ 27 h 63"/>
                <a:gd name="T58" fmla="*/ 110 w 152"/>
                <a:gd name="T59" fmla="*/ 28 h 63"/>
                <a:gd name="T60" fmla="*/ 10 w 152"/>
                <a:gd name="T61" fmla="*/ 18 h 63"/>
                <a:gd name="T62" fmla="*/ 10 w 152"/>
                <a:gd name="T63" fmla="*/ 18 h 63"/>
                <a:gd name="T64" fmla="*/ 19 w 152"/>
                <a:gd name="T65" fmla="*/ 25 h 63"/>
                <a:gd name="T66" fmla="*/ 23 w 152"/>
                <a:gd name="T67" fmla="*/ 32 h 63"/>
                <a:gd name="T68" fmla="*/ 35 w 152"/>
                <a:gd name="T69" fmla="*/ 59 h 63"/>
                <a:gd name="T70" fmla="*/ 85 w 152"/>
                <a:gd name="T71" fmla="*/ 53 h 63"/>
                <a:gd name="T72" fmla="*/ 35 w 152"/>
                <a:gd name="T73" fmla="*/ 45 h 63"/>
                <a:gd name="T74" fmla="*/ 23 w 152"/>
                <a:gd name="T75" fmla="*/ 44 h 63"/>
                <a:gd name="T76" fmla="*/ 12 w 152"/>
                <a:gd name="T77" fmla="*/ 42 h 63"/>
                <a:gd name="T78" fmla="*/ 85 w 152"/>
                <a:gd name="T79" fmla="*/ 45 h 63"/>
                <a:gd name="T80" fmla="*/ 85 w 152"/>
                <a:gd name="T81" fmla="*/ 43 h 63"/>
                <a:gd name="T82" fmla="*/ 12 w 152"/>
                <a:gd name="T83" fmla="*/ 39 h 63"/>
                <a:gd name="T84" fmla="*/ 85 w 152"/>
                <a:gd name="T85" fmla="*/ 40 h 63"/>
                <a:gd name="T86" fmla="*/ 85 w 152"/>
                <a:gd name="T87" fmla="*/ 37 h 63"/>
                <a:gd name="T88" fmla="*/ 11 w 152"/>
                <a:gd name="T89" fmla="*/ 31 h 63"/>
                <a:gd name="T90" fmla="*/ 85 w 152"/>
                <a:gd name="T91" fmla="*/ 34 h 63"/>
                <a:gd name="T92" fmla="*/ 85 w 152"/>
                <a:gd name="T93" fmla="*/ 34 h 63"/>
                <a:gd name="T94" fmla="*/ 18 w 152"/>
                <a:gd name="T95" fmla="*/ 20 h 63"/>
                <a:gd name="T96" fmla="*/ 87 w 152"/>
                <a:gd name="T97" fmla="*/ 53 h 63"/>
                <a:gd name="T98" fmla="*/ 110 w 152"/>
                <a:gd name="T99" fmla="*/ 54 h 63"/>
                <a:gd name="T100" fmla="*/ 87 w 152"/>
                <a:gd name="T101" fmla="*/ 49 h 63"/>
                <a:gd name="T102" fmla="*/ 110 w 152"/>
                <a:gd name="T103" fmla="*/ 49 h 63"/>
                <a:gd name="T104" fmla="*/ 110 w 152"/>
                <a:gd name="T105" fmla="*/ 59 h 63"/>
                <a:gd name="T106" fmla="*/ 110 w 152"/>
                <a:gd name="T107" fmla="*/ 44 h 63"/>
                <a:gd name="T108" fmla="*/ 110 w 152"/>
                <a:gd name="T109" fmla="*/ 37 h 63"/>
                <a:gd name="T110" fmla="*/ 144 w 152"/>
                <a:gd name="T111" fmla="*/ 33 h 63"/>
                <a:gd name="T112" fmla="*/ 112 w 152"/>
                <a:gd name="T113" fmla="*/ 59 h 63"/>
                <a:gd name="T114" fmla="*/ 141 w 152"/>
                <a:gd name="T115" fmla="*/ 54 h 63"/>
                <a:gd name="T116" fmla="*/ 146 w 152"/>
                <a:gd name="T117" fmla="*/ 15 h 63"/>
                <a:gd name="T118" fmla="*/ 10 w 152"/>
                <a:gd name="T119" fmla="*/ 12 h 63"/>
                <a:gd name="T120" fmla="*/ 10 w 152"/>
                <a:gd name="T121" fmla="*/ 18 h 63"/>
                <a:gd name="T122" fmla="*/ 13 w 152"/>
                <a:gd name="T123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2" h="63">
                  <a:moveTo>
                    <a:pt x="142" y="59"/>
                  </a:moveTo>
                  <a:cubicBezTo>
                    <a:pt x="142" y="59"/>
                    <a:pt x="142" y="59"/>
                    <a:pt x="142" y="59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3" y="48"/>
                    <a:pt x="143" y="48"/>
                    <a:pt x="143" y="48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38"/>
                    <a:pt x="143" y="38"/>
                    <a:pt x="143" y="38"/>
                  </a:cubicBezTo>
                  <a:cubicBezTo>
                    <a:pt x="144" y="38"/>
                    <a:pt x="144" y="38"/>
                    <a:pt x="144" y="38"/>
                  </a:cubicBezTo>
                  <a:cubicBezTo>
                    <a:pt x="144" y="38"/>
                    <a:pt x="144" y="38"/>
                    <a:pt x="144" y="38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6" y="23"/>
                    <a:pt x="146" y="23"/>
                    <a:pt x="146" y="23"/>
                  </a:cubicBezTo>
                  <a:cubicBezTo>
                    <a:pt x="146" y="23"/>
                    <a:pt x="146" y="23"/>
                    <a:pt x="146" y="22"/>
                  </a:cubicBezTo>
                  <a:cubicBezTo>
                    <a:pt x="146" y="22"/>
                    <a:pt x="146" y="21"/>
                    <a:pt x="146" y="20"/>
                  </a:cubicBezTo>
                  <a:cubicBezTo>
                    <a:pt x="146" y="20"/>
                    <a:pt x="146" y="20"/>
                    <a:pt x="146" y="20"/>
                  </a:cubicBezTo>
                  <a:cubicBezTo>
                    <a:pt x="146" y="19"/>
                    <a:pt x="146" y="18"/>
                    <a:pt x="146" y="18"/>
                  </a:cubicBezTo>
                  <a:cubicBezTo>
                    <a:pt x="146" y="18"/>
                    <a:pt x="146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46" y="12"/>
                    <a:pt x="146" y="12"/>
                    <a:pt x="146" y="12"/>
                  </a:cubicBezTo>
                  <a:cubicBezTo>
                    <a:pt x="146" y="12"/>
                    <a:pt x="147" y="10"/>
                    <a:pt x="146" y="10"/>
                  </a:cubicBezTo>
                  <a:cubicBezTo>
                    <a:pt x="145" y="9"/>
                    <a:pt x="138" y="10"/>
                    <a:pt x="127" y="11"/>
                  </a:cubicBezTo>
                  <a:cubicBezTo>
                    <a:pt x="125" y="11"/>
                    <a:pt x="125" y="11"/>
                    <a:pt x="125" y="11"/>
                  </a:cubicBezTo>
                  <a:cubicBezTo>
                    <a:pt x="120" y="12"/>
                    <a:pt x="107" y="13"/>
                    <a:pt x="98" y="13"/>
                  </a:cubicBezTo>
                  <a:cubicBezTo>
                    <a:pt x="91" y="13"/>
                    <a:pt x="79" y="10"/>
                    <a:pt x="71" y="8"/>
                  </a:cubicBezTo>
                  <a:cubicBezTo>
                    <a:pt x="68" y="7"/>
                    <a:pt x="66" y="7"/>
                    <a:pt x="65" y="7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54" y="4"/>
                    <a:pt x="36" y="0"/>
                    <a:pt x="32" y="0"/>
                  </a:cubicBezTo>
                  <a:cubicBezTo>
                    <a:pt x="29" y="0"/>
                    <a:pt x="20" y="5"/>
                    <a:pt x="15" y="8"/>
                  </a:cubicBezTo>
                  <a:cubicBezTo>
                    <a:pt x="13" y="9"/>
                    <a:pt x="12" y="9"/>
                    <a:pt x="12" y="10"/>
                  </a:cubicBezTo>
                  <a:cubicBezTo>
                    <a:pt x="10" y="11"/>
                    <a:pt x="9" y="11"/>
                    <a:pt x="9" y="1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1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7"/>
                  </a:cubicBezTo>
                  <a:cubicBezTo>
                    <a:pt x="14" y="47"/>
                    <a:pt x="28" y="45"/>
                    <a:pt x="34" y="4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0" y="48"/>
                    <a:pt x="16" y="50"/>
                    <a:pt x="14" y="50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4" y="47"/>
                    <a:pt x="14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152" y="60"/>
                    <a:pt x="152" y="60"/>
                    <a:pt x="152" y="60"/>
                  </a:cubicBezTo>
                  <a:lnTo>
                    <a:pt x="142" y="59"/>
                  </a:lnTo>
                  <a:close/>
                  <a:moveTo>
                    <a:pt x="112" y="52"/>
                  </a:moveTo>
                  <a:cubicBezTo>
                    <a:pt x="112" y="52"/>
                    <a:pt x="112" y="52"/>
                    <a:pt x="112" y="52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20" y="50"/>
                    <a:pt x="135" y="50"/>
                    <a:pt x="137" y="50"/>
                  </a:cubicBezTo>
                  <a:cubicBezTo>
                    <a:pt x="139" y="50"/>
                    <a:pt x="141" y="50"/>
                    <a:pt x="142" y="50"/>
                  </a:cubicBezTo>
                  <a:cubicBezTo>
                    <a:pt x="142" y="51"/>
                    <a:pt x="142" y="51"/>
                    <a:pt x="142" y="51"/>
                  </a:cubicBezTo>
                  <a:cubicBezTo>
                    <a:pt x="137" y="51"/>
                    <a:pt x="123" y="52"/>
                    <a:pt x="112" y="52"/>
                  </a:cubicBezTo>
                  <a:close/>
                  <a:moveTo>
                    <a:pt x="142" y="49"/>
                  </a:move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37" y="49"/>
                    <a:pt x="132" y="49"/>
                  </a:cubicBezTo>
                  <a:cubicBezTo>
                    <a:pt x="127" y="49"/>
                    <a:pt x="120" y="49"/>
                    <a:pt x="112" y="49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23" y="48"/>
                    <a:pt x="139" y="48"/>
                    <a:pt x="142" y="48"/>
                  </a:cubicBezTo>
                  <a:lnTo>
                    <a:pt x="142" y="49"/>
                  </a:lnTo>
                  <a:close/>
                  <a:moveTo>
                    <a:pt x="130" y="46"/>
                  </a:moveTo>
                  <a:cubicBezTo>
                    <a:pt x="130" y="46"/>
                    <a:pt x="130" y="46"/>
                    <a:pt x="130" y="46"/>
                  </a:cubicBezTo>
                  <a:cubicBezTo>
                    <a:pt x="127" y="46"/>
                    <a:pt x="119" y="47"/>
                    <a:pt x="112" y="47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6" y="44"/>
                    <a:pt x="119" y="44"/>
                    <a:pt x="120" y="44"/>
                  </a:cubicBezTo>
                  <a:cubicBezTo>
                    <a:pt x="123" y="44"/>
                    <a:pt x="130" y="44"/>
                    <a:pt x="133" y="44"/>
                  </a:cubicBezTo>
                  <a:cubicBezTo>
                    <a:pt x="136" y="44"/>
                    <a:pt x="140" y="45"/>
                    <a:pt x="141" y="45"/>
                  </a:cubicBezTo>
                  <a:cubicBezTo>
                    <a:pt x="142" y="45"/>
                    <a:pt x="142" y="45"/>
                    <a:pt x="142" y="45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33" y="46"/>
                    <a:pt x="130" y="46"/>
                  </a:cubicBezTo>
                  <a:close/>
                  <a:moveTo>
                    <a:pt x="143" y="43"/>
                  </a:moveTo>
                  <a:cubicBezTo>
                    <a:pt x="143" y="43"/>
                    <a:pt x="143" y="43"/>
                    <a:pt x="143" y="43"/>
                  </a:cubicBezTo>
                  <a:cubicBezTo>
                    <a:pt x="142" y="43"/>
                    <a:pt x="142" y="43"/>
                    <a:pt x="142" y="44"/>
                  </a:cubicBezTo>
                  <a:cubicBezTo>
                    <a:pt x="142" y="44"/>
                    <a:pt x="142" y="44"/>
                    <a:pt x="142" y="44"/>
                  </a:cubicBezTo>
                  <a:cubicBezTo>
                    <a:pt x="140" y="44"/>
                    <a:pt x="121" y="43"/>
                    <a:pt x="116" y="43"/>
                  </a:cubicBezTo>
                  <a:cubicBezTo>
                    <a:pt x="114" y="43"/>
                    <a:pt x="113" y="44"/>
                    <a:pt x="112" y="44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3" y="43"/>
                    <a:pt x="114" y="43"/>
                    <a:pt x="115" y="43"/>
                  </a:cubicBezTo>
                  <a:cubicBezTo>
                    <a:pt x="119" y="43"/>
                    <a:pt x="140" y="43"/>
                    <a:pt x="143" y="43"/>
                  </a:cubicBezTo>
                  <a:close/>
                  <a:moveTo>
                    <a:pt x="143" y="41"/>
                  </a:moveTo>
                  <a:cubicBezTo>
                    <a:pt x="143" y="41"/>
                    <a:pt x="143" y="41"/>
                    <a:pt x="143" y="41"/>
                  </a:cubicBezTo>
                  <a:cubicBezTo>
                    <a:pt x="143" y="41"/>
                    <a:pt x="142" y="41"/>
                    <a:pt x="140" y="41"/>
                  </a:cubicBezTo>
                  <a:cubicBezTo>
                    <a:pt x="137" y="41"/>
                    <a:pt x="133" y="41"/>
                    <a:pt x="128" y="41"/>
                  </a:cubicBezTo>
                  <a:cubicBezTo>
                    <a:pt x="124" y="41"/>
                    <a:pt x="119" y="42"/>
                    <a:pt x="112" y="42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8" y="39"/>
                    <a:pt x="123" y="39"/>
                    <a:pt x="125" y="39"/>
                  </a:cubicBezTo>
                  <a:cubicBezTo>
                    <a:pt x="129" y="39"/>
                    <a:pt x="137" y="39"/>
                    <a:pt x="139" y="39"/>
                  </a:cubicBezTo>
                  <a:cubicBezTo>
                    <a:pt x="142" y="39"/>
                    <a:pt x="143" y="39"/>
                    <a:pt x="143" y="39"/>
                  </a:cubicBezTo>
                  <a:lnTo>
                    <a:pt x="143" y="41"/>
                  </a:lnTo>
                  <a:close/>
                  <a:moveTo>
                    <a:pt x="143" y="38"/>
                  </a:moveTo>
                  <a:cubicBezTo>
                    <a:pt x="143" y="38"/>
                    <a:pt x="143" y="38"/>
                    <a:pt x="143" y="38"/>
                  </a:cubicBezTo>
                  <a:cubicBezTo>
                    <a:pt x="143" y="38"/>
                    <a:pt x="143" y="38"/>
                    <a:pt x="143" y="38"/>
                  </a:cubicBezTo>
                  <a:cubicBezTo>
                    <a:pt x="143" y="39"/>
                    <a:pt x="143" y="39"/>
                    <a:pt x="143" y="39"/>
                  </a:cubicBezTo>
                  <a:cubicBezTo>
                    <a:pt x="142" y="38"/>
                    <a:pt x="133" y="38"/>
                    <a:pt x="123" y="38"/>
                  </a:cubicBezTo>
                  <a:cubicBezTo>
                    <a:pt x="119" y="38"/>
                    <a:pt x="116" y="38"/>
                    <a:pt x="112" y="38"/>
                  </a:cubicBezTo>
                  <a:cubicBezTo>
                    <a:pt x="112" y="38"/>
                    <a:pt x="112" y="38"/>
                    <a:pt x="112" y="38"/>
                  </a:cubicBezTo>
                  <a:cubicBezTo>
                    <a:pt x="126" y="37"/>
                    <a:pt x="141" y="38"/>
                    <a:pt x="143" y="38"/>
                  </a:cubicBezTo>
                  <a:close/>
                  <a:moveTo>
                    <a:pt x="144" y="35"/>
                  </a:moveTo>
                  <a:cubicBezTo>
                    <a:pt x="144" y="35"/>
                    <a:pt x="144" y="35"/>
                    <a:pt x="144" y="35"/>
                  </a:cubicBezTo>
                  <a:cubicBezTo>
                    <a:pt x="143" y="35"/>
                    <a:pt x="143" y="35"/>
                    <a:pt x="141" y="35"/>
                  </a:cubicBezTo>
                  <a:cubicBezTo>
                    <a:pt x="138" y="36"/>
                    <a:pt x="133" y="36"/>
                    <a:pt x="126" y="36"/>
                  </a:cubicBezTo>
                  <a:cubicBezTo>
                    <a:pt x="121" y="36"/>
                    <a:pt x="117" y="36"/>
                    <a:pt x="112" y="36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3" y="34"/>
                    <a:pt x="122" y="34"/>
                    <a:pt x="124" y="34"/>
                  </a:cubicBezTo>
                  <a:cubicBezTo>
                    <a:pt x="125" y="34"/>
                    <a:pt x="137" y="34"/>
                    <a:pt x="139" y="34"/>
                  </a:cubicBezTo>
                  <a:cubicBezTo>
                    <a:pt x="140" y="34"/>
                    <a:pt x="143" y="34"/>
                    <a:pt x="144" y="34"/>
                  </a:cubicBezTo>
                  <a:lnTo>
                    <a:pt x="144" y="35"/>
                  </a:lnTo>
                  <a:close/>
                  <a:moveTo>
                    <a:pt x="144" y="30"/>
                  </a:moveTo>
                  <a:cubicBezTo>
                    <a:pt x="144" y="30"/>
                    <a:pt x="144" y="30"/>
                    <a:pt x="144" y="30"/>
                  </a:cubicBezTo>
                  <a:cubicBezTo>
                    <a:pt x="144" y="30"/>
                    <a:pt x="140" y="30"/>
                    <a:pt x="138" y="30"/>
                  </a:cubicBezTo>
                  <a:cubicBezTo>
                    <a:pt x="136" y="31"/>
                    <a:pt x="123" y="31"/>
                    <a:pt x="114" y="31"/>
                  </a:cubicBezTo>
                  <a:cubicBezTo>
                    <a:pt x="106" y="31"/>
                    <a:pt x="99" y="30"/>
                    <a:pt x="94" y="29"/>
                  </a:cubicBezTo>
                  <a:cubicBezTo>
                    <a:pt x="89" y="28"/>
                    <a:pt x="67" y="22"/>
                    <a:pt x="54" y="18"/>
                  </a:cubicBezTo>
                  <a:cubicBezTo>
                    <a:pt x="42" y="14"/>
                    <a:pt x="36" y="11"/>
                    <a:pt x="32" y="11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7" y="9"/>
                    <a:pt x="51" y="13"/>
                    <a:pt x="58" y="16"/>
                  </a:cubicBezTo>
                  <a:cubicBezTo>
                    <a:pt x="65" y="18"/>
                    <a:pt x="81" y="23"/>
                    <a:pt x="85" y="24"/>
                  </a:cubicBezTo>
                  <a:cubicBezTo>
                    <a:pt x="88" y="26"/>
                    <a:pt x="97" y="28"/>
                    <a:pt x="106" y="28"/>
                  </a:cubicBezTo>
                  <a:cubicBezTo>
                    <a:pt x="115" y="28"/>
                    <a:pt x="131" y="28"/>
                    <a:pt x="134" y="28"/>
                  </a:cubicBezTo>
                  <a:cubicBezTo>
                    <a:pt x="137" y="28"/>
                    <a:pt x="143" y="29"/>
                    <a:pt x="144" y="29"/>
                  </a:cubicBezTo>
                  <a:cubicBezTo>
                    <a:pt x="144" y="29"/>
                    <a:pt x="144" y="29"/>
                    <a:pt x="144" y="29"/>
                  </a:cubicBezTo>
                  <a:lnTo>
                    <a:pt x="144" y="30"/>
                  </a:lnTo>
                  <a:close/>
                  <a:moveTo>
                    <a:pt x="145" y="23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4" y="22"/>
                    <a:pt x="141" y="22"/>
                  </a:cubicBezTo>
                  <a:cubicBezTo>
                    <a:pt x="137" y="22"/>
                    <a:pt x="123" y="23"/>
                    <a:pt x="119" y="22"/>
                  </a:cubicBezTo>
                  <a:cubicBezTo>
                    <a:pt x="114" y="22"/>
                    <a:pt x="100" y="23"/>
                    <a:pt x="90" y="20"/>
                  </a:cubicBezTo>
                  <a:cubicBezTo>
                    <a:pt x="80" y="16"/>
                    <a:pt x="78" y="15"/>
                    <a:pt x="78" y="15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6"/>
                    <a:pt x="89" y="21"/>
                    <a:pt x="96" y="22"/>
                  </a:cubicBezTo>
                  <a:cubicBezTo>
                    <a:pt x="103" y="23"/>
                    <a:pt x="114" y="24"/>
                    <a:pt x="126" y="23"/>
                  </a:cubicBezTo>
                  <a:cubicBezTo>
                    <a:pt x="137" y="23"/>
                    <a:pt x="144" y="24"/>
                    <a:pt x="145" y="24"/>
                  </a:cubicBezTo>
                  <a:cubicBezTo>
                    <a:pt x="145" y="25"/>
                    <a:pt x="145" y="25"/>
                    <a:pt x="145" y="25"/>
                  </a:cubicBezTo>
                  <a:cubicBezTo>
                    <a:pt x="144" y="25"/>
                    <a:pt x="139" y="25"/>
                    <a:pt x="134" y="25"/>
                  </a:cubicBezTo>
                  <a:cubicBezTo>
                    <a:pt x="129" y="25"/>
                    <a:pt x="109" y="26"/>
                    <a:pt x="103" y="25"/>
                  </a:cubicBezTo>
                  <a:cubicBezTo>
                    <a:pt x="97" y="24"/>
                    <a:pt x="94" y="24"/>
                    <a:pt x="78" y="18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89" y="20"/>
                    <a:pt x="97" y="21"/>
                  </a:cubicBezTo>
                  <a:cubicBezTo>
                    <a:pt x="104" y="22"/>
                    <a:pt x="116" y="22"/>
                    <a:pt x="123" y="22"/>
                  </a:cubicBezTo>
                  <a:cubicBezTo>
                    <a:pt x="131" y="22"/>
                    <a:pt x="144" y="22"/>
                    <a:pt x="144" y="22"/>
                  </a:cubicBezTo>
                  <a:cubicBezTo>
                    <a:pt x="145" y="22"/>
                    <a:pt x="145" y="22"/>
                    <a:pt x="145" y="22"/>
                  </a:cubicBezTo>
                  <a:cubicBezTo>
                    <a:pt x="145" y="22"/>
                    <a:pt x="145" y="22"/>
                    <a:pt x="145" y="22"/>
                  </a:cubicBezTo>
                  <a:lnTo>
                    <a:pt x="145" y="23"/>
                  </a:lnTo>
                  <a:close/>
                  <a:moveTo>
                    <a:pt x="94" y="18"/>
                  </a:moveTo>
                  <a:cubicBezTo>
                    <a:pt x="94" y="18"/>
                    <a:pt x="94" y="18"/>
                    <a:pt x="94" y="18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100" y="19"/>
                    <a:pt x="100" y="19"/>
                    <a:pt x="100" y="19"/>
                  </a:cubicBezTo>
                  <a:cubicBezTo>
                    <a:pt x="98" y="19"/>
                    <a:pt x="96" y="19"/>
                    <a:pt x="94" y="18"/>
                  </a:cubicBezTo>
                  <a:close/>
                  <a:moveTo>
                    <a:pt x="145" y="20"/>
                  </a:moveTo>
                  <a:cubicBezTo>
                    <a:pt x="145" y="20"/>
                    <a:pt x="145" y="20"/>
                    <a:pt x="145" y="20"/>
                  </a:cubicBezTo>
                  <a:cubicBezTo>
                    <a:pt x="144" y="20"/>
                    <a:pt x="143" y="20"/>
                    <a:pt x="141" y="20"/>
                  </a:cubicBezTo>
                  <a:cubicBezTo>
                    <a:pt x="135" y="20"/>
                    <a:pt x="127" y="20"/>
                    <a:pt x="117" y="20"/>
                  </a:cubicBezTo>
                  <a:cubicBezTo>
                    <a:pt x="113" y="20"/>
                    <a:pt x="109" y="20"/>
                    <a:pt x="105" y="20"/>
                  </a:cubicBezTo>
                  <a:cubicBezTo>
                    <a:pt x="105" y="18"/>
                    <a:pt x="105" y="18"/>
                    <a:pt x="105" y="18"/>
                  </a:cubicBezTo>
                  <a:cubicBezTo>
                    <a:pt x="105" y="18"/>
                    <a:pt x="109" y="18"/>
                    <a:pt x="117" y="18"/>
                  </a:cubicBezTo>
                  <a:cubicBezTo>
                    <a:pt x="126" y="18"/>
                    <a:pt x="134" y="18"/>
                    <a:pt x="137" y="18"/>
                  </a:cubicBezTo>
                  <a:cubicBezTo>
                    <a:pt x="139" y="18"/>
                    <a:pt x="144" y="18"/>
                    <a:pt x="145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9"/>
                    <a:pt x="145" y="19"/>
                    <a:pt x="145" y="20"/>
                  </a:cubicBezTo>
                  <a:close/>
                  <a:moveTo>
                    <a:pt x="146" y="17"/>
                  </a:moveTo>
                  <a:cubicBezTo>
                    <a:pt x="146" y="17"/>
                    <a:pt x="146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5" y="17"/>
                    <a:pt x="144" y="17"/>
                    <a:pt x="141" y="17"/>
                  </a:cubicBezTo>
                  <a:cubicBezTo>
                    <a:pt x="137" y="17"/>
                    <a:pt x="128" y="17"/>
                    <a:pt x="125" y="17"/>
                  </a:cubicBezTo>
                  <a:cubicBezTo>
                    <a:pt x="121" y="17"/>
                    <a:pt x="106" y="17"/>
                    <a:pt x="105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7"/>
                    <a:pt x="115" y="17"/>
                    <a:pt x="120" y="17"/>
                  </a:cubicBezTo>
                  <a:cubicBezTo>
                    <a:pt x="125" y="17"/>
                    <a:pt x="134" y="17"/>
                    <a:pt x="137" y="17"/>
                  </a:cubicBezTo>
                  <a:cubicBezTo>
                    <a:pt x="140" y="17"/>
                    <a:pt x="145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lose/>
                  <a:moveTo>
                    <a:pt x="32" y="1"/>
                  </a:moveTo>
                  <a:cubicBezTo>
                    <a:pt x="32" y="1"/>
                    <a:pt x="32" y="1"/>
                    <a:pt x="32" y="1"/>
                  </a:cubicBezTo>
                  <a:cubicBezTo>
                    <a:pt x="36" y="1"/>
                    <a:pt x="54" y="5"/>
                    <a:pt x="62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6" y="7"/>
                    <a:pt x="68" y="8"/>
                    <a:pt x="70" y="8"/>
                  </a:cubicBezTo>
                  <a:cubicBezTo>
                    <a:pt x="79" y="11"/>
                    <a:pt x="91" y="13"/>
                    <a:pt x="98" y="13"/>
                  </a:cubicBezTo>
                  <a:cubicBezTo>
                    <a:pt x="107" y="13"/>
                    <a:pt x="120" y="12"/>
                    <a:pt x="126" y="12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32" y="11"/>
                    <a:pt x="145" y="10"/>
                    <a:pt x="146" y="10"/>
                  </a:cubicBezTo>
                  <a:cubicBezTo>
                    <a:pt x="146" y="11"/>
                    <a:pt x="146" y="12"/>
                    <a:pt x="146" y="12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5" y="15"/>
                    <a:pt x="144" y="15"/>
                  </a:cubicBezTo>
                  <a:cubicBezTo>
                    <a:pt x="143" y="15"/>
                    <a:pt x="132" y="15"/>
                    <a:pt x="128" y="15"/>
                  </a:cubicBezTo>
                  <a:cubicBezTo>
                    <a:pt x="124" y="15"/>
                    <a:pt x="105" y="15"/>
                    <a:pt x="105" y="15"/>
                  </a:cubicBezTo>
                  <a:cubicBezTo>
                    <a:pt x="91" y="18"/>
                    <a:pt x="91" y="18"/>
                    <a:pt x="91" y="18"/>
                  </a:cubicBezTo>
                  <a:cubicBezTo>
                    <a:pt x="91" y="18"/>
                    <a:pt x="90" y="17"/>
                    <a:pt x="90" y="17"/>
                  </a:cubicBezTo>
                  <a:cubicBezTo>
                    <a:pt x="82" y="14"/>
                    <a:pt x="78" y="12"/>
                    <a:pt x="78" y="12"/>
                  </a:cubicBezTo>
                  <a:cubicBezTo>
                    <a:pt x="68" y="15"/>
                    <a:pt x="68" y="15"/>
                    <a:pt x="68" y="15"/>
                  </a:cubicBezTo>
                  <a:cubicBezTo>
                    <a:pt x="50" y="8"/>
                    <a:pt x="37" y="3"/>
                    <a:pt x="32" y="3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lose/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1"/>
                    <a:pt x="12" y="10"/>
                  </a:cubicBezTo>
                  <a:cubicBezTo>
                    <a:pt x="13" y="10"/>
                    <a:pt x="14" y="9"/>
                    <a:pt x="15" y="9"/>
                  </a:cubicBezTo>
                  <a:cubicBezTo>
                    <a:pt x="20" y="6"/>
                    <a:pt x="28" y="1"/>
                    <a:pt x="32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1" y="3"/>
                    <a:pt x="31" y="3"/>
                  </a:cubicBezTo>
                  <a:cubicBezTo>
                    <a:pt x="27" y="3"/>
                    <a:pt x="21" y="7"/>
                    <a:pt x="17" y="9"/>
                  </a:cubicBezTo>
                  <a:cubicBezTo>
                    <a:pt x="14" y="11"/>
                    <a:pt x="11" y="13"/>
                    <a:pt x="10" y="13"/>
                  </a:cubicBezTo>
                  <a:lnTo>
                    <a:pt x="10" y="12"/>
                  </a:lnTo>
                  <a:close/>
                  <a:moveTo>
                    <a:pt x="10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1" y="15"/>
                    <a:pt x="19" y="11"/>
                    <a:pt x="21" y="10"/>
                  </a:cubicBezTo>
                  <a:cubicBezTo>
                    <a:pt x="23" y="9"/>
                    <a:pt x="28" y="6"/>
                    <a:pt x="31" y="6"/>
                  </a:cubicBezTo>
                  <a:cubicBezTo>
                    <a:pt x="35" y="6"/>
                    <a:pt x="40" y="8"/>
                    <a:pt x="45" y="9"/>
                  </a:cubicBezTo>
                  <a:cubicBezTo>
                    <a:pt x="50" y="11"/>
                    <a:pt x="73" y="19"/>
                    <a:pt x="78" y="21"/>
                  </a:cubicBezTo>
                  <a:cubicBezTo>
                    <a:pt x="83" y="23"/>
                    <a:pt x="91" y="26"/>
                    <a:pt x="102" y="27"/>
                  </a:cubicBezTo>
                  <a:cubicBezTo>
                    <a:pt x="112" y="28"/>
                    <a:pt x="121" y="27"/>
                    <a:pt x="127" y="27"/>
                  </a:cubicBezTo>
                  <a:cubicBezTo>
                    <a:pt x="133" y="27"/>
                    <a:pt x="144" y="27"/>
                    <a:pt x="144" y="27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3" y="28"/>
                    <a:pt x="139" y="28"/>
                  </a:cubicBezTo>
                  <a:cubicBezTo>
                    <a:pt x="133" y="28"/>
                    <a:pt x="115" y="28"/>
                    <a:pt x="110" y="28"/>
                  </a:cubicBezTo>
                  <a:cubicBezTo>
                    <a:pt x="105" y="28"/>
                    <a:pt x="101" y="28"/>
                    <a:pt x="91" y="26"/>
                  </a:cubicBezTo>
                  <a:cubicBezTo>
                    <a:pt x="82" y="23"/>
                    <a:pt x="65" y="17"/>
                    <a:pt x="59" y="15"/>
                  </a:cubicBezTo>
                  <a:cubicBezTo>
                    <a:pt x="53" y="13"/>
                    <a:pt x="37" y="7"/>
                    <a:pt x="33" y="7"/>
                  </a:cubicBezTo>
                  <a:cubicBezTo>
                    <a:pt x="28" y="6"/>
                    <a:pt x="22" y="10"/>
                    <a:pt x="19" y="12"/>
                  </a:cubicBezTo>
                  <a:cubicBezTo>
                    <a:pt x="16" y="13"/>
                    <a:pt x="11" y="16"/>
                    <a:pt x="10" y="17"/>
                  </a:cubicBezTo>
                  <a:lnTo>
                    <a:pt x="10" y="16"/>
                  </a:lnTo>
                  <a:close/>
                  <a:moveTo>
                    <a:pt x="10" y="18"/>
                  </a:moveTo>
                  <a:cubicBezTo>
                    <a:pt x="10" y="18"/>
                    <a:pt x="10" y="18"/>
                    <a:pt x="10" y="18"/>
                  </a:cubicBezTo>
                  <a:cubicBezTo>
                    <a:pt x="11" y="17"/>
                    <a:pt x="15" y="15"/>
                    <a:pt x="18" y="13"/>
                  </a:cubicBezTo>
                  <a:cubicBezTo>
                    <a:pt x="22" y="11"/>
                    <a:pt x="29" y="9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2" y="11"/>
                    <a:pt x="31" y="11"/>
                    <a:pt x="31" y="11"/>
                  </a:cubicBezTo>
                  <a:cubicBezTo>
                    <a:pt x="28" y="11"/>
                    <a:pt x="21" y="15"/>
                    <a:pt x="19" y="17"/>
                  </a:cubicBezTo>
                  <a:cubicBezTo>
                    <a:pt x="16" y="18"/>
                    <a:pt x="10" y="20"/>
                    <a:pt x="10" y="20"/>
                  </a:cubicBezTo>
                  <a:lnTo>
                    <a:pt x="10" y="18"/>
                  </a:lnTo>
                  <a:close/>
                  <a:moveTo>
                    <a:pt x="10" y="25"/>
                  </a:moveTo>
                  <a:cubicBezTo>
                    <a:pt x="10" y="25"/>
                    <a:pt x="10" y="25"/>
                    <a:pt x="10" y="25"/>
                  </a:cubicBezTo>
                  <a:cubicBezTo>
                    <a:pt x="11" y="25"/>
                    <a:pt x="16" y="23"/>
                    <a:pt x="19" y="21"/>
                  </a:cubicBezTo>
                  <a:cubicBezTo>
                    <a:pt x="22" y="20"/>
                    <a:pt x="28" y="19"/>
                    <a:pt x="30" y="18"/>
                  </a:cubicBezTo>
                  <a:cubicBezTo>
                    <a:pt x="30" y="18"/>
                    <a:pt x="31" y="18"/>
                    <a:pt x="32" y="18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1" y="20"/>
                    <a:pt x="31" y="20"/>
                    <a:pt x="30" y="20"/>
                  </a:cubicBezTo>
                  <a:cubicBezTo>
                    <a:pt x="25" y="22"/>
                    <a:pt x="21" y="24"/>
                    <a:pt x="19" y="25"/>
                  </a:cubicBezTo>
                  <a:cubicBezTo>
                    <a:pt x="17" y="25"/>
                    <a:pt x="11" y="27"/>
                    <a:pt x="10" y="27"/>
                  </a:cubicBezTo>
                  <a:lnTo>
                    <a:pt x="10" y="25"/>
                  </a:lnTo>
                  <a:close/>
                  <a:moveTo>
                    <a:pt x="11" y="33"/>
                  </a:moveTo>
                  <a:cubicBezTo>
                    <a:pt x="11" y="33"/>
                    <a:pt x="11" y="33"/>
                    <a:pt x="11" y="33"/>
                  </a:cubicBezTo>
                  <a:cubicBezTo>
                    <a:pt x="12" y="32"/>
                    <a:pt x="17" y="31"/>
                    <a:pt x="20" y="30"/>
                  </a:cubicBezTo>
                  <a:cubicBezTo>
                    <a:pt x="24" y="28"/>
                    <a:pt x="30" y="27"/>
                    <a:pt x="33" y="27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0" y="29"/>
                    <a:pt x="29" y="30"/>
                    <a:pt x="23" y="32"/>
                  </a:cubicBezTo>
                  <a:cubicBezTo>
                    <a:pt x="17" y="34"/>
                    <a:pt x="12" y="35"/>
                    <a:pt x="11" y="35"/>
                  </a:cubicBezTo>
                  <a:lnTo>
                    <a:pt x="11" y="33"/>
                  </a:lnTo>
                  <a:close/>
                  <a:moveTo>
                    <a:pt x="14" y="59"/>
                  </a:moveTo>
                  <a:cubicBezTo>
                    <a:pt x="14" y="59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6" y="53"/>
                    <a:pt x="29" y="51"/>
                    <a:pt x="34" y="51"/>
                  </a:cubicBezTo>
                  <a:cubicBezTo>
                    <a:pt x="35" y="59"/>
                    <a:pt x="35" y="59"/>
                    <a:pt x="35" y="59"/>
                  </a:cubicBezTo>
                  <a:lnTo>
                    <a:pt x="14" y="59"/>
                  </a:lnTo>
                  <a:close/>
                  <a:moveTo>
                    <a:pt x="85" y="59"/>
                  </a:moveTo>
                  <a:cubicBezTo>
                    <a:pt x="85" y="59"/>
                    <a:pt x="85" y="59"/>
                    <a:pt x="85" y="59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6" y="51"/>
                    <a:pt x="36" y="51"/>
                  </a:cubicBezTo>
                  <a:cubicBezTo>
                    <a:pt x="41" y="51"/>
                    <a:pt x="78" y="53"/>
                    <a:pt x="83" y="53"/>
                  </a:cubicBezTo>
                  <a:cubicBezTo>
                    <a:pt x="84" y="53"/>
                    <a:pt x="85" y="53"/>
                    <a:pt x="85" y="53"/>
                  </a:cubicBezTo>
                  <a:lnTo>
                    <a:pt x="85" y="59"/>
                  </a:lnTo>
                  <a:close/>
                  <a:moveTo>
                    <a:pt x="85" y="51"/>
                  </a:moveTo>
                  <a:cubicBezTo>
                    <a:pt x="85" y="51"/>
                    <a:pt x="85" y="51"/>
                    <a:pt x="85" y="51"/>
                  </a:cubicBezTo>
                  <a:cubicBezTo>
                    <a:pt x="76" y="51"/>
                    <a:pt x="67" y="50"/>
                    <a:pt x="58" y="49"/>
                  </a:cubicBezTo>
                  <a:cubicBezTo>
                    <a:pt x="43" y="48"/>
                    <a:pt x="37" y="48"/>
                    <a:pt x="35" y="48"/>
                  </a:cubicBezTo>
                  <a:cubicBezTo>
                    <a:pt x="35" y="48"/>
                    <a:pt x="35" y="48"/>
                    <a:pt x="34" y="48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9" y="45"/>
                    <a:pt x="74" y="48"/>
                    <a:pt x="85" y="49"/>
                  </a:cubicBezTo>
                  <a:lnTo>
                    <a:pt x="85" y="51"/>
                  </a:lnTo>
                  <a:close/>
                  <a:moveTo>
                    <a:pt x="85" y="48"/>
                  </a:moveTo>
                  <a:cubicBezTo>
                    <a:pt x="85" y="48"/>
                    <a:pt x="85" y="48"/>
                    <a:pt x="85" y="48"/>
                  </a:cubicBezTo>
                  <a:cubicBezTo>
                    <a:pt x="83" y="48"/>
                    <a:pt x="81" y="47"/>
                    <a:pt x="80" y="47"/>
                  </a:cubicBezTo>
                  <a:cubicBezTo>
                    <a:pt x="72" y="47"/>
                    <a:pt x="74" y="47"/>
                    <a:pt x="66" y="46"/>
                  </a:cubicBezTo>
                  <a:cubicBezTo>
                    <a:pt x="58" y="45"/>
                    <a:pt x="40" y="43"/>
                    <a:pt x="36" y="43"/>
                  </a:cubicBezTo>
                  <a:cubicBezTo>
                    <a:pt x="32" y="43"/>
                    <a:pt x="29" y="43"/>
                    <a:pt x="23" y="44"/>
                  </a:cubicBezTo>
                  <a:cubicBezTo>
                    <a:pt x="18" y="45"/>
                    <a:pt x="13" y="46"/>
                    <a:pt x="12" y="46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4" y="45"/>
                    <a:pt x="29" y="42"/>
                    <a:pt x="35" y="42"/>
                  </a:cubicBezTo>
                  <a:cubicBezTo>
                    <a:pt x="42" y="42"/>
                    <a:pt x="53" y="44"/>
                    <a:pt x="63" y="45"/>
                  </a:cubicBezTo>
                  <a:cubicBezTo>
                    <a:pt x="68" y="45"/>
                    <a:pt x="77" y="46"/>
                    <a:pt x="85" y="47"/>
                  </a:cubicBezTo>
                  <a:lnTo>
                    <a:pt x="85" y="48"/>
                  </a:lnTo>
                  <a:close/>
                  <a:moveTo>
                    <a:pt x="12" y="42"/>
                  </a:moveTo>
                  <a:cubicBezTo>
                    <a:pt x="12" y="42"/>
                    <a:pt x="12" y="42"/>
                    <a:pt x="12" y="42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3" y="40"/>
                    <a:pt x="18" y="38"/>
                    <a:pt x="21" y="38"/>
                  </a:cubicBezTo>
                  <a:cubicBezTo>
                    <a:pt x="24" y="37"/>
                    <a:pt x="30" y="36"/>
                    <a:pt x="34" y="36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29" y="38"/>
                    <a:pt x="24" y="40"/>
                    <a:pt x="22" y="41"/>
                  </a:cubicBezTo>
                  <a:cubicBezTo>
                    <a:pt x="20" y="41"/>
                    <a:pt x="13" y="42"/>
                    <a:pt x="12" y="42"/>
                  </a:cubicBezTo>
                  <a:close/>
                  <a:moveTo>
                    <a:pt x="85" y="45"/>
                  </a:moveTo>
                  <a:cubicBezTo>
                    <a:pt x="85" y="45"/>
                    <a:pt x="85" y="45"/>
                    <a:pt x="85" y="45"/>
                  </a:cubicBezTo>
                  <a:cubicBezTo>
                    <a:pt x="79" y="45"/>
                    <a:pt x="65" y="43"/>
                    <a:pt x="57" y="41"/>
                  </a:cubicBezTo>
                  <a:cubicBezTo>
                    <a:pt x="48" y="40"/>
                    <a:pt x="40" y="39"/>
                    <a:pt x="35" y="38"/>
                  </a:cubicBezTo>
                  <a:cubicBezTo>
                    <a:pt x="35" y="38"/>
                    <a:pt x="35" y="38"/>
                    <a:pt x="34" y="38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5" y="36"/>
                    <a:pt x="35" y="36"/>
                  </a:cubicBezTo>
                  <a:cubicBezTo>
                    <a:pt x="37" y="36"/>
                    <a:pt x="46" y="37"/>
                    <a:pt x="50" y="37"/>
                  </a:cubicBezTo>
                  <a:cubicBezTo>
                    <a:pt x="55" y="38"/>
                    <a:pt x="74" y="41"/>
                    <a:pt x="80" y="42"/>
                  </a:cubicBezTo>
                  <a:cubicBezTo>
                    <a:pt x="82" y="42"/>
                    <a:pt x="83" y="43"/>
                    <a:pt x="85" y="43"/>
                  </a:cubicBezTo>
                  <a:lnTo>
                    <a:pt x="85" y="45"/>
                  </a:lnTo>
                  <a:close/>
                  <a:moveTo>
                    <a:pt x="85" y="42"/>
                  </a:moveTo>
                  <a:cubicBezTo>
                    <a:pt x="85" y="42"/>
                    <a:pt x="85" y="42"/>
                    <a:pt x="85" y="42"/>
                  </a:cubicBezTo>
                  <a:cubicBezTo>
                    <a:pt x="84" y="42"/>
                    <a:pt x="82" y="42"/>
                    <a:pt x="80" y="41"/>
                  </a:cubicBezTo>
                  <a:cubicBezTo>
                    <a:pt x="72" y="40"/>
                    <a:pt x="59" y="37"/>
                    <a:pt x="52" y="36"/>
                  </a:cubicBezTo>
                  <a:cubicBezTo>
                    <a:pt x="45" y="35"/>
                    <a:pt x="39" y="34"/>
                    <a:pt x="35" y="34"/>
                  </a:cubicBezTo>
                  <a:cubicBezTo>
                    <a:pt x="30" y="34"/>
                    <a:pt x="24" y="36"/>
                    <a:pt x="20" y="37"/>
                  </a:cubicBezTo>
                  <a:cubicBezTo>
                    <a:pt x="16" y="38"/>
                    <a:pt x="13" y="38"/>
                    <a:pt x="12" y="39"/>
                  </a:cubicBezTo>
                  <a:cubicBezTo>
                    <a:pt x="12" y="39"/>
                    <a:pt x="12" y="39"/>
                    <a:pt x="12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2" y="38"/>
                    <a:pt x="16" y="37"/>
                    <a:pt x="21" y="36"/>
                  </a:cubicBezTo>
                  <a:cubicBezTo>
                    <a:pt x="27" y="34"/>
                    <a:pt x="30" y="33"/>
                    <a:pt x="35" y="33"/>
                  </a:cubicBezTo>
                  <a:cubicBezTo>
                    <a:pt x="39" y="34"/>
                    <a:pt x="52" y="36"/>
                    <a:pt x="59" y="37"/>
                  </a:cubicBezTo>
                  <a:cubicBezTo>
                    <a:pt x="65" y="38"/>
                    <a:pt x="77" y="40"/>
                    <a:pt x="81" y="41"/>
                  </a:cubicBezTo>
                  <a:cubicBezTo>
                    <a:pt x="82" y="41"/>
                    <a:pt x="84" y="41"/>
                    <a:pt x="85" y="42"/>
                  </a:cubicBezTo>
                  <a:close/>
                  <a:moveTo>
                    <a:pt x="85" y="40"/>
                  </a:moveTo>
                  <a:cubicBezTo>
                    <a:pt x="85" y="40"/>
                    <a:pt x="85" y="40"/>
                    <a:pt x="85" y="40"/>
                  </a:cubicBezTo>
                  <a:cubicBezTo>
                    <a:pt x="81" y="39"/>
                    <a:pt x="76" y="38"/>
                    <a:pt x="72" y="37"/>
                  </a:cubicBezTo>
                  <a:cubicBezTo>
                    <a:pt x="63" y="35"/>
                    <a:pt x="51" y="33"/>
                    <a:pt x="46" y="32"/>
                  </a:cubicBezTo>
                  <a:cubicBezTo>
                    <a:pt x="40" y="30"/>
                    <a:pt x="37" y="29"/>
                    <a:pt x="34" y="29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7" y="27"/>
                    <a:pt x="46" y="29"/>
                    <a:pt x="49" y="29"/>
                  </a:cubicBezTo>
                  <a:cubicBezTo>
                    <a:pt x="53" y="30"/>
                    <a:pt x="63" y="32"/>
                    <a:pt x="67" y="33"/>
                  </a:cubicBezTo>
                  <a:cubicBezTo>
                    <a:pt x="69" y="33"/>
                    <a:pt x="78" y="36"/>
                    <a:pt x="85" y="37"/>
                  </a:cubicBezTo>
                  <a:lnTo>
                    <a:pt x="85" y="40"/>
                  </a:lnTo>
                  <a:close/>
                  <a:moveTo>
                    <a:pt x="85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8" y="35"/>
                    <a:pt x="69" y="32"/>
                    <a:pt x="65" y="31"/>
                  </a:cubicBezTo>
                  <a:cubicBezTo>
                    <a:pt x="59" y="30"/>
                    <a:pt x="39" y="25"/>
                    <a:pt x="34" y="25"/>
                  </a:cubicBezTo>
                  <a:cubicBezTo>
                    <a:pt x="30" y="25"/>
                    <a:pt x="13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2" y="30"/>
                    <a:pt x="20" y="28"/>
                    <a:pt x="22" y="27"/>
                  </a:cubicBezTo>
                  <a:cubicBezTo>
                    <a:pt x="25" y="26"/>
                    <a:pt x="31" y="24"/>
                    <a:pt x="33" y="24"/>
                  </a:cubicBezTo>
                  <a:cubicBezTo>
                    <a:pt x="36" y="24"/>
                    <a:pt x="47" y="27"/>
                    <a:pt x="52" y="28"/>
                  </a:cubicBezTo>
                  <a:cubicBezTo>
                    <a:pt x="57" y="29"/>
                    <a:pt x="78" y="34"/>
                    <a:pt x="83" y="35"/>
                  </a:cubicBezTo>
                  <a:cubicBezTo>
                    <a:pt x="83" y="35"/>
                    <a:pt x="84" y="35"/>
                    <a:pt x="85" y="36"/>
                  </a:cubicBezTo>
                  <a:close/>
                  <a:moveTo>
                    <a:pt x="85" y="34"/>
                  </a:moveTo>
                  <a:cubicBezTo>
                    <a:pt x="85" y="34"/>
                    <a:pt x="85" y="34"/>
                    <a:pt x="85" y="34"/>
                  </a:cubicBezTo>
                  <a:cubicBezTo>
                    <a:pt x="85" y="34"/>
                    <a:pt x="79" y="32"/>
                    <a:pt x="73" y="30"/>
                  </a:cubicBezTo>
                  <a:cubicBezTo>
                    <a:pt x="48" y="24"/>
                    <a:pt x="46" y="23"/>
                    <a:pt x="42" y="22"/>
                  </a:cubicBezTo>
                  <a:cubicBezTo>
                    <a:pt x="38" y="21"/>
                    <a:pt x="36" y="20"/>
                    <a:pt x="33" y="20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5" y="18"/>
                    <a:pt x="37" y="18"/>
                    <a:pt x="40" y="19"/>
                  </a:cubicBezTo>
                  <a:cubicBezTo>
                    <a:pt x="46" y="20"/>
                    <a:pt x="51" y="22"/>
                    <a:pt x="61" y="24"/>
                  </a:cubicBezTo>
                  <a:cubicBezTo>
                    <a:pt x="71" y="27"/>
                    <a:pt x="84" y="31"/>
                    <a:pt x="85" y="31"/>
                  </a:cubicBezTo>
                  <a:lnTo>
                    <a:pt x="85" y="34"/>
                  </a:lnTo>
                  <a:close/>
                  <a:moveTo>
                    <a:pt x="85" y="30"/>
                  </a:moveTo>
                  <a:cubicBezTo>
                    <a:pt x="85" y="30"/>
                    <a:pt x="85" y="30"/>
                    <a:pt x="85" y="30"/>
                  </a:cubicBezTo>
                  <a:cubicBezTo>
                    <a:pt x="83" y="30"/>
                    <a:pt x="51" y="20"/>
                    <a:pt x="44" y="18"/>
                  </a:cubicBezTo>
                  <a:cubicBezTo>
                    <a:pt x="36" y="16"/>
                    <a:pt x="32" y="15"/>
                    <a:pt x="28" y="17"/>
                  </a:cubicBezTo>
                  <a:cubicBezTo>
                    <a:pt x="24" y="19"/>
                    <a:pt x="12" y="23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3" y="22"/>
                    <a:pt x="18" y="20"/>
                  </a:cubicBezTo>
                  <a:cubicBezTo>
                    <a:pt x="23" y="17"/>
                    <a:pt x="30" y="15"/>
                    <a:pt x="32" y="15"/>
                  </a:cubicBezTo>
                  <a:cubicBezTo>
                    <a:pt x="35" y="15"/>
                    <a:pt x="60" y="22"/>
                    <a:pt x="68" y="24"/>
                  </a:cubicBezTo>
                  <a:cubicBezTo>
                    <a:pt x="72" y="26"/>
                    <a:pt x="79" y="28"/>
                    <a:pt x="85" y="29"/>
                  </a:cubicBezTo>
                  <a:lnTo>
                    <a:pt x="85" y="30"/>
                  </a:lnTo>
                  <a:close/>
                  <a:moveTo>
                    <a:pt x="105" y="59"/>
                  </a:moveTo>
                  <a:cubicBezTo>
                    <a:pt x="105" y="59"/>
                    <a:pt x="105" y="59"/>
                    <a:pt x="105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7" y="53"/>
                    <a:pt x="87" y="53"/>
                    <a:pt x="87" y="53"/>
                  </a:cubicBezTo>
                  <a:cubicBezTo>
                    <a:pt x="105" y="53"/>
                    <a:pt x="105" y="53"/>
                    <a:pt x="105" y="53"/>
                  </a:cubicBezTo>
                  <a:lnTo>
                    <a:pt x="105" y="59"/>
                  </a:lnTo>
                  <a:close/>
                  <a:moveTo>
                    <a:pt x="110" y="59"/>
                  </a:moveTo>
                  <a:cubicBezTo>
                    <a:pt x="110" y="59"/>
                    <a:pt x="110" y="59"/>
                    <a:pt x="110" y="59"/>
                  </a:cubicBezTo>
                  <a:cubicBezTo>
                    <a:pt x="105" y="59"/>
                    <a:pt x="105" y="59"/>
                    <a:pt x="105" y="59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07" y="54"/>
                    <a:pt x="107" y="54"/>
                    <a:pt x="107" y="54"/>
                  </a:cubicBezTo>
                  <a:cubicBezTo>
                    <a:pt x="109" y="54"/>
                    <a:pt x="110" y="54"/>
                    <a:pt x="110" y="54"/>
                  </a:cubicBezTo>
                  <a:cubicBezTo>
                    <a:pt x="110" y="52"/>
                    <a:pt x="110" y="52"/>
                    <a:pt x="110" y="52"/>
                  </a:cubicBezTo>
                  <a:cubicBezTo>
                    <a:pt x="110" y="52"/>
                    <a:pt x="109" y="52"/>
                    <a:pt x="109" y="52"/>
                  </a:cubicBezTo>
                  <a:cubicBezTo>
                    <a:pt x="108" y="52"/>
                    <a:pt x="106" y="52"/>
                    <a:pt x="105" y="52"/>
                  </a:cubicBezTo>
                  <a:cubicBezTo>
                    <a:pt x="105" y="52"/>
                    <a:pt x="105" y="52"/>
                    <a:pt x="105" y="52"/>
                  </a:cubicBezTo>
                  <a:cubicBezTo>
                    <a:pt x="105" y="52"/>
                    <a:pt x="105" y="52"/>
                    <a:pt x="105" y="52"/>
                  </a:cubicBezTo>
                  <a:cubicBezTo>
                    <a:pt x="104" y="52"/>
                    <a:pt x="100" y="52"/>
                    <a:pt x="98" y="51"/>
                  </a:cubicBezTo>
                  <a:cubicBezTo>
                    <a:pt x="96" y="51"/>
                    <a:pt x="90" y="51"/>
                    <a:pt x="87" y="51"/>
                  </a:cubicBezTo>
                  <a:cubicBezTo>
                    <a:pt x="87" y="49"/>
                    <a:pt x="87" y="49"/>
                    <a:pt x="87" y="49"/>
                  </a:cubicBezTo>
                  <a:cubicBezTo>
                    <a:pt x="88" y="49"/>
                    <a:pt x="91" y="50"/>
                    <a:pt x="94" y="50"/>
                  </a:cubicBezTo>
                  <a:cubicBezTo>
                    <a:pt x="97" y="50"/>
                    <a:pt x="110" y="50"/>
                    <a:pt x="110" y="50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99" y="49"/>
                    <a:pt x="94" y="49"/>
                  </a:cubicBezTo>
                  <a:cubicBezTo>
                    <a:pt x="91" y="49"/>
                    <a:pt x="88" y="48"/>
                    <a:pt x="87" y="48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88" y="48"/>
                    <a:pt x="91" y="48"/>
                    <a:pt x="93" y="48"/>
                  </a:cubicBezTo>
                  <a:cubicBezTo>
                    <a:pt x="97" y="49"/>
                    <a:pt x="110" y="49"/>
                    <a:pt x="110" y="49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98" y="47"/>
                    <a:pt x="93" y="47"/>
                  </a:cubicBezTo>
                  <a:cubicBezTo>
                    <a:pt x="90" y="46"/>
                    <a:pt x="88" y="46"/>
                    <a:pt x="87" y="46"/>
                  </a:cubicBezTo>
                  <a:cubicBezTo>
                    <a:pt x="87" y="43"/>
                    <a:pt x="87" y="43"/>
                    <a:pt x="87" y="43"/>
                  </a:cubicBezTo>
                  <a:cubicBezTo>
                    <a:pt x="87" y="43"/>
                    <a:pt x="88" y="43"/>
                    <a:pt x="89" y="43"/>
                  </a:cubicBezTo>
                  <a:cubicBezTo>
                    <a:pt x="91" y="44"/>
                    <a:pt x="97" y="45"/>
                    <a:pt x="99" y="45"/>
                  </a:cubicBezTo>
                  <a:cubicBezTo>
                    <a:pt x="101" y="45"/>
                    <a:pt x="109" y="45"/>
                    <a:pt x="110" y="45"/>
                  </a:cubicBezTo>
                  <a:lnTo>
                    <a:pt x="110" y="59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09" y="44"/>
                    <a:pt x="106" y="44"/>
                    <a:pt x="104" y="44"/>
                  </a:cubicBezTo>
                  <a:cubicBezTo>
                    <a:pt x="102" y="44"/>
                    <a:pt x="93" y="44"/>
                    <a:pt x="91" y="43"/>
                  </a:cubicBezTo>
                  <a:cubicBezTo>
                    <a:pt x="90" y="43"/>
                    <a:pt x="88" y="42"/>
                    <a:pt x="87" y="42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90" y="42"/>
                    <a:pt x="96" y="43"/>
                    <a:pt x="98" y="43"/>
                  </a:cubicBezTo>
                  <a:cubicBezTo>
                    <a:pt x="100" y="43"/>
                    <a:pt x="109" y="44"/>
                    <a:pt x="110" y="44"/>
                  </a:cubicBezTo>
                  <a:close/>
                  <a:moveTo>
                    <a:pt x="110" y="42"/>
                  </a:moveTo>
                  <a:cubicBezTo>
                    <a:pt x="110" y="42"/>
                    <a:pt x="110" y="42"/>
                    <a:pt x="110" y="42"/>
                  </a:cubicBezTo>
                  <a:cubicBezTo>
                    <a:pt x="109" y="42"/>
                    <a:pt x="100" y="42"/>
                    <a:pt x="96" y="41"/>
                  </a:cubicBezTo>
                  <a:cubicBezTo>
                    <a:pt x="92" y="41"/>
                    <a:pt x="89" y="41"/>
                    <a:pt x="87" y="40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9" y="37"/>
                    <a:pt x="96" y="39"/>
                    <a:pt x="99" y="39"/>
                  </a:cubicBezTo>
                  <a:cubicBezTo>
                    <a:pt x="103" y="39"/>
                    <a:pt x="110" y="39"/>
                    <a:pt x="110" y="39"/>
                  </a:cubicBezTo>
                  <a:cubicBezTo>
                    <a:pt x="110" y="37"/>
                    <a:pt x="110" y="37"/>
                    <a:pt x="110" y="37"/>
                  </a:cubicBezTo>
                  <a:cubicBezTo>
                    <a:pt x="110" y="37"/>
                    <a:pt x="104" y="37"/>
                    <a:pt x="100" y="37"/>
                  </a:cubicBezTo>
                  <a:cubicBezTo>
                    <a:pt x="96" y="37"/>
                    <a:pt x="90" y="36"/>
                    <a:pt x="87" y="35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92" y="31"/>
                    <a:pt x="96" y="32"/>
                    <a:pt x="99" y="32"/>
                  </a:cubicBezTo>
                  <a:cubicBezTo>
                    <a:pt x="105" y="33"/>
                    <a:pt x="126" y="32"/>
                    <a:pt x="135" y="32"/>
                  </a:cubicBezTo>
                  <a:cubicBezTo>
                    <a:pt x="142" y="32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39" y="33"/>
                    <a:pt x="136" y="33"/>
                  </a:cubicBezTo>
                  <a:cubicBezTo>
                    <a:pt x="133" y="33"/>
                    <a:pt x="127" y="33"/>
                    <a:pt x="123" y="33"/>
                  </a:cubicBezTo>
                  <a:cubicBezTo>
                    <a:pt x="120" y="33"/>
                    <a:pt x="112" y="33"/>
                    <a:pt x="112" y="33"/>
                  </a:cubicBezTo>
                  <a:cubicBezTo>
                    <a:pt x="112" y="33"/>
                    <a:pt x="112" y="33"/>
                    <a:pt x="112" y="33"/>
                  </a:cubicBezTo>
                  <a:cubicBezTo>
                    <a:pt x="110" y="33"/>
                    <a:pt x="110" y="33"/>
                    <a:pt x="110" y="33"/>
                  </a:cubicBezTo>
                  <a:lnTo>
                    <a:pt x="110" y="42"/>
                  </a:lnTo>
                  <a:close/>
                  <a:moveTo>
                    <a:pt x="112" y="59"/>
                  </a:moveTo>
                  <a:cubicBezTo>
                    <a:pt x="112" y="59"/>
                    <a:pt x="112" y="59"/>
                    <a:pt x="112" y="59"/>
                  </a:cubicBezTo>
                  <a:cubicBezTo>
                    <a:pt x="112" y="55"/>
                    <a:pt x="112" y="55"/>
                    <a:pt x="112" y="55"/>
                  </a:cubicBezTo>
                  <a:cubicBezTo>
                    <a:pt x="141" y="55"/>
                    <a:pt x="141" y="55"/>
                    <a:pt x="141" y="55"/>
                  </a:cubicBezTo>
                  <a:cubicBezTo>
                    <a:pt x="141" y="59"/>
                    <a:pt x="141" y="59"/>
                    <a:pt x="141" y="59"/>
                  </a:cubicBezTo>
                  <a:lnTo>
                    <a:pt x="112" y="59"/>
                  </a:lnTo>
                  <a:close/>
                  <a:moveTo>
                    <a:pt x="141" y="54"/>
                  </a:moveTo>
                  <a:cubicBezTo>
                    <a:pt x="141" y="54"/>
                    <a:pt x="141" y="54"/>
                    <a:pt x="141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0" y="54"/>
                    <a:pt x="134" y="54"/>
                    <a:pt x="129" y="54"/>
                  </a:cubicBezTo>
                  <a:cubicBezTo>
                    <a:pt x="124" y="54"/>
                    <a:pt x="113" y="54"/>
                    <a:pt x="112" y="54"/>
                  </a:cubicBezTo>
                  <a:cubicBezTo>
                    <a:pt x="112" y="54"/>
                    <a:pt x="112" y="54"/>
                    <a:pt x="112" y="54"/>
                  </a:cubicBezTo>
                  <a:cubicBezTo>
                    <a:pt x="114" y="54"/>
                    <a:pt x="115" y="54"/>
                    <a:pt x="116" y="53"/>
                  </a:cubicBezTo>
                  <a:cubicBezTo>
                    <a:pt x="124" y="53"/>
                    <a:pt x="138" y="54"/>
                    <a:pt x="142" y="54"/>
                  </a:cubicBezTo>
                  <a:lnTo>
                    <a:pt x="141" y="54"/>
                  </a:lnTo>
                  <a:close/>
                  <a:moveTo>
                    <a:pt x="146" y="15"/>
                  </a:move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1"/>
                    <a:pt x="146" y="11"/>
                    <a:pt x="146" y="11"/>
                  </a:cubicBezTo>
                  <a:cubicBezTo>
                    <a:pt x="140" y="15"/>
                    <a:pt x="140" y="15"/>
                    <a:pt x="140" y="15"/>
                  </a:cubicBezTo>
                  <a:cubicBezTo>
                    <a:pt x="140" y="15"/>
                    <a:pt x="142" y="14"/>
                    <a:pt x="143" y="14"/>
                  </a:cubicBezTo>
                  <a:cubicBezTo>
                    <a:pt x="144" y="14"/>
                    <a:pt x="145" y="15"/>
                    <a:pt x="146" y="15"/>
                  </a:cubicBezTo>
                  <a:close/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lose/>
                  <a:moveTo>
                    <a:pt x="20" y="14"/>
                  </a:moveTo>
                  <a:cubicBezTo>
                    <a:pt x="20" y="14"/>
                    <a:pt x="20" y="14"/>
                    <a:pt x="20" y="14"/>
                  </a:cubicBezTo>
                  <a:cubicBezTo>
                    <a:pt x="19" y="14"/>
                    <a:pt x="18" y="14"/>
                    <a:pt x="18" y="14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5" y="18"/>
                    <a:pt x="17" y="17"/>
                  </a:cubicBezTo>
                  <a:cubicBezTo>
                    <a:pt x="19" y="16"/>
                    <a:pt x="23" y="14"/>
                    <a:pt x="23" y="14"/>
                  </a:cubicBezTo>
                  <a:cubicBezTo>
                    <a:pt x="23" y="14"/>
                    <a:pt x="22" y="14"/>
                    <a:pt x="20" y="14"/>
                  </a:cubicBezTo>
                  <a:close/>
                  <a:moveTo>
                    <a:pt x="10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2" y="15"/>
                    <a:pt x="13" y="15"/>
                  </a:cubicBezTo>
                  <a:cubicBezTo>
                    <a:pt x="13" y="15"/>
                    <a:pt x="16" y="13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lnTo>
                    <a:pt x="1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7"/>
            <p:cNvSpPr>
              <a:spLocks noEditPoints="1"/>
            </p:cNvSpPr>
            <p:nvPr/>
          </p:nvSpPr>
          <p:spPr bwMode="auto">
            <a:xfrm>
              <a:off x="559" y="4150"/>
              <a:ext cx="399" cy="149"/>
            </a:xfrm>
            <a:custGeom>
              <a:avLst/>
              <a:gdLst>
                <a:gd name="T0" fmla="*/ 140 w 154"/>
                <a:gd name="T1" fmla="*/ 42 h 56"/>
                <a:gd name="T2" fmla="*/ 80 w 154"/>
                <a:gd name="T3" fmla="*/ 11 h 56"/>
                <a:gd name="T4" fmla="*/ 101 w 154"/>
                <a:gd name="T5" fmla="*/ 30 h 56"/>
                <a:gd name="T6" fmla="*/ 80 w 154"/>
                <a:gd name="T7" fmla="*/ 17 h 56"/>
                <a:gd name="T8" fmla="*/ 106 w 154"/>
                <a:gd name="T9" fmla="*/ 29 h 56"/>
                <a:gd name="T10" fmla="*/ 109 w 154"/>
                <a:gd name="T11" fmla="*/ 1 h 56"/>
                <a:gd name="T12" fmla="*/ 78 w 154"/>
                <a:gd name="T13" fmla="*/ 25 h 56"/>
                <a:gd name="T14" fmla="*/ 11 w 154"/>
                <a:gd name="T15" fmla="*/ 53 h 56"/>
                <a:gd name="T16" fmla="*/ 2 w 154"/>
                <a:gd name="T17" fmla="*/ 50 h 56"/>
                <a:gd name="T18" fmla="*/ 5 w 154"/>
                <a:gd name="T19" fmla="*/ 45 h 56"/>
                <a:gd name="T20" fmla="*/ 6 w 154"/>
                <a:gd name="T21" fmla="*/ 44 h 56"/>
                <a:gd name="T22" fmla="*/ 8 w 154"/>
                <a:gd name="T23" fmla="*/ 44 h 56"/>
                <a:gd name="T24" fmla="*/ 10 w 154"/>
                <a:gd name="T25" fmla="*/ 50 h 56"/>
                <a:gd name="T26" fmla="*/ 12 w 154"/>
                <a:gd name="T27" fmla="*/ 43 h 56"/>
                <a:gd name="T28" fmla="*/ 13 w 154"/>
                <a:gd name="T29" fmla="*/ 43 h 56"/>
                <a:gd name="T30" fmla="*/ 77 w 154"/>
                <a:gd name="T31" fmla="*/ 19 h 56"/>
                <a:gd name="T32" fmla="*/ 79 w 154"/>
                <a:gd name="T33" fmla="*/ 27 h 56"/>
                <a:gd name="T34" fmla="*/ 83 w 154"/>
                <a:gd name="T35" fmla="*/ 40 h 56"/>
                <a:gd name="T36" fmla="*/ 83 w 154"/>
                <a:gd name="T37" fmla="*/ 39 h 56"/>
                <a:gd name="T38" fmla="*/ 71 w 154"/>
                <a:gd name="T39" fmla="*/ 44 h 56"/>
                <a:gd name="T40" fmla="*/ 98 w 154"/>
                <a:gd name="T41" fmla="*/ 36 h 56"/>
                <a:gd name="T42" fmla="*/ 98 w 154"/>
                <a:gd name="T43" fmla="*/ 42 h 56"/>
                <a:gd name="T44" fmla="*/ 88 w 154"/>
                <a:gd name="T45" fmla="*/ 39 h 56"/>
                <a:gd name="T46" fmla="*/ 98 w 154"/>
                <a:gd name="T47" fmla="*/ 36 h 56"/>
                <a:gd name="T48" fmla="*/ 60 w 154"/>
                <a:gd name="T49" fmla="*/ 40 h 56"/>
                <a:gd name="T50" fmla="*/ 65 w 154"/>
                <a:gd name="T51" fmla="*/ 47 h 56"/>
                <a:gd name="T52" fmla="*/ 122 w 154"/>
                <a:gd name="T53" fmla="*/ 47 h 56"/>
                <a:gd name="T54" fmla="*/ 113 w 154"/>
                <a:gd name="T55" fmla="*/ 35 h 56"/>
                <a:gd name="T56" fmla="*/ 126 w 154"/>
                <a:gd name="T57" fmla="*/ 45 h 56"/>
                <a:gd name="T58" fmla="*/ 77 w 154"/>
                <a:gd name="T59" fmla="*/ 12 h 56"/>
                <a:gd name="T60" fmla="*/ 92 w 154"/>
                <a:gd name="T61" fmla="*/ 10 h 56"/>
                <a:gd name="T62" fmla="*/ 83 w 154"/>
                <a:gd name="T63" fmla="*/ 13 h 56"/>
                <a:gd name="T64" fmla="*/ 83 w 154"/>
                <a:gd name="T65" fmla="*/ 32 h 56"/>
                <a:gd name="T66" fmla="*/ 75 w 154"/>
                <a:gd name="T67" fmla="*/ 22 h 56"/>
                <a:gd name="T68" fmla="*/ 106 w 154"/>
                <a:gd name="T69" fmla="*/ 32 h 56"/>
                <a:gd name="T70" fmla="*/ 83 w 154"/>
                <a:gd name="T71" fmla="*/ 16 h 56"/>
                <a:gd name="T72" fmla="*/ 91 w 154"/>
                <a:gd name="T73" fmla="*/ 19 h 56"/>
                <a:gd name="T74" fmla="*/ 91 w 154"/>
                <a:gd name="T75" fmla="*/ 24 h 56"/>
                <a:gd name="T76" fmla="*/ 91 w 154"/>
                <a:gd name="T77" fmla="*/ 28 h 56"/>
                <a:gd name="T78" fmla="*/ 99 w 154"/>
                <a:gd name="T79" fmla="*/ 32 h 56"/>
                <a:gd name="T80" fmla="*/ 70 w 154"/>
                <a:gd name="T81" fmla="*/ 47 h 56"/>
                <a:gd name="T82" fmla="*/ 45 w 154"/>
                <a:gd name="T83" fmla="*/ 48 h 56"/>
                <a:gd name="T84" fmla="*/ 59 w 154"/>
                <a:gd name="T85" fmla="*/ 48 h 56"/>
                <a:gd name="T86" fmla="*/ 79 w 154"/>
                <a:gd name="T87" fmla="*/ 47 h 56"/>
                <a:gd name="T88" fmla="*/ 94 w 154"/>
                <a:gd name="T89" fmla="*/ 48 h 56"/>
                <a:gd name="T90" fmla="*/ 111 w 154"/>
                <a:gd name="T91" fmla="*/ 47 h 56"/>
                <a:gd name="T92" fmla="*/ 112 w 154"/>
                <a:gd name="T93" fmla="*/ 43 h 56"/>
                <a:gd name="T94" fmla="*/ 115 w 154"/>
                <a:gd name="T95" fmla="*/ 12 h 56"/>
                <a:gd name="T96" fmla="*/ 115 w 154"/>
                <a:gd name="T97" fmla="*/ 21 h 56"/>
                <a:gd name="T98" fmla="*/ 115 w 154"/>
                <a:gd name="T99" fmla="*/ 30 h 56"/>
                <a:gd name="T100" fmla="*/ 114 w 154"/>
                <a:gd name="T101" fmla="*/ 11 h 56"/>
                <a:gd name="T102" fmla="*/ 115 w 154"/>
                <a:gd name="T103" fmla="*/ 20 h 56"/>
                <a:gd name="T104" fmla="*/ 114 w 154"/>
                <a:gd name="T105" fmla="*/ 29 h 56"/>
                <a:gd name="T106" fmla="*/ 151 w 154"/>
                <a:gd name="T107" fmla="*/ 45 h 56"/>
                <a:gd name="T108" fmla="*/ 47 w 154"/>
                <a:gd name="T109" fmla="*/ 39 h 56"/>
                <a:gd name="T110" fmla="*/ 47 w 154"/>
                <a:gd name="T111" fmla="*/ 45 h 56"/>
                <a:gd name="T112" fmla="*/ 103 w 154"/>
                <a:gd name="T113" fmla="*/ 29 h 56"/>
                <a:gd name="T114" fmla="*/ 100 w 154"/>
                <a:gd name="T115" fmla="*/ 18 h 56"/>
                <a:gd name="T116" fmla="*/ 104 w 154"/>
                <a:gd name="T117" fmla="*/ 29 h 56"/>
                <a:gd name="T118" fmla="*/ 103 w 154"/>
                <a:gd name="T119" fmla="*/ 5 h 56"/>
                <a:gd name="T120" fmla="*/ 71 w 154"/>
                <a:gd name="T121" fmla="*/ 39 h 56"/>
                <a:gd name="T122" fmla="*/ 60 w 154"/>
                <a:gd name="T123" fmla="*/ 45 h 56"/>
                <a:gd name="T124" fmla="*/ 64 w 154"/>
                <a:gd name="T125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4" h="56">
                  <a:moveTo>
                    <a:pt x="79" y="32"/>
                  </a:moveTo>
                  <a:cubicBezTo>
                    <a:pt x="80" y="32"/>
                    <a:pt x="80" y="32"/>
                    <a:pt x="80" y="32"/>
                  </a:cubicBezTo>
                  <a:cubicBezTo>
                    <a:pt x="80" y="31"/>
                    <a:pt x="80" y="31"/>
                    <a:pt x="80" y="31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79" y="30"/>
                    <a:pt x="79" y="30"/>
                    <a:pt x="79" y="30"/>
                  </a:cubicBezTo>
                  <a:lnTo>
                    <a:pt x="79" y="32"/>
                  </a:lnTo>
                  <a:close/>
                  <a:moveTo>
                    <a:pt x="80" y="25"/>
                  </a:moveTo>
                  <a:cubicBezTo>
                    <a:pt x="80" y="25"/>
                    <a:pt x="80" y="25"/>
                    <a:pt x="80" y="25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80" y="27"/>
                    <a:pt x="80" y="27"/>
                    <a:pt x="80" y="27"/>
                  </a:cubicBezTo>
                  <a:lnTo>
                    <a:pt x="80" y="25"/>
                  </a:lnTo>
                  <a:close/>
                  <a:moveTo>
                    <a:pt x="79" y="35"/>
                  </a:moveTo>
                  <a:cubicBezTo>
                    <a:pt x="79" y="35"/>
                    <a:pt x="79" y="35"/>
                    <a:pt x="79" y="35"/>
                  </a:cubicBezTo>
                  <a:cubicBezTo>
                    <a:pt x="80" y="35"/>
                    <a:pt x="80" y="35"/>
                    <a:pt x="80" y="35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79" y="32"/>
                    <a:pt x="79" y="32"/>
                    <a:pt x="79" y="32"/>
                  </a:cubicBezTo>
                  <a:lnTo>
                    <a:pt x="79" y="35"/>
                  </a:lnTo>
                  <a:close/>
                  <a:moveTo>
                    <a:pt x="79" y="9"/>
                  </a:moveTo>
                  <a:cubicBezTo>
                    <a:pt x="79" y="9"/>
                    <a:pt x="79" y="9"/>
                    <a:pt x="79" y="9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9"/>
                    <a:pt x="79" y="9"/>
                    <a:pt x="79" y="9"/>
                  </a:cubicBezTo>
                  <a:close/>
                  <a:moveTo>
                    <a:pt x="78" y="11"/>
                  </a:moveTo>
                  <a:cubicBezTo>
                    <a:pt x="78" y="11"/>
                    <a:pt x="78" y="11"/>
                    <a:pt x="78" y="11"/>
                  </a:cubicBezTo>
                  <a:cubicBezTo>
                    <a:pt x="78" y="10"/>
                    <a:pt x="78" y="10"/>
                    <a:pt x="78" y="10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11"/>
                    <a:pt x="79" y="11"/>
                    <a:pt x="79" y="11"/>
                  </a:cubicBezTo>
                  <a:lnTo>
                    <a:pt x="78" y="11"/>
                  </a:lnTo>
                  <a:close/>
                  <a:moveTo>
                    <a:pt x="140" y="42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41" y="42"/>
                    <a:pt x="141" y="42"/>
                    <a:pt x="141" y="42"/>
                  </a:cubicBezTo>
                  <a:cubicBezTo>
                    <a:pt x="140" y="41"/>
                    <a:pt x="140" y="41"/>
                    <a:pt x="140" y="41"/>
                  </a:cubicBezTo>
                  <a:lnTo>
                    <a:pt x="140" y="42"/>
                  </a:lnTo>
                  <a:close/>
                  <a:moveTo>
                    <a:pt x="142" y="42"/>
                  </a:moveTo>
                  <a:cubicBezTo>
                    <a:pt x="142" y="42"/>
                    <a:pt x="142" y="42"/>
                    <a:pt x="142" y="42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2"/>
                    <a:pt x="143" y="42"/>
                    <a:pt x="143" y="42"/>
                  </a:cubicBezTo>
                  <a:lnTo>
                    <a:pt x="142" y="42"/>
                  </a:lnTo>
                  <a:close/>
                  <a:moveTo>
                    <a:pt x="141" y="38"/>
                  </a:moveTo>
                  <a:cubicBezTo>
                    <a:pt x="141" y="38"/>
                    <a:pt x="141" y="38"/>
                    <a:pt x="141" y="38"/>
                  </a:cubicBezTo>
                  <a:cubicBezTo>
                    <a:pt x="141" y="38"/>
                    <a:pt x="141" y="40"/>
                    <a:pt x="141" y="40"/>
                  </a:cubicBezTo>
                  <a:cubicBezTo>
                    <a:pt x="142" y="40"/>
                    <a:pt x="142" y="40"/>
                    <a:pt x="142" y="40"/>
                  </a:cubicBezTo>
                  <a:lnTo>
                    <a:pt x="141" y="38"/>
                  </a:lnTo>
                  <a:close/>
                  <a:moveTo>
                    <a:pt x="79" y="16"/>
                  </a:moveTo>
                  <a:cubicBezTo>
                    <a:pt x="79" y="16"/>
                    <a:pt x="79" y="16"/>
                    <a:pt x="79" y="16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79" y="14"/>
                    <a:pt x="79" y="14"/>
                    <a:pt x="79" y="14"/>
                  </a:cubicBezTo>
                  <a:lnTo>
                    <a:pt x="79" y="16"/>
                  </a:lnTo>
                  <a:close/>
                  <a:moveTo>
                    <a:pt x="79" y="29"/>
                  </a:moveTo>
                  <a:cubicBezTo>
                    <a:pt x="79" y="29"/>
                    <a:pt x="79" y="29"/>
                    <a:pt x="79" y="29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0" y="28"/>
                    <a:pt x="80" y="28"/>
                    <a:pt x="80" y="28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79" y="27"/>
                    <a:pt x="79" y="27"/>
                    <a:pt x="79" y="27"/>
                  </a:cubicBezTo>
                  <a:lnTo>
                    <a:pt x="79" y="29"/>
                  </a:lnTo>
                  <a:close/>
                  <a:moveTo>
                    <a:pt x="82" y="8"/>
                  </a:move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8"/>
                    <a:pt x="82" y="8"/>
                    <a:pt x="82" y="8"/>
                  </a:cubicBezTo>
                  <a:close/>
                  <a:moveTo>
                    <a:pt x="80" y="11"/>
                  </a:moveTo>
                  <a:cubicBezTo>
                    <a:pt x="80" y="11"/>
                    <a:pt x="80" y="11"/>
                    <a:pt x="80" y="11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2" y="11"/>
                    <a:pt x="82" y="11"/>
                    <a:pt x="82" y="11"/>
                  </a:cubicBezTo>
                  <a:lnTo>
                    <a:pt x="80" y="11"/>
                  </a:lnTo>
                  <a:close/>
                  <a:moveTo>
                    <a:pt x="84" y="8"/>
                  </a:move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8"/>
                    <a:pt x="84" y="8"/>
                    <a:pt x="84" y="8"/>
                  </a:cubicBezTo>
                  <a:close/>
                  <a:moveTo>
                    <a:pt x="82" y="10"/>
                  </a:moveTo>
                  <a:cubicBezTo>
                    <a:pt x="82" y="10"/>
                    <a:pt x="82" y="10"/>
                    <a:pt x="82" y="10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10"/>
                    <a:pt x="84" y="10"/>
                    <a:pt x="84" y="10"/>
                  </a:cubicBezTo>
                  <a:lnTo>
                    <a:pt x="82" y="10"/>
                  </a:lnTo>
                  <a:close/>
                  <a:moveTo>
                    <a:pt x="91" y="6"/>
                  </a:moveTo>
                  <a:cubicBezTo>
                    <a:pt x="91" y="6"/>
                    <a:pt x="91" y="6"/>
                    <a:pt x="91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2" y="6"/>
                    <a:pt x="92" y="6"/>
                    <a:pt x="92" y="6"/>
                  </a:cubicBezTo>
                  <a:lnTo>
                    <a:pt x="91" y="6"/>
                  </a:lnTo>
                  <a:close/>
                  <a:moveTo>
                    <a:pt x="90" y="8"/>
                  </a:moveTo>
                  <a:cubicBezTo>
                    <a:pt x="90" y="8"/>
                    <a:pt x="90" y="8"/>
                    <a:pt x="90" y="8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1" y="8"/>
                    <a:pt x="91" y="8"/>
                    <a:pt x="91" y="8"/>
                  </a:cubicBezTo>
                  <a:lnTo>
                    <a:pt x="90" y="8"/>
                  </a:lnTo>
                  <a:close/>
                  <a:moveTo>
                    <a:pt x="100" y="33"/>
                  </a:moveTo>
                  <a:cubicBezTo>
                    <a:pt x="100" y="33"/>
                    <a:pt x="100" y="33"/>
                    <a:pt x="100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1" y="31"/>
                    <a:pt x="101" y="31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0" y="30"/>
                    <a:pt x="100" y="30"/>
                    <a:pt x="100" y="30"/>
                  </a:cubicBezTo>
                  <a:lnTo>
                    <a:pt x="100" y="33"/>
                  </a:lnTo>
                  <a:close/>
                  <a:moveTo>
                    <a:pt x="136" y="36"/>
                  </a:moveTo>
                  <a:cubicBezTo>
                    <a:pt x="136" y="36"/>
                    <a:pt x="136" y="36"/>
                    <a:pt x="136" y="36"/>
                  </a:cubicBezTo>
                  <a:cubicBezTo>
                    <a:pt x="134" y="36"/>
                    <a:pt x="134" y="36"/>
                    <a:pt x="134" y="36"/>
                  </a:cubicBezTo>
                  <a:cubicBezTo>
                    <a:pt x="136" y="37"/>
                    <a:pt x="136" y="37"/>
                    <a:pt x="136" y="37"/>
                  </a:cubicBezTo>
                  <a:lnTo>
                    <a:pt x="136" y="36"/>
                  </a:lnTo>
                  <a:close/>
                  <a:moveTo>
                    <a:pt x="136" y="42"/>
                  </a:moveTo>
                  <a:cubicBezTo>
                    <a:pt x="136" y="42"/>
                    <a:pt x="136" y="42"/>
                    <a:pt x="136" y="42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36" y="41"/>
                    <a:pt x="136" y="41"/>
                    <a:pt x="136" y="41"/>
                  </a:cubicBezTo>
                  <a:lnTo>
                    <a:pt x="136" y="42"/>
                  </a:lnTo>
                  <a:close/>
                  <a:moveTo>
                    <a:pt x="135" y="39"/>
                  </a:moveTo>
                  <a:cubicBezTo>
                    <a:pt x="135" y="39"/>
                    <a:pt x="135" y="39"/>
                    <a:pt x="135" y="39"/>
                  </a:cubicBezTo>
                  <a:cubicBezTo>
                    <a:pt x="135" y="39"/>
                    <a:pt x="135" y="39"/>
                    <a:pt x="135" y="39"/>
                  </a:cubicBezTo>
                  <a:cubicBezTo>
                    <a:pt x="134" y="39"/>
                    <a:pt x="134" y="39"/>
                    <a:pt x="134" y="39"/>
                  </a:cubicBezTo>
                  <a:lnTo>
                    <a:pt x="135" y="39"/>
                  </a:lnTo>
                  <a:close/>
                  <a:moveTo>
                    <a:pt x="79" y="21"/>
                  </a:moveTo>
                  <a:cubicBezTo>
                    <a:pt x="79" y="21"/>
                    <a:pt x="79" y="21"/>
                    <a:pt x="79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79" y="19"/>
                    <a:pt x="79" y="19"/>
                    <a:pt x="79" y="19"/>
                  </a:cubicBezTo>
                  <a:lnTo>
                    <a:pt x="79" y="21"/>
                  </a:lnTo>
                  <a:close/>
                  <a:moveTo>
                    <a:pt x="79" y="24"/>
                  </a:moveTo>
                  <a:cubicBezTo>
                    <a:pt x="79" y="24"/>
                    <a:pt x="79" y="24"/>
                    <a:pt x="79" y="24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79" y="22"/>
                    <a:pt x="79" y="22"/>
                    <a:pt x="79" y="22"/>
                  </a:cubicBezTo>
                  <a:lnTo>
                    <a:pt x="79" y="24"/>
                  </a:lnTo>
                  <a:close/>
                  <a:moveTo>
                    <a:pt x="139" y="41"/>
                  </a:moveTo>
                  <a:cubicBezTo>
                    <a:pt x="139" y="41"/>
                    <a:pt x="139" y="41"/>
                    <a:pt x="139" y="41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7" y="40"/>
                    <a:pt x="137" y="40"/>
                    <a:pt x="137" y="40"/>
                  </a:cubicBezTo>
                  <a:lnTo>
                    <a:pt x="139" y="41"/>
                  </a:lnTo>
                  <a:close/>
                  <a:moveTo>
                    <a:pt x="79" y="19"/>
                  </a:moveTo>
                  <a:cubicBezTo>
                    <a:pt x="79" y="19"/>
                    <a:pt x="79" y="19"/>
                    <a:pt x="79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7"/>
                    <a:pt x="80" y="17"/>
                    <a:pt x="80" y="17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79" y="16"/>
                    <a:pt x="79" y="16"/>
                    <a:pt x="79" y="16"/>
                  </a:cubicBezTo>
                  <a:lnTo>
                    <a:pt x="79" y="19"/>
                  </a:lnTo>
                  <a:close/>
                  <a:moveTo>
                    <a:pt x="144" y="42"/>
                  </a:moveTo>
                  <a:cubicBezTo>
                    <a:pt x="144" y="42"/>
                    <a:pt x="144" y="42"/>
                    <a:pt x="144" y="42"/>
                  </a:cubicBezTo>
                  <a:cubicBezTo>
                    <a:pt x="144" y="41"/>
                    <a:pt x="144" y="41"/>
                    <a:pt x="144" y="41"/>
                  </a:cubicBezTo>
                  <a:cubicBezTo>
                    <a:pt x="143" y="41"/>
                    <a:pt x="143" y="41"/>
                    <a:pt x="143" y="41"/>
                  </a:cubicBezTo>
                  <a:lnTo>
                    <a:pt x="144" y="42"/>
                  </a:lnTo>
                  <a:close/>
                  <a:moveTo>
                    <a:pt x="137" y="38"/>
                  </a:moveTo>
                  <a:cubicBezTo>
                    <a:pt x="137" y="38"/>
                    <a:pt x="137" y="38"/>
                    <a:pt x="137" y="38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37" y="36"/>
                    <a:pt x="137" y="36"/>
                    <a:pt x="137" y="36"/>
                  </a:cubicBezTo>
                  <a:lnTo>
                    <a:pt x="137" y="38"/>
                  </a:lnTo>
                  <a:close/>
                  <a:moveTo>
                    <a:pt x="107" y="19"/>
                  </a:moveTo>
                  <a:cubicBezTo>
                    <a:pt x="107" y="19"/>
                    <a:pt x="107" y="19"/>
                    <a:pt x="107" y="19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9"/>
                    <a:pt x="106" y="19"/>
                    <a:pt x="106" y="19"/>
                  </a:cubicBezTo>
                  <a:lnTo>
                    <a:pt x="107" y="19"/>
                  </a:lnTo>
                  <a:close/>
                  <a:moveTo>
                    <a:pt x="140" y="36"/>
                  </a:moveTo>
                  <a:cubicBezTo>
                    <a:pt x="140" y="36"/>
                    <a:pt x="140" y="36"/>
                    <a:pt x="140" y="36"/>
                  </a:cubicBezTo>
                  <a:cubicBezTo>
                    <a:pt x="144" y="40"/>
                    <a:pt x="144" y="40"/>
                    <a:pt x="144" y="40"/>
                  </a:cubicBezTo>
                  <a:cubicBezTo>
                    <a:pt x="144" y="35"/>
                    <a:pt x="144" y="35"/>
                    <a:pt x="144" y="35"/>
                  </a:cubicBezTo>
                  <a:lnTo>
                    <a:pt x="140" y="36"/>
                  </a:lnTo>
                  <a:close/>
                  <a:moveTo>
                    <a:pt x="107" y="22"/>
                  </a:moveTo>
                  <a:cubicBezTo>
                    <a:pt x="107" y="22"/>
                    <a:pt x="107" y="22"/>
                    <a:pt x="107" y="22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2"/>
                    <a:pt x="106" y="22"/>
                    <a:pt x="106" y="22"/>
                  </a:cubicBezTo>
                  <a:lnTo>
                    <a:pt x="107" y="22"/>
                  </a:lnTo>
                  <a:close/>
                  <a:moveTo>
                    <a:pt x="107" y="32"/>
                  </a:moveTo>
                  <a:cubicBezTo>
                    <a:pt x="107" y="32"/>
                    <a:pt x="107" y="32"/>
                    <a:pt x="107" y="32"/>
                  </a:cubicBezTo>
                  <a:cubicBezTo>
                    <a:pt x="107" y="30"/>
                    <a:pt x="107" y="30"/>
                    <a:pt x="107" y="30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32"/>
                    <a:pt x="106" y="32"/>
                    <a:pt x="106" y="32"/>
                  </a:cubicBezTo>
                  <a:lnTo>
                    <a:pt x="107" y="32"/>
                  </a:lnTo>
                  <a:close/>
                  <a:moveTo>
                    <a:pt x="107" y="29"/>
                  </a:moveTo>
                  <a:cubicBezTo>
                    <a:pt x="107" y="29"/>
                    <a:pt x="107" y="29"/>
                    <a:pt x="107" y="29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9"/>
                    <a:pt x="106" y="29"/>
                    <a:pt x="106" y="29"/>
                  </a:cubicBezTo>
                  <a:lnTo>
                    <a:pt x="107" y="29"/>
                  </a:lnTo>
                  <a:close/>
                  <a:moveTo>
                    <a:pt x="107" y="25"/>
                  </a:moveTo>
                  <a:cubicBezTo>
                    <a:pt x="107" y="25"/>
                    <a:pt x="107" y="25"/>
                    <a:pt x="107" y="25"/>
                  </a:cubicBezTo>
                  <a:cubicBezTo>
                    <a:pt x="107" y="24"/>
                    <a:pt x="107" y="24"/>
                    <a:pt x="107" y="24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6"/>
                    <a:pt x="106" y="26"/>
                    <a:pt x="106" y="26"/>
                  </a:cubicBezTo>
                  <a:lnTo>
                    <a:pt x="107" y="25"/>
                  </a:lnTo>
                  <a:close/>
                  <a:moveTo>
                    <a:pt x="100" y="29"/>
                  </a:moveTo>
                  <a:cubicBezTo>
                    <a:pt x="100" y="29"/>
                    <a:pt x="100" y="29"/>
                    <a:pt x="100" y="29"/>
                  </a:cubicBezTo>
                  <a:cubicBezTo>
                    <a:pt x="101" y="29"/>
                    <a:pt x="101" y="29"/>
                    <a:pt x="101" y="29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3" y="27"/>
                    <a:pt x="103" y="27"/>
                    <a:pt x="103" y="27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0" y="27"/>
                    <a:pt x="100" y="27"/>
                    <a:pt x="100" y="27"/>
                  </a:cubicBezTo>
                  <a:lnTo>
                    <a:pt x="100" y="29"/>
                  </a:lnTo>
                  <a:close/>
                  <a:moveTo>
                    <a:pt x="107" y="13"/>
                  </a:moveTo>
                  <a:cubicBezTo>
                    <a:pt x="107" y="13"/>
                    <a:pt x="107" y="13"/>
                    <a:pt x="107" y="13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0"/>
                    <a:pt x="107" y="10"/>
                    <a:pt x="107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6" y="13"/>
                    <a:pt x="106" y="13"/>
                    <a:pt x="106" y="13"/>
                  </a:cubicBezTo>
                  <a:lnTo>
                    <a:pt x="107" y="13"/>
                  </a:lnTo>
                  <a:close/>
                  <a:moveTo>
                    <a:pt x="107" y="7"/>
                  </a:moveTo>
                  <a:cubicBezTo>
                    <a:pt x="107" y="7"/>
                    <a:pt x="107" y="7"/>
                    <a:pt x="107" y="7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7"/>
                    <a:pt x="106" y="7"/>
                    <a:pt x="106" y="7"/>
                  </a:cubicBezTo>
                  <a:lnTo>
                    <a:pt x="107" y="7"/>
                  </a:lnTo>
                  <a:close/>
                  <a:moveTo>
                    <a:pt x="107" y="2"/>
                  </a:moveTo>
                  <a:cubicBezTo>
                    <a:pt x="107" y="2"/>
                    <a:pt x="107" y="2"/>
                    <a:pt x="107" y="2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7" y="4"/>
                    <a:pt x="107" y="4"/>
                    <a:pt x="107" y="4"/>
                  </a:cubicBezTo>
                  <a:lnTo>
                    <a:pt x="107" y="2"/>
                  </a:lnTo>
                  <a:close/>
                  <a:moveTo>
                    <a:pt x="75" y="10"/>
                  </a:moveTo>
                  <a:cubicBezTo>
                    <a:pt x="75" y="10"/>
                    <a:pt x="75" y="10"/>
                    <a:pt x="75" y="10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lnTo>
                    <a:pt x="75" y="10"/>
                  </a:lnTo>
                  <a:close/>
                  <a:moveTo>
                    <a:pt x="107" y="10"/>
                  </a:moveTo>
                  <a:cubicBezTo>
                    <a:pt x="107" y="10"/>
                    <a:pt x="107" y="10"/>
                    <a:pt x="107" y="10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6" y="10"/>
                    <a:pt x="106" y="10"/>
                    <a:pt x="106" y="10"/>
                  </a:cubicBezTo>
                  <a:lnTo>
                    <a:pt x="107" y="10"/>
                  </a:lnTo>
                  <a:close/>
                  <a:moveTo>
                    <a:pt x="107" y="16"/>
                  </a:moveTo>
                  <a:cubicBezTo>
                    <a:pt x="107" y="16"/>
                    <a:pt x="107" y="16"/>
                    <a:pt x="107" y="16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7" y="13"/>
                    <a:pt x="107" y="13"/>
                    <a:pt x="107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6" y="13"/>
                    <a:pt x="106" y="13"/>
                    <a:pt x="106" y="13"/>
                  </a:cubicBezTo>
                  <a:cubicBezTo>
                    <a:pt x="106" y="16"/>
                    <a:pt x="106" y="16"/>
                    <a:pt x="106" y="16"/>
                  </a:cubicBezTo>
                  <a:lnTo>
                    <a:pt x="107" y="16"/>
                  </a:lnTo>
                  <a:close/>
                  <a:moveTo>
                    <a:pt x="77" y="17"/>
                  </a:moveTo>
                  <a:cubicBezTo>
                    <a:pt x="77" y="17"/>
                    <a:pt x="77" y="17"/>
                    <a:pt x="77" y="17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5"/>
                    <a:pt x="78" y="15"/>
                    <a:pt x="78" y="15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7" y="14"/>
                    <a:pt x="77" y="14"/>
                    <a:pt x="77" y="14"/>
                  </a:cubicBezTo>
                  <a:lnTo>
                    <a:pt x="77" y="17"/>
                  </a:lnTo>
                  <a:close/>
                  <a:moveTo>
                    <a:pt x="78" y="25"/>
                  </a:move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7"/>
                    <a:pt x="77" y="27"/>
                    <a:pt x="77" y="27"/>
                  </a:cubicBezTo>
                  <a:cubicBezTo>
                    <a:pt x="77" y="27"/>
                    <a:pt x="77" y="27"/>
                    <a:pt x="77" y="27"/>
                  </a:cubicBezTo>
                  <a:lnTo>
                    <a:pt x="78" y="25"/>
                  </a:lnTo>
                  <a:close/>
                  <a:moveTo>
                    <a:pt x="78" y="11"/>
                  </a:moveTo>
                  <a:cubicBezTo>
                    <a:pt x="78" y="11"/>
                    <a:pt x="78" y="11"/>
                    <a:pt x="78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8" y="10"/>
                    <a:pt x="78" y="10"/>
                    <a:pt x="78" y="10"/>
                  </a:cubicBezTo>
                  <a:lnTo>
                    <a:pt x="78" y="11"/>
                  </a:lnTo>
                  <a:close/>
                  <a:moveTo>
                    <a:pt x="28" y="40"/>
                  </a:moveTo>
                  <a:cubicBezTo>
                    <a:pt x="28" y="40"/>
                    <a:pt x="28" y="40"/>
                    <a:pt x="28" y="40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28" y="53"/>
                    <a:pt x="28" y="53"/>
                    <a:pt x="28" y="53"/>
                  </a:cubicBezTo>
                  <a:lnTo>
                    <a:pt x="28" y="40"/>
                  </a:lnTo>
                  <a:close/>
                  <a:moveTo>
                    <a:pt x="5" y="53"/>
                  </a:moveTo>
                  <a:cubicBezTo>
                    <a:pt x="5" y="53"/>
                    <a:pt x="5" y="53"/>
                    <a:pt x="5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5" y="53"/>
                    <a:pt x="5" y="53"/>
                    <a:pt x="5" y="53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5" y="52"/>
                    <a:pt x="5" y="52"/>
                    <a:pt x="5" y="52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5" y="52"/>
                    <a:pt x="5" y="52"/>
                    <a:pt x="5" y="52"/>
                  </a:cubicBezTo>
                  <a:close/>
                  <a:moveTo>
                    <a:pt x="5" y="51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5" y="51"/>
                    <a:pt x="5" y="51"/>
                    <a:pt x="5" y="51"/>
                  </a:cubicBezTo>
                  <a:close/>
                  <a:moveTo>
                    <a:pt x="5" y="51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5" y="51"/>
                    <a:pt x="5" y="51"/>
                    <a:pt x="5" y="51"/>
                  </a:cubicBezTo>
                  <a:close/>
                  <a:moveTo>
                    <a:pt x="5" y="50"/>
                  </a:moveTo>
                  <a:cubicBezTo>
                    <a:pt x="5" y="50"/>
                    <a:pt x="5" y="50"/>
                    <a:pt x="5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5" y="50"/>
                    <a:pt x="5" y="50"/>
                    <a:pt x="5" y="50"/>
                  </a:cubicBezTo>
                  <a:close/>
                  <a:moveTo>
                    <a:pt x="5" y="50"/>
                  </a:moveTo>
                  <a:cubicBezTo>
                    <a:pt x="5" y="50"/>
                    <a:pt x="5" y="50"/>
                    <a:pt x="5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5" y="50"/>
                    <a:pt x="5" y="50"/>
                    <a:pt x="5" y="50"/>
                  </a:cubicBez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5" y="49"/>
                    <a:pt x="5" y="49"/>
                    <a:pt x="5" y="49"/>
                  </a:cubicBez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5" y="49"/>
                    <a:pt x="5" y="49"/>
                    <a:pt x="5" y="49"/>
                  </a:cubicBezTo>
                  <a:close/>
                  <a:moveTo>
                    <a:pt x="5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5" y="48"/>
                    <a:pt x="5" y="48"/>
                    <a:pt x="5" y="48"/>
                  </a:cubicBezTo>
                  <a:close/>
                  <a:moveTo>
                    <a:pt x="5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5" y="47"/>
                    <a:pt x="5" y="47"/>
                    <a:pt x="5" y="47"/>
                  </a:cubicBezTo>
                  <a:lnTo>
                    <a:pt x="5" y="48"/>
                  </a:lnTo>
                  <a:close/>
                  <a:moveTo>
                    <a:pt x="5" y="47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5" y="47"/>
                    <a:pt x="5" y="47"/>
                    <a:pt x="5" y="47"/>
                  </a:cubicBezTo>
                  <a:close/>
                  <a:moveTo>
                    <a:pt x="5" y="47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5" y="46"/>
                    <a:pt x="5" y="46"/>
                    <a:pt x="5" y="46"/>
                  </a:cubicBezTo>
                  <a:lnTo>
                    <a:pt x="5" y="47"/>
                  </a:lnTo>
                  <a:close/>
                  <a:moveTo>
                    <a:pt x="5" y="46"/>
                  </a:move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5" y="46"/>
                    <a:pt x="5" y="46"/>
                    <a:pt x="5" y="46"/>
                  </a:cubicBezTo>
                  <a:close/>
                  <a:moveTo>
                    <a:pt x="5" y="46"/>
                  </a:move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5" y="45"/>
                    <a:pt x="5" y="45"/>
                    <a:pt x="5" y="45"/>
                  </a:cubicBezTo>
                  <a:lnTo>
                    <a:pt x="5" y="46"/>
                  </a:lnTo>
                  <a:close/>
                  <a:moveTo>
                    <a:pt x="5" y="45"/>
                  </a:moveTo>
                  <a:cubicBezTo>
                    <a:pt x="5" y="45"/>
                    <a:pt x="5" y="45"/>
                    <a:pt x="5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5" y="45"/>
                    <a:pt x="5" y="45"/>
                    <a:pt x="5" y="45"/>
                  </a:cubicBezTo>
                  <a:close/>
                  <a:moveTo>
                    <a:pt x="5" y="45"/>
                  </a:moveTo>
                  <a:cubicBezTo>
                    <a:pt x="5" y="45"/>
                    <a:pt x="5" y="45"/>
                    <a:pt x="5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5" y="44"/>
                    <a:pt x="5" y="44"/>
                    <a:pt x="5" y="44"/>
                  </a:cubicBezTo>
                  <a:lnTo>
                    <a:pt x="5" y="45"/>
                  </a:lnTo>
                  <a:close/>
                  <a:moveTo>
                    <a:pt x="5" y="44"/>
                  </a:moveTo>
                  <a:cubicBezTo>
                    <a:pt x="5" y="44"/>
                    <a:pt x="5" y="44"/>
                    <a:pt x="5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5" y="44"/>
                    <a:pt x="5" y="44"/>
                    <a:pt x="5" y="44"/>
                  </a:cubicBezTo>
                  <a:close/>
                  <a:moveTo>
                    <a:pt x="5" y="44"/>
                  </a:moveTo>
                  <a:cubicBezTo>
                    <a:pt x="5" y="44"/>
                    <a:pt x="5" y="44"/>
                    <a:pt x="5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5" y="43"/>
                    <a:pt x="5" y="43"/>
                    <a:pt x="5" y="43"/>
                  </a:cubicBezTo>
                  <a:lnTo>
                    <a:pt x="5" y="44"/>
                  </a:lnTo>
                  <a:close/>
                  <a:moveTo>
                    <a:pt x="5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5" y="43"/>
                    <a:pt x="5" y="43"/>
                    <a:pt x="5" y="43"/>
                  </a:cubicBezTo>
                  <a:close/>
                  <a:moveTo>
                    <a:pt x="5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5" y="42"/>
                    <a:pt x="5" y="42"/>
                    <a:pt x="5" y="42"/>
                  </a:cubicBezTo>
                  <a:lnTo>
                    <a:pt x="5" y="43"/>
                  </a:lnTo>
                  <a:close/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6" y="50"/>
                    <a:pt x="6" y="50"/>
                    <a:pt x="6" y="50"/>
                  </a:cubicBezTo>
                  <a:close/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lnTo>
                    <a:pt x="6" y="50"/>
                  </a:lnTo>
                  <a:close/>
                  <a:moveTo>
                    <a:pt x="6" y="44"/>
                  </a:moveTo>
                  <a:cubicBezTo>
                    <a:pt x="6" y="44"/>
                    <a:pt x="6" y="44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close/>
                  <a:moveTo>
                    <a:pt x="6" y="44"/>
                  </a:moveTo>
                  <a:cubicBezTo>
                    <a:pt x="6" y="44"/>
                    <a:pt x="6" y="44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2"/>
                    <a:pt x="6" y="42"/>
                    <a:pt x="6" y="42"/>
                  </a:cubicBezTo>
                  <a:lnTo>
                    <a:pt x="6" y="44"/>
                  </a:lnTo>
                  <a:close/>
                  <a:moveTo>
                    <a:pt x="6" y="42"/>
                  </a:moveTo>
                  <a:cubicBezTo>
                    <a:pt x="6" y="42"/>
                    <a:pt x="6" y="42"/>
                    <a:pt x="6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lose/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50"/>
                    <a:pt x="7" y="50"/>
                    <a:pt x="7" y="50"/>
                  </a:cubicBezTo>
                  <a:close/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lnTo>
                    <a:pt x="7" y="50"/>
                  </a:lnTo>
                  <a:close/>
                  <a:moveTo>
                    <a:pt x="7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close/>
                  <a:moveTo>
                    <a:pt x="7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lnTo>
                    <a:pt x="7" y="44"/>
                  </a:lnTo>
                  <a:close/>
                  <a:moveTo>
                    <a:pt x="7" y="42"/>
                  </a:moveTo>
                  <a:cubicBezTo>
                    <a:pt x="7" y="42"/>
                    <a:pt x="7" y="42"/>
                    <a:pt x="7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close/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lose/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4"/>
                    <a:pt x="8" y="44"/>
                    <a:pt x="8" y="44"/>
                  </a:cubicBezTo>
                  <a:lnTo>
                    <a:pt x="8" y="50"/>
                  </a:lnTo>
                  <a:close/>
                  <a:moveTo>
                    <a:pt x="8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4"/>
                    <a:pt x="8" y="44"/>
                    <a:pt x="8" y="44"/>
                  </a:cubicBezTo>
                  <a:close/>
                  <a:moveTo>
                    <a:pt x="8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8" y="42"/>
                  </a:cubicBezTo>
                  <a:lnTo>
                    <a:pt x="8" y="44"/>
                  </a:lnTo>
                  <a:close/>
                  <a:moveTo>
                    <a:pt x="8" y="42"/>
                  </a:moveTo>
                  <a:cubicBezTo>
                    <a:pt x="8" y="42"/>
                    <a:pt x="8" y="42"/>
                    <a:pt x="8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8" y="42"/>
                  </a:cubicBezTo>
                  <a:close/>
                  <a:moveTo>
                    <a:pt x="9" y="50"/>
                  </a:move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50"/>
                    <a:pt x="9" y="50"/>
                    <a:pt x="9" y="50"/>
                  </a:cubicBezTo>
                  <a:close/>
                  <a:moveTo>
                    <a:pt x="9" y="50"/>
                  </a:move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lnTo>
                    <a:pt x="9" y="50"/>
                  </a:lnTo>
                  <a:close/>
                  <a:moveTo>
                    <a:pt x="9" y="44"/>
                  </a:move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close/>
                  <a:moveTo>
                    <a:pt x="9" y="44"/>
                  </a:move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9" y="42"/>
                    <a:pt x="9" y="42"/>
                  </a:cubicBezTo>
                  <a:lnTo>
                    <a:pt x="9" y="44"/>
                  </a:lnTo>
                  <a:close/>
                  <a:moveTo>
                    <a:pt x="9" y="42"/>
                  </a:moveTo>
                  <a:cubicBezTo>
                    <a:pt x="9" y="42"/>
                    <a:pt x="9" y="42"/>
                    <a:pt x="9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9" y="42"/>
                    <a:pt x="9" y="42"/>
                  </a:cubicBezTo>
                  <a:close/>
                  <a:moveTo>
                    <a:pt x="10" y="50"/>
                  </a:moveTo>
                  <a:cubicBezTo>
                    <a:pt x="10" y="50"/>
                    <a:pt x="10" y="50"/>
                    <a:pt x="10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0"/>
                    <a:pt x="10" y="50"/>
                    <a:pt x="10" y="50"/>
                  </a:cubicBezTo>
                  <a:close/>
                  <a:moveTo>
                    <a:pt x="10" y="50"/>
                  </a:moveTo>
                  <a:cubicBezTo>
                    <a:pt x="10" y="50"/>
                    <a:pt x="10" y="50"/>
                    <a:pt x="10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lnTo>
                    <a:pt x="10" y="50"/>
                  </a:lnTo>
                  <a:close/>
                  <a:moveTo>
                    <a:pt x="10" y="44"/>
                  </a:move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close/>
                  <a:moveTo>
                    <a:pt x="10" y="44"/>
                  </a:move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10" y="44"/>
                  </a:ln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0"/>
                  </a:cubicBez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1" y="44"/>
                    <a:pt x="11" y="44"/>
                  </a:cubicBezTo>
                  <a:lnTo>
                    <a:pt x="11" y="50"/>
                  </a:lnTo>
                  <a:close/>
                  <a:moveTo>
                    <a:pt x="11" y="44"/>
                  </a:moveTo>
                  <a:cubicBezTo>
                    <a:pt x="11" y="44"/>
                    <a:pt x="11" y="44"/>
                    <a:pt x="11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1" y="44"/>
                    <a:pt x="11" y="44"/>
                  </a:cubicBezTo>
                  <a:close/>
                  <a:moveTo>
                    <a:pt x="11" y="43"/>
                  </a:moveTo>
                  <a:cubicBezTo>
                    <a:pt x="11" y="43"/>
                    <a:pt x="11" y="43"/>
                    <a:pt x="11" y="43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1" y="42"/>
                    <a:pt x="11" y="42"/>
                    <a:pt x="11" y="42"/>
                  </a:cubicBezTo>
                  <a:lnTo>
                    <a:pt x="11" y="43"/>
                  </a:lnTo>
                  <a:close/>
                  <a:moveTo>
                    <a:pt x="12" y="50"/>
                  </a:move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2" y="50"/>
                    <a:pt x="12" y="50"/>
                    <a:pt x="12" y="50"/>
                  </a:cubicBezTo>
                  <a:close/>
                  <a:moveTo>
                    <a:pt x="12" y="50"/>
                  </a:move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50"/>
                  </a:lnTo>
                  <a:close/>
                  <a:moveTo>
                    <a:pt x="12" y="44"/>
                  </a:moveTo>
                  <a:cubicBezTo>
                    <a:pt x="12" y="44"/>
                    <a:pt x="12" y="44"/>
                    <a:pt x="12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3"/>
                    <a:pt x="12" y="43"/>
                    <a:pt x="12" y="43"/>
                  </a:cubicBezTo>
                  <a:lnTo>
                    <a:pt x="12" y="44"/>
                  </a:lnTo>
                  <a:close/>
                  <a:moveTo>
                    <a:pt x="12" y="43"/>
                  </a:moveTo>
                  <a:cubicBezTo>
                    <a:pt x="12" y="43"/>
                    <a:pt x="12" y="43"/>
                    <a:pt x="12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2" y="42"/>
                    <a:pt x="12" y="42"/>
                    <a:pt x="12" y="42"/>
                  </a:cubicBezTo>
                  <a:lnTo>
                    <a:pt x="12" y="43"/>
                  </a:ln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3" y="44"/>
                    <a:pt x="13" y="44"/>
                    <a:pt x="13" y="44"/>
                  </a:cubicBezTo>
                  <a:lnTo>
                    <a:pt x="13" y="50"/>
                  </a:lnTo>
                  <a:close/>
                  <a:moveTo>
                    <a:pt x="13" y="44"/>
                  </a:moveTo>
                  <a:cubicBezTo>
                    <a:pt x="13" y="44"/>
                    <a:pt x="13" y="44"/>
                    <a:pt x="13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3" y="43"/>
                    <a:pt x="13" y="43"/>
                    <a:pt x="13" y="43"/>
                  </a:cubicBezTo>
                  <a:lnTo>
                    <a:pt x="13" y="44"/>
                  </a:lnTo>
                  <a:close/>
                  <a:moveTo>
                    <a:pt x="13" y="43"/>
                  </a:moveTo>
                  <a:cubicBezTo>
                    <a:pt x="13" y="43"/>
                    <a:pt x="13" y="43"/>
                    <a:pt x="13" y="43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3" y="42"/>
                    <a:pt x="13" y="42"/>
                    <a:pt x="13" y="42"/>
                  </a:cubicBezTo>
                  <a:lnTo>
                    <a:pt x="13" y="43"/>
                  </a:ln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lnTo>
                    <a:pt x="13" y="50"/>
                  </a:lnTo>
                  <a:close/>
                  <a:moveTo>
                    <a:pt x="13" y="44"/>
                  </a:move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lnTo>
                    <a:pt x="13" y="44"/>
                  </a:lnTo>
                  <a:close/>
                  <a:moveTo>
                    <a:pt x="13" y="43"/>
                  </a:move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lnTo>
                    <a:pt x="13" y="43"/>
                  </a:lnTo>
                  <a:close/>
                  <a:moveTo>
                    <a:pt x="13" y="42"/>
                  </a:moveTo>
                  <a:cubicBezTo>
                    <a:pt x="13" y="42"/>
                    <a:pt x="13" y="42"/>
                    <a:pt x="13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3" y="42"/>
                    <a:pt x="13" y="42"/>
                    <a:pt x="13" y="42"/>
                  </a:cubicBezTo>
                  <a:close/>
                  <a:moveTo>
                    <a:pt x="13" y="42"/>
                  </a:moveTo>
                  <a:cubicBezTo>
                    <a:pt x="13" y="42"/>
                    <a:pt x="13" y="42"/>
                    <a:pt x="13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13" y="41"/>
                    <a:pt x="13" y="41"/>
                    <a:pt x="13" y="41"/>
                  </a:cubicBezTo>
                  <a:lnTo>
                    <a:pt x="13" y="42"/>
                  </a:lnTo>
                  <a:close/>
                  <a:moveTo>
                    <a:pt x="13" y="53"/>
                  </a:moveTo>
                  <a:cubicBezTo>
                    <a:pt x="13" y="53"/>
                    <a:pt x="13" y="53"/>
                    <a:pt x="13" y="5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53"/>
                    <a:pt x="15" y="53"/>
                    <a:pt x="15" y="53"/>
                  </a:cubicBezTo>
                  <a:lnTo>
                    <a:pt x="13" y="53"/>
                  </a:lnTo>
                  <a:close/>
                  <a:moveTo>
                    <a:pt x="77" y="22"/>
                  </a:moveTo>
                  <a:cubicBezTo>
                    <a:pt x="77" y="22"/>
                    <a:pt x="77" y="22"/>
                    <a:pt x="77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7" y="19"/>
                    <a:pt x="77" y="19"/>
                    <a:pt x="77" y="19"/>
                  </a:cubicBezTo>
                  <a:lnTo>
                    <a:pt x="77" y="22"/>
                  </a:lnTo>
                  <a:close/>
                  <a:moveTo>
                    <a:pt x="77" y="19"/>
                  </a:moveTo>
                  <a:cubicBezTo>
                    <a:pt x="77" y="19"/>
                    <a:pt x="77" y="19"/>
                    <a:pt x="77" y="19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7" y="17"/>
                    <a:pt x="77" y="17"/>
                    <a:pt x="77" y="17"/>
                  </a:cubicBezTo>
                  <a:lnTo>
                    <a:pt x="77" y="19"/>
                  </a:lnTo>
                  <a:close/>
                  <a:moveTo>
                    <a:pt x="77" y="35"/>
                  </a:moveTo>
                  <a:cubicBezTo>
                    <a:pt x="77" y="35"/>
                    <a:pt x="77" y="35"/>
                    <a:pt x="77" y="35"/>
                  </a:cubicBezTo>
                  <a:cubicBezTo>
                    <a:pt x="78" y="35"/>
                    <a:pt x="78" y="35"/>
                    <a:pt x="78" y="35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7" y="33"/>
                    <a:pt x="77" y="33"/>
                    <a:pt x="77" y="33"/>
                  </a:cubicBezTo>
                  <a:lnTo>
                    <a:pt x="77" y="35"/>
                  </a:lnTo>
                  <a:close/>
                  <a:moveTo>
                    <a:pt x="77" y="32"/>
                  </a:moveTo>
                  <a:cubicBezTo>
                    <a:pt x="77" y="32"/>
                    <a:pt x="77" y="32"/>
                    <a:pt x="77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7" y="30"/>
                    <a:pt x="77" y="30"/>
                    <a:pt x="77" y="30"/>
                  </a:cubicBezTo>
                  <a:lnTo>
                    <a:pt x="77" y="32"/>
                  </a:lnTo>
                  <a:close/>
                  <a:moveTo>
                    <a:pt x="77" y="24"/>
                  </a:moveTo>
                  <a:cubicBezTo>
                    <a:pt x="77" y="24"/>
                    <a:pt x="77" y="24"/>
                    <a:pt x="77" y="24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8" y="23"/>
                    <a:pt x="78" y="23"/>
                    <a:pt x="78" y="23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7" y="22"/>
                    <a:pt x="77" y="22"/>
                    <a:pt x="77" y="22"/>
                  </a:cubicBezTo>
                  <a:lnTo>
                    <a:pt x="77" y="24"/>
                  </a:lnTo>
                  <a:close/>
                  <a:moveTo>
                    <a:pt x="77" y="30"/>
                  </a:moveTo>
                  <a:cubicBezTo>
                    <a:pt x="77" y="30"/>
                    <a:pt x="77" y="30"/>
                    <a:pt x="77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8" y="27"/>
                    <a:pt x="78" y="27"/>
                    <a:pt x="78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7" y="27"/>
                    <a:pt x="77" y="27"/>
                    <a:pt x="77" y="27"/>
                  </a:cubicBezTo>
                  <a:lnTo>
                    <a:pt x="77" y="30"/>
                  </a:lnTo>
                  <a:close/>
                  <a:moveTo>
                    <a:pt x="47" y="42"/>
                  </a:moveTo>
                  <a:cubicBezTo>
                    <a:pt x="47" y="42"/>
                    <a:pt x="47" y="42"/>
                    <a:pt x="4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47" y="42"/>
                    <a:pt x="47" y="42"/>
                    <a:pt x="47" y="42"/>
                  </a:cubicBezTo>
                  <a:close/>
                  <a:moveTo>
                    <a:pt x="79" y="43"/>
                  </a:moveTo>
                  <a:cubicBezTo>
                    <a:pt x="79" y="43"/>
                    <a:pt x="79" y="43"/>
                    <a:pt x="79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79" y="42"/>
                    <a:pt x="79" y="42"/>
                    <a:pt x="79" y="42"/>
                  </a:cubicBezTo>
                  <a:lnTo>
                    <a:pt x="79" y="43"/>
                  </a:lnTo>
                  <a:close/>
                  <a:moveTo>
                    <a:pt x="79" y="39"/>
                  </a:moveTo>
                  <a:cubicBezTo>
                    <a:pt x="79" y="39"/>
                    <a:pt x="79" y="39"/>
                    <a:pt x="79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79" y="38"/>
                    <a:pt x="79" y="38"/>
                    <a:pt x="79" y="38"/>
                  </a:cubicBezTo>
                  <a:lnTo>
                    <a:pt x="79" y="39"/>
                  </a:lnTo>
                  <a:close/>
                  <a:moveTo>
                    <a:pt x="71" y="43"/>
                  </a:moveTo>
                  <a:cubicBezTo>
                    <a:pt x="71" y="43"/>
                    <a:pt x="71" y="43"/>
                    <a:pt x="71" y="43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1" y="43"/>
                  </a:lnTo>
                  <a:close/>
                  <a:moveTo>
                    <a:pt x="83" y="37"/>
                  </a:moveTo>
                  <a:cubicBezTo>
                    <a:pt x="83" y="37"/>
                    <a:pt x="83" y="37"/>
                    <a:pt x="83" y="37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3" y="37"/>
                    <a:pt x="83" y="37"/>
                    <a:pt x="83" y="37"/>
                  </a:cubicBezTo>
                  <a:close/>
                  <a:moveTo>
                    <a:pt x="83" y="43"/>
                  </a:moveTo>
                  <a:cubicBezTo>
                    <a:pt x="83" y="43"/>
                    <a:pt x="83" y="43"/>
                    <a:pt x="83" y="43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3" y="43"/>
                    <a:pt x="83" y="43"/>
                    <a:pt x="83" y="43"/>
                  </a:cubicBezTo>
                  <a:close/>
                  <a:moveTo>
                    <a:pt x="79" y="40"/>
                  </a:moveTo>
                  <a:cubicBezTo>
                    <a:pt x="79" y="40"/>
                    <a:pt x="79" y="40"/>
                    <a:pt x="79" y="40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79" y="39"/>
                    <a:pt x="79" y="39"/>
                    <a:pt x="79" y="39"/>
                  </a:cubicBezTo>
                  <a:lnTo>
                    <a:pt x="79" y="40"/>
                  </a:lnTo>
                  <a:close/>
                  <a:moveTo>
                    <a:pt x="79" y="41"/>
                  </a:moveTo>
                  <a:cubicBezTo>
                    <a:pt x="79" y="41"/>
                    <a:pt x="79" y="41"/>
                    <a:pt x="79" y="41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79" y="40"/>
                    <a:pt x="79" y="40"/>
                    <a:pt x="79" y="40"/>
                  </a:cubicBezTo>
                  <a:lnTo>
                    <a:pt x="79" y="41"/>
                  </a:lnTo>
                  <a:close/>
                  <a:moveTo>
                    <a:pt x="79" y="41"/>
                  </a:moveTo>
                  <a:cubicBezTo>
                    <a:pt x="79" y="41"/>
                    <a:pt x="79" y="41"/>
                    <a:pt x="79" y="41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79" y="41"/>
                    <a:pt x="79" y="41"/>
                    <a:pt x="79" y="41"/>
                  </a:cubicBezTo>
                  <a:close/>
                  <a:moveTo>
                    <a:pt x="79" y="42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79" y="42"/>
                    <a:pt x="79" y="42"/>
                    <a:pt x="79" y="42"/>
                  </a:cubicBezTo>
                  <a:close/>
                  <a:moveTo>
                    <a:pt x="83" y="42"/>
                  </a:moveTo>
                  <a:cubicBezTo>
                    <a:pt x="83" y="42"/>
                    <a:pt x="83" y="42"/>
                    <a:pt x="83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3" y="41"/>
                    <a:pt x="83" y="41"/>
                    <a:pt x="83" y="41"/>
                  </a:cubicBezTo>
                  <a:lnTo>
                    <a:pt x="83" y="42"/>
                  </a:lnTo>
                  <a:close/>
                  <a:moveTo>
                    <a:pt x="88" y="36"/>
                  </a:moveTo>
                  <a:cubicBezTo>
                    <a:pt x="88" y="36"/>
                    <a:pt x="88" y="36"/>
                    <a:pt x="88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8" y="36"/>
                    <a:pt x="88" y="36"/>
                    <a:pt x="88" y="36"/>
                  </a:cubicBezTo>
                  <a:close/>
                  <a:moveTo>
                    <a:pt x="83" y="41"/>
                  </a:moveTo>
                  <a:cubicBezTo>
                    <a:pt x="83" y="41"/>
                    <a:pt x="83" y="41"/>
                    <a:pt x="83" y="41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3" y="40"/>
                    <a:pt x="83" y="40"/>
                    <a:pt x="83" y="40"/>
                  </a:cubicBezTo>
                  <a:lnTo>
                    <a:pt x="83" y="41"/>
                  </a:lnTo>
                  <a:close/>
                  <a:moveTo>
                    <a:pt x="83" y="42"/>
                  </a:moveTo>
                  <a:cubicBezTo>
                    <a:pt x="83" y="42"/>
                    <a:pt x="83" y="42"/>
                    <a:pt x="83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3" y="42"/>
                    <a:pt x="83" y="42"/>
                    <a:pt x="83" y="42"/>
                  </a:cubicBezTo>
                  <a:close/>
                  <a:moveTo>
                    <a:pt x="83" y="38"/>
                  </a:moveTo>
                  <a:cubicBezTo>
                    <a:pt x="83" y="38"/>
                    <a:pt x="83" y="38"/>
                    <a:pt x="83" y="38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3" y="38"/>
                    <a:pt x="83" y="38"/>
                    <a:pt x="83" y="38"/>
                  </a:cubicBezTo>
                  <a:close/>
                  <a:moveTo>
                    <a:pt x="83" y="40"/>
                  </a:moveTo>
                  <a:cubicBezTo>
                    <a:pt x="83" y="40"/>
                    <a:pt x="83" y="40"/>
                    <a:pt x="83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3" y="40"/>
                    <a:pt x="83" y="40"/>
                    <a:pt x="83" y="40"/>
                  </a:cubicBezTo>
                  <a:close/>
                  <a:moveTo>
                    <a:pt x="83" y="39"/>
                  </a:moveTo>
                  <a:cubicBezTo>
                    <a:pt x="83" y="39"/>
                    <a:pt x="83" y="39"/>
                    <a:pt x="83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3" y="39"/>
                    <a:pt x="83" y="39"/>
                    <a:pt x="83" y="39"/>
                  </a:cubicBezTo>
                  <a:close/>
                  <a:moveTo>
                    <a:pt x="79" y="45"/>
                  </a:moveTo>
                  <a:cubicBezTo>
                    <a:pt x="79" y="45"/>
                    <a:pt x="79" y="45"/>
                    <a:pt x="79" y="45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79" y="44"/>
                    <a:pt x="79" y="44"/>
                    <a:pt x="79" y="44"/>
                  </a:cubicBezTo>
                  <a:lnTo>
                    <a:pt x="79" y="45"/>
                  </a:lnTo>
                  <a:close/>
                  <a:moveTo>
                    <a:pt x="75" y="38"/>
                  </a:moveTo>
                  <a:cubicBezTo>
                    <a:pt x="75" y="38"/>
                    <a:pt x="75" y="38"/>
                    <a:pt x="75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5" y="38"/>
                    <a:pt x="75" y="38"/>
                    <a:pt x="75" y="38"/>
                  </a:cubicBezTo>
                  <a:close/>
                  <a:moveTo>
                    <a:pt x="79" y="37"/>
                  </a:moveTo>
                  <a:cubicBezTo>
                    <a:pt x="79" y="37"/>
                    <a:pt x="79" y="37"/>
                    <a:pt x="79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9" y="37"/>
                    <a:pt x="79" y="37"/>
                    <a:pt x="79" y="37"/>
                  </a:cubicBezTo>
                  <a:close/>
                  <a:moveTo>
                    <a:pt x="75" y="39"/>
                  </a:moveTo>
                  <a:cubicBezTo>
                    <a:pt x="75" y="39"/>
                    <a:pt x="75" y="39"/>
                    <a:pt x="75" y="39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5" y="38"/>
                    <a:pt x="75" y="38"/>
                    <a:pt x="75" y="38"/>
                  </a:cubicBezTo>
                  <a:lnTo>
                    <a:pt x="75" y="39"/>
                  </a:lnTo>
                  <a:close/>
                  <a:moveTo>
                    <a:pt x="71" y="43"/>
                  </a:moveTo>
                  <a:cubicBezTo>
                    <a:pt x="71" y="43"/>
                    <a:pt x="71" y="43"/>
                    <a:pt x="71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1" y="43"/>
                    <a:pt x="71" y="43"/>
                    <a:pt x="71" y="43"/>
                  </a:cubicBezTo>
                  <a:close/>
                  <a:moveTo>
                    <a:pt x="75" y="40"/>
                  </a:moveTo>
                  <a:cubicBezTo>
                    <a:pt x="75" y="40"/>
                    <a:pt x="75" y="40"/>
                    <a:pt x="75" y="40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5" y="39"/>
                    <a:pt x="75" y="39"/>
                    <a:pt x="75" y="39"/>
                  </a:cubicBezTo>
                  <a:lnTo>
                    <a:pt x="75" y="40"/>
                  </a:lnTo>
                  <a:close/>
                  <a:moveTo>
                    <a:pt x="83" y="36"/>
                  </a:moveTo>
                  <a:cubicBezTo>
                    <a:pt x="83" y="36"/>
                    <a:pt x="83" y="36"/>
                    <a:pt x="83" y="36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83" y="37"/>
                    <a:pt x="83" y="37"/>
                    <a:pt x="83" y="37"/>
                  </a:cubicBezTo>
                  <a:lnTo>
                    <a:pt x="83" y="36"/>
                  </a:lnTo>
                  <a:close/>
                  <a:moveTo>
                    <a:pt x="71" y="45"/>
                  </a:moveTo>
                  <a:cubicBezTo>
                    <a:pt x="71" y="45"/>
                    <a:pt x="71" y="45"/>
                    <a:pt x="71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1" y="45"/>
                    <a:pt x="71" y="45"/>
                    <a:pt x="71" y="45"/>
                  </a:cubicBezTo>
                  <a:close/>
                  <a:moveTo>
                    <a:pt x="71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1" y="44"/>
                    <a:pt x="71" y="44"/>
                    <a:pt x="71" y="44"/>
                  </a:cubicBezTo>
                  <a:close/>
                  <a:moveTo>
                    <a:pt x="75" y="40"/>
                  </a:moveTo>
                  <a:cubicBezTo>
                    <a:pt x="75" y="40"/>
                    <a:pt x="75" y="40"/>
                    <a:pt x="75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5" y="40"/>
                    <a:pt x="75" y="40"/>
                    <a:pt x="75" y="40"/>
                  </a:cubicBezTo>
                  <a:close/>
                  <a:moveTo>
                    <a:pt x="75" y="44"/>
                  </a:moveTo>
                  <a:cubicBezTo>
                    <a:pt x="75" y="44"/>
                    <a:pt x="75" y="44"/>
                    <a:pt x="75" y="44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5" y="43"/>
                    <a:pt x="75" y="43"/>
                    <a:pt x="75" y="43"/>
                  </a:cubicBezTo>
                  <a:lnTo>
                    <a:pt x="75" y="44"/>
                  </a:lnTo>
                  <a:close/>
                  <a:moveTo>
                    <a:pt x="79" y="38"/>
                  </a:moveTo>
                  <a:cubicBezTo>
                    <a:pt x="79" y="38"/>
                    <a:pt x="79" y="38"/>
                    <a:pt x="79" y="38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79" y="37"/>
                    <a:pt x="79" y="37"/>
                    <a:pt x="79" y="37"/>
                  </a:cubicBezTo>
                  <a:lnTo>
                    <a:pt x="79" y="38"/>
                  </a:lnTo>
                  <a:close/>
                  <a:moveTo>
                    <a:pt x="75" y="45"/>
                  </a:moveTo>
                  <a:cubicBezTo>
                    <a:pt x="75" y="45"/>
                    <a:pt x="75" y="45"/>
                    <a:pt x="75" y="45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5" y="44"/>
                    <a:pt x="75" y="44"/>
                    <a:pt x="75" y="44"/>
                  </a:cubicBezTo>
                  <a:lnTo>
                    <a:pt x="75" y="45"/>
                  </a:lnTo>
                  <a:close/>
                  <a:moveTo>
                    <a:pt x="75" y="41"/>
                  </a:moveTo>
                  <a:cubicBezTo>
                    <a:pt x="75" y="41"/>
                    <a:pt x="75" y="41"/>
                    <a:pt x="75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5" y="41"/>
                    <a:pt x="75" y="41"/>
                    <a:pt x="75" y="41"/>
                  </a:cubicBezTo>
                  <a:close/>
                  <a:moveTo>
                    <a:pt x="75" y="42"/>
                  </a:moveTo>
                  <a:cubicBezTo>
                    <a:pt x="75" y="42"/>
                    <a:pt x="75" y="42"/>
                    <a:pt x="75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5" y="42"/>
                    <a:pt x="75" y="42"/>
                    <a:pt x="75" y="42"/>
                  </a:cubicBezTo>
                  <a:close/>
                  <a:moveTo>
                    <a:pt x="75" y="43"/>
                  </a:moveTo>
                  <a:cubicBezTo>
                    <a:pt x="75" y="43"/>
                    <a:pt x="75" y="43"/>
                    <a:pt x="75" y="43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5" y="43"/>
                    <a:pt x="75" y="43"/>
                    <a:pt x="75" y="43"/>
                  </a:cubicBezTo>
                  <a:close/>
                  <a:moveTo>
                    <a:pt x="79" y="44"/>
                  </a:moveTo>
                  <a:cubicBezTo>
                    <a:pt x="79" y="44"/>
                    <a:pt x="79" y="44"/>
                    <a:pt x="79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79" y="43"/>
                    <a:pt x="79" y="43"/>
                    <a:pt x="79" y="43"/>
                  </a:cubicBezTo>
                  <a:lnTo>
                    <a:pt x="79" y="44"/>
                  </a:lnTo>
                  <a:close/>
                  <a:moveTo>
                    <a:pt x="98" y="36"/>
                  </a:moveTo>
                  <a:cubicBezTo>
                    <a:pt x="98" y="36"/>
                    <a:pt x="98" y="36"/>
                    <a:pt x="98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98" y="36"/>
                    <a:pt x="98" y="36"/>
                    <a:pt x="98" y="36"/>
                  </a:cubicBezTo>
                  <a:close/>
                  <a:moveTo>
                    <a:pt x="103" y="34"/>
                  </a:moveTo>
                  <a:cubicBezTo>
                    <a:pt x="103" y="34"/>
                    <a:pt x="103" y="34"/>
                    <a:pt x="103" y="34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103" y="35"/>
                    <a:pt x="103" y="35"/>
                    <a:pt x="103" y="35"/>
                  </a:cubicBezTo>
                  <a:lnTo>
                    <a:pt x="103" y="34"/>
                  </a:lnTo>
                  <a:close/>
                  <a:moveTo>
                    <a:pt x="98" y="37"/>
                  </a:moveTo>
                  <a:cubicBezTo>
                    <a:pt x="98" y="37"/>
                    <a:pt x="98" y="37"/>
                    <a:pt x="98" y="37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98" y="37"/>
                    <a:pt x="98" y="37"/>
                    <a:pt x="98" y="37"/>
                  </a:cubicBezTo>
                  <a:close/>
                  <a:moveTo>
                    <a:pt x="93" y="44"/>
                  </a:moveTo>
                  <a:cubicBezTo>
                    <a:pt x="93" y="44"/>
                    <a:pt x="93" y="44"/>
                    <a:pt x="93" y="44"/>
                  </a:cubicBezTo>
                  <a:cubicBezTo>
                    <a:pt x="98" y="44"/>
                    <a:pt x="98" y="44"/>
                    <a:pt x="98" y="44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93" y="44"/>
                    <a:pt x="93" y="44"/>
                    <a:pt x="93" y="44"/>
                  </a:cubicBezTo>
                  <a:close/>
                  <a:moveTo>
                    <a:pt x="93" y="41"/>
                  </a:moveTo>
                  <a:cubicBezTo>
                    <a:pt x="93" y="41"/>
                    <a:pt x="93" y="41"/>
                    <a:pt x="93" y="41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3" y="41"/>
                    <a:pt x="93" y="41"/>
                    <a:pt x="93" y="41"/>
                  </a:cubicBezTo>
                  <a:close/>
                  <a:moveTo>
                    <a:pt x="93" y="43"/>
                  </a:moveTo>
                  <a:cubicBezTo>
                    <a:pt x="93" y="43"/>
                    <a:pt x="93" y="43"/>
                    <a:pt x="93" y="43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93" y="43"/>
                    <a:pt x="93" y="43"/>
                    <a:pt x="93" y="43"/>
                  </a:cubicBezTo>
                  <a:close/>
                  <a:moveTo>
                    <a:pt x="93" y="42"/>
                  </a:moveTo>
                  <a:cubicBezTo>
                    <a:pt x="93" y="42"/>
                    <a:pt x="93" y="42"/>
                    <a:pt x="93" y="42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3" y="42"/>
                    <a:pt x="93" y="42"/>
                    <a:pt x="93" y="42"/>
                  </a:cubicBezTo>
                  <a:close/>
                  <a:moveTo>
                    <a:pt x="98" y="40"/>
                  </a:moveTo>
                  <a:cubicBezTo>
                    <a:pt x="98" y="40"/>
                    <a:pt x="98" y="40"/>
                    <a:pt x="98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98" y="40"/>
                    <a:pt x="98" y="40"/>
                    <a:pt x="98" y="40"/>
                  </a:cubicBezTo>
                  <a:close/>
                  <a:moveTo>
                    <a:pt x="98" y="38"/>
                  </a:moveTo>
                  <a:cubicBezTo>
                    <a:pt x="98" y="38"/>
                    <a:pt x="98" y="38"/>
                    <a:pt x="98" y="38"/>
                  </a:cubicBezTo>
                  <a:cubicBezTo>
                    <a:pt x="103" y="38"/>
                    <a:pt x="103" y="38"/>
                    <a:pt x="103" y="38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98" y="38"/>
                    <a:pt x="98" y="38"/>
                    <a:pt x="98" y="38"/>
                  </a:cubicBezTo>
                  <a:close/>
                  <a:moveTo>
                    <a:pt x="98" y="44"/>
                  </a:moveTo>
                  <a:cubicBezTo>
                    <a:pt x="98" y="44"/>
                    <a:pt x="98" y="44"/>
                    <a:pt x="98" y="44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98" y="43"/>
                    <a:pt x="98" y="43"/>
                    <a:pt x="98" y="43"/>
                  </a:cubicBezTo>
                  <a:lnTo>
                    <a:pt x="98" y="44"/>
                  </a:lnTo>
                  <a:close/>
                  <a:moveTo>
                    <a:pt x="98" y="42"/>
                  </a:moveTo>
                  <a:cubicBezTo>
                    <a:pt x="98" y="42"/>
                    <a:pt x="98" y="42"/>
                    <a:pt x="98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98" y="41"/>
                    <a:pt x="98" y="41"/>
                    <a:pt x="98" y="41"/>
                  </a:cubicBezTo>
                  <a:lnTo>
                    <a:pt x="98" y="42"/>
                  </a:lnTo>
                  <a:close/>
                  <a:moveTo>
                    <a:pt x="98" y="43"/>
                  </a:moveTo>
                  <a:cubicBezTo>
                    <a:pt x="98" y="43"/>
                    <a:pt x="98" y="43"/>
                    <a:pt x="9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8" y="42"/>
                    <a:pt x="98" y="42"/>
                    <a:pt x="98" y="42"/>
                  </a:cubicBezTo>
                  <a:lnTo>
                    <a:pt x="98" y="43"/>
                  </a:lnTo>
                  <a:close/>
                  <a:moveTo>
                    <a:pt x="98" y="39"/>
                  </a:moveTo>
                  <a:cubicBezTo>
                    <a:pt x="98" y="39"/>
                    <a:pt x="98" y="39"/>
                    <a:pt x="98" y="39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103" y="38"/>
                    <a:pt x="103" y="38"/>
                    <a:pt x="103" y="38"/>
                  </a:cubicBezTo>
                  <a:cubicBezTo>
                    <a:pt x="98" y="39"/>
                    <a:pt x="98" y="39"/>
                    <a:pt x="98" y="39"/>
                  </a:cubicBezTo>
                  <a:close/>
                  <a:moveTo>
                    <a:pt x="93" y="40"/>
                  </a:moveTo>
                  <a:cubicBezTo>
                    <a:pt x="93" y="40"/>
                    <a:pt x="93" y="40"/>
                    <a:pt x="93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3" y="40"/>
                    <a:pt x="93" y="40"/>
                    <a:pt x="93" y="40"/>
                  </a:cubicBezTo>
                  <a:close/>
                  <a:moveTo>
                    <a:pt x="83" y="45"/>
                  </a:moveTo>
                  <a:cubicBezTo>
                    <a:pt x="83" y="45"/>
                    <a:pt x="83" y="45"/>
                    <a:pt x="83" y="45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3" y="44"/>
                    <a:pt x="83" y="44"/>
                    <a:pt x="83" y="44"/>
                  </a:cubicBezTo>
                  <a:lnTo>
                    <a:pt x="83" y="45"/>
                  </a:lnTo>
                  <a:close/>
                  <a:moveTo>
                    <a:pt x="98" y="41"/>
                  </a:moveTo>
                  <a:cubicBezTo>
                    <a:pt x="98" y="41"/>
                    <a:pt x="98" y="41"/>
                    <a:pt x="98" y="41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98" y="40"/>
                    <a:pt x="98" y="40"/>
                    <a:pt x="98" y="40"/>
                  </a:cubicBezTo>
                  <a:lnTo>
                    <a:pt x="98" y="41"/>
                  </a:lnTo>
                  <a:close/>
                  <a:moveTo>
                    <a:pt x="88" y="40"/>
                  </a:moveTo>
                  <a:cubicBezTo>
                    <a:pt x="88" y="40"/>
                    <a:pt x="88" y="40"/>
                    <a:pt x="88" y="40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88" y="39"/>
                    <a:pt x="88" y="39"/>
                    <a:pt x="88" y="39"/>
                  </a:cubicBezTo>
                  <a:lnTo>
                    <a:pt x="88" y="40"/>
                  </a:lnTo>
                  <a:close/>
                  <a:moveTo>
                    <a:pt x="88" y="41"/>
                  </a:moveTo>
                  <a:cubicBezTo>
                    <a:pt x="88" y="41"/>
                    <a:pt x="88" y="41"/>
                    <a:pt x="88" y="41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88" y="40"/>
                    <a:pt x="88" y="40"/>
                    <a:pt x="88" y="40"/>
                  </a:cubicBezTo>
                  <a:lnTo>
                    <a:pt x="88" y="41"/>
                  </a:lnTo>
                  <a:close/>
                  <a:moveTo>
                    <a:pt x="88" y="39"/>
                  </a:moveTo>
                  <a:cubicBezTo>
                    <a:pt x="88" y="39"/>
                    <a:pt x="88" y="39"/>
                    <a:pt x="88" y="39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88" y="39"/>
                    <a:pt x="88" y="39"/>
                    <a:pt x="88" y="39"/>
                  </a:cubicBezTo>
                  <a:close/>
                  <a:moveTo>
                    <a:pt x="100" y="26"/>
                  </a:moveTo>
                  <a:cubicBezTo>
                    <a:pt x="100" y="26"/>
                    <a:pt x="100" y="26"/>
                    <a:pt x="100" y="26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0" y="24"/>
                    <a:pt x="100" y="24"/>
                    <a:pt x="100" y="24"/>
                  </a:cubicBezTo>
                  <a:lnTo>
                    <a:pt x="100" y="26"/>
                  </a:lnTo>
                  <a:close/>
                  <a:moveTo>
                    <a:pt x="88" y="38"/>
                  </a:moveTo>
                  <a:cubicBezTo>
                    <a:pt x="88" y="38"/>
                    <a:pt x="88" y="38"/>
                    <a:pt x="88" y="38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88" y="38"/>
                    <a:pt x="88" y="38"/>
                    <a:pt x="88" y="38"/>
                  </a:cubicBezTo>
                  <a:close/>
                  <a:moveTo>
                    <a:pt x="88" y="37"/>
                  </a:moveTo>
                  <a:cubicBezTo>
                    <a:pt x="88" y="37"/>
                    <a:pt x="88" y="37"/>
                    <a:pt x="88" y="37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88" y="37"/>
                    <a:pt x="88" y="37"/>
                    <a:pt x="88" y="37"/>
                  </a:cubicBezTo>
                  <a:close/>
                  <a:moveTo>
                    <a:pt x="92" y="35"/>
                  </a:moveTo>
                  <a:cubicBezTo>
                    <a:pt x="92" y="35"/>
                    <a:pt x="92" y="35"/>
                    <a:pt x="92" y="35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92" y="36"/>
                    <a:pt x="92" y="36"/>
                    <a:pt x="92" y="36"/>
                  </a:cubicBezTo>
                  <a:lnTo>
                    <a:pt x="92" y="35"/>
                  </a:lnTo>
                  <a:close/>
                  <a:moveTo>
                    <a:pt x="98" y="35"/>
                  </a:moveTo>
                  <a:cubicBezTo>
                    <a:pt x="98" y="35"/>
                    <a:pt x="98" y="35"/>
                    <a:pt x="98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8" y="35"/>
                    <a:pt x="98" y="35"/>
                    <a:pt x="98" y="35"/>
                  </a:cubicBezTo>
                  <a:close/>
                  <a:moveTo>
                    <a:pt x="93" y="37"/>
                  </a:moveTo>
                  <a:cubicBezTo>
                    <a:pt x="93" y="37"/>
                    <a:pt x="93" y="37"/>
                    <a:pt x="93" y="37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3" y="37"/>
                    <a:pt x="93" y="37"/>
                    <a:pt x="93" y="37"/>
                  </a:cubicBezTo>
                  <a:close/>
                  <a:moveTo>
                    <a:pt x="93" y="39"/>
                  </a:moveTo>
                  <a:cubicBezTo>
                    <a:pt x="93" y="39"/>
                    <a:pt x="93" y="39"/>
                    <a:pt x="93" y="39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93" y="39"/>
                    <a:pt x="93" y="39"/>
                    <a:pt x="93" y="39"/>
                  </a:cubicBezTo>
                  <a:close/>
                  <a:moveTo>
                    <a:pt x="93" y="38"/>
                  </a:moveTo>
                  <a:cubicBezTo>
                    <a:pt x="93" y="38"/>
                    <a:pt x="93" y="38"/>
                    <a:pt x="93" y="38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3" y="38"/>
                    <a:pt x="93" y="38"/>
                    <a:pt x="93" y="38"/>
                  </a:cubicBezTo>
                  <a:close/>
                  <a:moveTo>
                    <a:pt x="93" y="36"/>
                  </a:moveTo>
                  <a:cubicBezTo>
                    <a:pt x="93" y="36"/>
                    <a:pt x="93" y="36"/>
                    <a:pt x="93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3" y="36"/>
                    <a:pt x="93" y="36"/>
                    <a:pt x="93" y="36"/>
                  </a:cubicBezTo>
                  <a:close/>
                  <a:moveTo>
                    <a:pt x="88" y="44"/>
                  </a:moveTo>
                  <a:cubicBezTo>
                    <a:pt x="88" y="44"/>
                    <a:pt x="88" y="44"/>
                    <a:pt x="88" y="44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88" y="43"/>
                    <a:pt x="88" y="43"/>
                    <a:pt x="88" y="43"/>
                  </a:cubicBezTo>
                  <a:lnTo>
                    <a:pt x="88" y="44"/>
                  </a:lnTo>
                  <a:close/>
                  <a:moveTo>
                    <a:pt x="88" y="44"/>
                  </a:moveTo>
                  <a:cubicBezTo>
                    <a:pt x="88" y="44"/>
                    <a:pt x="88" y="44"/>
                    <a:pt x="88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88" y="44"/>
                    <a:pt x="88" y="44"/>
                    <a:pt x="88" y="44"/>
                  </a:cubicBezTo>
                  <a:close/>
                  <a:moveTo>
                    <a:pt x="88" y="43"/>
                  </a:moveTo>
                  <a:cubicBezTo>
                    <a:pt x="88" y="43"/>
                    <a:pt x="88" y="43"/>
                    <a:pt x="88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88" y="42"/>
                    <a:pt x="88" y="42"/>
                    <a:pt x="88" y="42"/>
                  </a:cubicBezTo>
                  <a:lnTo>
                    <a:pt x="88" y="43"/>
                  </a:lnTo>
                  <a:close/>
                  <a:moveTo>
                    <a:pt x="88" y="42"/>
                  </a:moveTo>
                  <a:cubicBezTo>
                    <a:pt x="88" y="42"/>
                    <a:pt x="88" y="42"/>
                    <a:pt x="88" y="42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88" y="41"/>
                    <a:pt x="88" y="41"/>
                    <a:pt x="88" y="41"/>
                  </a:cubicBezTo>
                  <a:lnTo>
                    <a:pt x="88" y="42"/>
                  </a:lnTo>
                  <a:close/>
                  <a:moveTo>
                    <a:pt x="47" y="41"/>
                  </a:moveTo>
                  <a:cubicBezTo>
                    <a:pt x="47" y="41"/>
                    <a:pt x="47" y="41"/>
                    <a:pt x="47" y="41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47" y="41"/>
                    <a:pt x="47" y="41"/>
                    <a:pt x="47" y="41"/>
                  </a:cubicBezTo>
                  <a:close/>
                  <a:moveTo>
                    <a:pt x="47" y="42"/>
                  </a:moveTo>
                  <a:cubicBezTo>
                    <a:pt x="47" y="42"/>
                    <a:pt x="47" y="42"/>
                    <a:pt x="47" y="42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47" y="41"/>
                    <a:pt x="47" y="41"/>
                    <a:pt x="47" y="41"/>
                  </a:cubicBezTo>
                  <a:lnTo>
                    <a:pt x="47" y="42"/>
                  </a:lnTo>
                  <a:close/>
                  <a:moveTo>
                    <a:pt x="47" y="40"/>
                  </a:moveTo>
                  <a:cubicBezTo>
                    <a:pt x="47" y="40"/>
                    <a:pt x="47" y="40"/>
                    <a:pt x="4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47" y="40"/>
                    <a:pt x="47" y="40"/>
                    <a:pt x="47" y="40"/>
                  </a:cubicBezTo>
                  <a:close/>
                  <a:moveTo>
                    <a:pt x="108" y="37"/>
                  </a:moveTo>
                  <a:cubicBezTo>
                    <a:pt x="108" y="37"/>
                    <a:pt x="108" y="37"/>
                    <a:pt x="108" y="37"/>
                  </a:cubicBezTo>
                  <a:cubicBezTo>
                    <a:pt x="112" y="37"/>
                    <a:pt x="112" y="37"/>
                    <a:pt x="112" y="37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7"/>
                    <a:pt x="106" y="37"/>
                    <a:pt x="106" y="37"/>
                  </a:cubicBezTo>
                  <a:lnTo>
                    <a:pt x="108" y="37"/>
                  </a:lnTo>
                  <a:close/>
                  <a:moveTo>
                    <a:pt x="154" y="41"/>
                  </a:moveTo>
                  <a:cubicBezTo>
                    <a:pt x="154" y="41"/>
                    <a:pt x="154" y="41"/>
                    <a:pt x="154" y="41"/>
                  </a:cubicBezTo>
                  <a:cubicBezTo>
                    <a:pt x="148" y="41"/>
                    <a:pt x="148" y="41"/>
                    <a:pt x="148" y="41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20" y="34"/>
                    <a:pt x="120" y="34"/>
                    <a:pt x="120" y="34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9" y="5"/>
                    <a:pt x="119" y="5"/>
                    <a:pt x="119" y="5"/>
                  </a:cubicBezTo>
                  <a:cubicBezTo>
                    <a:pt x="116" y="3"/>
                    <a:pt x="116" y="3"/>
                    <a:pt x="116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67" y="36"/>
                    <a:pt x="58" y="37"/>
                    <a:pt x="52" y="38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8" y="39"/>
                    <a:pt x="47" y="39"/>
                    <a:pt x="47" y="39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79" y="56"/>
                    <a:pt x="94" y="56"/>
                  </a:cubicBezTo>
                  <a:cubicBezTo>
                    <a:pt x="100" y="56"/>
                    <a:pt x="129" y="55"/>
                    <a:pt x="131" y="55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40" y="55"/>
                    <a:pt x="146" y="55"/>
                    <a:pt x="146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26" y="54"/>
                    <a:pt x="126" y="54"/>
                    <a:pt x="126" y="54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54"/>
                    <a:pt x="125" y="54"/>
                    <a:pt x="125" y="54"/>
                  </a:cubicBezTo>
                  <a:cubicBezTo>
                    <a:pt x="121" y="54"/>
                    <a:pt x="121" y="54"/>
                    <a:pt x="121" y="54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2" y="47"/>
                    <a:pt x="122" y="47"/>
                    <a:pt x="122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8" y="47"/>
                    <a:pt x="128" y="47"/>
                    <a:pt x="128" y="47"/>
                  </a:cubicBezTo>
                  <a:cubicBezTo>
                    <a:pt x="134" y="47"/>
                    <a:pt x="134" y="47"/>
                    <a:pt x="134" y="47"/>
                  </a:cubicBezTo>
                  <a:cubicBezTo>
                    <a:pt x="128" y="46"/>
                    <a:pt x="128" y="46"/>
                    <a:pt x="128" y="46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13" y="36"/>
                    <a:pt x="113" y="36"/>
                    <a:pt x="113" y="36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3" y="35"/>
                    <a:pt x="113" y="35"/>
                    <a:pt x="113" y="35"/>
                  </a:cubicBezTo>
                  <a:cubicBezTo>
                    <a:pt x="114" y="35"/>
                    <a:pt x="114" y="35"/>
                    <a:pt x="114" y="35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20" y="35"/>
                    <a:pt x="120" y="35"/>
                    <a:pt x="120" y="35"/>
                  </a:cubicBezTo>
                  <a:cubicBezTo>
                    <a:pt x="120" y="36"/>
                    <a:pt x="120" y="36"/>
                    <a:pt x="120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54" y="55"/>
                    <a:pt x="154" y="55"/>
                    <a:pt x="154" y="55"/>
                  </a:cubicBezTo>
                  <a:cubicBezTo>
                    <a:pt x="154" y="43"/>
                    <a:pt x="154" y="43"/>
                    <a:pt x="154" y="43"/>
                  </a:cubicBezTo>
                  <a:lnTo>
                    <a:pt x="154" y="41"/>
                  </a:lnTo>
                  <a:close/>
                  <a:moveTo>
                    <a:pt x="128" y="37"/>
                  </a:moveTo>
                  <a:cubicBezTo>
                    <a:pt x="128" y="37"/>
                    <a:pt x="128" y="37"/>
                    <a:pt x="128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28" y="37"/>
                    <a:pt x="128" y="37"/>
                    <a:pt x="128" y="37"/>
                  </a:cubicBezTo>
                  <a:close/>
                  <a:moveTo>
                    <a:pt x="128" y="37"/>
                  </a:moveTo>
                  <a:cubicBezTo>
                    <a:pt x="128" y="37"/>
                    <a:pt x="128" y="37"/>
                    <a:pt x="128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28" y="44"/>
                    <a:pt x="128" y="44"/>
                    <a:pt x="128" y="44"/>
                  </a:cubicBezTo>
                  <a:lnTo>
                    <a:pt x="128" y="37"/>
                  </a:lnTo>
                  <a:close/>
                  <a:moveTo>
                    <a:pt x="128" y="44"/>
                  </a:moveTo>
                  <a:cubicBezTo>
                    <a:pt x="128" y="44"/>
                    <a:pt x="128" y="44"/>
                    <a:pt x="128" y="44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28" y="45"/>
                    <a:pt x="128" y="45"/>
                    <a:pt x="128" y="45"/>
                  </a:cubicBezTo>
                  <a:lnTo>
                    <a:pt x="128" y="44"/>
                  </a:lnTo>
                  <a:close/>
                  <a:moveTo>
                    <a:pt x="124" y="37"/>
                  </a:moveTo>
                  <a:cubicBezTo>
                    <a:pt x="124" y="37"/>
                    <a:pt x="124" y="37"/>
                    <a:pt x="124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4" y="37"/>
                    <a:pt x="124" y="37"/>
                    <a:pt x="124" y="37"/>
                  </a:cubicBezTo>
                  <a:close/>
                  <a:moveTo>
                    <a:pt x="124" y="37"/>
                  </a:moveTo>
                  <a:cubicBezTo>
                    <a:pt x="124" y="37"/>
                    <a:pt x="124" y="37"/>
                    <a:pt x="124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4" y="44"/>
                    <a:pt x="124" y="44"/>
                    <a:pt x="124" y="44"/>
                  </a:cubicBezTo>
                  <a:lnTo>
                    <a:pt x="124" y="37"/>
                  </a:lnTo>
                  <a:close/>
                  <a:moveTo>
                    <a:pt x="124" y="44"/>
                  </a:moveTo>
                  <a:cubicBezTo>
                    <a:pt x="124" y="44"/>
                    <a:pt x="124" y="44"/>
                    <a:pt x="124" y="44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4" y="45"/>
                    <a:pt x="124" y="45"/>
                    <a:pt x="124" y="45"/>
                  </a:cubicBezTo>
                  <a:lnTo>
                    <a:pt x="124" y="44"/>
                  </a:lnTo>
                  <a:close/>
                  <a:moveTo>
                    <a:pt x="124" y="45"/>
                  </a:moveTo>
                  <a:cubicBezTo>
                    <a:pt x="124" y="45"/>
                    <a:pt x="124" y="45"/>
                    <a:pt x="124" y="45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4" y="44"/>
                    <a:pt x="124" y="44"/>
                    <a:pt x="124" y="44"/>
                  </a:cubicBezTo>
                  <a:lnTo>
                    <a:pt x="124" y="45"/>
                  </a:lnTo>
                  <a:close/>
                  <a:moveTo>
                    <a:pt x="121" y="37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1" y="37"/>
                    <a:pt x="121" y="37"/>
                    <a:pt x="121" y="37"/>
                  </a:cubicBezTo>
                  <a:close/>
                  <a:moveTo>
                    <a:pt x="121" y="37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44"/>
                    <a:pt x="124" y="44"/>
                    <a:pt x="124" y="44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21" y="43"/>
                    <a:pt x="121" y="43"/>
                    <a:pt x="121" y="43"/>
                  </a:cubicBezTo>
                  <a:lnTo>
                    <a:pt x="121" y="37"/>
                  </a:lnTo>
                  <a:close/>
                  <a:moveTo>
                    <a:pt x="118" y="37"/>
                  </a:moveTo>
                  <a:cubicBezTo>
                    <a:pt x="118" y="37"/>
                    <a:pt x="118" y="37"/>
                    <a:pt x="118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18" y="37"/>
                    <a:pt x="118" y="37"/>
                    <a:pt x="118" y="37"/>
                  </a:cubicBezTo>
                  <a:close/>
                  <a:moveTo>
                    <a:pt x="118" y="38"/>
                  </a:moveTo>
                  <a:cubicBezTo>
                    <a:pt x="118" y="38"/>
                    <a:pt x="118" y="38"/>
                    <a:pt x="118" y="38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18" y="43"/>
                    <a:pt x="118" y="43"/>
                    <a:pt x="118" y="43"/>
                  </a:cubicBezTo>
                  <a:lnTo>
                    <a:pt x="118" y="38"/>
                  </a:lnTo>
                  <a:close/>
                  <a:moveTo>
                    <a:pt x="118" y="44"/>
                  </a:moveTo>
                  <a:cubicBezTo>
                    <a:pt x="118" y="44"/>
                    <a:pt x="118" y="44"/>
                    <a:pt x="118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18" y="38"/>
                    <a:pt x="118" y="38"/>
                    <a:pt x="118" y="38"/>
                  </a:cubicBezTo>
                  <a:lnTo>
                    <a:pt x="118" y="44"/>
                  </a:lnTo>
                  <a:close/>
                  <a:moveTo>
                    <a:pt x="118" y="37"/>
                  </a:move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13" y="37"/>
                    <a:pt x="113" y="37"/>
                    <a:pt x="113" y="37"/>
                  </a:cubicBezTo>
                  <a:lnTo>
                    <a:pt x="118" y="37"/>
                  </a:lnTo>
                  <a:close/>
                  <a:moveTo>
                    <a:pt x="75" y="10"/>
                  </a:moveTo>
                  <a:cubicBezTo>
                    <a:pt x="75" y="10"/>
                    <a:pt x="75" y="10"/>
                    <a:pt x="75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5" y="12"/>
                    <a:pt x="75" y="12"/>
                    <a:pt x="75" y="12"/>
                  </a:cubicBezTo>
                  <a:lnTo>
                    <a:pt x="75" y="10"/>
                  </a:lnTo>
                  <a:close/>
                  <a:moveTo>
                    <a:pt x="103" y="33"/>
                  </a:moveTo>
                  <a:cubicBezTo>
                    <a:pt x="103" y="33"/>
                    <a:pt x="103" y="33"/>
                    <a:pt x="103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96" y="34"/>
                    <a:pt x="96" y="34"/>
                    <a:pt x="96" y="34"/>
                  </a:cubicBezTo>
                  <a:cubicBezTo>
                    <a:pt x="96" y="34"/>
                    <a:pt x="93" y="34"/>
                    <a:pt x="88" y="34"/>
                  </a:cubicBezTo>
                  <a:cubicBezTo>
                    <a:pt x="87" y="34"/>
                    <a:pt x="85" y="34"/>
                    <a:pt x="83" y="35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4" y="34"/>
                    <a:pt x="88" y="34"/>
                    <a:pt x="91" y="34"/>
                  </a:cubicBezTo>
                  <a:cubicBezTo>
                    <a:pt x="96" y="33"/>
                    <a:pt x="98" y="33"/>
                    <a:pt x="99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8" y="8"/>
                    <a:pt x="98" y="8"/>
                  </a:cubicBezTo>
                  <a:cubicBezTo>
                    <a:pt x="98" y="7"/>
                    <a:pt x="98" y="7"/>
                    <a:pt x="98" y="7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7" y="8"/>
                    <a:pt x="96" y="9"/>
                    <a:pt x="95" y="9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4" y="9"/>
                    <a:pt x="93" y="10"/>
                    <a:pt x="92" y="10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0" y="11"/>
                    <a:pt x="88" y="11"/>
                    <a:pt x="87" y="11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6" y="11"/>
                    <a:pt x="85" y="11"/>
                    <a:pt x="84" y="12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2" y="14"/>
                    <a:pt x="82" y="14"/>
                    <a:pt x="82" y="14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25"/>
                    <a:pt x="82" y="25"/>
                    <a:pt x="82" y="25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3" y="35"/>
                    <a:pt x="83" y="35"/>
                    <a:pt x="83" y="35"/>
                  </a:cubicBezTo>
                  <a:cubicBezTo>
                    <a:pt x="81" y="35"/>
                    <a:pt x="78" y="35"/>
                    <a:pt x="75" y="35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4"/>
                    <a:pt x="75" y="34"/>
                    <a:pt x="75" y="34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1"/>
                    <a:pt x="75" y="31"/>
                    <a:pt x="75" y="31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6" y="25"/>
                    <a:pt x="76" y="25"/>
                    <a:pt x="76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6" y="20"/>
                    <a:pt x="76" y="20"/>
                    <a:pt x="76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7" y="33"/>
                    <a:pt x="107" y="33"/>
                    <a:pt x="107" y="33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3" y="33"/>
                    <a:pt x="103" y="33"/>
                    <a:pt x="103" y="33"/>
                  </a:cubicBezTo>
                  <a:close/>
                  <a:moveTo>
                    <a:pt x="91" y="11"/>
                  </a:moveTo>
                  <a:cubicBezTo>
                    <a:pt x="91" y="11"/>
                    <a:pt x="91" y="11"/>
                    <a:pt x="91" y="11"/>
                  </a:cubicBezTo>
                  <a:cubicBezTo>
                    <a:pt x="94" y="10"/>
                    <a:pt x="98" y="9"/>
                    <a:pt x="99" y="9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99" y="10"/>
                    <a:pt x="94" y="12"/>
                    <a:pt x="91" y="13"/>
                  </a:cubicBezTo>
                  <a:cubicBezTo>
                    <a:pt x="88" y="13"/>
                    <a:pt x="84" y="14"/>
                    <a:pt x="83" y="14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4" y="12"/>
                    <a:pt x="88" y="12"/>
                    <a:pt x="91" y="11"/>
                  </a:cubicBezTo>
                  <a:close/>
                  <a:moveTo>
                    <a:pt x="83" y="12"/>
                  </a:move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4" y="12"/>
                    <a:pt x="88" y="11"/>
                    <a:pt x="91" y="10"/>
                  </a:cubicBezTo>
                  <a:cubicBezTo>
                    <a:pt x="94" y="10"/>
                    <a:pt x="99" y="8"/>
                    <a:pt x="99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4" y="10"/>
                    <a:pt x="91" y="11"/>
                  </a:cubicBezTo>
                  <a:cubicBezTo>
                    <a:pt x="88" y="11"/>
                    <a:pt x="84" y="12"/>
                    <a:pt x="83" y="12"/>
                  </a:cubicBezTo>
                  <a:close/>
                  <a:moveTo>
                    <a:pt x="91" y="13"/>
                  </a:moveTo>
                  <a:cubicBezTo>
                    <a:pt x="91" y="13"/>
                    <a:pt x="91" y="13"/>
                    <a:pt x="91" y="13"/>
                  </a:cubicBezTo>
                  <a:cubicBezTo>
                    <a:pt x="94" y="12"/>
                    <a:pt x="98" y="11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1"/>
                    <a:pt x="94" y="13"/>
                    <a:pt x="91" y="13"/>
                  </a:cubicBezTo>
                  <a:cubicBezTo>
                    <a:pt x="88" y="14"/>
                    <a:pt x="84" y="15"/>
                    <a:pt x="83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4" y="14"/>
                    <a:pt x="88" y="13"/>
                    <a:pt x="91" y="13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3"/>
                    <a:pt x="98" y="11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2"/>
                    <a:pt x="94" y="13"/>
                    <a:pt x="91" y="14"/>
                  </a:cubicBezTo>
                  <a:cubicBezTo>
                    <a:pt x="88" y="14"/>
                    <a:pt x="84" y="15"/>
                    <a:pt x="83" y="15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5"/>
                    <a:pt x="88" y="14"/>
                    <a:pt x="91" y="14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3"/>
                    <a:pt x="98" y="12"/>
                    <a:pt x="99" y="12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99" y="12"/>
                    <a:pt x="94" y="14"/>
                    <a:pt x="91" y="14"/>
                  </a:cubicBezTo>
                  <a:cubicBezTo>
                    <a:pt x="88" y="15"/>
                    <a:pt x="84" y="16"/>
                    <a:pt x="83" y="16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5"/>
                    <a:pt x="88" y="15"/>
                    <a:pt x="91" y="14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4"/>
                    <a:pt x="98" y="12"/>
                    <a:pt x="99" y="12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99" y="14"/>
                    <a:pt x="97" y="14"/>
                    <a:pt x="91" y="16"/>
                  </a:cubicBezTo>
                  <a:cubicBezTo>
                    <a:pt x="88" y="16"/>
                    <a:pt x="84" y="17"/>
                    <a:pt x="83" y="17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4" y="16"/>
                    <a:pt x="88" y="15"/>
                    <a:pt x="91" y="14"/>
                  </a:cubicBezTo>
                  <a:close/>
                  <a:moveTo>
                    <a:pt x="91" y="16"/>
                  </a:moveTo>
                  <a:cubicBezTo>
                    <a:pt x="91" y="16"/>
                    <a:pt x="91" y="16"/>
                    <a:pt x="91" y="16"/>
                  </a:cubicBezTo>
                  <a:cubicBezTo>
                    <a:pt x="96" y="14"/>
                    <a:pt x="98" y="14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4"/>
                    <a:pt x="95" y="16"/>
                    <a:pt x="91" y="16"/>
                  </a:cubicBezTo>
                  <a:cubicBezTo>
                    <a:pt x="88" y="17"/>
                    <a:pt x="84" y="17"/>
                    <a:pt x="83" y="18"/>
                  </a:cubicBezTo>
                  <a:cubicBezTo>
                    <a:pt x="83" y="17"/>
                    <a:pt x="83" y="17"/>
                    <a:pt x="83" y="17"/>
                  </a:cubicBezTo>
                  <a:cubicBezTo>
                    <a:pt x="84" y="17"/>
                    <a:pt x="88" y="16"/>
                    <a:pt x="91" y="16"/>
                  </a:cubicBezTo>
                  <a:close/>
                  <a:moveTo>
                    <a:pt x="91" y="16"/>
                  </a:moveTo>
                  <a:cubicBezTo>
                    <a:pt x="91" y="16"/>
                    <a:pt x="91" y="16"/>
                    <a:pt x="91" y="16"/>
                  </a:cubicBezTo>
                  <a:cubicBezTo>
                    <a:pt x="95" y="16"/>
                    <a:pt x="98" y="15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5"/>
                    <a:pt x="95" y="16"/>
                    <a:pt x="91" y="17"/>
                  </a:cubicBezTo>
                  <a:cubicBezTo>
                    <a:pt x="88" y="17"/>
                    <a:pt x="84" y="18"/>
                    <a:pt x="83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8" y="17"/>
                    <a:pt x="91" y="16"/>
                  </a:cubicBezTo>
                  <a:close/>
                  <a:moveTo>
                    <a:pt x="91" y="17"/>
                  </a:moveTo>
                  <a:cubicBezTo>
                    <a:pt x="91" y="17"/>
                    <a:pt x="91" y="17"/>
                    <a:pt x="91" y="17"/>
                  </a:cubicBezTo>
                  <a:cubicBezTo>
                    <a:pt x="95" y="16"/>
                    <a:pt x="98" y="15"/>
                    <a:pt x="99" y="15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9" y="15"/>
                    <a:pt x="95" y="16"/>
                    <a:pt x="91" y="17"/>
                  </a:cubicBezTo>
                  <a:cubicBezTo>
                    <a:pt x="88" y="18"/>
                    <a:pt x="84" y="18"/>
                    <a:pt x="83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8" y="17"/>
                    <a:pt x="91" y="17"/>
                  </a:cubicBezTo>
                  <a:close/>
                  <a:moveTo>
                    <a:pt x="91" y="17"/>
                  </a:moveTo>
                  <a:cubicBezTo>
                    <a:pt x="91" y="17"/>
                    <a:pt x="91" y="17"/>
                    <a:pt x="91" y="17"/>
                  </a:cubicBezTo>
                  <a:cubicBezTo>
                    <a:pt x="95" y="17"/>
                    <a:pt x="98" y="15"/>
                    <a:pt x="99" y="15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7"/>
                    <a:pt x="95" y="18"/>
                    <a:pt x="91" y="19"/>
                  </a:cubicBezTo>
                  <a:cubicBezTo>
                    <a:pt x="88" y="19"/>
                    <a:pt x="84" y="20"/>
                    <a:pt x="83" y="20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4" y="18"/>
                    <a:pt x="88" y="18"/>
                    <a:pt x="91" y="17"/>
                  </a:cubicBezTo>
                  <a:close/>
                  <a:moveTo>
                    <a:pt x="91" y="19"/>
                  </a:moveTo>
                  <a:cubicBezTo>
                    <a:pt x="91" y="19"/>
                    <a:pt x="91" y="19"/>
                    <a:pt x="91" y="19"/>
                  </a:cubicBezTo>
                  <a:cubicBezTo>
                    <a:pt x="95" y="18"/>
                    <a:pt x="98" y="17"/>
                    <a:pt x="99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7"/>
                    <a:pt x="95" y="18"/>
                    <a:pt x="91" y="19"/>
                  </a:cubicBezTo>
                  <a:cubicBezTo>
                    <a:pt x="88" y="20"/>
                    <a:pt x="84" y="20"/>
                    <a:pt x="8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4" y="20"/>
                    <a:pt x="88" y="19"/>
                    <a:pt x="91" y="19"/>
                  </a:cubicBezTo>
                  <a:close/>
                  <a:moveTo>
                    <a:pt x="91" y="19"/>
                  </a:moveTo>
                  <a:cubicBezTo>
                    <a:pt x="91" y="19"/>
                    <a:pt x="91" y="19"/>
                    <a:pt x="91" y="19"/>
                  </a:cubicBezTo>
                  <a:cubicBezTo>
                    <a:pt x="95" y="19"/>
                    <a:pt x="98" y="17"/>
                    <a:pt x="99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8"/>
                    <a:pt x="95" y="19"/>
                    <a:pt x="91" y="19"/>
                  </a:cubicBezTo>
                  <a:cubicBezTo>
                    <a:pt x="88" y="20"/>
                    <a:pt x="84" y="20"/>
                    <a:pt x="83" y="21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4" y="20"/>
                    <a:pt x="88" y="20"/>
                    <a:pt x="91" y="19"/>
                  </a:cubicBezTo>
                  <a:close/>
                  <a:moveTo>
                    <a:pt x="91" y="20"/>
                  </a:moveTo>
                  <a:cubicBezTo>
                    <a:pt x="91" y="20"/>
                    <a:pt x="91" y="20"/>
                    <a:pt x="91" y="20"/>
                  </a:cubicBezTo>
                  <a:cubicBezTo>
                    <a:pt x="95" y="19"/>
                    <a:pt x="98" y="18"/>
                    <a:pt x="99" y="18"/>
                  </a:cubicBezTo>
                  <a:cubicBezTo>
                    <a:pt x="99" y="18"/>
                    <a:pt x="99" y="18"/>
                    <a:pt x="99" y="18"/>
                  </a:cubicBezTo>
                  <a:cubicBezTo>
                    <a:pt x="99" y="18"/>
                    <a:pt x="95" y="19"/>
                    <a:pt x="91" y="20"/>
                  </a:cubicBezTo>
                  <a:cubicBezTo>
                    <a:pt x="88" y="20"/>
                    <a:pt x="84" y="21"/>
                    <a:pt x="83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4" y="21"/>
                    <a:pt x="88" y="20"/>
                    <a:pt x="91" y="20"/>
                  </a:cubicBezTo>
                  <a:close/>
                  <a:moveTo>
                    <a:pt x="91" y="20"/>
                  </a:moveTo>
                  <a:cubicBezTo>
                    <a:pt x="91" y="20"/>
                    <a:pt x="91" y="20"/>
                    <a:pt x="91" y="20"/>
                  </a:cubicBezTo>
                  <a:cubicBezTo>
                    <a:pt x="95" y="19"/>
                    <a:pt x="98" y="18"/>
                    <a:pt x="99" y="18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0"/>
                    <a:pt x="97" y="20"/>
                    <a:pt x="91" y="21"/>
                  </a:cubicBezTo>
                  <a:cubicBezTo>
                    <a:pt x="88" y="22"/>
                    <a:pt x="84" y="22"/>
                    <a:pt x="83" y="23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4" y="21"/>
                    <a:pt x="88" y="21"/>
                    <a:pt x="91" y="20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1"/>
                    <a:pt x="98" y="20"/>
                    <a:pt x="99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0"/>
                    <a:pt x="97" y="21"/>
                    <a:pt x="91" y="22"/>
                  </a:cubicBezTo>
                  <a:cubicBezTo>
                    <a:pt x="88" y="22"/>
                    <a:pt x="84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8" y="22"/>
                    <a:pt x="91" y="22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1"/>
                    <a:pt x="98" y="21"/>
                    <a:pt x="99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1"/>
                    <a:pt x="97" y="21"/>
                    <a:pt x="91" y="22"/>
                  </a:cubicBezTo>
                  <a:cubicBezTo>
                    <a:pt x="88" y="23"/>
                    <a:pt x="84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8" y="23"/>
                    <a:pt x="91" y="22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2"/>
                    <a:pt x="98" y="21"/>
                    <a:pt x="99" y="21"/>
                  </a:cubicBezTo>
                  <a:cubicBezTo>
                    <a:pt x="99" y="21"/>
                    <a:pt x="99" y="21"/>
                    <a:pt x="99" y="21"/>
                  </a:cubicBezTo>
                  <a:cubicBezTo>
                    <a:pt x="99" y="21"/>
                    <a:pt x="97" y="22"/>
                    <a:pt x="91" y="23"/>
                  </a:cubicBezTo>
                  <a:cubicBezTo>
                    <a:pt x="88" y="23"/>
                    <a:pt x="84" y="24"/>
                    <a:pt x="83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3"/>
                    <a:pt x="88" y="23"/>
                    <a:pt x="91" y="22"/>
                  </a:cubicBezTo>
                  <a:close/>
                  <a:moveTo>
                    <a:pt x="91" y="23"/>
                  </a:moveTo>
                  <a:cubicBezTo>
                    <a:pt x="91" y="23"/>
                    <a:pt x="91" y="23"/>
                    <a:pt x="91" y="23"/>
                  </a:cubicBezTo>
                  <a:cubicBezTo>
                    <a:pt x="96" y="22"/>
                    <a:pt x="98" y="21"/>
                    <a:pt x="99" y="21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7" y="23"/>
                    <a:pt x="91" y="24"/>
                  </a:cubicBezTo>
                  <a:cubicBezTo>
                    <a:pt x="88" y="25"/>
                    <a:pt x="84" y="25"/>
                    <a:pt x="83" y="25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4"/>
                    <a:pt x="88" y="23"/>
                    <a:pt x="91" y="23"/>
                  </a:cubicBezTo>
                  <a:close/>
                  <a:moveTo>
                    <a:pt x="91" y="24"/>
                  </a:moveTo>
                  <a:cubicBezTo>
                    <a:pt x="91" y="24"/>
                    <a:pt x="91" y="24"/>
                    <a:pt x="91" y="24"/>
                  </a:cubicBezTo>
                  <a:cubicBezTo>
                    <a:pt x="96" y="23"/>
                    <a:pt x="98" y="23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7" y="24"/>
                    <a:pt x="91" y="25"/>
                  </a:cubicBezTo>
                  <a:cubicBezTo>
                    <a:pt x="88" y="25"/>
                    <a:pt x="84" y="26"/>
                    <a:pt x="83" y="26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4" y="25"/>
                    <a:pt x="88" y="25"/>
                    <a:pt x="91" y="24"/>
                  </a:cubicBez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6" y="24"/>
                    <a:pt x="98" y="24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4"/>
                    <a:pt x="97" y="24"/>
                    <a:pt x="91" y="25"/>
                  </a:cubicBezTo>
                  <a:cubicBezTo>
                    <a:pt x="88" y="26"/>
                    <a:pt x="84" y="26"/>
                    <a:pt x="83" y="26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4" y="26"/>
                    <a:pt x="88" y="25"/>
                    <a:pt x="91" y="25"/>
                  </a:cubicBez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6" y="24"/>
                    <a:pt x="98" y="24"/>
                    <a:pt x="99" y="24"/>
                  </a:cubicBezTo>
                  <a:cubicBezTo>
                    <a:pt x="99" y="24"/>
                    <a:pt x="99" y="24"/>
                    <a:pt x="99" y="24"/>
                  </a:cubicBezTo>
                  <a:cubicBezTo>
                    <a:pt x="99" y="24"/>
                    <a:pt x="97" y="25"/>
                    <a:pt x="91" y="26"/>
                  </a:cubicBezTo>
                  <a:cubicBezTo>
                    <a:pt x="88" y="26"/>
                    <a:pt x="84" y="27"/>
                    <a:pt x="83" y="27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4" y="26"/>
                    <a:pt x="88" y="26"/>
                    <a:pt x="91" y="25"/>
                  </a:cubicBezTo>
                  <a:close/>
                  <a:moveTo>
                    <a:pt x="91" y="26"/>
                  </a:moveTo>
                  <a:cubicBezTo>
                    <a:pt x="91" y="26"/>
                    <a:pt x="91" y="26"/>
                    <a:pt x="91" y="26"/>
                  </a:cubicBezTo>
                  <a:cubicBezTo>
                    <a:pt x="96" y="25"/>
                    <a:pt x="98" y="24"/>
                    <a:pt x="99" y="24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8" y="26"/>
                    <a:pt x="96" y="26"/>
                    <a:pt x="91" y="27"/>
                  </a:cubicBezTo>
                  <a:cubicBezTo>
                    <a:pt x="88" y="27"/>
                    <a:pt x="84" y="28"/>
                    <a:pt x="83" y="28"/>
                  </a:cubicBezTo>
                  <a:cubicBezTo>
                    <a:pt x="83" y="27"/>
                    <a:pt x="83" y="27"/>
                    <a:pt x="83" y="27"/>
                  </a:cubicBezTo>
                  <a:cubicBezTo>
                    <a:pt x="84" y="27"/>
                    <a:pt x="88" y="26"/>
                    <a:pt x="91" y="26"/>
                  </a:cubicBezTo>
                  <a:close/>
                  <a:moveTo>
                    <a:pt x="91" y="27"/>
                  </a:moveTo>
                  <a:cubicBezTo>
                    <a:pt x="91" y="27"/>
                    <a:pt x="91" y="27"/>
                    <a:pt x="91" y="27"/>
                  </a:cubicBezTo>
                  <a:cubicBezTo>
                    <a:pt x="96" y="26"/>
                    <a:pt x="98" y="26"/>
                    <a:pt x="99" y="26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8" y="27"/>
                    <a:pt x="96" y="27"/>
                    <a:pt x="91" y="28"/>
                  </a:cubicBezTo>
                  <a:cubicBezTo>
                    <a:pt x="88" y="28"/>
                    <a:pt x="84" y="29"/>
                    <a:pt x="83" y="29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4" y="28"/>
                    <a:pt x="88" y="28"/>
                    <a:pt x="91" y="27"/>
                  </a:cubicBezTo>
                  <a:close/>
                  <a:moveTo>
                    <a:pt x="91" y="28"/>
                  </a:moveTo>
                  <a:cubicBezTo>
                    <a:pt x="91" y="28"/>
                    <a:pt x="91" y="28"/>
                    <a:pt x="91" y="28"/>
                  </a:cubicBezTo>
                  <a:cubicBezTo>
                    <a:pt x="96" y="27"/>
                    <a:pt x="98" y="27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7"/>
                    <a:pt x="96" y="27"/>
                    <a:pt x="91" y="28"/>
                  </a:cubicBezTo>
                  <a:cubicBezTo>
                    <a:pt x="88" y="28"/>
                    <a:pt x="84" y="29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4" y="29"/>
                    <a:pt x="88" y="28"/>
                    <a:pt x="91" y="28"/>
                  </a:cubicBezTo>
                  <a:close/>
                  <a:moveTo>
                    <a:pt x="91" y="28"/>
                  </a:moveTo>
                  <a:cubicBezTo>
                    <a:pt x="91" y="28"/>
                    <a:pt x="91" y="28"/>
                    <a:pt x="91" y="28"/>
                  </a:cubicBezTo>
                  <a:cubicBezTo>
                    <a:pt x="96" y="28"/>
                    <a:pt x="98" y="27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7"/>
                    <a:pt x="96" y="28"/>
                    <a:pt x="91" y="29"/>
                  </a:cubicBezTo>
                  <a:cubicBezTo>
                    <a:pt x="88" y="29"/>
                    <a:pt x="84" y="29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4" y="29"/>
                    <a:pt x="88" y="29"/>
                    <a:pt x="91" y="28"/>
                  </a:cubicBezTo>
                  <a:close/>
                  <a:moveTo>
                    <a:pt x="91" y="29"/>
                  </a:moveTo>
                  <a:cubicBezTo>
                    <a:pt x="91" y="29"/>
                    <a:pt x="91" y="29"/>
                    <a:pt x="91" y="29"/>
                  </a:cubicBezTo>
                  <a:cubicBezTo>
                    <a:pt x="96" y="28"/>
                    <a:pt x="98" y="28"/>
                    <a:pt x="99" y="27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8" y="29"/>
                    <a:pt x="96" y="29"/>
                    <a:pt x="91" y="30"/>
                  </a:cubicBezTo>
                  <a:cubicBezTo>
                    <a:pt x="88" y="30"/>
                    <a:pt x="84" y="31"/>
                    <a:pt x="83" y="31"/>
                  </a:cubicBezTo>
                  <a:cubicBezTo>
                    <a:pt x="83" y="30"/>
                    <a:pt x="83" y="30"/>
                    <a:pt x="83" y="30"/>
                  </a:cubicBezTo>
                  <a:cubicBezTo>
                    <a:pt x="84" y="30"/>
                    <a:pt x="88" y="29"/>
                    <a:pt x="91" y="29"/>
                  </a:cubicBezTo>
                  <a:close/>
                  <a:moveTo>
                    <a:pt x="91" y="30"/>
                  </a:moveTo>
                  <a:cubicBezTo>
                    <a:pt x="91" y="30"/>
                    <a:pt x="91" y="30"/>
                    <a:pt x="91" y="30"/>
                  </a:cubicBezTo>
                  <a:cubicBezTo>
                    <a:pt x="95" y="30"/>
                    <a:pt x="98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8" y="29"/>
                    <a:pt x="96" y="30"/>
                    <a:pt x="91" y="31"/>
                  </a:cubicBezTo>
                  <a:cubicBezTo>
                    <a:pt x="88" y="31"/>
                    <a:pt x="84" y="31"/>
                    <a:pt x="83" y="31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4" y="31"/>
                    <a:pt x="88" y="30"/>
                    <a:pt x="91" y="30"/>
                  </a:cubicBezTo>
                  <a:close/>
                  <a:moveTo>
                    <a:pt x="91" y="31"/>
                  </a:moveTo>
                  <a:cubicBezTo>
                    <a:pt x="91" y="31"/>
                    <a:pt x="91" y="31"/>
                    <a:pt x="91" y="31"/>
                  </a:cubicBezTo>
                  <a:cubicBezTo>
                    <a:pt x="95" y="30"/>
                    <a:pt x="98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8" y="30"/>
                    <a:pt x="96" y="30"/>
                    <a:pt x="91" y="31"/>
                  </a:cubicBezTo>
                  <a:cubicBezTo>
                    <a:pt x="88" y="31"/>
                    <a:pt x="84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1"/>
                    <a:pt x="88" y="31"/>
                    <a:pt x="91" y="31"/>
                  </a:cubicBezTo>
                  <a:close/>
                  <a:moveTo>
                    <a:pt x="91" y="31"/>
                  </a:moveTo>
                  <a:cubicBezTo>
                    <a:pt x="91" y="31"/>
                    <a:pt x="91" y="31"/>
                    <a:pt x="91" y="31"/>
                  </a:cubicBezTo>
                  <a:cubicBezTo>
                    <a:pt x="95" y="30"/>
                    <a:pt x="98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8" y="30"/>
                    <a:pt x="96" y="31"/>
                    <a:pt x="91" y="31"/>
                  </a:cubicBezTo>
                  <a:cubicBezTo>
                    <a:pt x="88" y="32"/>
                    <a:pt x="84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2"/>
                    <a:pt x="88" y="31"/>
                    <a:pt x="91" y="31"/>
                  </a:cubicBezTo>
                  <a:close/>
                  <a:moveTo>
                    <a:pt x="91" y="32"/>
                  </a:moveTo>
                  <a:cubicBezTo>
                    <a:pt x="91" y="32"/>
                    <a:pt x="91" y="32"/>
                    <a:pt x="91" y="32"/>
                  </a:cubicBezTo>
                  <a:cubicBezTo>
                    <a:pt x="95" y="31"/>
                    <a:pt x="98" y="31"/>
                    <a:pt x="99" y="30"/>
                  </a:cubicBezTo>
                  <a:cubicBezTo>
                    <a:pt x="99" y="31"/>
                    <a:pt x="99" y="31"/>
                    <a:pt x="99" y="31"/>
                  </a:cubicBezTo>
                  <a:cubicBezTo>
                    <a:pt x="98" y="32"/>
                    <a:pt x="96" y="32"/>
                    <a:pt x="91" y="33"/>
                  </a:cubicBezTo>
                  <a:cubicBezTo>
                    <a:pt x="88" y="33"/>
                    <a:pt x="84" y="34"/>
                    <a:pt x="83" y="34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2"/>
                    <a:pt x="88" y="32"/>
                    <a:pt x="91" y="32"/>
                  </a:cubicBezTo>
                  <a:close/>
                  <a:moveTo>
                    <a:pt x="91" y="33"/>
                  </a:moveTo>
                  <a:cubicBezTo>
                    <a:pt x="91" y="33"/>
                    <a:pt x="91" y="33"/>
                    <a:pt x="91" y="33"/>
                  </a:cubicBezTo>
                  <a:cubicBezTo>
                    <a:pt x="95" y="32"/>
                    <a:pt x="98" y="32"/>
                    <a:pt x="99" y="32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98" y="33"/>
                    <a:pt x="96" y="33"/>
                    <a:pt x="91" y="33"/>
                  </a:cubicBezTo>
                  <a:cubicBezTo>
                    <a:pt x="88" y="34"/>
                    <a:pt x="84" y="34"/>
                    <a:pt x="83" y="34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4" y="34"/>
                    <a:pt x="88" y="33"/>
                    <a:pt x="91" y="33"/>
                  </a:cubicBezTo>
                  <a:close/>
                  <a:moveTo>
                    <a:pt x="98" y="4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98" y="6"/>
                    <a:pt x="98" y="6"/>
                    <a:pt x="98" y="6"/>
                  </a:cubicBezTo>
                  <a:lnTo>
                    <a:pt x="98" y="4"/>
                  </a:lnTo>
                  <a:close/>
                  <a:moveTo>
                    <a:pt x="95" y="7"/>
                  </a:moveTo>
                  <a:cubicBezTo>
                    <a:pt x="95" y="7"/>
                    <a:pt x="95" y="7"/>
                    <a:pt x="95" y="7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97" y="7"/>
                    <a:pt x="97" y="7"/>
                    <a:pt x="97" y="7"/>
                  </a:cubicBezTo>
                  <a:lnTo>
                    <a:pt x="95" y="7"/>
                  </a:lnTo>
                  <a:close/>
                  <a:moveTo>
                    <a:pt x="92" y="8"/>
                  </a:moveTo>
                  <a:cubicBezTo>
                    <a:pt x="92" y="8"/>
                    <a:pt x="92" y="8"/>
                    <a:pt x="92" y="8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7"/>
                    <a:pt x="94" y="7"/>
                    <a:pt x="94" y="7"/>
                  </a:cubicBezTo>
                  <a:lnTo>
                    <a:pt x="92" y="8"/>
                  </a:lnTo>
                  <a:close/>
                  <a:moveTo>
                    <a:pt x="87" y="9"/>
                  </a:moveTo>
                  <a:cubicBezTo>
                    <a:pt x="87" y="9"/>
                    <a:pt x="87" y="9"/>
                    <a:pt x="87" y="9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9"/>
                    <a:pt x="89" y="9"/>
                    <a:pt x="89" y="9"/>
                  </a:cubicBezTo>
                  <a:lnTo>
                    <a:pt x="87" y="9"/>
                  </a:lnTo>
                  <a:close/>
                  <a:moveTo>
                    <a:pt x="105" y="43"/>
                  </a:moveTo>
                  <a:cubicBezTo>
                    <a:pt x="105" y="43"/>
                    <a:pt x="105" y="43"/>
                    <a:pt x="105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5" y="44"/>
                    <a:pt x="105" y="44"/>
                    <a:pt x="105" y="44"/>
                  </a:cubicBezTo>
                  <a:lnTo>
                    <a:pt x="105" y="43"/>
                  </a:lnTo>
                  <a:close/>
                  <a:moveTo>
                    <a:pt x="102" y="45"/>
                  </a:moveTo>
                  <a:cubicBezTo>
                    <a:pt x="102" y="45"/>
                    <a:pt x="102" y="45"/>
                    <a:pt x="102" y="45"/>
                  </a:cubicBezTo>
                  <a:cubicBezTo>
                    <a:pt x="101" y="46"/>
                    <a:pt x="101" y="46"/>
                    <a:pt x="101" y="46"/>
                  </a:cubicBezTo>
                  <a:cubicBezTo>
                    <a:pt x="99" y="45"/>
                    <a:pt x="99" y="45"/>
                    <a:pt x="99" y="45"/>
                  </a:cubicBezTo>
                  <a:lnTo>
                    <a:pt x="102" y="45"/>
                  </a:lnTo>
                  <a:close/>
                  <a:moveTo>
                    <a:pt x="78" y="47"/>
                  </a:moveTo>
                  <a:cubicBezTo>
                    <a:pt x="78" y="47"/>
                    <a:pt x="78" y="47"/>
                    <a:pt x="78" y="47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4" y="47"/>
                    <a:pt x="74" y="47"/>
                    <a:pt x="74" y="47"/>
                  </a:cubicBezTo>
                  <a:lnTo>
                    <a:pt x="78" y="47"/>
                  </a:lnTo>
                  <a:close/>
                  <a:moveTo>
                    <a:pt x="70" y="47"/>
                  </a:moveTo>
                  <a:cubicBezTo>
                    <a:pt x="70" y="47"/>
                    <a:pt x="70" y="47"/>
                    <a:pt x="70" y="47"/>
                  </a:cubicBezTo>
                  <a:cubicBezTo>
                    <a:pt x="70" y="47"/>
                    <a:pt x="70" y="47"/>
                    <a:pt x="70" y="47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66" y="47"/>
                    <a:pt x="66" y="47"/>
                    <a:pt x="66" y="47"/>
                  </a:cubicBezTo>
                  <a:lnTo>
                    <a:pt x="70" y="47"/>
                  </a:lnTo>
                  <a:close/>
                  <a:moveTo>
                    <a:pt x="62" y="47"/>
                  </a:moveTo>
                  <a:cubicBezTo>
                    <a:pt x="62" y="47"/>
                    <a:pt x="62" y="47"/>
                    <a:pt x="62" y="47"/>
                  </a:cubicBezTo>
                  <a:cubicBezTo>
                    <a:pt x="65" y="48"/>
                    <a:pt x="65" y="48"/>
                    <a:pt x="65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58" y="47"/>
                    <a:pt x="58" y="47"/>
                    <a:pt x="58" y="47"/>
                  </a:cubicBezTo>
                  <a:lnTo>
                    <a:pt x="62" y="47"/>
                  </a:lnTo>
                  <a:close/>
                  <a:moveTo>
                    <a:pt x="60" y="48"/>
                  </a:move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lose/>
                  <a:moveTo>
                    <a:pt x="41" y="48"/>
                  </a:moveTo>
                  <a:cubicBezTo>
                    <a:pt x="41" y="48"/>
                    <a:pt x="41" y="48"/>
                    <a:pt x="41" y="48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38" y="48"/>
                    <a:pt x="38" y="48"/>
                    <a:pt x="38" y="48"/>
                  </a:cubicBezTo>
                  <a:lnTo>
                    <a:pt x="41" y="48"/>
                  </a:lnTo>
                  <a:close/>
                  <a:moveTo>
                    <a:pt x="39" y="53"/>
                  </a:moveTo>
                  <a:cubicBezTo>
                    <a:pt x="39" y="53"/>
                    <a:pt x="39" y="53"/>
                    <a:pt x="39" y="53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9"/>
                    <a:pt x="39" y="49"/>
                    <a:pt x="39" y="49"/>
                  </a:cubicBezTo>
                  <a:lnTo>
                    <a:pt x="39" y="53"/>
                  </a:lnTo>
                  <a:close/>
                  <a:moveTo>
                    <a:pt x="45" y="53"/>
                  </a:moveTo>
                  <a:cubicBezTo>
                    <a:pt x="45" y="53"/>
                    <a:pt x="45" y="53"/>
                    <a:pt x="45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45" y="49"/>
                    <a:pt x="45" y="49"/>
                    <a:pt x="45" y="49"/>
                  </a:cubicBezTo>
                  <a:lnTo>
                    <a:pt x="45" y="53"/>
                  </a:lnTo>
                  <a:close/>
                  <a:moveTo>
                    <a:pt x="45" y="49"/>
                  </a:moveTo>
                  <a:cubicBezTo>
                    <a:pt x="45" y="49"/>
                    <a:pt x="45" y="49"/>
                    <a:pt x="45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5" y="48"/>
                    <a:pt x="45" y="48"/>
                    <a:pt x="45" y="48"/>
                  </a:cubicBezTo>
                  <a:lnTo>
                    <a:pt x="45" y="49"/>
                  </a:lnTo>
                  <a:close/>
                  <a:moveTo>
                    <a:pt x="48" y="48"/>
                  </a:moveTo>
                  <a:cubicBezTo>
                    <a:pt x="48" y="48"/>
                    <a:pt x="48" y="48"/>
                    <a:pt x="48" y="48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5" y="48"/>
                    <a:pt x="45" y="48"/>
                    <a:pt x="45" y="48"/>
                  </a:cubicBezTo>
                  <a:lnTo>
                    <a:pt x="48" y="48"/>
                  </a:lnTo>
                  <a:close/>
                  <a:moveTo>
                    <a:pt x="47" y="49"/>
                  </a:moveTo>
                  <a:cubicBezTo>
                    <a:pt x="47" y="49"/>
                    <a:pt x="47" y="49"/>
                    <a:pt x="47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8"/>
                    <a:pt x="46" y="48"/>
                    <a:pt x="46" y="48"/>
                  </a:cubicBezTo>
                  <a:lnTo>
                    <a:pt x="47" y="49"/>
                  </a:lnTo>
                  <a:close/>
                  <a:moveTo>
                    <a:pt x="52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52" y="49"/>
                    <a:pt x="52" y="49"/>
                    <a:pt x="52" y="49"/>
                  </a:cubicBezTo>
                  <a:lnTo>
                    <a:pt x="52" y="53"/>
                  </a:lnTo>
                  <a:close/>
                  <a:moveTo>
                    <a:pt x="52" y="49"/>
                  </a:moveTo>
                  <a:cubicBezTo>
                    <a:pt x="52" y="49"/>
                    <a:pt x="52" y="49"/>
                    <a:pt x="52" y="49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2" y="48"/>
                    <a:pt x="52" y="48"/>
                    <a:pt x="52" y="48"/>
                  </a:cubicBezTo>
                  <a:lnTo>
                    <a:pt x="52" y="49"/>
                  </a:lnTo>
                  <a:close/>
                  <a:moveTo>
                    <a:pt x="52" y="48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8"/>
                    <a:pt x="53" y="48"/>
                    <a:pt x="53" y="48"/>
                  </a:cubicBezTo>
                  <a:lnTo>
                    <a:pt x="52" y="48"/>
                  </a:lnTo>
                  <a:close/>
                  <a:moveTo>
                    <a:pt x="54" y="49"/>
                  </a:moveTo>
                  <a:cubicBezTo>
                    <a:pt x="54" y="49"/>
                    <a:pt x="54" y="49"/>
                    <a:pt x="54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8"/>
                    <a:pt x="53" y="48"/>
                    <a:pt x="53" y="48"/>
                  </a:cubicBezTo>
                  <a:lnTo>
                    <a:pt x="54" y="49"/>
                  </a:lnTo>
                  <a:close/>
                  <a:moveTo>
                    <a:pt x="59" y="53"/>
                  </a:moveTo>
                  <a:cubicBezTo>
                    <a:pt x="59" y="53"/>
                    <a:pt x="59" y="53"/>
                    <a:pt x="59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9" y="49"/>
                    <a:pt x="59" y="49"/>
                    <a:pt x="59" y="49"/>
                  </a:cubicBezTo>
                  <a:lnTo>
                    <a:pt x="59" y="53"/>
                  </a:lnTo>
                  <a:close/>
                  <a:moveTo>
                    <a:pt x="59" y="48"/>
                  </a:moveTo>
                  <a:cubicBezTo>
                    <a:pt x="59" y="48"/>
                    <a:pt x="59" y="48"/>
                    <a:pt x="59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9" y="48"/>
                    <a:pt x="59" y="48"/>
                    <a:pt x="59" y="48"/>
                  </a:cubicBezTo>
                  <a:close/>
                  <a:moveTo>
                    <a:pt x="67" y="54"/>
                  </a:moveTo>
                  <a:cubicBezTo>
                    <a:pt x="67" y="54"/>
                    <a:pt x="67" y="54"/>
                    <a:pt x="67" y="54"/>
                  </a:cubicBezTo>
                  <a:cubicBezTo>
                    <a:pt x="60" y="53"/>
                    <a:pt x="60" y="53"/>
                    <a:pt x="60" y="53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7" y="49"/>
                    <a:pt x="67" y="49"/>
                    <a:pt x="67" y="49"/>
                  </a:cubicBezTo>
                  <a:lnTo>
                    <a:pt x="67" y="54"/>
                  </a:lnTo>
                  <a:close/>
                  <a:moveTo>
                    <a:pt x="67" y="48"/>
                  </a:moveTo>
                  <a:cubicBezTo>
                    <a:pt x="67" y="48"/>
                    <a:pt x="67" y="48"/>
                    <a:pt x="67" y="48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6" y="47"/>
                    <a:pt x="66" y="47"/>
                    <a:pt x="66" y="47"/>
                  </a:cubicBezTo>
                  <a:cubicBezTo>
                    <a:pt x="69" y="48"/>
                    <a:pt x="69" y="48"/>
                    <a:pt x="69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lose/>
                  <a:moveTo>
                    <a:pt x="75" y="54"/>
                  </a:moveTo>
                  <a:cubicBezTo>
                    <a:pt x="75" y="54"/>
                    <a:pt x="75" y="54"/>
                    <a:pt x="75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5" y="49"/>
                    <a:pt x="75" y="49"/>
                    <a:pt x="75" y="49"/>
                  </a:cubicBezTo>
                  <a:lnTo>
                    <a:pt x="75" y="54"/>
                  </a:lnTo>
                  <a:close/>
                  <a:moveTo>
                    <a:pt x="75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lose/>
                  <a:moveTo>
                    <a:pt x="83" y="54"/>
                  </a:moveTo>
                  <a:cubicBezTo>
                    <a:pt x="83" y="54"/>
                    <a:pt x="83" y="54"/>
                    <a:pt x="83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83" y="48"/>
                    <a:pt x="83" y="48"/>
                    <a:pt x="83" y="48"/>
                  </a:cubicBezTo>
                  <a:lnTo>
                    <a:pt x="83" y="54"/>
                  </a:lnTo>
                  <a:close/>
                  <a:moveTo>
                    <a:pt x="83" y="48"/>
                  </a:moveTo>
                  <a:cubicBezTo>
                    <a:pt x="83" y="48"/>
                    <a:pt x="83" y="48"/>
                    <a:pt x="83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79" y="47"/>
                    <a:pt x="79" y="47"/>
                    <a:pt x="79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6" y="48"/>
                    <a:pt x="86" y="48"/>
                    <a:pt x="86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3" y="48"/>
                    <a:pt x="83" y="48"/>
                    <a:pt x="83" y="48"/>
                  </a:cubicBezTo>
                  <a:close/>
                  <a:moveTo>
                    <a:pt x="90" y="54"/>
                  </a:moveTo>
                  <a:cubicBezTo>
                    <a:pt x="90" y="54"/>
                    <a:pt x="90" y="54"/>
                    <a:pt x="90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90" y="48"/>
                    <a:pt x="90" y="48"/>
                    <a:pt x="90" y="48"/>
                  </a:cubicBezTo>
                  <a:lnTo>
                    <a:pt x="90" y="54"/>
                  </a:lnTo>
                  <a:close/>
                  <a:moveTo>
                    <a:pt x="90" y="48"/>
                  </a:moveTo>
                  <a:cubicBezTo>
                    <a:pt x="90" y="48"/>
                    <a:pt x="90" y="48"/>
                    <a:pt x="90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3" y="47"/>
                    <a:pt x="83" y="47"/>
                    <a:pt x="83" y="47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90" y="48"/>
                    <a:pt x="90" y="48"/>
                    <a:pt x="90" y="48"/>
                  </a:cubicBezTo>
                  <a:close/>
                  <a:moveTo>
                    <a:pt x="94" y="54"/>
                  </a:moveTo>
                  <a:cubicBezTo>
                    <a:pt x="94" y="54"/>
                    <a:pt x="94" y="54"/>
                    <a:pt x="94" y="54"/>
                  </a:cubicBezTo>
                  <a:cubicBezTo>
                    <a:pt x="91" y="54"/>
                    <a:pt x="91" y="54"/>
                    <a:pt x="91" y="54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4" y="48"/>
                    <a:pt x="94" y="48"/>
                    <a:pt x="94" y="48"/>
                  </a:cubicBezTo>
                  <a:lnTo>
                    <a:pt x="94" y="54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4" y="47"/>
                    <a:pt x="94" y="47"/>
                    <a:pt x="94" y="47"/>
                  </a:cubicBezTo>
                  <a:lnTo>
                    <a:pt x="94" y="48"/>
                  </a:lnTo>
                  <a:close/>
                  <a:moveTo>
                    <a:pt x="101" y="54"/>
                  </a:moveTo>
                  <a:cubicBezTo>
                    <a:pt x="101" y="54"/>
                    <a:pt x="101" y="54"/>
                    <a:pt x="101" y="54"/>
                  </a:cubicBezTo>
                  <a:cubicBezTo>
                    <a:pt x="94" y="54"/>
                    <a:pt x="94" y="54"/>
                    <a:pt x="94" y="54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101" y="48"/>
                    <a:pt x="101" y="48"/>
                    <a:pt x="101" y="48"/>
                  </a:cubicBezTo>
                  <a:lnTo>
                    <a:pt x="101" y="54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5" y="48"/>
                    <a:pt x="95" y="48"/>
                    <a:pt x="95" y="48"/>
                  </a:cubicBezTo>
                  <a:lnTo>
                    <a:pt x="94" y="48"/>
                  </a:lnTo>
                  <a:close/>
                  <a:moveTo>
                    <a:pt x="101" y="48"/>
                  </a:moveTo>
                  <a:cubicBezTo>
                    <a:pt x="101" y="48"/>
                    <a:pt x="101" y="48"/>
                    <a:pt x="101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101" y="46"/>
                    <a:pt x="101" y="46"/>
                    <a:pt x="101" y="46"/>
                  </a:cubicBezTo>
                  <a:lnTo>
                    <a:pt x="101" y="48"/>
                  </a:lnTo>
                  <a:close/>
                  <a:moveTo>
                    <a:pt x="103" y="54"/>
                  </a:moveTo>
                  <a:cubicBezTo>
                    <a:pt x="103" y="54"/>
                    <a:pt x="103" y="54"/>
                    <a:pt x="103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3" y="48"/>
                    <a:pt x="103" y="48"/>
                    <a:pt x="103" y="48"/>
                  </a:cubicBezTo>
                  <a:lnTo>
                    <a:pt x="103" y="54"/>
                  </a:lnTo>
                  <a:close/>
                  <a:moveTo>
                    <a:pt x="103" y="48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03" y="47"/>
                    <a:pt x="103" y="47"/>
                    <a:pt x="103" y="47"/>
                  </a:cubicBezTo>
                  <a:lnTo>
                    <a:pt x="103" y="48"/>
                  </a:lnTo>
                  <a:close/>
                  <a:moveTo>
                    <a:pt x="104" y="46"/>
                  </a:moveTo>
                  <a:cubicBezTo>
                    <a:pt x="104" y="46"/>
                    <a:pt x="104" y="46"/>
                    <a:pt x="104" y="46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4" y="44"/>
                    <a:pt x="104" y="44"/>
                    <a:pt x="104" y="44"/>
                  </a:cubicBezTo>
                  <a:lnTo>
                    <a:pt x="104" y="46"/>
                  </a:lnTo>
                  <a:close/>
                  <a:moveTo>
                    <a:pt x="110" y="54"/>
                  </a:moveTo>
                  <a:cubicBezTo>
                    <a:pt x="110" y="54"/>
                    <a:pt x="110" y="54"/>
                    <a:pt x="110" y="54"/>
                  </a:cubicBezTo>
                  <a:cubicBezTo>
                    <a:pt x="104" y="54"/>
                    <a:pt x="104" y="54"/>
                    <a:pt x="104" y="54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6" y="48"/>
                    <a:pt x="106" y="48"/>
                    <a:pt x="106" y="48"/>
                  </a:cubicBezTo>
                  <a:cubicBezTo>
                    <a:pt x="110" y="48"/>
                    <a:pt x="110" y="48"/>
                    <a:pt x="110" y="48"/>
                  </a:cubicBezTo>
                  <a:lnTo>
                    <a:pt x="110" y="54"/>
                  </a:lnTo>
                  <a:close/>
                  <a:moveTo>
                    <a:pt x="111" y="47"/>
                  </a:moveTo>
                  <a:cubicBezTo>
                    <a:pt x="111" y="47"/>
                    <a:pt x="111" y="47"/>
                    <a:pt x="111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06" y="47"/>
                    <a:pt x="106" y="47"/>
                    <a:pt x="106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11" y="45"/>
                    <a:pt x="111" y="45"/>
                    <a:pt x="111" y="45"/>
                  </a:cubicBezTo>
                  <a:lnTo>
                    <a:pt x="111" y="47"/>
                  </a:lnTo>
                  <a:close/>
                  <a:moveTo>
                    <a:pt x="106" y="44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08" y="44"/>
                    <a:pt x="108" y="44"/>
                    <a:pt x="108" y="44"/>
                  </a:cubicBezTo>
                  <a:lnTo>
                    <a:pt x="106" y="44"/>
                  </a:lnTo>
                  <a:close/>
                  <a:moveTo>
                    <a:pt x="111" y="44"/>
                  </a:moveTo>
                  <a:cubicBezTo>
                    <a:pt x="111" y="44"/>
                    <a:pt x="111" y="44"/>
                    <a:pt x="111" y="44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09" y="44"/>
                    <a:pt x="109" y="44"/>
                    <a:pt x="109" y="44"/>
                  </a:cubicBezTo>
                  <a:lnTo>
                    <a:pt x="111" y="44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10" y="43"/>
                    <a:pt x="110" y="43"/>
                    <a:pt x="110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4"/>
                    <a:pt x="111" y="44"/>
                    <a:pt x="111" y="44"/>
                  </a:cubicBezTo>
                  <a:lnTo>
                    <a:pt x="110" y="44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10" y="43"/>
                    <a:pt x="110" y="43"/>
                    <a:pt x="110" y="43"/>
                  </a:cubicBezTo>
                  <a:lnTo>
                    <a:pt x="110" y="44"/>
                  </a:lnTo>
                  <a:close/>
                  <a:moveTo>
                    <a:pt x="114" y="47"/>
                  </a:moveTo>
                  <a:cubicBezTo>
                    <a:pt x="114" y="47"/>
                    <a:pt x="114" y="47"/>
                    <a:pt x="114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54"/>
                    <a:pt x="120" y="54"/>
                    <a:pt x="120" y="54"/>
                  </a:cubicBezTo>
                  <a:cubicBezTo>
                    <a:pt x="114" y="54"/>
                    <a:pt x="114" y="54"/>
                    <a:pt x="114" y="54"/>
                  </a:cubicBezTo>
                  <a:lnTo>
                    <a:pt x="114" y="47"/>
                  </a:lnTo>
                  <a:close/>
                  <a:moveTo>
                    <a:pt x="114" y="47"/>
                  </a:moveTo>
                  <a:cubicBezTo>
                    <a:pt x="114" y="47"/>
                    <a:pt x="114" y="47"/>
                    <a:pt x="114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54"/>
                    <a:pt x="113" y="54"/>
                    <a:pt x="113" y="54"/>
                  </a:cubicBezTo>
                  <a:cubicBezTo>
                    <a:pt x="111" y="54"/>
                    <a:pt x="111" y="54"/>
                    <a:pt x="111" y="54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6"/>
                    <a:pt x="111" y="46"/>
                    <a:pt x="111" y="46"/>
                  </a:cubicBezTo>
                  <a:lnTo>
                    <a:pt x="114" y="47"/>
                  </a:lnTo>
                  <a:close/>
                  <a:moveTo>
                    <a:pt x="112" y="44"/>
                  </a:moveTo>
                  <a:cubicBezTo>
                    <a:pt x="112" y="44"/>
                    <a:pt x="112" y="44"/>
                    <a:pt x="112" y="44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2" y="37"/>
                    <a:pt x="112" y="37"/>
                    <a:pt x="112" y="37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12" y="37"/>
                    <a:pt x="112" y="37"/>
                    <a:pt x="112" y="37"/>
                  </a:cubicBezTo>
                  <a:lnTo>
                    <a:pt x="112" y="44"/>
                  </a:lnTo>
                  <a:close/>
                  <a:moveTo>
                    <a:pt x="115" y="5"/>
                  </a:moveTo>
                  <a:cubicBezTo>
                    <a:pt x="115" y="5"/>
                    <a:pt x="115" y="5"/>
                    <a:pt x="115" y="5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5" y="7"/>
                    <a:pt x="115" y="7"/>
                    <a:pt x="115" y="7"/>
                  </a:cubicBezTo>
                  <a:lnTo>
                    <a:pt x="115" y="5"/>
                  </a:lnTo>
                  <a:close/>
                  <a:moveTo>
                    <a:pt x="115" y="7"/>
                  </a:moveTo>
                  <a:cubicBezTo>
                    <a:pt x="115" y="7"/>
                    <a:pt x="115" y="7"/>
                    <a:pt x="115" y="7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5" y="8"/>
                    <a:pt x="115" y="8"/>
                    <a:pt x="115" y="8"/>
                  </a:cubicBezTo>
                  <a:lnTo>
                    <a:pt x="115" y="7"/>
                  </a:lnTo>
                  <a:close/>
                  <a:moveTo>
                    <a:pt x="115" y="8"/>
                  </a:moveTo>
                  <a:cubicBezTo>
                    <a:pt x="115" y="8"/>
                    <a:pt x="115" y="8"/>
                    <a:pt x="115" y="8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5" y="8"/>
                    <a:pt x="115" y="8"/>
                    <a:pt x="115" y="8"/>
                  </a:cubicBezTo>
                  <a:close/>
                  <a:moveTo>
                    <a:pt x="115" y="9"/>
                  </a:moveTo>
                  <a:cubicBezTo>
                    <a:pt x="115" y="9"/>
                    <a:pt x="115" y="9"/>
                    <a:pt x="115" y="9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15" y="10"/>
                    <a:pt x="115" y="10"/>
                    <a:pt x="115" y="10"/>
                  </a:cubicBezTo>
                  <a:lnTo>
                    <a:pt x="115" y="9"/>
                  </a:lnTo>
                  <a:close/>
                  <a:moveTo>
                    <a:pt x="115" y="10"/>
                  </a:moveTo>
                  <a:cubicBezTo>
                    <a:pt x="115" y="10"/>
                    <a:pt x="115" y="10"/>
                    <a:pt x="115" y="10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5" y="11"/>
                    <a:pt x="115" y="11"/>
                    <a:pt x="115" y="11"/>
                  </a:cubicBezTo>
                  <a:lnTo>
                    <a:pt x="115" y="10"/>
                  </a:lnTo>
                  <a:close/>
                  <a:moveTo>
                    <a:pt x="115" y="11"/>
                  </a:moveTo>
                  <a:cubicBezTo>
                    <a:pt x="115" y="11"/>
                    <a:pt x="115" y="11"/>
                    <a:pt x="115" y="11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5" y="12"/>
                    <a:pt x="115" y="12"/>
                    <a:pt x="115" y="12"/>
                  </a:cubicBezTo>
                  <a:lnTo>
                    <a:pt x="115" y="11"/>
                  </a:lnTo>
                  <a:close/>
                  <a:moveTo>
                    <a:pt x="115" y="12"/>
                  </a:moveTo>
                  <a:cubicBezTo>
                    <a:pt x="115" y="12"/>
                    <a:pt x="115" y="12"/>
                    <a:pt x="115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5" y="13"/>
                    <a:pt x="115" y="13"/>
                    <a:pt x="115" y="13"/>
                  </a:cubicBezTo>
                  <a:lnTo>
                    <a:pt x="115" y="12"/>
                  </a:lnTo>
                  <a:close/>
                  <a:moveTo>
                    <a:pt x="115" y="13"/>
                  </a:moveTo>
                  <a:cubicBezTo>
                    <a:pt x="115" y="13"/>
                    <a:pt x="115" y="13"/>
                    <a:pt x="115" y="13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5" y="14"/>
                    <a:pt x="115" y="14"/>
                    <a:pt x="115" y="14"/>
                  </a:cubicBezTo>
                  <a:lnTo>
                    <a:pt x="115" y="13"/>
                  </a:lnTo>
                  <a:close/>
                  <a:moveTo>
                    <a:pt x="115" y="14"/>
                  </a:moveTo>
                  <a:cubicBezTo>
                    <a:pt x="115" y="14"/>
                    <a:pt x="115" y="14"/>
                    <a:pt x="115" y="14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5" y="15"/>
                    <a:pt x="115" y="15"/>
                    <a:pt x="115" y="15"/>
                  </a:cubicBezTo>
                  <a:lnTo>
                    <a:pt x="115" y="14"/>
                  </a:lnTo>
                  <a:close/>
                  <a:moveTo>
                    <a:pt x="115" y="15"/>
                  </a:moveTo>
                  <a:cubicBezTo>
                    <a:pt x="115" y="15"/>
                    <a:pt x="115" y="15"/>
                    <a:pt x="115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5" y="16"/>
                    <a:pt x="115" y="16"/>
                    <a:pt x="115" y="16"/>
                  </a:cubicBezTo>
                  <a:lnTo>
                    <a:pt x="115" y="15"/>
                  </a:lnTo>
                  <a:close/>
                  <a:moveTo>
                    <a:pt x="115" y="17"/>
                  </a:moveTo>
                  <a:cubicBezTo>
                    <a:pt x="115" y="17"/>
                    <a:pt x="115" y="17"/>
                    <a:pt x="115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5" y="17"/>
                    <a:pt x="115" y="17"/>
                    <a:pt x="115" y="17"/>
                  </a:cubicBezTo>
                  <a:close/>
                  <a:moveTo>
                    <a:pt x="115" y="17"/>
                  </a:moveTo>
                  <a:cubicBezTo>
                    <a:pt x="115" y="17"/>
                    <a:pt x="115" y="17"/>
                    <a:pt x="115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5" y="18"/>
                    <a:pt x="115" y="18"/>
                    <a:pt x="115" y="18"/>
                  </a:cubicBezTo>
                  <a:lnTo>
                    <a:pt x="115" y="17"/>
                  </a:lnTo>
                  <a:close/>
                  <a:moveTo>
                    <a:pt x="115" y="18"/>
                  </a:moveTo>
                  <a:cubicBezTo>
                    <a:pt x="115" y="18"/>
                    <a:pt x="115" y="18"/>
                    <a:pt x="115" y="18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5" y="19"/>
                    <a:pt x="115" y="19"/>
                    <a:pt x="115" y="19"/>
                  </a:cubicBezTo>
                  <a:lnTo>
                    <a:pt x="115" y="18"/>
                  </a:lnTo>
                  <a:close/>
                  <a:moveTo>
                    <a:pt x="115" y="19"/>
                  </a:moveTo>
                  <a:cubicBezTo>
                    <a:pt x="115" y="19"/>
                    <a:pt x="115" y="19"/>
                    <a:pt x="115" y="19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5" y="20"/>
                    <a:pt x="115" y="20"/>
                    <a:pt x="115" y="20"/>
                  </a:cubicBezTo>
                  <a:lnTo>
                    <a:pt x="115" y="19"/>
                  </a:lnTo>
                  <a:close/>
                  <a:moveTo>
                    <a:pt x="115" y="20"/>
                  </a:moveTo>
                  <a:cubicBezTo>
                    <a:pt x="115" y="20"/>
                    <a:pt x="115" y="20"/>
                    <a:pt x="115" y="20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5" y="21"/>
                    <a:pt x="115" y="21"/>
                    <a:pt x="115" y="21"/>
                  </a:cubicBezTo>
                  <a:lnTo>
                    <a:pt x="115" y="20"/>
                  </a:lnTo>
                  <a:close/>
                  <a:moveTo>
                    <a:pt x="115" y="21"/>
                  </a:moveTo>
                  <a:cubicBezTo>
                    <a:pt x="115" y="21"/>
                    <a:pt x="115" y="21"/>
                    <a:pt x="115" y="21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5" y="22"/>
                    <a:pt x="115" y="22"/>
                    <a:pt x="115" y="22"/>
                  </a:cubicBezTo>
                  <a:lnTo>
                    <a:pt x="115" y="21"/>
                  </a:lnTo>
                  <a:close/>
                  <a:moveTo>
                    <a:pt x="115" y="23"/>
                  </a:moveTo>
                  <a:cubicBezTo>
                    <a:pt x="115" y="23"/>
                    <a:pt x="115" y="23"/>
                    <a:pt x="115" y="23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5" y="23"/>
                    <a:pt x="115" y="23"/>
                    <a:pt x="115" y="23"/>
                  </a:cubicBezTo>
                  <a:close/>
                  <a:moveTo>
                    <a:pt x="115" y="23"/>
                  </a:moveTo>
                  <a:cubicBezTo>
                    <a:pt x="115" y="23"/>
                    <a:pt x="115" y="23"/>
                    <a:pt x="115" y="23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5" y="24"/>
                    <a:pt x="115" y="24"/>
                    <a:pt x="115" y="24"/>
                  </a:cubicBezTo>
                  <a:lnTo>
                    <a:pt x="115" y="23"/>
                  </a:lnTo>
                  <a:close/>
                  <a:moveTo>
                    <a:pt x="115" y="24"/>
                  </a:moveTo>
                  <a:cubicBezTo>
                    <a:pt x="115" y="24"/>
                    <a:pt x="115" y="24"/>
                    <a:pt x="115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5" y="25"/>
                    <a:pt x="115" y="25"/>
                    <a:pt x="115" y="25"/>
                  </a:cubicBezTo>
                  <a:lnTo>
                    <a:pt x="115" y="24"/>
                  </a:lnTo>
                  <a:close/>
                  <a:moveTo>
                    <a:pt x="115" y="25"/>
                  </a:moveTo>
                  <a:cubicBezTo>
                    <a:pt x="115" y="25"/>
                    <a:pt x="115" y="25"/>
                    <a:pt x="115" y="25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5" y="26"/>
                    <a:pt x="115" y="26"/>
                    <a:pt x="115" y="26"/>
                  </a:cubicBezTo>
                  <a:lnTo>
                    <a:pt x="115" y="25"/>
                  </a:lnTo>
                  <a:close/>
                  <a:moveTo>
                    <a:pt x="115" y="26"/>
                  </a:moveTo>
                  <a:cubicBezTo>
                    <a:pt x="115" y="26"/>
                    <a:pt x="115" y="26"/>
                    <a:pt x="115" y="26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5" y="27"/>
                    <a:pt x="115" y="27"/>
                    <a:pt x="115" y="27"/>
                  </a:cubicBezTo>
                  <a:lnTo>
                    <a:pt x="115" y="26"/>
                  </a:lnTo>
                  <a:close/>
                  <a:moveTo>
                    <a:pt x="115" y="27"/>
                  </a:moveTo>
                  <a:cubicBezTo>
                    <a:pt x="115" y="27"/>
                    <a:pt x="115" y="27"/>
                    <a:pt x="11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28"/>
                    <a:pt x="115" y="28"/>
                    <a:pt x="115" y="28"/>
                  </a:cubicBezTo>
                  <a:lnTo>
                    <a:pt x="115" y="27"/>
                  </a:ln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29"/>
                    <a:pt x="115" y="29"/>
                    <a:pt x="115" y="29"/>
                  </a:cubicBez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5" y="30"/>
                    <a:pt x="115" y="30"/>
                    <a:pt x="115" y="30"/>
                  </a:cubicBezTo>
                  <a:lnTo>
                    <a:pt x="115" y="29"/>
                  </a:lnTo>
                  <a:close/>
                  <a:moveTo>
                    <a:pt x="115" y="30"/>
                  </a:moveTo>
                  <a:cubicBezTo>
                    <a:pt x="115" y="30"/>
                    <a:pt x="115" y="30"/>
                    <a:pt x="115" y="30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5" y="31"/>
                    <a:pt x="115" y="31"/>
                    <a:pt x="115" y="31"/>
                  </a:cubicBezTo>
                  <a:lnTo>
                    <a:pt x="115" y="30"/>
                  </a:lnTo>
                  <a:close/>
                  <a:moveTo>
                    <a:pt x="115" y="32"/>
                  </a:moveTo>
                  <a:cubicBezTo>
                    <a:pt x="115" y="32"/>
                    <a:pt x="115" y="32"/>
                    <a:pt x="115" y="32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5" y="32"/>
                    <a:pt x="115" y="32"/>
                    <a:pt x="115" y="32"/>
                  </a:cubicBezTo>
                  <a:close/>
                  <a:moveTo>
                    <a:pt x="115" y="32"/>
                  </a:moveTo>
                  <a:cubicBezTo>
                    <a:pt x="115" y="32"/>
                    <a:pt x="115" y="32"/>
                    <a:pt x="115" y="32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5" y="33"/>
                    <a:pt x="115" y="33"/>
                    <a:pt x="115" y="33"/>
                  </a:cubicBezTo>
                  <a:lnTo>
                    <a:pt x="115" y="32"/>
                  </a:lnTo>
                  <a:close/>
                  <a:moveTo>
                    <a:pt x="114" y="6"/>
                  </a:moveTo>
                  <a:cubicBezTo>
                    <a:pt x="114" y="6"/>
                    <a:pt x="114" y="6"/>
                    <a:pt x="114" y="6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lnTo>
                    <a:pt x="114" y="6"/>
                  </a:lnTo>
                  <a:close/>
                  <a:moveTo>
                    <a:pt x="114" y="7"/>
                  </a:moveTo>
                  <a:cubicBezTo>
                    <a:pt x="114" y="7"/>
                    <a:pt x="114" y="7"/>
                    <a:pt x="114" y="7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4" y="8"/>
                    <a:pt x="114" y="8"/>
                    <a:pt x="114" y="8"/>
                  </a:cubicBezTo>
                  <a:lnTo>
                    <a:pt x="114" y="7"/>
                  </a:lnTo>
                  <a:close/>
                  <a:moveTo>
                    <a:pt x="114" y="8"/>
                  </a:moveTo>
                  <a:cubicBezTo>
                    <a:pt x="114" y="8"/>
                    <a:pt x="114" y="8"/>
                    <a:pt x="114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4" y="9"/>
                    <a:pt x="114" y="9"/>
                    <a:pt x="114" y="9"/>
                  </a:cubicBezTo>
                  <a:lnTo>
                    <a:pt x="114" y="8"/>
                  </a:lnTo>
                  <a:close/>
                  <a:moveTo>
                    <a:pt x="114" y="9"/>
                  </a:moveTo>
                  <a:cubicBezTo>
                    <a:pt x="114" y="9"/>
                    <a:pt x="114" y="9"/>
                    <a:pt x="114" y="9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4" y="9"/>
                  </a:lnTo>
                  <a:close/>
                  <a:moveTo>
                    <a:pt x="114" y="11"/>
                  </a:moveTo>
                  <a:cubicBezTo>
                    <a:pt x="114" y="11"/>
                    <a:pt x="114" y="11"/>
                    <a:pt x="114" y="11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4" y="11"/>
                    <a:pt x="114" y="11"/>
                    <a:pt x="114" y="11"/>
                  </a:cubicBezTo>
                  <a:close/>
                  <a:moveTo>
                    <a:pt x="114" y="11"/>
                  </a:moveTo>
                  <a:cubicBezTo>
                    <a:pt x="114" y="11"/>
                    <a:pt x="114" y="11"/>
                    <a:pt x="114" y="11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4" y="12"/>
                    <a:pt x="114" y="12"/>
                    <a:pt x="114" y="12"/>
                  </a:cubicBezTo>
                  <a:lnTo>
                    <a:pt x="114" y="11"/>
                  </a:lnTo>
                  <a:close/>
                  <a:moveTo>
                    <a:pt x="114" y="12"/>
                  </a:moveTo>
                  <a:cubicBezTo>
                    <a:pt x="114" y="12"/>
                    <a:pt x="114" y="12"/>
                    <a:pt x="114" y="12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4" y="13"/>
                    <a:pt x="114" y="13"/>
                    <a:pt x="114" y="13"/>
                  </a:cubicBezTo>
                  <a:lnTo>
                    <a:pt x="114" y="12"/>
                  </a:lnTo>
                  <a:close/>
                  <a:moveTo>
                    <a:pt x="114" y="13"/>
                  </a:moveTo>
                  <a:cubicBezTo>
                    <a:pt x="114" y="13"/>
                    <a:pt x="114" y="13"/>
                    <a:pt x="114" y="13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4" y="14"/>
                    <a:pt x="114" y="14"/>
                    <a:pt x="114" y="14"/>
                  </a:cubicBezTo>
                  <a:lnTo>
                    <a:pt x="114" y="13"/>
                  </a:lnTo>
                  <a:close/>
                  <a:moveTo>
                    <a:pt x="114" y="14"/>
                  </a:moveTo>
                  <a:cubicBezTo>
                    <a:pt x="114" y="14"/>
                    <a:pt x="114" y="14"/>
                    <a:pt x="114" y="14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4" y="15"/>
                    <a:pt x="114" y="15"/>
                    <a:pt x="114" y="15"/>
                  </a:cubicBezTo>
                  <a:lnTo>
                    <a:pt x="114" y="14"/>
                  </a:lnTo>
                  <a:close/>
                  <a:moveTo>
                    <a:pt x="114" y="15"/>
                  </a:moveTo>
                  <a:cubicBezTo>
                    <a:pt x="114" y="15"/>
                    <a:pt x="114" y="15"/>
                    <a:pt x="114" y="15"/>
                  </a:cubicBezTo>
                  <a:cubicBezTo>
                    <a:pt x="115" y="15"/>
                    <a:pt x="115" y="15"/>
                    <a:pt x="115" y="15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4" y="17"/>
                    <a:pt x="114" y="17"/>
                    <a:pt x="114" y="17"/>
                  </a:cubicBezTo>
                  <a:lnTo>
                    <a:pt x="114" y="15"/>
                  </a:lnTo>
                  <a:close/>
                  <a:moveTo>
                    <a:pt x="114" y="17"/>
                  </a:moveTo>
                  <a:cubicBezTo>
                    <a:pt x="114" y="17"/>
                    <a:pt x="114" y="17"/>
                    <a:pt x="114" y="17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4" y="17"/>
                    <a:pt x="114" y="17"/>
                    <a:pt x="114" y="17"/>
                  </a:cubicBezTo>
                  <a:close/>
                  <a:moveTo>
                    <a:pt x="114" y="17"/>
                  </a:moveTo>
                  <a:cubicBezTo>
                    <a:pt x="114" y="17"/>
                    <a:pt x="114" y="17"/>
                    <a:pt x="114" y="17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4" y="18"/>
                    <a:pt x="114" y="18"/>
                    <a:pt x="114" y="18"/>
                  </a:cubicBezTo>
                  <a:lnTo>
                    <a:pt x="114" y="17"/>
                  </a:lnTo>
                  <a:close/>
                  <a:moveTo>
                    <a:pt x="114" y="18"/>
                  </a:moveTo>
                  <a:cubicBezTo>
                    <a:pt x="114" y="18"/>
                    <a:pt x="114" y="18"/>
                    <a:pt x="114" y="18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4" y="19"/>
                    <a:pt x="114" y="19"/>
                    <a:pt x="114" y="19"/>
                  </a:cubicBezTo>
                  <a:lnTo>
                    <a:pt x="114" y="18"/>
                  </a:ln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4" y="20"/>
                    <a:pt x="114" y="20"/>
                    <a:pt x="114" y="20"/>
                  </a:cubicBez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4" y="21"/>
                  </a:cubicBezTo>
                  <a:lnTo>
                    <a:pt x="114" y="20"/>
                  </a:lnTo>
                  <a:close/>
                  <a:moveTo>
                    <a:pt x="114" y="21"/>
                  </a:moveTo>
                  <a:cubicBezTo>
                    <a:pt x="114" y="21"/>
                    <a:pt x="114" y="21"/>
                    <a:pt x="114" y="21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3"/>
                    <a:pt x="114" y="23"/>
                    <a:pt x="114" y="23"/>
                  </a:cubicBezTo>
                  <a:lnTo>
                    <a:pt x="114" y="21"/>
                  </a:lnTo>
                  <a:close/>
                  <a:moveTo>
                    <a:pt x="114" y="23"/>
                  </a:moveTo>
                  <a:cubicBezTo>
                    <a:pt x="114" y="23"/>
                    <a:pt x="114" y="23"/>
                    <a:pt x="114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4" y="23"/>
                    <a:pt x="114" y="23"/>
                    <a:pt x="114" y="23"/>
                  </a:cubicBezTo>
                  <a:close/>
                  <a:moveTo>
                    <a:pt x="114" y="23"/>
                  </a:moveTo>
                  <a:cubicBezTo>
                    <a:pt x="114" y="23"/>
                    <a:pt x="114" y="23"/>
                    <a:pt x="114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4" y="24"/>
                    <a:pt x="114" y="24"/>
                    <a:pt x="114" y="24"/>
                  </a:cubicBezTo>
                  <a:lnTo>
                    <a:pt x="114" y="23"/>
                  </a:lnTo>
                  <a:close/>
                  <a:moveTo>
                    <a:pt x="114" y="24"/>
                  </a:moveTo>
                  <a:cubicBezTo>
                    <a:pt x="114" y="24"/>
                    <a:pt x="114" y="24"/>
                    <a:pt x="114" y="24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4" y="25"/>
                    <a:pt x="114" y="25"/>
                    <a:pt x="114" y="25"/>
                  </a:cubicBezTo>
                  <a:lnTo>
                    <a:pt x="114" y="24"/>
                  </a:lnTo>
                  <a:close/>
                  <a:moveTo>
                    <a:pt x="114" y="26"/>
                  </a:moveTo>
                  <a:cubicBezTo>
                    <a:pt x="114" y="26"/>
                    <a:pt x="114" y="26"/>
                    <a:pt x="114" y="26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4" y="26"/>
                    <a:pt x="114" y="26"/>
                    <a:pt x="114" y="26"/>
                  </a:cubicBezTo>
                  <a:close/>
                  <a:moveTo>
                    <a:pt x="114" y="26"/>
                  </a:moveTo>
                  <a:cubicBezTo>
                    <a:pt x="114" y="26"/>
                    <a:pt x="114" y="26"/>
                    <a:pt x="114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4" y="27"/>
                    <a:pt x="114" y="27"/>
                    <a:pt x="114" y="27"/>
                  </a:cubicBezTo>
                  <a:lnTo>
                    <a:pt x="114" y="26"/>
                  </a:lnTo>
                  <a:close/>
                  <a:moveTo>
                    <a:pt x="114" y="27"/>
                  </a:moveTo>
                  <a:cubicBezTo>
                    <a:pt x="114" y="27"/>
                    <a:pt x="114" y="27"/>
                    <a:pt x="114" y="27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4" y="28"/>
                    <a:pt x="114" y="28"/>
                    <a:pt x="114" y="28"/>
                  </a:cubicBezTo>
                  <a:lnTo>
                    <a:pt x="114" y="27"/>
                  </a:lnTo>
                  <a:close/>
                  <a:moveTo>
                    <a:pt x="114" y="29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4" y="29"/>
                    <a:pt x="114" y="29"/>
                    <a:pt x="114" y="29"/>
                  </a:cubicBezTo>
                  <a:close/>
                  <a:moveTo>
                    <a:pt x="114" y="29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4" y="30"/>
                    <a:pt x="114" y="30"/>
                    <a:pt x="114" y="30"/>
                  </a:cubicBezTo>
                  <a:lnTo>
                    <a:pt x="114" y="29"/>
                  </a:lnTo>
                  <a:close/>
                  <a:moveTo>
                    <a:pt x="114" y="30"/>
                  </a:moveTo>
                  <a:cubicBezTo>
                    <a:pt x="114" y="30"/>
                    <a:pt x="114" y="30"/>
                    <a:pt x="114" y="30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4" y="31"/>
                    <a:pt x="114" y="31"/>
                    <a:pt x="114" y="31"/>
                  </a:cubicBezTo>
                  <a:lnTo>
                    <a:pt x="114" y="30"/>
                  </a:ln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4" y="32"/>
                    <a:pt x="114" y="32"/>
                    <a:pt x="114" y="32"/>
                  </a:cubicBez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4" y="33"/>
                    <a:pt x="114" y="33"/>
                    <a:pt x="114" y="33"/>
                  </a:cubicBezTo>
                  <a:lnTo>
                    <a:pt x="114" y="32"/>
                  </a:lnTo>
                  <a:close/>
                  <a:moveTo>
                    <a:pt x="114" y="34"/>
                  </a:moveTo>
                  <a:cubicBezTo>
                    <a:pt x="114" y="34"/>
                    <a:pt x="114" y="34"/>
                    <a:pt x="114" y="34"/>
                  </a:cubicBezTo>
                  <a:cubicBezTo>
                    <a:pt x="114" y="33"/>
                    <a:pt x="114" y="33"/>
                    <a:pt x="114" y="33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5" y="34"/>
                    <a:pt x="115" y="34"/>
                    <a:pt x="115" y="34"/>
                  </a:cubicBezTo>
                  <a:cubicBezTo>
                    <a:pt x="115" y="34"/>
                    <a:pt x="115" y="34"/>
                    <a:pt x="115" y="34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7" y="34"/>
                    <a:pt x="117" y="34"/>
                    <a:pt x="117" y="34"/>
                  </a:cubicBezTo>
                  <a:lnTo>
                    <a:pt x="114" y="34"/>
                  </a:lnTo>
                  <a:close/>
                  <a:moveTo>
                    <a:pt x="146" y="43"/>
                  </a:moveTo>
                  <a:cubicBezTo>
                    <a:pt x="146" y="43"/>
                    <a:pt x="146" y="43"/>
                    <a:pt x="146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46" y="43"/>
                    <a:pt x="146" y="43"/>
                    <a:pt x="146" y="43"/>
                  </a:cubicBezTo>
                  <a:close/>
                  <a:moveTo>
                    <a:pt x="146" y="44"/>
                  </a:moveTo>
                  <a:cubicBezTo>
                    <a:pt x="146" y="44"/>
                    <a:pt x="146" y="44"/>
                    <a:pt x="146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46" y="44"/>
                    <a:pt x="146" y="44"/>
                    <a:pt x="146" y="44"/>
                  </a:cubicBezTo>
                  <a:close/>
                  <a:moveTo>
                    <a:pt x="146" y="45"/>
                  </a:moveTo>
                  <a:cubicBezTo>
                    <a:pt x="146" y="45"/>
                    <a:pt x="146" y="45"/>
                    <a:pt x="146" y="45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46" y="45"/>
                    <a:pt x="146" y="45"/>
                    <a:pt x="146" y="45"/>
                  </a:cubicBezTo>
                  <a:close/>
                  <a:moveTo>
                    <a:pt x="146" y="46"/>
                  </a:moveTo>
                  <a:cubicBezTo>
                    <a:pt x="146" y="46"/>
                    <a:pt x="146" y="46"/>
                    <a:pt x="146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46" y="46"/>
                    <a:pt x="146" y="46"/>
                    <a:pt x="146" y="46"/>
                  </a:cubicBezTo>
                  <a:close/>
                  <a:moveTo>
                    <a:pt x="146" y="47"/>
                  </a:moveTo>
                  <a:cubicBezTo>
                    <a:pt x="146" y="47"/>
                    <a:pt x="146" y="47"/>
                    <a:pt x="146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46" y="47"/>
                    <a:pt x="146" y="47"/>
                    <a:pt x="146" y="47"/>
                  </a:cubicBezTo>
                  <a:close/>
                  <a:moveTo>
                    <a:pt x="146" y="48"/>
                  </a:moveTo>
                  <a:cubicBezTo>
                    <a:pt x="146" y="48"/>
                    <a:pt x="146" y="48"/>
                    <a:pt x="146" y="48"/>
                  </a:cubicBezTo>
                  <a:cubicBezTo>
                    <a:pt x="151" y="48"/>
                    <a:pt x="151" y="48"/>
                    <a:pt x="151" y="48"/>
                  </a:cubicBezTo>
                  <a:cubicBezTo>
                    <a:pt x="151" y="48"/>
                    <a:pt x="151" y="48"/>
                    <a:pt x="151" y="48"/>
                  </a:cubicBezTo>
                  <a:cubicBezTo>
                    <a:pt x="146" y="48"/>
                    <a:pt x="146" y="48"/>
                    <a:pt x="146" y="48"/>
                  </a:cubicBezTo>
                  <a:close/>
                  <a:moveTo>
                    <a:pt x="146" y="49"/>
                  </a:moveTo>
                  <a:cubicBezTo>
                    <a:pt x="146" y="49"/>
                    <a:pt x="146" y="49"/>
                    <a:pt x="146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46" y="49"/>
                    <a:pt x="146" y="49"/>
                    <a:pt x="146" y="49"/>
                  </a:cubicBezTo>
                  <a:close/>
                  <a:moveTo>
                    <a:pt x="146" y="50"/>
                  </a:moveTo>
                  <a:cubicBezTo>
                    <a:pt x="146" y="50"/>
                    <a:pt x="146" y="50"/>
                    <a:pt x="146" y="50"/>
                  </a:cubicBezTo>
                  <a:cubicBezTo>
                    <a:pt x="151" y="50"/>
                    <a:pt x="151" y="50"/>
                    <a:pt x="151" y="50"/>
                  </a:cubicBezTo>
                  <a:cubicBezTo>
                    <a:pt x="151" y="50"/>
                    <a:pt x="151" y="50"/>
                    <a:pt x="151" y="50"/>
                  </a:cubicBezTo>
                  <a:cubicBezTo>
                    <a:pt x="146" y="50"/>
                    <a:pt x="146" y="50"/>
                    <a:pt x="146" y="50"/>
                  </a:cubicBezTo>
                  <a:close/>
                  <a:moveTo>
                    <a:pt x="146" y="51"/>
                  </a:moveTo>
                  <a:cubicBezTo>
                    <a:pt x="146" y="51"/>
                    <a:pt x="146" y="51"/>
                    <a:pt x="146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46" y="51"/>
                    <a:pt x="146" y="51"/>
                    <a:pt x="146" y="51"/>
                  </a:cubicBezTo>
                  <a:close/>
                  <a:moveTo>
                    <a:pt x="146" y="52"/>
                  </a:moveTo>
                  <a:cubicBezTo>
                    <a:pt x="146" y="52"/>
                    <a:pt x="146" y="52"/>
                    <a:pt x="146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46" y="52"/>
                    <a:pt x="146" y="52"/>
                    <a:pt x="146" y="52"/>
                  </a:cubicBezTo>
                  <a:close/>
                  <a:moveTo>
                    <a:pt x="146" y="52"/>
                  </a:moveTo>
                  <a:cubicBezTo>
                    <a:pt x="146" y="52"/>
                    <a:pt x="146" y="52"/>
                    <a:pt x="146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51" y="53"/>
                    <a:pt x="151" y="53"/>
                    <a:pt x="151" y="53"/>
                  </a:cubicBezTo>
                  <a:cubicBezTo>
                    <a:pt x="146" y="53"/>
                    <a:pt x="146" y="53"/>
                    <a:pt x="146" y="53"/>
                  </a:cubicBezTo>
                  <a:lnTo>
                    <a:pt x="146" y="52"/>
                  </a:lnTo>
                  <a:close/>
                  <a:moveTo>
                    <a:pt x="151" y="54"/>
                  </a:moveTo>
                  <a:cubicBezTo>
                    <a:pt x="151" y="54"/>
                    <a:pt x="151" y="54"/>
                    <a:pt x="151" y="54"/>
                  </a:cubicBezTo>
                  <a:cubicBezTo>
                    <a:pt x="146" y="54"/>
                    <a:pt x="146" y="54"/>
                    <a:pt x="146" y="54"/>
                  </a:cubicBezTo>
                  <a:cubicBezTo>
                    <a:pt x="146" y="54"/>
                    <a:pt x="146" y="54"/>
                    <a:pt x="146" y="54"/>
                  </a:cubicBezTo>
                  <a:cubicBezTo>
                    <a:pt x="151" y="54"/>
                    <a:pt x="151" y="54"/>
                    <a:pt x="151" y="54"/>
                  </a:cubicBezTo>
                  <a:close/>
                  <a:moveTo>
                    <a:pt x="47" y="39"/>
                  </a:moveTo>
                  <a:cubicBezTo>
                    <a:pt x="47" y="39"/>
                    <a:pt x="47" y="39"/>
                    <a:pt x="47" y="39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lnTo>
                    <a:pt x="47" y="39"/>
                  </a:lnTo>
                  <a:close/>
                  <a:moveTo>
                    <a:pt x="38" y="40"/>
                  </a:moveTo>
                  <a:cubicBezTo>
                    <a:pt x="38" y="40"/>
                    <a:pt x="38" y="40"/>
                    <a:pt x="38" y="40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39"/>
                    <a:pt x="47" y="39"/>
                    <a:pt x="47" y="39"/>
                  </a:cubicBezTo>
                  <a:lnTo>
                    <a:pt x="38" y="40"/>
                  </a:lnTo>
                  <a:close/>
                  <a:moveTo>
                    <a:pt x="47" y="43"/>
                  </a:moveTo>
                  <a:cubicBezTo>
                    <a:pt x="47" y="43"/>
                    <a:pt x="47" y="43"/>
                    <a:pt x="47" y="43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47" y="43"/>
                    <a:pt x="47" y="43"/>
                    <a:pt x="47" y="43"/>
                  </a:cubicBezTo>
                  <a:close/>
                  <a:moveTo>
                    <a:pt x="60" y="39"/>
                  </a:moveTo>
                  <a:cubicBezTo>
                    <a:pt x="60" y="39"/>
                    <a:pt x="60" y="39"/>
                    <a:pt x="60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0" y="39"/>
                    <a:pt x="60" y="39"/>
                    <a:pt x="60" y="39"/>
                  </a:cubicBezTo>
                  <a:close/>
                  <a:moveTo>
                    <a:pt x="47" y="44"/>
                  </a:moveTo>
                  <a:cubicBezTo>
                    <a:pt x="47" y="44"/>
                    <a:pt x="47" y="44"/>
                    <a:pt x="47" y="44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47" y="44"/>
                    <a:pt x="47" y="44"/>
                    <a:pt x="47" y="44"/>
                  </a:cubicBezTo>
                  <a:close/>
                  <a:moveTo>
                    <a:pt x="60" y="40"/>
                  </a:moveTo>
                  <a:cubicBezTo>
                    <a:pt x="60" y="40"/>
                    <a:pt x="60" y="40"/>
                    <a:pt x="60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0" y="40"/>
                    <a:pt x="60" y="40"/>
                    <a:pt x="60" y="40"/>
                  </a:cubicBezTo>
                  <a:close/>
                  <a:moveTo>
                    <a:pt x="63" y="38"/>
                  </a:moveTo>
                  <a:cubicBezTo>
                    <a:pt x="63" y="38"/>
                    <a:pt x="63" y="38"/>
                    <a:pt x="63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3" y="38"/>
                    <a:pt x="63" y="38"/>
                    <a:pt x="63" y="38"/>
                  </a:cubicBezTo>
                  <a:close/>
                  <a:moveTo>
                    <a:pt x="47" y="45"/>
                  </a:moveTo>
                  <a:cubicBezTo>
                    <a:pt x="47" y="45"/>
                    <a:pt x="47" y="45"/>
                    <a:pt x="47" y="45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47" y="44"/>
                    <a:pt x="47" y="44"/>
                    <a:pt x="47" y="44"/>
                  </a:cubicBezTo>
                  <a:lnTo>
                    <a:pt x="47" y="45"/>
                  </a:lnTo>
                  <a:close/>
                  <a:moveTo>
                    <a:pt x="47" y="46"/>
                  </a:moveTo>
                  <a:cubicBezTo>
                    <a:pt x="47" y="46"/>
                    <a:pt x="47" y="46"/>
                    <a:pt x="4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47" y="46"/>
                    <a:pt x="47" y="46"/>
                    <a:pt x="47" y="46"/>
                  </a:cubicBezTo>
                  <a:close/>
                  <a:moveTo>
                    <a:pt x="47" y="46"/>
                  </a:moveTo>
                  <a:cubicBezTo>
                    <a:pt x="47" y="46"/>
                    <a:pt x="47" y="46"/>
                    <a:pt x="47" y="46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47" y="45"/>
                    <a:pt x="47" y="45"/>
                    <a:pt x="47" y="45"/>
                  </a:cubicBezTo>
                  <a:lnTo>
                    <a:pt x="47" y="46"/>
                  </a:lnTo>
                  <a:close/>
                  <a:moveTo>
                    <a:pt x="100" y="14"/>
                  </a:moveTo>
                  <a:cubicBezTo>
                    <a:pt x="100" y="14"/>
                    <a:pt x="100" y="14"/>
                    <a:pt x="100" y="14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0" y="12"/>
                    <a:pt x="100" y="12"/>
                    <a:pt x="100" y="12"/>
                  </a:cubicBezTo>
                  <a:lnTo>
                    <a:pt x="100" y="14"/>
                  </a:lnTo>
                  <a:close/>
                  <a:moveTo>
                    <a:pt x="100" y="11"/>
                  </a:moveTo>
                  <a:cubicBezTo>
                    <a:pt x="100" y="11"/>
                    <a:pt x="100" y="11"/>
                    <a:pt x="100" y="11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8"/>
                    <a:pt x="101" y="8"/>
                    <a:pt x="101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0" y="8"/>
                    <a:pt x="100" y="8"/>
                    <a:pt x="100" y="8"/>
                  </a:cubicBezTo>
                  <a:lnTo>
                    <a:pt x="100" y="11"/>
                  </a:lnTo>
                  <a:close/>
                  <a:moveTo>
                    <a:pt x="103" y="29"/>
                  </a:moveTo>
                  <a:cubicBezTo>
                    <a:pt x="103" y="29"/>
                    <a:pt x="103" y="29"/>
                    <a:pt x="103" y="29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4" y="29"/>
                    <a:pt x="104" y="29"/>
                    <a:pt x="104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29"/>
                    <a:pt x="106" y="29"/>
                    <a:pt x="106" y="29"/>
                  </a:cubicBezTo>
                  <a:lnTo>
                    <a:pt x="103" y="29"/>
                  </a:lnTo>
                  <a:close/>
                  <a:moveTo>
                    <a:pt x="104" y="8"/>
                  </a:moveTo>
                  <a:cubicBezTo>
                    <a:pt x="104" y="8"/>
                    <a:pt x="104" y="8"/>
                    <a:pt x="104" y="8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8"/>
                    <a:pt x="103" y="8"/>
                    <a:pt x="103" y="8"/>
                  </a:cubicBezTo>
                  <a:lnTo>
                    <a:pt x="104" y="8"/>
                  </a:lnTo>
                  <a:close/>
                  <a:moveTo>
                    <a:pt x="104" y="3"/>
                  </a:moveTo>
                  <a:cubicBezTo>
                    <a:pt x="104" y="3"/>
                    <a:pt x="104" y="3"/>
                    <a:pt x="104" y="3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04" y="5"/>
                    <a:pt x="104" y="5"/>
                    <a:pt x="104" y="5"/>
                  </a:cubicBezTo>
                  <a:lnTo>
                    <a:pt x="104" y="3"/>
                  </a:lnTo>
                  <a:close/>
                  <a:moveTo>
                    <a:pt x="60" y="41"/>
                  </a:moveTo>
                  <a:cubicBezTo>
                    <a:pt x="60" y="41"/>
                    <a:pt x="60" y="41"/>
                    <a:pt x="60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0" y="41"/>
                    <a:pt x="60" y="41"/>
                    <a:pt x="60" y="41"/>
                  </a:cubicBezTo>
                  <a:close/>
                  <a:moveTo>
                    <a:pt x="100" y="23"/>
                  </a:moveTo>
                  <a:cubicBezTo>
                    <a:pt x="100" y="23"/>
                    <a:pt x="100" y="23"/>
                    <a:pt x="100" y="23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2"/>
                    <a:pt x="101" y="22"/>
                    <a:pt x="101" y="22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0" y="21"/>
                    <a:pt x="100" y="21"/>
                    <a:pt x="100" y="21"/>
                  </a:cubicBezTo>
                  <a:lnTo>
                    <a:pt x="100" y="23"/>
                  </a:lnTo>
                  <a:close/>
                  <a:moveTo>
                    <a:pt x="100" y="20"/>
                  </a:moveTo>
                  <a:cubicBezTo>
                    <a:pt x="100" y="20"/>
                    <a:pt x="100" y="20"/>
                    <a:pt x="100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0" y="18"/>
                    <a:pt x="100" y="18"/>
                    <a:pt x="100" y="18"/>
                  </a:cubicBezTo>
                  <a:lnTo>
                    <a:pt x="100" y="20"/>
                  </a:lnTo>
                  <a:close/>
                  <a:moveTo>
                    <a:pt x="100" y="17"/>
                  </a:moveTo>
                  <a:cubicBezTo>
                    <a:pt x="100" y="17"/>
                    <a:pt x="100" y="17"/>
                    <a:pt x="100" y="17"/>
                  </a:cubicBezTo>
                  <a:cubicBezTo>
                    <a:pt x="101" y="17"/>
                    <a:pt x="101" y="17"/>
                    <a:pt x="101" y="17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0" y="15"/>
                    <a:pt x="100" y="15"/>
                    <a:pt x="100" y="15"/>
                  </a:cubicBezTo>
                  <a:lnTo>
                    <a:pt x="100" y="17"/>
                  </a:lnTo>
                  <a:close/>
                  <a:moveTo>
                    <a:pt x="71" y="42"/>
                  </a:moveTo>
                  <a:cubicBezTo>
                    <a:pt x="71" y="42"/>
                    <a:pt x="71" y="42"/>
                    <a:pt x="71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1" y="41"/>
                    <a:pt x="71" y="41"/>
                    <a:pt x="71" y="41"/>
                  </a:cubicBezTo>
                  <a:lnTo>
                    <a:pt x="71" y="42"/>
                  </a:lnTo>
                  <a:close/>
                  <a:moveTo>
                    <a:pt x="104" y="26"/>
                  </a:moveTo>
                  <a:cubicBezTo>
                    <a:pt x="104" y="26"/>
                    <a:pt x="104" y="26"/>
                    <a:pt x="104" y="26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3" y="26"/>
                    <a:pt x="103" y="26"/>
                    <a:pt x="103" y="26"/>
                  </a:cubicBezTo>
                  <a:lnTo>
                    <a:pt x="104" y="26"/>
                  </a:lnTo>
                  <a:close/>
                  <a:moveTo>
                    <a:pt x="104" y="11"/>
                  </a:moveTo>
                  <a:cubicBezTo>
                    <a:pt x="104" y="11"/>
                    <a:pt x="104" y="11"/>
                    <a:pt x="104" y="11"/>
                  </a:cubicBezTo>
                  <a:cubicBezTo>
                    <a:pt x="104" y="9"/>
                    <a:pt x="104" y="9"/>
                    <a:pt x="104" y="9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6" y="8"/>
                    <a:pt x="106" y="8"/>
                    <a:pt x="106" y="8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11"/>
                    <a:pt x="103" y="11"/>
                    <a:pt x="103" y="11"/>
                  </a:cubicBezTo>
                  <a:lnTo>
                    <a:pt x="104" y="11"/>
                  </a:lnTo>
                  <a:close/>
                  <a:moveTo>
                    <a:pt x="104" y="23"/>
                  </a:moveTo>
                  <a:cubicBezTo>
                    <a:pt x="104" y="23"/>
                    <a:pt x="104" y="23"/>
                    <a:pt x="104" y="23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3"/>
                    <a:pt x="103" y="23"/>
                    <a:pt x="103" y="23"/>
                  </a:cubicBezTo>
                  <a:lnTo>
                    <a:pt x="104" y="23"/>
                  </a:lnTo>
                  <a:close/>
                  <a:moveTo>
                    <a:pt x="104" y="29"/>
                  </a:moveTo>
                  <a:cubicBezTo>
                    <a:pt x="104" y="29"/>
                    <a:pt x="104" y="29"/>
                    <a:pt x="104" y="29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9"/>
                    <a:pt x="103" y="29"/>
                    <a:pt x="103" y="29"/>
                  </a:cubicBezTo>
                  <a:lnTo>
                    <a:pt x="104" y="29"/>
                  </a:lnTo>
                  <a:close/>
                  <a:moveTo>
                    <a:pt x="104" y="14"/>
                  </a:moveTo>
                  <a:cubicBezTo>
                    <a:pt x="104" y="14"/>
                    <a:pt x="104" y="14"/>
                    <a:pt x="104" y="14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3" y="14"/>
                    <a:pt x="103" y="14"/>
                    <a:pt x="103" y="14"/>
                  </a:cubicBezTo>
                  <a:lnTo>
                    <a:pt x="104" y="14"/>
                  </a:lnTo>
                  <a:close/>
                  <a:moveTo>
                    <a:pt x="104" y="20"/>
                  </a:moveTo>
                  <a:cubicBezTo>
                    <a:pt x="104" y="20"/>
                    <a:pt x="104" y="20"/>
                    <a:pt x="104" y="20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20"/>
                    <a:pt x="103" y="20"/>
                    <a:pt x="103" y="20"/>
                  </a:cubicBezTo>
                  <a:lnTo>
                    <a:pt x="104" y="20"/>
                  </a:lnTo>
                  <a:close/>
                  <a:moveTo>
                    <a:pt x="104" y="17"/>
                  </a:moveTo>
                  <a:cubicBezTo>
                    <a:pt x="104" y="17"/>
                    <a:pt x="104" y="17"/>
                    <a:pt x="104" y="17"/>
                  </a:cubicBezTo>
                  <a:cubicBezTo>
                    <a:pt x="104" y="15"/>
                    <a:pt x="104" y="15"/>
                    <a:pt x="104" y="15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7"/>
                    <a:pt x="103" y="17"/>
                    <a:pt x="103" y="17"/>
                  </a:cubicBezTo>
                  <a:lnTo>
                    <a:pt x="104" y="17"/>
                  </a:lnTo>
                  <a:close/>
                  <a:moveTo>
                    <a:pt x="103" y="3"/>
                  </a:moveTo>
                  <a:cubicBezTo>
                    <a:pt x="103" y="3"/>
                    <a:pt x="103" y="3"/>
                    <a:pt x="103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3"/>
                    <a:pt x="103" y="3"/>
                    <a:pt x="103" y="3"/>
                  </a:cubicBezTo>
                  <a:close/>
                  <a:moveTo>
                    <a:pt x="103" y="5"/>
                  </a:moveTo>
                  <a:cubicBezTo>
                    <a:pt x="103" y="5"/>
                    <a:pt x="103" y="5"/>
                    <a:pt x="103" y="5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103" y="3"/>
                    <a:pt x="103" y="3"/>
                    <a:pt x="103" y="3"/>
                  </a:cubicBezTo>
                  <a:lnTo>
                    <a:pt x="103" y="5"/>
                  </a:lnTo>
                  <a:close/>
                  <a:moveTo>
                    <a:pt x="67" y="42"/>
                  </a:moveTo>
                  <a:cubicBezTo>
                    <a:pt x="67" y="42"/>
                    <a:pt x="67" y="42"/>
                    <a:pt x="67" y="42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67" y="41"/>
                    <a:pt x="67" y="41"/>
                    <a:pt x="67" y="41"/>
                  </a:cubicBezTo>
                  <a:lnTo>
                    <a:pt x="67" y="42"/>
                  </a:lnTo>
                  <a:close/>
                  <a:moveTo>
                    <a:pt x="67" y="43"/>
                  </a:moveTo>
                  <a:cubicBezTo>
                    <a:pt x="67" y="43"/>
                    <a:pt x="67" y="43"/>
                    <a:pt x="67" y="43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67" y="42"/>
                    <a:pt x="67" y="42"/>
                    <a:pt x="67" y="42"/>
                  </a:cubicBezTo>
                  <a:lnTo>
                    <a:pt x="67" y="43"/>
                  </a:lnTo>
                  <a:close/>
                  <a:moveTo>
                    <a:pt x="67" y="43"/>
                  </a:moveTo>
                  <a:cubicBezTo>
                    <a:pt x="67" y="43"/>
                    <a:pt x="67" y="43"/>
                    <a:pt x="67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67" y="43"/>
                    <a:pt x="67" y="43"/>
                    <a:pt x="67" y="43"/>
                  </a:cubicBezTo>
                  <a:close/>
                  <a:moveTo>
                    <a:pt x="67" y="41"/>
                  </a:moveTo>
                  <a:cubicBezTo>
                    <a:pt x="67" y="41"/>
                    <a:pt x="67" y="41"/>
                    <a:pt x="67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67" y="41"/>
                    <a:pt x="67" y="41"/>
                    <a:pt x="67" y="41"/>
                  </a:cubicBezTo>
                  <a:close/>
                  <a:moveTo>
                    <a:pt x="71" y="37"/>
                  </a:moveTo>
                  <a:cubicBezTo>
                    <a:pt x="71" y="37"/>
                    <a:pt x="71" y="37"/>
                    <a:pt x="71" y="37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71" y="37"/>
                    <a:pt x="71" y="37"/>
                    <a:pt x="71" y="37"/>
                  </a:cubicBezTo>
                  <a:close/>
                  <a:moveTo>
                    <a:pt x="67" y="40"/>
                  </a:moveTo>
                  <a:cubicBezTo>
                    <a:pt x="67" y="40"/>
                    <a:pt x="67" y="40"/>
                    <a:pt x="67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67" y="40"/>
                    <a:pt x="67" y="40"/>
                    <a:pt x="67" y="40"/>
                  </a:cubicBezTo>
                  <a:close/>
                  <a:moveTo>
                    <a:pt x="6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0" y="41"/>
                    <a:pt x="60" y="41"/>
                    <a:pt x="60" y="41"/>
                  </a:cubicBezTo>
                  <a:lnTo>
                    <a:pt x="60" y="42"/>
                  </a:lnTo>
                  <a:close/>
                  <a:moveTo>
                    <a:pt x="67" y="39"/>
                  </a:moveTo>
                  <a:cubicBezTo>
                    <a:pt x="67" y="39"/>
                    <a:pt x="67" y="39"/>
                    <a:pt x="67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67" y="39"/>
                    <a:pt x="67" y="39"/>
                    <a:pt x="67" y="39"/>
                  </a:cubicBez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1" y="39"/>
                    <a:pt x="71" y="39"/>
                    <a:pt x="71" y="39"/>
                  </a:cubicBezTo>
                  <a:close/>
                  <a:moveTo>
                    <a:pt x="71" y="40"/>
                  </a:moveTo>
                  <a:cubicBezTo>
                    <a:pt x="71" y="40"/>
                    <a:pt x="71" y="40"/>
                    <a:pt x="71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1" y="40"/>
                    <a:pt x="71" y="40"/>
                    <a:pt x="71" y="40"/>
                  </a:cubicBezTo>
                  <a:close/>
                  <a:moveTo>
                    <a:pt x="71" y="41"/>
                  </a:moveTo>
                  <a:cubicBezTo>
                    <a:pt x="71" y="41"/>
                    <a:pt x="71" y="41"/>
                    <a:pt x="71" y="41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1" y="41"/>
                    <a:pt x="71" y="41"/>
                    <a:pt x="71" y="41"/>
                  </a:cubicBez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1" y="38"/>
                    <a:pt x="71" y="38"/>
                    <a:pt x="71" y="38"/>
                  </a:cubicBezTo>
                  <a:lnTo>
                    <a:pt x="71" y="39"/>
                  </a:lnTo>
                  <a:close/>
                  <a:moveTo>
                    <a:pt x="67" y="45"/>
                  </a:moveTo>
                  <a:cubicBezTo>
                    <a:pt x="67" y="45"/>
                    <a:pt x="67" y="45"/>
                    <a:pt x="67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67" y="45"/>
                    <a:pt x="67" y="45"/>
                    <a:pt x="67" y="45"/>
                  </a:cubicBezTo>
                  <a:close/>
                  <a:moveTo>
                    <a:pt x="74" y="37"/>
                  </a:moveTo>
                  <a:cubicBezTo>
                    <a:pt x="74" y="37"/>
                    <a:pt x="74" y="37"/>
                    <a:pt x="74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4" y="37"/>
                    <a:pt x="74" y="37"/>
                    <a:pt x="74" y="37"/>
                  </a:cubicBezTo>
                  <a:close/>
                  <a:moveTo>
                    <a:pt x="67" y="44"/>
                  </a:moveTo>
                  <a:cubicBezTo>
                    <a:pt x="67" y="44"/>
                    <a:pt x="67" y="44"/>
                    <a:pt x="67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67" y="44"/>
                    <a:pt x="67" y="44"/>
                    <a:pt x="67" y="44"/>
                  </a:cubicBezTo>
                  <a:close/>
                  <a:moveTo>
                    <a:pt x="67" y="39"/>
                  </a:moveTo>
                  <a:cubicBezTo>
                    <a:pt x="67" y="39"/>
                    <a:pt x="67" y="39"/>
                    <a:pt x="67" y="39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67" y="38"/>
                    <a:pt x="67" y="38"/>
                    <a:pt x="67" y="38"/>
                  </a:cubicBezTo>
                  <a:lnTo>
                    <a:pt x="67" y="39"/>
                  </a:lnTo>
                  <a:close/>
                  <a:moveTo>
                    <a:pt x="60" y="46"/>
                  </a:moveTo>
                  <a:cubicBezTo>
                    <a:pt x="60" y="46"/>
                    <a:pt x="60" y="46"/>
                    <a:pt x="60" y="46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0" y="45"/>
                    <a:pt x="60" y="45"/>
                    <a:pt x="60" y="45"/>
                  </a:cubicBezTo>
                  <a:lnTo>
                    <a:pt x="60" y="46"/>
                  </a:lnTo>
                  <a:close/>
                  <a:moveTo>
                    <a:pt x="60" y="45"/>
                  </a:moveTo>
                  <a:cubicBezTo>
                    <a:pt x="60" y="45"/>
                    <a:pt x="60" y="45"/>
                    <a:pt x="60" y="45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0" y="44"/>
                    <a:pt x="60" y="44"/>
                    <a:pt x="60" y="44"/>
                  </a:cubicBezTo>
                  <a:lnTo>
                    <a:pt x="60" y="45"/>
                  </a:lnTo>
                  <a:close/>
                  <a:moveTo>
                    <a:pt x="67" y="38"/>
                  </a:moveTo>
                  <a:cubicBezTo>
                    <a:pt x="67" y="38"/>
                    <a:pt x="67" y="38"/>
                    <a:pt x="67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7" y="38"/>
                    <a:pt x="67" y="38"/>
                    <a:pt x="67" y="38"/>
                  </a:cubicBezTo>
                  <a:close/>
                  <a:moveTo>
                    <a:pt x="64" y="39"/>
                  </a:moveTo>
                  <a:cubicBezTo>
                    <a:pt x="64" y="39"/>
                    <a:pt x="64" y="39"/>
                    <a:pt x="64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4" y="39"/>
                    <a:pt x="64" y="39"/>
                    <a:pt x="64" y="39"/>
                  </a:cubicBezTo>
                  <a:close/>
                  <a:moveTo>
                    <a:pt x="6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0" y="42"/>
                    <a:pt x="60" y="42"/>
                    <a:pt x="60" y="42"/>
                  </a:cubicBezTo>
                  <a:close/>
                  <a:moveTo>
                    <a:pt x="60" y="44"/>
                  </a:moveTo>
                  <a:cubicBezTo>
                    <a:pt x="60" y="44"/>
                    <a:pt x="60" y="44"/>
                    <a:pt x="60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0" y="44"/>
                    <a:pt x="60" y="44"/>
                    <a:pt x="60" y="44"/>
                  </a:cubicBezTo>
                  <a:close/>
                  <a:moveTo>
                    <a:pt x="60" y="43"/>
                  </a:moveTo>
                  <a:cubicBezTo>
                    <a:pt x="60" y="43"/>
                    <a:pt x="60" y="43"/>
                    <a:pt x="60" y="43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0" y="43"/>
                    <a:pt x="60" y="43"/>
                    <a:pt x="60" y="43"/>
                  </a:cubicBezTo>
                  <a:close/>
                  <a:moveTo>
                    <a:pt x="64" y="43"/>
                  </a:moveTo>
                  <a:cubicBezTo>
                    <a:pt x="64" y="43"/>
                    <a:pt x="64" y="43"/>
                    <a:pt x="64" y="43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4" y="43"/>
                    <a:pt x="64" y="43"/>
                    <a:pt x="64" y="43"/>
                  </a:cubicBezTo>
                  <a:close/>
                  <a:moveTo>
                    <a:pt x="64" y="45"/>
                  </a:moveTo>
                  <a:cubicBezTo>
                    <a:pt x="64" y="45"/>
                    <a:pt x="64" y="45"/>
                    <a:pt x="64" y="4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4" y="45"/>
                    <a:pt x="64" y="45"/>
                    <a:pt x="64" y="45"/>
                  </a:cubicBezTo>
                  <a:close/>
                  <a:moveTo>
                    <a:pt x="64" y="40"/>
                  </a:moveTo>
                  <a:cubicBezTo>
                    <a:pt x="64" y="40"/>
                    <a:pt x="64" y="40"/>
                    <a:pt x="64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4" y="40"/>
                    <a:pt x="64" y="40"/>
                    <a:pt x="64" y="40"/>
                  </a:cubicBezTo>
                  <a:close/>
                  <a:moveTo>
                    <a:pt x="64" y="45"/>
                  </a:moveTo>
                  <a:cubicBezTo>
                    <a:pt x="64" y="45"/>
                    <a:pt x="64" y="45"/>
                    <a:pt x="64" y="45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4" y="44"/>
                    <a:pt x="64" y="44"/>
                    <a:pt x="64" y="44"/>
                  </a:cubicBezTo>
                  <a:lnTo>
                    <a:pt x="64" y="45"/>
                  </a:lnTo>
                  <a:close/>
                  <a:moveTo>
                    <a:pt x="64" y="44"/>
                  </a:moveTo>
                  <a:cubicBezTo>
                    <a:pt x="64" y="44"/>
                    <a:pt x="64" y="44"/>
                    <a:pt x="64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4" y="43"/>
                    <a:pt x="64" y="43"/>
                    <a:pt x="64" y="43"/>
                  </a:cubicBezTo>
                  <a:lnTo>
                    <a:pt x="64" y="44"/>
                  </a:lnTo>
                  <a:close/>
                  <a:moveTo>
                    <a:pt x="64" y="41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4" y="40"/>
                    <a:pt x="64" y="40"/>
                    <a:pt x="64" y="40"/>
                  </a:cubicBezTo>
                  <a:lnTo>
                    <a:pt x="64" y="41"/>
                  </a:lnTo>
                  <a:close/>
                  <a:moveTo>
                    <a:pt x="64" y="42"/>
                  </a:moveTo>
                  <a:cubicBezTo>
                    <a:pt x="64" y="42"/>
                    <a:pt x="64" y="42"/>
                    <a:pt x="64" y="42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4" y="41"/>
                    <a:pt x="64" y="41"/>
                    <a:pt x="64" y="41"/>
                  </a:cubicBezTo>
                  <a:lnTo>
                    <a:pt x="64" y="42"/>
                  </a:lnTo>
                  <a:close/>
                  <a:moveTo>
                    <a:pt x="64" y="42"/>
                  </a:moveTo>
                  <a:cubicBezTo>
                    <a:pt x="64" y="42"/>
                    <a:pt x="64" y="42"/>
                    <a:pt x="64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4" y="42"/>
                    <a:pt x="64" y="42"/>
                    <a:pt x="64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193" y="4158"/>
              <a:ext cx="482" cy="141"/>
            </a:xfrm>
            <a:custGeom>
              <a:avLst/>
              <a:gdLst>
                <a:gd name="T0" fmla="*/ 0 w 186"/>
                <a:gd name="T1" fmla="*/ 53 h 53"/>
                <a:gd name="T2" fmla="*/ 81 w 186"/>
                <a:gd name="T3" fmla="*/ 11 h 53"/>
                <a:gd name="T4" fmla="*/ 155 w 186"/>
                <a:gd name="T5" fmla="*/ 31 h 53"/>
                <a:gd name="T6" fmla="*/ 76 w 186"/>
                <a:gd name="T7" fmla="*/ 4 h 53"/>
                <a:gd name="T8" fmla="*/ 96 w 186"/>
                <a:gd name="T9" fmla="*/ 49 h 53"/>
                <a:gd name="T10" fmla="*/ 95 w 186"/>
                <a:gd name="T11" fmla="*/ 52 h 53"/>
                <a:gd name="T12" fmla="*/ 154 w 186"/>
                <a:gd name="T13" fmla="*/ 15 h 53"/>
                <a:gd name="T14" fmla="*/ 99 w 186"/>
                <a:gd name="T15" fmla="*/ 17 h 53"/>
                <a:gd name="T16" fmla="*/ 18 w 186"/>
                <a:gd name="T17" fmla="*/ 19 h 53"/>
                <a:gd name="T18" fmla="*/ 15 w 186"/>
                <a:gd name="T19" fmla="*/ 21 h 53"/>
                <a:gd name="T20" fmla="*/ 19 w 186"/>
                <a:gd name="T21" fmla="*/ 20 h 53"/>
                <a:gd name="T22" fmla="*/ 23 w 186"/>
                <a:gd name="T23" fmla="*/ 32 h 53"/>
                <a:gd name="T24" fmla="*/ 25 w 186"/>
                <a:gd name="T25" fmla="*/ 32 h 53"/>
                <a:gd name="T26" fmla="*/ 29 w 186"/>
                <a:gd name="T27" fmla="*/ 17 h 53"/>
                <a:gd name="T28" fmla="*/ 49 w 186"/>
                <a:gd name="T29" fmla="*/ 18 h 53"/>
                <a:gd name="T30" fmla="*/ 59 w 186"/>
                <a:gd name="T31" fmla="*/ 4 h 53"/>
                <a:gd name="T32" fmla="*/ 31 w 186"/>
                <a:gd name="T33" fmla="*/ 2 h 53"/>
                <a:gd name="T34" fmla="*/ 22 w 186"/>
                <a:gd name="T35" fmla="*/ 5 h 53"/>
                <a:gd name="T36" fmla="*/ 67 w 186"/>
                <a:gd name="T37" fmla="*/ 31 h 53"/>
                <a:gd name="T38" fmla="*/ 75 w 186"/>
                <a:gd name="T39" fmla="*/ 31 h 53"/>
                <a:gd name="T40" fmla="*/ 78 w 186"/>
                <a:gd name="T41" fmla="*/ 29 h 53"/>
                <a:gd name="T42" fmla="*/ 83 w 186"/>
                <a:gd name="T43" fmla="*/ 26 h 53"/>
                <a:gd name="T44" fmla="*/ 93 w 186"/>
                <a:gd name="T45" fmla="*/ 19 h 53"/>
                <a:gd name="T46" fmla="*/ 103 w 186"/>
                <a:gd name="T47" fmla="*/ 17 h 53"/>
                <a:gd name="T48" fmla="*/ 107 w 186"/>
                <a:gd name="T49" fmla="*/ 21 h 53"/>
                <a:gd name="T50" fmla="*/ 117 w 186"/>
                <a:gd name="T51" fmla="*/ 21 h 53"/>
                <a:gd name="T52" fmla="*/ 20 w 186"/>
                <a:gd name="T53" fmla="*/ 35 h 53"/>
                <a:gd name="T54" fmla="*/ 28 w 186"/>
                <a:gd name="T55" fmla="*/ 41 h 53"/>
                <a:gd name="T56" fmla="*/ 31 w 186"/>
                <a:gd name="T57" fmla="*/ 41 h 53"/>
                <a:gd name="T58" fmla="*/ 33 w 186"/>
                <a:gd name="T59" fmla="*/ 35 h 53"/>
                <a:gd name="T60" fmla="*/ 36 w 186"/>
                <a:gd name="T61" fmla="*/ 47 h 53"/>
                <a:gd name="T62" fmla="*/ 40 w 186"/>
                <a:gd name="T63" fmla="*/ 47 h 53"/>
                <a:gd name="T64" fmla="*/ 41 w 186"/>
                <a:gd name="T65" fmla="*/ 41 h 53"/>
                <a:gd name="T66" fmla="*/ 43 w 186"/>
                <a:gd name="T67" fmla="*/ 48 h 53"/>
                <a:gd name="T68" fmla="*/ 46 w 186"/>
                <a:gd name="T69" fmla="*/ 48 h 53"/>
                <a:gd name="T70" fmla="*/ 49 w 186"/>
                <a:gd name="T71" fmla="*/ 48 h 53"/>
                <a:gd name="T72" fmla="*/ 52 w 186"/>
                <a:gd name="T73" fmla="*/ 41 h 53"/>
                <a:gd name="T74" fmla="*/ 55 w 186"/>
                <a:gd name="T75" fmla="*/ 48 h 53"/>
                <a:gd name="T76" fmla="*/ 57 w 186"/>
                <a:gd name="T77" fmla="*/ 41 h 53"/>
                <a:gd name="T78" fmla="*/ 61 w 186"/>
                <a:gd name="T79" fmla="*/ 48 h 53"/>
                <a:gd name="T80" fmla="*/ 64 w 186"/>
                <a:gd name="T81" fmla="*/ 41 h 53"/>
                <a:gd name="T82" fmla="*/ 71 w 186"/>
                <a:gd name="T83" fmla="*/ 41 h 53"/>
                <a:gd name="T84" fmla="*/ 77 w 186"/>
                <a:gd name="T85" fmla="*/ 33 h 53"/>
                <a:gd name="T86" fmla="*/ 84 w 186"/>
                <a:gd name="T87" fmla="*/ 48 h 53"/>
                <a:gd name="T88" fmla="*/ 89 w 186"/>
                <a:gd name="T89" fmla="*/ 33 h 53"/>
                <a:gd name="T90" fmla="*/ 99 w 186"/>
                <a:gd name="T91" fmla="*/ 41 h 53"/>
                <a:gd name="T92" fmla="*/ 105 w 186"/>
                <a:gd name="T93" fmla="*/ 34 h 53"/>
                <a:gd name="T94" fmla="*/ 112 w 186"/>
                <a:gd name="T95" fmla="*/ 48 h 53"/>
                <a:gd name="T96" fmla="*/ 114 w 186"/>
                <a:gd name="T97" fmla="*/ 48 h 53"/>
                <a:gd name="T98" fmla="*/ 117 w 186"/>
                <a:gd name="T99" fmla="*/ 34 h 53"/>
                <a:gd name="T100" fmla="*/ 143 w 186"/>
                <a:gd name="T101" fmla="*/ 18 h 53"/>
                <a:gd name="T102" fmla="*/ 141 w 186"/>
                <a:gd name="T103" fmla="*/ 17 h 53"/>
                <a:gd name="T104" fmla="*/ 134 w 186"/>
                <a:gd name="T105" fmla="*/ 33 h 53"/>
                <a:gd name="T106" fmla="*/ 127 w 186"/>
                <a:gd name="T107" fmla="*/ 32 h 53"/>
                <a:gd name="T108" fmla="*/ 123 w 186"/>
                <a:gd name="T109" fmla="*/ 22 h 53"/>
                <a:gd name="T110" fmla="*/ 120 w 186"/>
                <a:gd name="T111" fmla="*/ 18 h 53"/>
                <a:gd name="T112" fmla="*/ 122 w 186"/>
                <a:gd name="T113" fmla="*/ 41 h 53"/>
                <a:gd name="T114" fmla="*/ 125 w 186"/>
                <a:gd name="T115" fmla="*/ 33 h 53"/>
                <a:gd name="T116" fmla="*/ 155 w 186"/>
                <a:gd name="T117" fmla="*/ 49 h 53"/>
                <a:gd name="T118" fmla="*/ 162 w 186"/>
                <a:gd name="T119" fmla="*/ 40 h 53"/>
                <a:gd name="T120" fmla="*/ 162 w 186"/>
                <a:gd name="T121" fmla="*/ 40 h 53"/>
                <a:gd name="T122" fmla="*/ 177 w 186"/>
                <a:gd name="T123" fmla="*/ 49 h 53"/>
                <a:gd name="T124" fmla="*/ 181 w 186"/>
                <a:gd name="T125" fmla="*/ 4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6" h="53">
                  <a:moveTo>
                    <a:pt x="3" y="53"/>
                  </a:moveTo>
                  <a:cubicBezTo>
                    <a:pt x="94" y="51"/>
                    <a:pt x="94" y="51"/>
                    <a:pt x="94" y="5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3" y="52"/>
                    <a:pt x="3" y="52"/>
                    <a:pt x="3" y="52"/>
                  </a:cubicBezTo>
                  <a:lnTo>
                    <a:pt x="3" y="53"/>
                  </a:lnTo>
                  <a:close/>
                  <a:moveTo>
                    <a:pt x="4" y="50"/>
                  </a:moveTo>
                  <a:cubicBezTo>
                    <a:pt x="4" y="50"/>
                    <a:pt x="4" y="50"/>
                    <a:pt x="4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3" y="51"/>
                    <a:pt x="3" y="51"/>
                    <a:pt x="3" y="51"/>
                  </a:cubicBezTo>
                  <a:lnTo>
                    <a:pt x="4" y="50"/>
                  </a:lnTo>
                  <a:close/>
                  <a:moveTo>
                    <a:pt x="3" y="50"/>
                  </a:moveTo>
                  <a:cubicBezTo>
                    <a:pt x="3" y="50"/>
                    <a:pt x="3" y="50"/>
                    <a:pt x="3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0"/>
                    <a:pt x="2" y="50"/>
                    <a:pt x="2" y="50"/>
                  </a:cubicBezTo>
                  <a:lnTo>
                    <a:pt x="3" y="50"/>
                  </a:ln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6" y="49"/>
                    <a:pt x="5" y="49"/>
                    <a:pt x="5" y="49"/>
                  </a:cubicBezTo>
                  <a:cubicBezTo>
                    <a:pt x="5" y="51"/>
                    <a:pt x="5" y="51"/>
                    <a:pt x="5" y="51"/>
                  </a:cubicBezTo>
                  <a:lnTo>
                    <a:pt x="5" y="49"/>
                  </a:lnTo>
                  <a:close/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9" y="47"/>
                    <a:pt x="9" y="47"/>
                    <a:pt x="9" y="47"/>
                  </a:cubicBezTo>
                  <a:lnTo>
                    <a:pt x="10" y="47"/>
                  </a:lnTo>
                  <a:close/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0" y="53"/>
                    <a:pt x="0" y="53"/>
                    <a:pt x="0" y="53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5" y="51"/>
                    <a:pt x="5" y="51"/>
                    <a:pt x="5" y="51"/>
                  </a:cubicBezTo>
                  <a:lnTo>
                    <a:pt x="5" y="52"/>
                  </a:lnTo>
                  <a:close/>
                  <a:moveTo>
                    <a:pt x="76" y="7"/>
                  </a:moveTo>
                  <a:cubicBezTo>
                    <a:pt x="76" y="7"/>
                    <a:pt x="76" y="7"/>
                    <a:pt x="76" y="7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9"/>
                    <a:pt x="78" y="8"/>
                    <a:pt x="77" y="8"/>
                  </a:cubicBezTo>
                  <a:cubicBezTo>
                    <a:pt x="76" y="7"/>
                    <a:pt x="76" y="7"/>
                    <a:pt x="76" y="7"/>
                  </a:cubicBezTo>
                  <a:close/>
                  <a:moveTo>
                    <a:pt x="99" y="13"/>
                  </a:moveTo>
                  <a:cubicBezTo>
                    <a:pt x="99" y="13"/>
                    <a:pt x="99" y="13"/>
                    <a:pt x="99" y="13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102" y="13"/>
                    <a:pt x="102" y="13"/>
                    <a:pt x="102" y="13"/>
                  </a:cubicBezTo>
                  <a:lnTo>
                    <a:pt x="99" y="13"/>
                  </a:lnTo>
                  <a:close/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8" y="48"/>
                    <a:pt x="8" y="48"/>
                    <a:pt x="8" y="48"/>
                  </a:cubicBezTo>
                  <a:lnTo>
                    <a:pt x="10" y="48"/>
                  </a:lnTo>
                  <a:close/>
                  <a:moveTo>
                    <a:pt x="87" y="12"/>
                  </a:moveTo>
                  <a:cubicBezTo>
                    <a:pt x="87" y="12"/>
                    <a:pt x="87" y="12"/>
                    <a:pt x="87" y="12"/>
                  </a:cubicBezTo>
                  <a:cubicBezTo>
                    <a:pt x="87" y="12"/>
                    <a:pt x="85" y="11"/>
                    <a:pt x="84" y="11"/>
                  </a:cubicBezTo>
                  <a:cubicBezTo>
                    <a:pt x="83" y="11"/>
                    <a:pt x="81" y="10"/>
                    <a:pt x="81" y="10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1" y="11"/>
                    <a:pt x="82" y="12"/>
                    <a:pt x="83" y="12"/>
                  </a:cubicBezTo>
                  <a:cubicBezTo>
                    <a:pt x="85" y="13"/>
                    <a:pt x="87" y="13"/>
                    <a:pt x="87" y="13"/>
                  </a:cubicBezTo>
                  <a:lnTo>
                    <a:pt x="87" y="12"/>
                  </a:lnTo>
                  <a:close/>
                  <a:moveTo>
                    <a:pt x="92" y="13"/>
                  </a:moveTo>
                  <a:cubicBezTo>
                    <a:pt x="92" y="13"/>
                    <a:pt x="92" y="13"/>
                    <a:pt x="92" y="13"/>
                  </a:cubicBezTo>
                  <a:cubicBezTo>
                    <a:pt x="91" y="12"/>
                    <a:pt x="88" y="12"/>
                    <a:pt x="88" y="12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3" y="13"/>
                    <a:pt x="92" y="13"/>
                  </a:cubicBez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11" y="50"/>
                    <a:pt x="11" y="50"/>
                  </a:cubicBezTo>
                  <a:close/>
                  <a:moveTo>
                    <a:pt x="181" y="49"/>
                  </a:moveTo>
                  <a:cubicBezTo>
                    <a:pt x="181" y="49"/>
                    <a:pt x="181" y="49"/>
                    <a:pt x="181" y="49"/>
                  </a:cubicBezTo>
                  <a:cubicBezTo>
                    <a:pt x="181" y="40"/>
                    <a:pt x="181" y="40"/>
                    <a:pt x="181" y="40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83" y="49"/>
                    <a:pt x="183" y="49"/>
                    <a:pt x="183" y="49"/>
                  </a:cubicBezTo>
                  <a:cubicBezTo>
                    <a:pt x="183" y="49"/>
                    <a:pt x="183" y="49"/>
                    <a:pt x="183" y="49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6" y="32"/>
                    <a:pt x="155" y="32"/>
                    <a:pt x="155" y="32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4" y="40"/>
                    <a:pt x="154" y="40"/>
                    <a:pt x="154" y="40"/>
                  </a:cubicBezTo>
                  <a:cubicBezTo>
                    <a:pt x="154" y="40"/>
                    <a:pt x="154" y="40"/>
                    <a:pt x="154" y="39"/>
                  </a:cubicBezTo>
                  <a:cubicBezTo>
                    <a:pt x="154" y="37"/>
                    <a:pt x="154" y="32"/>
                    <a:pt x="154" y="32"/>
                  </a:cubicBezTo>
                  <a:cubicBezTo>
                    <a:pt x="154" y="32"/>
                    <a:pt x="151" y="32"/>
                    <a:pt x="148" y="31"/>
                  </a:cubicBezTo>
                  <a:cubicBezTo>
                    <a:pt x="145" y="31"/>
                    <a:pt x="143" y="31"/>
                    <a:pt x="143" y="31"/>
                  </a:cubicBezTo>
                  <a:cubicBezTo>
                    <a:pt x="143" y="31"/>
                    <a:pt x="143" y="38"/>
                    <a:pt x="143" y="40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86" y="30"/>
                    <a:pt x="186" y="30"/>
                    <a:pt x="186" y="30"/>
                  </a:cubicBezTo>
                  <a:cubicBezTo>
                    <a:pt x="173" y="30"/>
                    <a:pt x="173" y="30"/>
                    <a:pt x="173" y="30"/>
                  </a:cubicBezTo>
                  <a:cubicBezTo>
                    <a:pt x="170" y="10"/>
                    <a:pt x="170" y="10"/>
                    <a:pt x="170" y="10"/>
                  </a:cubicBezTo>
                  <a:cubicBezTo>
                    <a:pt x="170" y="10"/>
                    <a:pt x="167" y="10"/>
                    <a:pt x="165" y="10"/>
                  </a:cubicBezTo>
                  <a:cubicBezTo>
                    <a:pt x="163" y="10"/>
                    <a:pt x="159" y="10"/>
                    <a:pt x="159" y="10"/>
                  </a:cubicBezTo>
                  <a:cubicBezTo>
                    <a:pt x="159" y="10"/>
                    <a:pt x="159" y="10"/>
                    <a:pt x="159" y="10"/>
                  </a:cubicBezTo>
                  <a:cubicBezTo>
                    <a:pt x="159" y="13"/>
                    <a:pt x="159" y="13"/>
                    <a:pt x="159" y="13"/>
                  </a:cubicBezTo>
                  <a:cubicBezTo>
                    <a:pt x="158" y="13"/>
                    <a:pt x="158" y="13"/>
                    <a:pt x="156" y="14"/>
                  </a:cubicBezTo>
                  <a:cubicBezTo>
                    <a:pt x="154" y="14"/>
                    <a:pt x="154" y="15"/>
                    <a:pt x="154" y="15"/>
                  </a:cubicBezTo>
                  <a:cubicBezTo>
                    <a:pt x="154" y="21"/>
                    <a:pt x="154" y="21"/>
                    <a:pt x="154" y="21"/>
                  </a:cubicBezTo>
                  <a:cubicBezTo>
                    <a:pt x="153" y="22"/>
                    <a:pt x="153" y="22"/>
                    <a:pt x="153" y="22"/>
                  </a:cubicBezTo>
                  <a:cubicBezTo>
                    <a:pt x="153" y="22"/>
                    <a:pt x="153" y="21"/>
                    <a:pt x="153" y="21"/>
                  </a:cubicBezTo>
                  <a:cubicBezTo>
                    <a:pt x="153" y="20"/>
                    <a:pt x="152" y="20"/>
                    <a:pt x="150" y="20"/>
                  </a:cubicBezTo>
                  <a:cubicBezTo>
                    <a:pt x="150" y="19"/>
                    <a:pt x="149" y="19"/>
                    <a:pt x="149" y="19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48" y="13"/>
                    <a:pt x="129" y="13"/>
                    <a:pt x="117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89" y="11"/>
                    <a:pt x="85" y="10"/>
                  </a:cubicBezTo>
                  <a:cubicBezTo>
                    <a:pt x="82" y="9"/>
                    <a:pt x="78" y="7"/>
                    <a:pt x="77" y="6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9" y="48"/>
                    <a:pt x="109" y="48"/>
                    <a:pt x="109" y="48"/>
                  </a:cubicBezTo>
                  <a:cubicBezTo>
                    <a:pt x="109" y="48"/>
                    <a:pt x="109" y="48"/>
                    <a:pt x="109" y="48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123" y="51"/>
                    <a:pt x="123" y="51"/>
                    <a:pt x="123" y="51"/>
                  </a:cubicBezTo>
                  <a:cubicBezTo>
                    <a:pt x="148" y="53"/>
                    <a:pt x="148" y="53"/>
                    <a:pt x="148" y="53"/>
                  </a:cubicBezTo>
                  <a:cubicBezTo>
                    <a:pt x="186" y="53"/>
                    <a:pt x="186" y="53"/>
                    <a:pt x="186" y="53"/>
                  </a:cubicBezTo>
                  <a:cubicBezTo>
                    <a:pt x="186" y="49"/>
                    <a:pt x="186" y="49"/>
                    <a:pt x="186" y="49"/>
                  </a:cubicBezTo>
                  <a:lnTo>
                    <a:pt x="181" y="49"/>
                  </a:lnTo>
                  <a:close/>
                  <a:moveTo>
                    <a:pt x="181" y="32"/>
                  </a:moveTo>
                  <a:cubicBezTo>
                    <a:pt x="181" y="32"/>
                    <a:pt x="181" y="32"/>
                    <a:pt x="181" y="32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81" y="40"/>
                    <a:pt x="181" y="40"/>
                    <a:pt x="181" y="40"/>
                  </a:cubicBezTo>
                  <a:lnTo>
                    <a:pt x="181" y="32"/>
                  </a:lnTo>
                  <a:close/>
                  <a:moveTo>
                    <a:pt x="160" y="10"/>
                  </a:moveTo>
                  <a:cubicBezTo>
                    <a:pt x="160" y="10"/>
                    <a:pt x="160" y="10"/>
                    <a:pt x="160" y="10"/>
                  </a:cubicBezTo>
                  <a:cubicBezTo>
                    <a:pt x="160" y="10"/>
                    <a:pt x="161" y="10"/>
                    <a:pt x="163" y="10"/>
                  </a:cubicBezTo>
                  <a:cubicBezTo>
                    <a:pt x="165" y="10"/>
                    <a:pt x="170" y="11"/>
                    <a:pt x="170" y="11"/>
                  </a:cubicBezTo>
                  <a:cubicBezTo>
                    <a:pt x="170" y="11"/>
                    <a:pt x="166" y="11"/>
                    <a:pt x="164" y="11"/>
                  </a:cubicBezTo>
                  <a:cubicBezTo>
                    <a:pt x="162" y="11"/>
                    <a:pt x="160" y="10"/>
                    <a:pt x="160" y="10"/>
                  </a:cubicBezTo>
                  <a:cubicBezTo>
                    <a:pt x="160" y="13"/>
                    <a:pt x="160" y="13"/>
                    <a:pt x="160" y="13"/>
                  </a:cubicBezTo>
                  <a:cubicBezTo>
                    <a:pt x="159" y="13"/>
                    <a:pt x="159" y="13"/>
                    <a:pt x="159" y="13"/>
                  </a:cubicBezTo>
                  <a:cubicBezTo>
                    <a:pt x="159" y="10"/>
                    <a:pt x="159" y="10"/>
                    <a:pt x="159" y="10"/>
                  </a:cubicBezTo>
                  <a:lnTo>
                    <a:pt x="160" y="10"/>
                  </a:lnTo>
                  <a:close/>
                  <a:moveTo>
                    <a:pt x="159" y="13"/>
                  </a:moveTo>
                  <a:cubicBezTo>
                    <a:pt x="159" y="13"/>
                    <a:pt x="159" y="13"/>
                    <a:pt x="159" y="13"/>
                  </a:cubicBezTo>
                  <a:cubicBezTo>
                    <a:pt x="164" y="12"/>
                    <a:pt x="170" y="11"/>
                    <a:pt x="170" y="11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69" y="11"/>
                    <a:pt x="169" y="11"/>
                    <a:pt x="169" y="11"/>
                  </a:cubicBezTo>
                  <a:cubicBezTo>
                    <a:pt x="169" y="11"/>
                    <a:pt x="162" y="13"/>
                    <a:pt x="159" y="14"/>
                  </a:cubicBezTo>
                  <a:cubicBezTo>
                    <a:pt x="156" y="15"/>
                    <a:pt x="155" y="16"/>
                    <a:pt x="155" y="16"/>
                  </a:cubicBezTo>
                  <a:cubicBezTo>
                    <a:pt x="155" y="29"/>
                    <a:pt x="155" y="29"/>
                    <a:pt x="155" y="29"/>
                  </a:cubicBezTo>
                  <a:cubicBezTo>
                    <a:pt x="154" y="15"/>
                    <a:pt x="154" y="15"/>
                    <a:pt x="154" y="15"/>
                  </a:cubicBezTo>
                  <a:cubicBezTo>
                    <a:pt x="154" y="15"/>
                    <a:pt x="154" y="14"/>
                    <a:pt x="159" y="13"/>
                  </a:cubicBez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4" y="21"/>
                  </a:cubicBezTo>
                  <a:lnTo>
                    <a:pt x="114" y="20"/>
                  </a:lnTo>
                  <a:close/>
                  <a:moveTo>
                    <a:pt x="112" y="17"/>
                  </a:moveTo>
                  <a:cubicBezTo>
                    <a:pt x="112" y="17"/>
                    <a:pt x="112" y="17"/>
                    <a:pt x="112" y="17"/>
                  </a:cubicBezTo>
                  <a:cubicBezTo>
                    <a:pt x="114" y="17"/>
                    <a:pt x="114" y="17"/>
                    <a:pt x="114" y="17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2" y="19"/>
                    <a:pt x="112" y="19"/>
                    <a:pt x="112" y="19"/>
                  </a:cubicBezTo>
                  <a:lnTo>
                    <a:pt x="112" y="17"/>
                  </a:lnTo>
                  <a:close/>
                  <a:moveTo>
                    <a:pt x="111" y="22"/>
                  </a:moveTo>
                  <a:cubicBezTo>
                    <a:pt x="111" y="22"/>
                    <a:pt x="111" y="22"/>
                    <a:pt x="111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1" y="23"/>
                    <a:pt x="111" y="23"/>
                    <a:pt x="111" y="23"/>
                  </a:cubicBezTo>
                  <a:lnTo>
                    <a:pt x="111" y="22"/>
                  </a:lnTo>
                  <a:close/>
                  <a:moveTo>
                    <a:pt x="109" y="19"/>
                  </a:moveTo>
                  <a:cubicBezTo>
                    <a:pt x="109" y="19"/>
                    <a:pt x="109" y="19"/>
                    <a:pt x="109" y="19"/>
                  </a:cubicBezTo>
                  <a:cubicBezTo>
                    <a:pt x="111" y="19"/>
                    <a:pt x="111" y="19"/>
                    <a:pt x="111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09" y="21"/>
                    <a:pt x="109" y="21"/>
                    <a:pt x="109" y="21"/>
                  </a:cubicBezTo>
                  <a:lnTo>
                    <a:pt x="109" y="19"/>
                  </a:lnTo>
                  <a:close/>
                  <a:moveTo>
                    <a:pt x="98" y="13"/>
                  </a:moveTo>
                  <a:cubicBezTo>
                    <a:pt x="98" y="13"/>
                    <a:pt x="98" y="13"/>
                    <a:pt x="98" y="13"/>
                  </a:cubicBezTo>
                  <a:cubicBezTo>
                    <a:pt x="100" y="13"/>
                    <a:pt x="103" y="13"/>
                    <a:pt x="105" y="13"/>
                  </a:cubicBezTo>
                  <a:cubicBezTo>
                    <a:pt x="103" y="13"/>
                    <a:pt x="101" y="13"/>
                    <a:pt x="98" y="13"/>
                  </a:cubicBezTo>
                  <a:close/>
                  <a:moveTo>
                    <a:pt x="99" y="17"/>
                  </a:moveTo>
                  <a:cubicBezTo>
                    <a:pt x="99" y="17"/>
                    <a:pt x="99" y="17"/>
                    <a:pt x="99" y="17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97" y="17"/>
                    <a:pt x="97" y="17"/>
                    <a:pt x="97" y="17"/>
                  </a:cubicBezTo>
                  <a:lnTo>
                    <a:pt x="99" y="17"/>
                  </a:lnTo>
                  <a:close/>
                  <a:moveTo>
                    <a:pt x="88" y="12"/>
                  </a:moveTo>
                  <a:cubicBezTo>
                    <a:pt x="88" y="12"/>
                    <a:pt x="88" y="12"/>
                    <a:pt x="88" y="12"/>
                  </a:cubicBezTo>
                  <a:cubicBezTo>
                    <a:pt x="91" y="12"/>
                    <a:pt x="94" y="12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4" y="13"/>
                    <a:pt x="90" y="13"/>
                    <a:pt x="88" y="13"/>
                  </a:cubicBezTo>
                  <a:lnTo>
                    <a:pt x="88" y="12"/>
                  </a:lnTo>
                  <a:close/>
                  <a:moveTo>
                    <a:pt x="80" y="9"/>
                  </a:moveTo>
                  <a:cubicBezTo>
                    <a:pt x="80" y="9"/>
                    <a:pt x="80" y="9"/>
                    <a:pt x="80" y="9"/>
                  </a:cubicBezTo>
                  <a:cubicBezTo>
                    <a:pt x="82" y="10"/>
                    <a:pt x="83" y="11"/>
                    <a:pt x="85" y="11"/>
                  </a:cubicBezTo>
                  <a:cubicBezTo>
                    <a:pt x="85" y="11"/>
                    <a:pt x="86" y="12"/>
                    <a:pt x="87" y="12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0" y="13"/>
                    <a:pt x="80" y="13"/>
                    <a:pt x="80" y="13"/>
                  </a:cubicBezTo>
                  <a:lnTo>
                    <a:pt x="80" y="9"/>
                  </a:lnTo>
                  <a:close/>
                  <a:moveTo>
                    <a:pt x="86" y="25"/>
                  </a:moveTo>
                  <a:cubicBezTo>
                    <a:pt x="86" y="25"/>
                    <a:pt x="86" y="25"/>
                    <a:pt x="86" y="25"/>
                  </a:cubicBezTo>
                  <a:cubicBezTo>
                    <a:pt x="86" y="27"/>
                    <a:pt x="86" y="27"/>
                    <a:pt x="86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5" y="25"/>
                    <a:pt x="85" y="25"/>
                    <a:pt x="85" y="25"/>
                  </a:cubicBezTo>
                  <a:lnTo>
                    <a:pt x="86" y="25"/>
                  </a:lnTo>
                  <a:close/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1"/>
                    <a:pt x="14" y="11"/>
                    <a:pt x="14" y="11"/>
                  </a:cubicBezTo>
                  <a:lnTo>
                    <a:pt x="18" y="8"/>
                  </a:lnTo>
                  <a:close/>
                  <a:moveTo>
                    <a:pt x="18" y="20"/>
                  </a:moveTo>
                  <a:cubicBezTo>
                    <a:pt x="18" y="20"/>
                    <a:pt x="18" y="20"/>
                    <a:pt x="18" y="20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20"/>
                    <a:pt x="18" y="20"/>
                    <a:pt x="18" y="20"/>
                  </a:cubicBezTo>
                  <a:close/>
                  <a:moveTo>
                    <a:pt x="1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21"/>
                    <a:pt x="16" y="21"/>
                    <a:pt x="16" y="21"/>
                  </a:cubicBezTo>
                  <a:lnTo>
                    <a:pt x="18" y="21"/>
                  </a:lnTo>
                  <a:close/>
                  <a:moveTo>
                    <a:pt x="16" y="21"/>
                  </a:moveTo>
                  <a:cubicBezTo>
                    <a:pt x="16" y="21"/>
                    <a:pt x="16" y="21"/>
                    <a:pt x="16" y="21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21"/>
                    <a:pt x="15" y="21"/>
                    <a:pt x="15" y="21"/>
                  </a:cubicBezTo>
                  <a:lnTo>
                    <a:pt x="16" y="21"/>
                  </a:lnTo>
                  <a:close/>
                  <a:moveTo>
                    <a:pt x="15" y="21"/>
                  </a:moveTo>
                  <a:cubicBezTo>
                    <a:pt x="15" y="21"/>
                    <a:pt x="15" y="21"/>
                    <a:pt x="15" y="21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21"/>
                    <a:pt x="15" y="21"/>
                    <a:pt x="15" y="21"/>
                  </a:cubicBezTo>
                  <a:close/>
                  <a:moveTo>
                    <a:pt x="14" y="12"/>
                  </a:moveTo>
                  <a:cubicBezTo>
                    <a:pt x="14" y="12"/>
                    <a:pt x="14" y="12"/>
                    <a:pt x="14" y="12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lnTo>
                    <a:pt x="14" y="12"/>
                  </a:lnTo>
                  <a:close/>
                  <a:moveTo>
                    <a:pt x="19" y="33"/>
                  </a:moveTo>
                  <a:cubicBezTo>
                    <a:pt x="19" y="33"/>
                    <a:pt x="19" y="33"/>
                    <a:pt x="19" y="33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9" y="33"/>
                    <a:pt x="19" y="33"/>
                    <a:pt x="19" y="33"/>
                  </a:cubicBezTo>
                  <a:close/>
                  <a:moveTo>
                    <a:pt x="20" y="33"/>
                  </a:moveTo>
                  <a:cubicBezTo>
                    <a:pt x="20" y="33"/>
                    <a:pt x="20" y="33"/>
                    <a:pt x="20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20" y="33"/>
                    <a:pt x="20" y="33"/>
                    <a:pt x="20" y="33"/>
                  </a:cubicBezTo>
                  <a:close/>
                  <a:moveTo>
                    <a:pt x="19" y="32"/>
                  </a:moveTo>
                  <a:cubicBezTo>
                    <a:pt x="19" y="32"/>
                    <a:pt x="19" y="32"/>
                    <a:pt x="19" y="32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32"/>
                    <a:pt x="19" y="32"/>
                    <a:pt x="19" y="32"/>
                  </a:cubicBezTo>
                  <a:close/>
                  <a:moveTo>
                    <a:pt x="20" y="33"/>
                  </a:move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2"/>
                    <a:pt x="20" y="32"/>
                    <a:pt x="20" y="32"/>
                  </a:cubicBezTo>
                  <a:lnTo>
                    <a:pt x="20" y="33"/>
                  </a:lnTo>
                  <a:close/>
                  <a:moveTo>
                    <a:pt x="22" y="32"/>
                  </a:moveTo>
                  <a:cubicBezTo>
                    <a:pt x="22" y="32"/>
                    <a:pt x="22" y="32"/>
                    <a:pt x="22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32"/>
                    <a:pt x="22" y="32"/>
                    <a:pt x="22" y="32"/>
                  </a:cubicBezTo>
                  <a:close/>
                  <a:moveTo>
                    <a:pt x="21" y="33"/>
                  </a:moveTo>
                  <a:cubicBezTo>
                    <a:pt x="21" y="33"/>
                    <a:pt x="21" y="33"/>
                    <a:pt x="21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21" y="33"/>
                  </a:lnTo>
                  <a:close/>
                  <a:moveTo>
                    <a:pt x="22" y="33"/>
                  </a:moveTo>
                  <a:cubicBezTo>
                    <a:pt x="22" y="33"/>
                    <a:pt x="22" y="33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2" y="32"/>
                    <a:pt x="22" y="32"/>
                    <a:pt x="22" y="32"/>
                  </a:cubicBezTo>
                  <a:lnTo>
                    <a:pt x="22" y="33"/>
                  </a:lnTo>
                  <a:close/>
                  <a:moveTo>
                    <a:pt x="23" y="3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33"/>
                  </a:lnTo>
                  <a:close/>
                  <a:moveTo>
                    <a:pt x="22" y="32"/>
                  </a:moveTo>
                  <a:cubicBezTo>
                    <a:pt x="22" y="32"/>
                    <a:pt x="22" y="32"/>
                    <a:pt x="22" y="32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32"/>
                    <a:pt x="22" y="32"/>
                    <a:pt x="22" y="32"/>
                  </a:cubicBezTo>
                  <a:close/>
                  <a:moveTo>
                    <a:pt x="23" y="3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33"/>
                  </a:lnTo>
                  <a:close/>
                  <a:moveTo>
                    <a:pt x="23" y="32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32"/>
                    <a:pt x="23" y="32"/>
                    <a:pt x="23" y="32"/>
                  </a:cubicBezTo>
                  <a:close/>
                  <a:moveTo>
                    <a:pt x="25" y="33"/>
                  </a:moveTo>
                  <a:cubicBezTo>
                    <a:pt x="25" y="33"/>
                    <a:pt x="25" y="33"/>
                    <a:pt x="25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lnTo>
                    <a:pt x="25" y="33"/>
                  </a:lnTo>
                  <a:close/>
                  <a:moveTo>
                    <a:pt x="24" y="32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32"/>
                    <a:pt x="24" y="32"/>
                    <a:pt x="24" y="32"/>
                  </a:cubicBezTo>
                  <a:close/>
                  <a:moveTo>
                    <a:pt x="25" y="32"/>
                  </a:moveTo>
                  <a:cubicBezTo>
                    <a:pt x="25" y="32"/>
                    <a:pt x="25" y="32"/>
                    <a:pt x="25" y="32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32"/>
                    <a:pt x="25" y="32"/>
                    <a:pt x="25" y="32"/>
                  </a:cubicBezTo>
                  <a:close/>
                  <a:moveTo>
                    <a:pt x="26" y="31"/>
                  </a:moveTo>
                  <a:cubicBezTo>
                    <a:pt x="26" y="31"/>
                    <a:pt x="26" y="31"/>
                    <a:pt x="26" y="31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31"/>
                    <a:pt x="26" y="31"/>
                    <a:pt x="26" y="31"/>
                  </a:cubicBezTo>
                  <a:close/>
                  <a:moveTo>
                    <a:pt x="28" y="31"/>
                  </a:moveTo>
                  <a:cubicBezTo>
                    <a:pt x="28" y="31"/>
                    <a:pt x="28" y="31"/>
                    <a:pt x="28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8" y="17"/>
                    <a:pt x="28" y="17"/>
                    <a:pt x="28" y="17"/>
                  </a:cubicBezTo>
                  <a:lnTo>
                    <a:pt x="28" y="31"/>
                  </a:lnTo>
                  <a:close/>
                  <a:moveTo>
                    <a:pt x="30" y="31"/>
                  </a:moveTo>
                  <a:cubicBezTo>
                    <a:pt x="30" y="31"/>
                    <a:pt x="30" y="31"/>
                    <a:pt x="30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8"/>
                    <a:pt x="30" y="18"/>
                    <a:pt x="30" y="18"/>
                  </a:cubicBezTo>
                  <a:lnTo>
                    <a:pt x="30" y="31"/>
                  </a:lnTo>
                  <a:close/>
                  <a:moveTo>
                    <a:pt x="37" y="30"/>
                  </a:moveTo>
                  <a:cubicBezTo>
                    <a:pt x="37" y="30"/>
                    <a:pt x="37" y="30"/>
                    <a:pt x="37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30"/>
                  </a:lnTo>
                  <a:close/>
                  <a:moveTo>
                    <a:pt x="39" y="31"/>
                  </a:moveTo>
                  <a:cubicBezTo>
                    <a:pt x="39" y="31"/>
                    <a:pt x="39" y="31"/>
                    <a:pt x="39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lnTo>
                    <a:pt x="39" y="31"/>
                  </a:lnTo>
                  <a:close/>
                  <a:moveTo>
                    <a:pt x="42" y="31"/>
                  </a:moveTo>
                  <a:cubicBezTo>
                    <a:pt x="42" y="31"/>
                    <a:pt x="42" y="31"/>
                    <a:pt x="42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2" y="18"/>
                    <a:pt x="42" y="18"/>
                    <a:pt x="42" y="18"/>
                  </a:cubicBezTo>
                  <a:lnTo>
                    <a:pt x="42" y="31"/>
                  </a:lnTo>
                  <a:close/>
                  <a:moveTo>
                    <a:pt x="48" y="31"/>
                  </a:moveTo>
                  <a:cubicBezTo>
                    <a:pt x="48" y="31"/>
                    <a:pt x="48" y="31"/>
                    <a:pt x="48" y="31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8" y="18"/>
                    <a:pt x="48" y="18"/>
                    <a:pt x="48" y="18"/>
                  </a:cubicBezTo>
                  <a:lnTo>
                    <a:pt x="48" y="31"/>
                  </a:lnTo>
                  <a:close/>
                  <a:moveTo>
                    <a:pt x="50" y="31"/>
                  </a:move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9"/>
                    <a:pt x="50" y="19"/>
                    <a:pt x="50" y="19"/>
                  </a:cubicBezTo>
                  <a:lnTo>
                    <a:pt x="50" y="31"/>
                  </a:lnTo>
                  <a:close/>
                  <a:moveTo>
                    <a:pt x="52" y="31"/>
                  </a:moveTo>
                  <a:cubicBezTo>
                    <a:pt x="52" y="31"/>
                    <a:pt x="52" y="31"/>
                    <a:pt x="52" y="31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2" y="19"/>
                    <a:pt x="52" y="19"/>
                    <a:pt x="52" y="19"/>
                  </a:cubicBezTo>
                  <a:lnTo>
                    <a:pt x="52" y="31"/>
                  </a:lnTo>
                  <a:close/>
                  <a:moveTo>
                    <a:pt x="57" y="31"/>
                  </a:moveTo>
                  <a:cubicBezTo>
                    <a:pt x="57" y="31"/>
                    <a:pt x="57" y="31"/>
                    <a:pt x="57" y="31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7" y="19"/>
                    <a:pt x="57" y="19"/>
                    <a:pt x="57" y="19"/>
                  </a:cubicBezTo>
                  <a:lnTo>
                    <a:pt x="57" y="31"/>
                  </a:lnTo>
                  <a:close/>
                  <a:moveTo>
                    <a:pt x="59" y="31"/>
                  </a:moveTo>
                  <a:cubicBezTo>
                    <a:pt x="59" y="31"/>
                    <a:pt x="59" y="31"/>
                    <a:pt x="59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19"/>
                  </a:cubicBezTo>
                  <a:lnTo>
                    <a:pt x="59" y="31"/>
                  </a:lnTo>
                  <a:close/>
                  <a:moveTo>
                    <a:pt x="63" y="31"/>
                  </a:moveTo>
                  <a:cubicBezTo>
                    <a:pt x="63" y="31"/>
                    <a:pt x="63" y="31"/>
                    <a:pt x="63" y="31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3" y="19"/>
                    <a:pt x="63" y="19"/>
                    <a:pt x="63" y="19"/>
                  </a:cubicBezTo>
                  <a:lnTo>
                    <a:pt x="63" y="31"/>
                  </a:lnTo>
                  <a:close/>
                  <a:moveTo>
                    <a:pt x="63" y="18"/>
                  </a:moveTo>
                  <a:cubicBezTo>
                    <a:pt x="63" y="18"/>
                    <a:pt x="63" y="18"/>
                    <a:pt x="63" y="18"/>
                  </a:cubicBezTo>
                  <a:cubicBezTo>
                    <a:pt x="60" y="17"/>
                    <a:pt x="60" y="17"/>
                    <a:pt x="60" y="17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63" y="4"/>
                    <a:pt x="63" y="4"/>
                    <a:pt x="63" y="4"/>
                  </a:cubicBezTo>
                  <a:lnTo>
                    <a:pt x="63" y="18"/>
                  </a:lnTo>
                  <a:close/>
                  <a:moveTo>
                    <a:pt x="65" y="31"/>
                  </a:moveTo>
                  <a:cubicBezTo>
                    <a:pt x="65" y="31"/>
                    <a:pt x="65" y="31"/>
                    <a:pt x="65" y="31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5" y="19"/>
                    <a:pt x="65" y="19"/>
                    <a:pt x="65" y="19"/>
                  </a:cubicBezTo>
                  <a:lnTo>
                    <a:pt x="65" y="31"/>
                  </a:lnTo>
                  <a:close/>
                  <a:moveTo>
                    <a:pt x="65" y="5"/>
                  </a:moveTo>
                  <a:cubicBezTo>
                    <a:pt x="65" y="5"/>
                    <a:pt x="65" y="5"/>
                    <a:pt x="65" y="5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6" y="4"/>
                    <a:pt x="66" y="4"/>
                    <a:pt x="66" y="4"/>
                  </a:cubicBezTo>
                  <a:lnTo>
                    <a:pt x="65" y="5"/>
                  </a:lnTo>
                  <a:close/>
                  <a:moveTo>
                    <a:pt x="67" y="31"/>
                  </a:moveTo>
                  <a:cubicBezTo>
                    <a:pt x="67" y="31"/>
                    <a:pt x="67" y="31"/>
                    <a:pt x="67" y="31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7" y="19"/>
                    <a:pt x="67" y="19"/>
                    <a:pt x="67" y="19"/>
                  </a:cubicBezTo>
                  <a:lnTo>
                    <a:pt x="67" y="31"/>
                  </a:lnTo>
                  <a:close/>
                  <a:moveTo>
                    <a:pt x="71" y="31"/>
                  </a:moveTo>
                  <a:cubicBezTo>
                    <a:pt x="71" y="31"/>
                    <a:pt x="71" y="31"/>
                    <a:pt x="71" y="31"/>
                  </a:cubicBezTo>
                  <a:cubicBezTo>
                    <a:pt x="68" y="31"/>
                    <a:pt x="68" y="31"/>
                    <a:pt x="68" y="31"/>
                  </a:cubicBezTo>
                  <a:cubicBezTo>
                    <a:pt x="68" y="19"/>
                    <a:pt x="68" y="19"/>
                    <a:pt x="68" y="19"/>
                  </a:cubicBezTo>
                  <a:cubicBezTo>
                    <a:pt x="71" y="19"/>
                    <a:pt x="71" y="19"/>
                    <a:pt x="71" y="19"/>
                  </a:cubicBezTo>
                  <a:lnTo>
                    <a:pt x="71" y="31"/>
                  </a:lnTo>
                  <a:close/>
                  <a:moveTo>
                    <a:pt x="71" y="5"/>
                  </a:moveTo>
                  <a:cubicBezTo>
                    <a:pt x="71" y="5"/>
                    <a:pt x="71" y="5"/>
                    <a:pt x="71" y="5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7" y="5"/>
                    <a:pt x="67" y="5"/>
                    <a:pt x="67" y="5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72" y="5"/>
                    <a:pt x="72" y="5"/>
                    <a:pt x="72" y="5"/>
                  </a:cubicBezTo>
                  <a:lnTo>
                    <a:pt x="71" y="5"/>
                  </a:lnTo>
                  <a:close/>
                  <a:moveTo>
                    <a:pt x="73" y="31"/>
                  </a:moveTo>
                  <a:cubicBezTo>
                    <a:pt x="73" y="31"/>
                    <a:pt x="73" y="31"/>
                    <a:pt x="73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9"/>
                    <a:pt x="73" y="19"/>
                    <a:pt x="73" y="19"/>
                  </a:cubicBezTo>
                  <a:lnTo>
                    <a:pt x="73" y="31"/>
                  </a:lnTo>
                  <a:close/>
                  <a:moveTo>
                    <a:pt x="73" y="5"/>
                  </a:moveTo>
                  <a:cubicBezTo>
                    <a:pt x="73" y="5"/>
                    <a:pt x="73" y="5"/>
                    <a:pt x="73" y="5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4" y="5"/>
                    <a:pt x="74" y="5"/>
                    <a:pt x="74" y="5"/>
                  </a:cubicBezTo>
                  <a:lnTo>
                    <a:pt x="73" y="5"/>
                  </a:lnTo>
                  <a:close/>
                  <a:moveTo>
                    <a:pt x="75" y="31"/>
                  </a:moveTo>
                  <a:cubicBezTo>
                    <a:pt x="75" y="31"/>
                    <a:pt x="75" y="31"/>
                    <a:pt x="75" y="31"/>
                  </a:cubicBezTo>
                  <a:cubicBezTo>
                    <a:pt x="74" y="31"/>
                    <a:pt x="74" y="31"/>
                    <a:pt x="74" y="31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8" y="8"/>
                    <a:pt x="80" y="9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76" y="13"/>
                    <a:pt x="76" y="13"/>
                    <a:pt x="76" y="13"/>
                  </a:cubicBezTo>
                  <a:lnTo>
                    <a:pt x="75" y="31"/>
                  </a:lnTo>
                  <a:close/>
                  <a:moveTo>
                    <a:pt x="77" y="16"/>
                  </a:moveTo>
                  <a:cubicBezTo>
                    <a:pt x="77" y="16"/>
                    <a:pt x="77" y="16"/>
                    <a:pt x="77" y="16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6" y="16"/>
                    <a:pt x="76" y="16"/>
                    <a:pt x="76" y="16"/>
                  </a:cubicBezTo>
                  <a:lnTo>
                    <a:pt x="77" y="16"/>
                  </a:lnTo>
                  <a:close/>
                  <a:moveTo>
                    <a:pt x="76" y="25"/>
                  </a:moveTo>
                  <a:cubicBezTo>
                    <a:pt x="76" y="25"/>
                    <a:pt x="76" y="25"/>
                    <a:pt x="76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6"/>
                    <a:pt x="77" y="26"/>
                    <a:pt x="77" y="26"/>
                  </a:cubicBezTo>
                  <a:cubicBezTo>
                    <a:pt x="76" y="26"/>
                    <a:pt x="76" y="26"/>
                    <a:pt x="76" y="26"/>
                  </a:cubicBezTo>
                  <a:lnTo>
                    <a:pt x="76" y="25"/>
                  </a:lnTo>
                  <a:close/>
                  <a:moveTo>
                    <a:pt x="78" y="30"/>
                  </a:moveTo>
                  <a:cubicBezTo>
                    <a:pt x="78" y="30"/>
                    <a:pt x="78" y="30"/>
                    <a:pt x="78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7" y="29"/>
                    <a:pt x="77" y="29"/>
                    <a:pt x="77" y="29"/>
                  </a:cubicBezTo>
                  <a:cubicBezTo>
                    <a:pt x="78" y="29"/>
                    <a:pt x="78" y="29"/>
                    <a:pt x="78" y="29"/>
                  </a:cubicBezTo>
                  <a:lnTo>
                    <a:pt x="78" y="30"/>
                  </a:lnTo>
                  <a:close/>
                  <a:moveTo>
                    <a:pt x="79" y="21"/>
                  </a:moveTo>
                  <a:cubicBezTo>
                    <a:pt x="79" y="21"/>
                    <a:pt x="79" y="21"/>
                    <a:pt x="79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79" y="23"/>
                    <a:pt x="79" y="23"/>
                    <a:pt x="79" y="23"/>
                  </a:cubicBezTo>
                  <a:lnTo>
                    <a:pt x="79" y="21"/>
                  </a:lnTo>
                  <a:close/>
                  <a:moveTo>
                    <a:pt x="81" y="31"/>
                  </a:moveTo>
                  <a:cubicBezTo>
                    <a:pt x="81" y="31"/>
                    <a:pt x="81" y="31"/>
                    <a:pt x="81" y="31"/>
                  </a:cubicBezTo>
                  <a:cubicBezTo>
                    <a:pt x="80" y="31"/>
                    <a:pt x="80" y="31"/>
                    <a:pt x="80" y="31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1" y="29"/>
                    <a:pt x="81" y="29"/>
                    <a:pt x="81" y="29"/>
                  </a:cubicBezTo>
                  <a:lnTo>
                    <a:pt x="81" y="31"/>
                  </a:lnTo>
                  <a:close/>
                  <a:moveTo>
                    <a:pt x="81" y="18"/>
                  </a:moveTo>
                  <a:cubicBezTo>
                    <a:pt x="81" y="18"/>
                    <a:pt x="81" y="18"/>
                    <a:pt x="81" y="18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81" y="16"/>
                    <a:pt x="81" y="16"/>
                    <a:pt x="81" y="16"/>
                  </a:cubicBezTo>
                  <a:lnTo>
                    <a:pt x="81" y="18"/>
                  </a:lnTo>
                  <a:close/>
                  <a:moveTo>
                    <a:pt x="83" y="30"/>
                  </a:moveTo>
                  <a:cubicBezTo>
                    <a:pt x="83" y="30"/>
                    <a:pt x="83" y="30"/>
                    <a:pt x="83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28"/>
                    <a:pt x="82" y="28"/>
                    <a:pt x="82" y="28"/>
                  </a:cubicBezTo>
                  <a:cubicBezTo>
                    <a:pt x="83" y="28"/>
                    <a:pt x="83" y="28"/>
                    <a:pt x="83" y="28"/>
                  </a:cubicBezTo>
                  <a:lnTo>
                    <a:pt x="83" y="30"/>
                  </a:lnTo>
                  <a:close/>
                  <a:moveTo>
                    <a:pt x="83" y="26"/>
                  </a:moveTo>
                  <a:cubicBezTo>
                    <a:pt x="83" y="26"/>
                    <a:pt x="83" y="26"/>
                    <a:pt x="83" y="26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3" y="24"/>
                    <a:pt x="83" y="24"/>
                    <a:pt x="83" y="24"/>
                  </a:cubicBezTo>
                  <a:lnTo>
                    <a:pt x="83" y="26"/>
                  </a:lnTo>
                  <a:close/>
                  <a:moveTo>
                    <a:pt x="86" y="31"/>
                  </a:moveTo>
                  <a:cubicBezTo>
                    <a:pt x="86" y="31"/>
                    <a:pt x="86" y="31"/>
                    <a:pt x="86" y="3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4" y="28"/>
                    <a:pt x="84" y="28"/>
                    <a:pt x="84" y="28"/>
                  </a:cubicBezTo>
                  <a:cubicBezTo>
                    <a:pt x="86" y="28"/>
                    <a:pt x="86" y="28"/>
                    <a:pt x="86" y="28"/>
                  </a:cubicBezTo>
                  <a:lnTo>
                    <a:pt x="86" y="31"/>
                  </a:lnTo>
                  <a:close/>
                  <a:moveTo>
                    <a:pt x="87" y="19"/>
                  </a:moveTo>
                  <a:cubicBezTo>
                    <a:pt x="87" y="19"/>
                    <a:pt x="87" y="19"/>
                    <a:pt x="87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20"/>
                    <a:pt x="87" y="20"/>
                    <a:pt x="87" y="20"/>
                  </a:cubicBezTo>
                  <a:lnTo>
                    <a:pt x="87" y="19"/>
                  </a:lnTo>
                  <a:close/>
                  <a:moveTo>
                    <a:pt x="87" y="23"/>
                  </a:moveTo>
                  <a:cubicBezTo>
                    <a:pt x="87" y="23"/>
                    <a:pt x="87" y="23"/>
                    <a:pt x="87" y="23"/>
                  </a:cubicBezTo>
                  <a:cubicBezTo>
                    <a:pt x="89" y="23"/>
                    <a:pt x="89" y="23"/>
                    <a:pt x="89" y="23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87" y="25"/>
                    <a:pt x="87" y="25"/>
                    <a:pt x="87" y="25"/>
                  </a:cubicBezTo>
                  <a:lnTo>
                    <a:pt x="87" y="23"/>
                  </a:lnTo>
                  <a:close/>
                  <a:moveTo>
                    <a:pt x="90" y="30"/>
                  </a:moveTo>
                  <a:cubicBezTo>
                    <a:pt x="90" y="30"/>
                    <a:pt x="90" y="30"/>
                    <a:pt x="90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90" y="28"/>
                    <a:pt x="90" y="28"/>
                    <a:pt x="90" y="28"/>
                  </a:cubicBezTo>
                  <a:lnTo>
                    <a:pt x="90" y="30"/>
                  </a:ln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0" y="25"/>
                    <a:pt x="90" y="25"/>
                    <a:pt x="90" y="25"/>
                  </a:cubicBezTo>
                  <a:cubicBezTo>
                    <a:pt x="90" y="24"/>
                    <a:pt x="90" y="24"/>
                    <a:pt x="90" y="24"/>
                  </a:cubicBezTo>
                  <a:cubicBezTo>
                    <a:pt x="91" y="24"/>
                    <a:pt x="91" y="24"/>
                    <a:pt x="91" y="24"/>
                  </a:cubicBezTo>
                  <a:lnTo>
                    <a:pt x="91" y="25"/>
                  </a:lnTo>
                  <a:close/>
                  <a:moveTo>
                    <a:pt x="93" y="19"/>
                  </a:moveTo>
                  <a:cubicBezTo>
                    <a:pt x="93" y="19"/>
                    <a:pt x="93" y="19"/>
                    <a:pt x="93" y="19"/>
                  </a:cubicBezTo>
                  <a:cubicBezTo>
                    <a:pt x="92" y="19"/>
                    <a:pt x="92" y="19"/>
                    <a:pt x="92" y="19"/>
                  </a:cubicBezTo>
                  <a:cubicBezTo>
                    <a:pt x="92" y="18"/>
                    <a:pt x="92" y="18"/>
                    <a:pt x="92" y="18"/>
                  </a:cubicBezTo>
                  <a:cubicBezTo>
                    <a:pt x="93" y="18"/>
                    <a:pt x="93" y="18"/>
                    <a:pt x="93" y="18"/>
                  </a:cubicBezTo>
                  <a:lnTo>
                    <a:pt x="93" y="19"/>
                  </a:lnTo>
                  <a:close/>
                  <a:moveTo>
                    <a:pt x="97" y="31"/>
                  </a:moveTo>
                  <a:cubicBezTo>
                    <a:pt x="97" y="31"/>
                    <a:pt x="97" y="31"/>
                    <a:pt x="97" y="31"/>
                  </a:cubicBezTo>
                  <a:cubicBezTo>
                    <a:pt x="95" y="31"/>
                    <a:pt x="95" y="31"/>
                    <a:pt x="95" y="31"/>
                  </a:cubicBezTo>
                  <a:cubicBezTo>
                    <a:pt x="95" y="29"/>
                    <a:pt x="95" y="29"/>
                    <a:pt x="95" y="29"/>
                  </a:cubicBezTo>
                  <a:cubicBezTo>
                    <a:pt x="97" y="29"/>
                    <a:pt x="97" y="29"/>
                    <a:pt x="97" y="29"/>
                  </a:cubicBezTo>
                  <a:lnTo>
                    <a:pt x="97" y="31"/>
                  </a:lnTo>
                  <a:close/>
                  <a:moveTo>
                    <a:pt x="99" y="25"/>
                  </a:moveTo>
                  <a:cubicBezTo>
                    <a:pt x="99" y="25"/>
                    <a:pt x="99" y="25"/>
                    <a:pt x="99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9" y="24"/>
                    <a:pt x="99" y="24"/>
                    <a:pt x="99" y="24"/>
                  </a:cubicBezTo>
                  <a:lnTo>
                    <a:pt x="99" y="25"/>
                  </a:lnTo>
                  <a:close/>
                  <a:moveTo>
                    <a:pt x="100" y="19"/>
                  </a:moveTo>
                  <a:cubicBezTo>
                    <a:pt x="100" y="19"/>
                    <a:pt x="100" y="19"/>
                    <a:pt x="100" y="19"/>
                  </a:cubicBezTo>
                  <a:cubicBezTo>
                    <a:pt x="102" y="19"/>
                    <a:pt x="102" y="19"/>
                    <a:pt x="102" y="19"/>
                  </a:cubicBezTo>
                  <a:cubicBezTo>
                    <a:pt x="102" y="21"/>
                    <a:pt x="102" y="21"/>
                    <a:pt x="102" y="21"/>
                  </a:cubicBezTo>
                  <a:cubicBezTo>
                    <a:pt x="100" y="21"/>
                    <a:pt x="100" y="21"/>
                    <a:pt x="100" y="21"/>
                  </a:cubicBezTo>
                  <a:lnTo>
                    <a:pt x="100" y="19"/>
                  </a:lnTo>
                  <a:close/>
                  <a:moveTo>
                    <a:pt x="102" y="31"/>
                  </a:moveTo>
                  <a:cubicBezTo>
                    <a:pt x="102" y="31"/>
                    <a:pt x="102" y="31"/>
                    <a:pt x="102" y="31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2" y="29"/>
                    <a:pt x="102" y="29"/>
                    <a:pt x="102" y="29"/>
                  </a:cubicBezTo>
                  <a:lnTo>
                    <a:pt x="102" y="31"/>
                  </a:lnTo>
                  <a:close/>
                  <a:moveTo>
                    <a:pt x="103" y="17"/>
                  </a:moveTo>
                  <a:cubicBezTo>
                    <a:pt x="103" y="17"/>
                    <a:pt x="103" y="17"/>
                    <a:pt x="103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3" y="18"/>
                    <a:pt x="103" y="18"/>
                    <a:pt x="103" y="18"/>
                  </a:cubicBezTo>
                  <a:lnTo>
                    <a:pt x="103" y="17"/>
                  </a:lnTo>
                  <a:close/>
                  <a:moveTo>
                    <a:pt x="104" y="31"/>
                  </a:moveTo>
                  <a:cubicBezTo>
                    <a:pt x="104" y="31"/>
                    <a:pt x="104" y="31"/>
                    <a:pt x="104" y="31"/>
                  </a:cubicBezTo>
                  <a:cubicBezTo>
                    <a:pt x="103" y="31"/>
                    <a:pt x="103" y="31"/>
                    <a:pt x="103" y="31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4" y="30"/>
                    <a:pt x="104" y="30"/>
                    <a:pt x="104" y="30"/>
                  </a:cubicBezTo>
                  <a:lnTo>
                    <a:pt x="104" y="31"/>
                  </a:lnTo>
                  <a:close/>
                  <a:moveTo>
                    <a:pt x="104" y="26"/>
                  </a:moveTo>
                  <a:cubicBezTo>
                    <a:pt x="104" y="26"/>
                    <a:pt x="104" y="26"/>
                    <a:pt x="104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4" y="24"/>
                    <a:pt x="104" y="24"/>
                    <a:pt x="104" y="24"/>
                  </a:cubicBezTo>
                  <a:lnTo>
                    <a:pt x="104" y="26"/>
                  </a:lnTo>
                  <a:close/>
                  <a:moveTo>
                    <a:pt x="104" y="18"/>
                  </a:moveTo>
                  <a:cubicBezTo>
                    <a:pt x="104" y="18"/>
                    <a:pt x="104" y="18"/>
                    <a:pt x="104" y="18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4" y="20"/>
                    <a:pt x="104" y="20"/>
                    <a:pt x="104" y="20"/>
                  </a:cubicBezTo>
                  <a:lnTo>
                    <a:pt x="104" y="18"/>
                  </a:lnTo>
                  <a:close/>
                  <a:moveTo>
                    <a:pt x="107" y="23"/>
                  </a:moveTo>
                  <a:cubicBezTo>
                    <a:pt x="107" y="23"/>
                    <a:pt x="107" y="23"/>
                    <a:pt x="107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lnTo>
                    <a:pt x="107" y="23"/>
                  </a:lnTo>
                  <a:close/>
                  <a:moveTo>
                    <a:pt x="108" y="21"/>
                  </a:moveTo>
                  <a:cubicBezTo>
                    <a:pt x="108" y="21"/>
                    <a:pt x="108" y="21"/>
                    <a:pt x="108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8" y="20"/>
                    <a:pt x="108" y="20"/>
                    <a:pt x="108" y="20"/>
                  </a:cubicBezTo>
                  <a:lnTo>
                    <a:pt x="108" y="21"/>
                  </a:lnTo>
                  <a:close/>
                  <a:moveTo>
                    <a:pt x="111" y="25"/>
                  </a:moveTo>
                  <a:cubicBezTo>
                    <a:pt x="111" y="25"/>
                    <a:pt x="111" y="25"/>
                    <a:pt x="111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1" y="23"/>
                    <a:pt x="111" y="23"/>
                    <a:pt x="111" y="23"/>
                  </a:cubicBezTo>
                  <a:lnTo>
                    <a:pt x="111" y="25"/>
                  </a:lnTo>
                  <a:close/>
                  <a:moveTo>
                    <a:pt x="112" y="27"/>
                  </a:moveTo>
                  <a:cubicBezTo>
                    <a:pt x="112" y="27"/>
                    <a:pt x="112" y="27"/>
                    <a:pt x="112" y="27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11" y="26"/>
                    <a:pt x="111" y="26"/>
                    <a:pt x="111" y="26"/>
                  </a:cubicBezTo>
                  <a:cubicBezTo>
                    <a:pt x="112" y="26"/>
                    <a:pt x="112" y="26"/>
                    <a:pt x="112" y="26"/>
                  </a:cubicBezTo>
                  <a:lnTo>
                    <a:pt x="112" y="27"/>
                  </a:ln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2" y="31"/>
                    <a:pt x="112" y="31"/>
                    <a:pt x="112" y="31"/>
                  </a:cubicBezTo>
                  <a:cubicBezTo>
                    <a:pt x="112" y="30"/>
                    <a:pt x="112" y="30"/>
                    <a:pt x="112" y="30"/>
                  </a:cubicBezTo>
                  <a:cubicBezTo>
                    <a:pt x="114" y="30"/>
                    <a:pt x="114" y="30"/>
                    <a:pt x="114" y="30"/>
                  </a:cubicBezTo>
                  <a:lnTo>
                    <a:pt x="114" y="32"/>
                  </a:lnTo>
                  <a:close/>
                  <a:moveTo>
                    <a:pt x="116" y="25"/>
                  </a:moveTo>
                  <a:cubicBezTo>
                    <a:pt x="116" y="25"/>
                    <a:pt x="116" y="25"/>
                    <a:pt x="116" y="25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6" y="22"/>
                    <a:pt x="116" y="22"/>
                    <a:pt x="116" y="22"/>
                  </a:cubicBezTo>
                  <a:lnTo>
                    <a:pt x="116" y="25"/>
                  </a:lnTo>
                  <a:close/>
                  <a:moveTo>
                    <a:pt x="116" y="19"/>
                  </a:moveTo>
                  <a:cubicBezTo>
                    <a:pt x="116" y="19"/>
                    <a:pt x="116" y="19"/>
                    <a:pt x="116" y="19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6" y="21"/>
                    <a:pt x="116" y="21"/>
                    <a:pt x="116" y="21"/>
                  </a:cubicBezTo>
                  <a:lnTo>
                    <a:pt x="116" y="19"/>
                  </a:lnTo>
                  <a:close/>
                  <a:moveTo>
                    <a:pt x="117" y="25"/>
                  </a:moveTo>
                  <a:cubicBezTo>
                    <a:pt x="117" y="25"/>
                    <a:pt x="117" y="25"/>
                    <a:pt x="117" y="25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7" y="24"/>
                    <a:pt x="117" y="24"/>
                    <a:pt x="117" y="24"/>
                  </a:cubicBezTo>
                  <a:lnTo>
                    <a:pt x="117" y="25"/>
                  </a:lnTo>
                  <a:close/>
                  <a:moveTo>
                    <a:pt x="85" y="33"/>
                  </a:moveTo>
                  <a:cubicBezTo>
                    <a:pt x="85" y="33"/>
                    <a:pt x="85" y="33"/>
                    <a:pt x="85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5" y="41"/>
                    <a:pt x="85" y="41"/>
                    <a:pt x="85" y="41"/>
                  </a:cubicBezTo>
                  <a:lnTo>
                    <a:pt x="85" y="33"/>
                  </a:lnTo>
                  <a:close/>
                  <a:moveTo>
                    <a:pt x="44" y="34"/>
                  </a:move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lnTo>
                    <a:pt x="44" y="34"/>
                  </a:lnTo>
                  <a:close/>
                  <a:moveTo>
                    <a:pt x="15" y="47"/>
                  </a:move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lnTo>
                    <a:pt x="15" y="47"/>
                  </a:lnTo>
                  <a:close/>
                  <a:moveTo>
                    <a:pt x="20" y="46"/>
                  </a:moveTo>
                  <a:cubicBezTo>
                    <a:pt x="20" y="46"/>
                    <a:pt x="20" y="46"/>
                    <a:pt x="20" y="46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20" y="35"/>
                    <a:pt x="20" y="35"/>
                    <a:pt x="20" y="35"/>
                  </a:cubicBezTo>
                  <a:lnTo>
                    <a:pt x="20" y="46"/>
                  </a:lnTo>
                  <a:close/>
                  <a:moveTo>
                    <a:pt x="25" y="46"/>
                  </a:moveTo>
                  <a:cubicBezTo>
                    <a:pt x="25" y="46"/>
                    <a:pt x="25" y="46"/>
                    <a:pt x="25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5" y="36"/>
                    <a:pt x="25" y="36"/>
                    <a:pt x="25" y="36"/>
                  </a:cubicBezTo>
                  <a:lnTo>
                    <a:pt x="25" y="46"/>
                  </a:lnTo>
                  <a:close/>
                  <a:moveTo>
                    <a:pt x="26" y="46"/>
                  </a:moveTo>
                  <a:cubicBezTo>
                    <a:pt x="26" y="46"/>
                    <a:pt x="26" y="46"/>
                    <a:pt x="26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6" y="42"/>
                    <a:pt x="26" y="42"/>
                    <a:pt x="26" y="42"/>
                  </a:cubicBezTo>
                  <a:lnTo>
                    <a:pt x="26" y="46"/>
                  </a:lnTo>
                  <a:close/>
                  <a:moveTo>
                    <a:pt x="26" y="41"/>
                  </a:moveTo>
                  <a:cubicBezTo>
                    <a:pt x="26" y="41"/>
                    <a:pt x="26" y="41"/>
                    <a:pt x="26" y="41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lnTo>
                    <a:pt x="26" y="41"/>
                  </a:lnTo>
                  <a:close/>
                  <a:moveTo>
                    <a:pt x="28" y="47"/>
                  </a:moveTo>
                  <a:cubicBezTo>
                    <a:pt x="28" y="47"/>
                    <a:pt x="28" y="47"/>
                    <a:pt x="28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8" y="42"/>
                    <a:pt x="28" y="42"/>
                  </a:cubicBezTo>
                  <a:lnTo>
                    <a:pt x="28" y="47"/>
                  </a:lnTo>
                  <a:close/>
                  <a:moveTo>
                    <a:pt x="28" y="41"/>
                  </a:move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lnTo>
                    <a:pt x="28" y="41"/>
                  </a:lnTo>
                  <a:close/>
                  <a:moveTo>
                    <a:pt x="29" y="47"/>
                  </a:moveTo>
                  <a:cubicBezTo>
                    <a:pt x="29" y="47"/>
                    <a:pt x="29" y="47"/>
                    <a:pt x="29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9" y="42"/>
                    <a:pt x="29" y="42"/>
                    <a:pt x="29" y="42"/>
                  </a:cubicBezTo>
                  <a:lnTo>
                    <a:pt x="29" y="47"/>
                  </a:lnTo>
                  <a:close/>
                  <a:moveTo>
                    <a:pt x="29" y="41"/>
                  </a:moveTo>
                  <a:cubicBezTo>
                    <a:pt x="29" y="41"/>
                    <a:pt x="29" y="41"/>
                    <a:pt x="29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9" y="36"/>
                    <a:pt x="29" y="36"/>
                    <a:pt x="29" y="36"/>
                  </a:cubicBezTo>
                  <a:lnTo>
                    <a:pt x="29" y="41"/>
                  </a:lnTo>
                  <a:close/>
                  <a:moveTo>
                    <a:pt x="30" y="47"/>
                  </a:moveTo>
                  <a:cubicBezTo>
                    <a:pt x="30" y="47"/>
                    <a:pt x="30" y="47"/>
                    <a:pt x="30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30" y="41"/>
                    <a:pt x="30" y="41"/>
                    <a:pt x="30" y="41"/>
                  </a:cubicBezTo>
                  <a:lnTo>
                    <a:pt x="30" y="47"/>
                  </a:lnTo>
                  <a:close/>
                  <a:moveTo>
                    <a:pt x="30" y="41"/>
                  </a:moveTo>
                  <a:cubicBezTo>
                    <a:pt x="30" y="41"/>
                    <a:pt x="30" y="41"/>
                    <a:pt x="30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30" y="36"/>
                    <a:pt x="30" y="36"/>
                    <a:pt x="30" y="36"/>
                  </a:cubicBezTo>
                  <a:lnTo>
                    <a:pt x="30" y="41"/>
                  </a:lnTo>
                  <a:close/>
                  <a:moveTo>
                    <a:pt x="32" y="47"/>
                  </a:move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2" y="41"/>
                    <a:pt x="32" y="41"/>
                    <a:pt x="32" y="41"/>
                  </a:cubicBezTo>
                  <a:lnTo>
                    <a:pt x="32" y="47"/>
                  </a:lnTo>
                  <a:close/>
                  <a:moveTo>
                    <a:pt x="32" y="41"/>
                  </a:moveTo>
                  <a:cubicBezTo>
                    <a:pt x="32" y="41"/>
                    <a:pt x="32" y="41"/>
                    <a:pt x="32" y="41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2" y="35"/>
                    <a:pt x="32" y="35"/>
                    <a:pt x="32" y="35"/>
                  </a:cubicBezTo>
                  <a:lnTo>
                    <a:pt x="32" y="41"/>
                  </a:lnTo>
                  <a:close/>
                  <a:moveTo>
                    <a:pt x="33" y="47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3" y="41"/>
                    <a:pt x="33" y="41"/>
                    <a:pt x="33" y="41"/>
                  </a:cubicBezTo>
                  <a:lnTo>
                    <a:pt x="33" y="47"/>
                  </a:lnTo>
                  <a:close/>
                  <a:moveTo>
                    <a:pt x="33" y="41"/>
                  </a:moveTo>
                  <a:cubicBezTo>
                    <a:pt x="33" y="41"/>
                    <a:pt x="33" y="41"/>
                    <a:pt x="33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5"/>
                  </a:cubicBezTo>
                  <a:lnTo>
                    <a:pt x="33" y="41"/>
                  </a:lnTo>
                  <a:close/>
                  <a:moveTo>
                    <a:pt x="33" y="47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lnTo>
                    <a:pt x="33" y="47"/>
                  </a:lnTo>
                  <a:close/>
                  <a:moveTo>
                    <a:pt x="33" y="41"/>
                  </a:move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5"/>
                    <a:pt x="33" y="35"/>
                    <a:pt x="33" y="35"/>
                  </a:cubicBezTo>
                  <a:lnTo>
                    <a:pt x="33" y="41"/>
                  </a:lnTo>
                  <a:close/>
                  <a:moveTo>
                    <a:pt x="34" y="47"/>
                  </a:moveTo>
                  <a:cubicBezTo>
                    <a:pt x="34" y="47"/>
                    <a:pt x="34" y="47"/>
                    <a:pt x="34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4" y="41"/>
                    <a:pt x="34" y="41"/>
                    <a:pt x="34" y="41"/>
                  </a:cubicBezTo>
                  <a:lnTo>
                    <a:pt x="34" y="47"/>
                  </a:ln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4" y="35"/>
                    <a:pt x="34" y="35"/>
                    <a:pt x="34" y="35"/>
                  </a:cubicBezTo>
                  <a:lnTo>
                    <a:pt x="34" y="41"/>
                  </a:lnTo>
                  <a:close/>
                  <a:moveTo>
                    <a:pt x="34" y="47"/>
                  </a:moveTo>
                  <a:cubicBezTo>
                    <a:pt x="34" y="47"/>
                    <a:pt x="34" y="47"/>
                    <a:pt x="34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lnTo>
                    <a:pt x="34" y="47"/>
                  </a:ln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lnTo>
                    <a:pt x="34" y="41"/>
                  </a:lnTo>
                  <a:close/>
                  <a:moveTo>
                    <a:pt x="36" y="47"/>
                  </a:moveTo>
                  <a:cubicBezTo>
                    <a:pt x="36" y="47"/>
                    <a:pt x="36" y="47"/>
                    <a:pt x="36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lnTo>
                    <a:pt x="36" y="47"/>
                  </a:lnTo>
                  <a:close/>
                  <a:moveTo>
                    <a:pt x="36" y="41"/>
                  </a:move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lnTo>
                    <a:pt x="36" y="41"/>
                  </a:lnTo>
                  <a:close/>
                  <a:moveTo>
                    <a:pt x="37" y="47"/>
                  </a:moveTo>
                  <a:cubicBezTo>
                    <a:pt x="37" y="47"/>
                    <a:pt x="37" y="47"/>
                    <a:pt x="37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lnTo>
                    <a:pt x="37" y="47"/>
                  </a:lnTo>
                  <a:close/>
                  <a:moveTo>
                    <a:pt x="37" y="41"/>
                  </a:move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lnTo>
                    <a:pt x="37" y="41"/>
                  </a:lnTo>
                  <a:close/>
                  <a:moveTo>
                    <a:pt x="38" y="47"/>
                  </a:moveTo>
                  <a:cubicBezTo>
                    <a:pt x="38" y="47"/>
                    <a:pt x="38" y="47"/>
                    <a:pt x="38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8" y="41"/>
                    <a:pt x="38" y="41"/>
                    <a:pt x="38" y="41"/>
                  </a:cubicBezTo>
                  <a:lnTo>
                    <a:pt x="38" y="47"/>
                  </a:lnTo>
                  <a:close/>
                  <a:moveTo>
                    <a:pt x="38" y="41"/>
                  </a:moveTo>
                  <a:cubicBezTo>
                    <a:pt x="38" y="41"/>
                    <a:pt x="38" y="41"/>
                    <a:pt x="38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lnTo>
                    <a:pt x="38" y="41"/>
                  </a:lnTo>
                  <a:close/>
                  <a:moveTo>
                    <a:pt x="40" y="47"/>
                  </a:moveTo>
                  <a:cubicBezTo>
                    <a:pt x="40" y="47"/>
                    <a:pt x="40" y="47"/>
                    <a:pt x="40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0" y="41"/>
                    <a:pt x="40" y="41"/>
                    <a:pt x="40" y="41"/>
                  </a:cubicBezTo>
                  <a:lnTo>
                    <a:pt x="40" y="47"/>
                  </a:lnTo>
                  <a:close/>
                  <a:moveTo>
                    <a:pt x="40" y="41"/>
                  </a:moveTo>
                  <a:cubicBezTo>
                    <a:pt x="40" y="41"/>
                    <a:pt x="40" y="41"/>
                    <a:pt x="40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40" y="35"/>
                    <a:pt x="40" y="35"/>
                    <a:pt x="40" y="35"/>
                  </a:cubicBezTo>
                  <a:lnTo>
                    <a:pt x="40" y="41"/>
                  </a:lnTo>
                  <a:close/>
                  <a:moveTo>
                    <a:pt x="41" y="47"/>
                  </a:moveTo>
                  <a:cubicBezTo>
                    <a:pt x="41" y="47"/>
                    <a:pt x="41" y="47"/>
                    <a:pt x="41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1" y="41"/>
                    <a:pt x="41" y="41"/>
                    <a:pt x="41" y="41"/>
                  </a:cubicBezTo>
                  <a:lnTo>
                    <a:pt x="41" y="47"/>
                  </a:lnTo>
                  <a:close/>
                  <a:moveTo>
                    <a:pt x="41" y="41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1" y="35"/>
                    <a:pt x="41" y="35"/>
                    <a:pt x="41" y="35"/>
                  </a:cubicBezTo>
                  <a:lnTo>
                    <a:pt x="41" y="41"/>
                  </a:lnTo>
                  <a:close/>
                  <a:moveTo>
                    <a:pt x="41" y="47"/>
                  </a:moveTo>
                  <a:cubicBezTo>
                    <a:pt x="41" y="47"/>
                    <a:pt x="41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lnTo>
                    <a:pt x="41" y="47"/>
                  </a:lnTo>
                  <a:close/>
                  <a:moveTo>
                    <a:pt x="41" y="41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lnTo>
                    <a:pt x="41" y="41"/>
                  </a:lnTo>
                  <a:close/>
                  <a:moveTo>
                    <a:pt x="42" y="47"/>
                  </a:moveTo>
                  <a:cubicBezTo>
                    <a:pt x="42" y="47"/>
                    <a:pt x="42" y="47"/>
                    <a:pt x="42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2" y="41"/>
                    <a:pt x="42" y="41"/>
                    <a:pt x="42" y="41"/>
                  </a:cubicBezTo>
                  <a:lnTo>
                    <a:pt x="42" y="47"/>
                  </a:lnTo>
                  <a:close/>
                  <a:moveTo>
                    <a:pt x="42" y="41"/>
                  </a:moveTo>
                  <a:cubicBezTo>
                    <a:pt x="42" y="41"/>
                    <a:pt x="42" y="41"/>
                    <a:pt x="42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2" y="34"/>
                    <a:pt x="42" y="34"/>
                    <a:pt x="42" y="34"/>
                  </a:cubicBezTo>
                  <a:lnTo>
                    <a:pt x="42" y="41"/>
                  </a:lnTo>
                  <a:close/>
                  <a:moveTo>
                    <a:pt x="43" y="48"/>
                  </a:moveTo>
                  <a:cubicBezTo>
                    <a:pt x="43" y="48"/>
                    <a:pt x="43" y="48"/>
                    <a:pt x="43" y="48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3" y="41"/>
                    <a:pt x="43" y="41"/>
                    <a:pt x="43" y="41"/>
                  </a:cubicBezTo>
                  <a:lnTo>
                    <a:pt x="43" y="48"/>
                  </a:lnTo>
                  <a:close/>
                  <a:moveTo>
                    <a:pt x="43" y="41"/>
                  </a:moveTo>
                  <a:cubicBezTo>
                    <a:pt x="43" y="41"/>
                    <a:pt x="43" y="41"/>
                    <a:pt x="43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3" y="34"/>
                    <a:pt x="43" y="34"/>
                    <a:pt x="43" y="34"/>
                  </a:cubicBezTo>
                  <a:lnTo>
                    <a:pt x="43" y="41"/>
                  </a:lnTo>
                  <a:close/>
                  <a:moveTo>
                    <a:pt x="44" y="48"/>
                  </a:moveTo>
                  <a:cubicBezTo>
                    <a:pt x="44" y="48"/>
                    <a:pt x="44" y="48"/>
                    <a:pt x="44" y="48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1"/>
                  </a:cubicBezTo>
                  <a:lnTo>
                    <a:pt x="44" y="48"/>
                  </a:lnTo>
                  <a:close/>
                  <a:moveTo>
                    <a:pt x="44" y="41"/>
                  </a:moveTo>
                  <a:cubicBezTo>
                    <a:pt x="44" y="41"/>
                    <a:pt x="44" y="41"/>
                    <a:pt x="44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4" y="34"/>
                    <a:pt x="44" y="34"/>
                    <a:pt x="44" y="34"/>
                  </a:cubicBezTo>
                  <a:lnTo>
                    <a:pt x="44" y="41"/>
                  </a:lnTo>
                  <a:close/>
                  <a:moveTo>
                    <a:pt x="45" y="48"/>
                  </a:moveTo>
                  <a:cubicBezTo>
                    <a:pt x="45" y="48"/>
                    <a:pt x="45" y="48"/>
                    <a:pt x="45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41"/>
                    <a:pt x="45" y="41"/>
                    <a:pt x="45" y="41"/>
                  </a:cubicBezTo>
                  <a:lnTo>
                    <a:pt x="45" y="48"/>
                  </a:lnTo>
                  <a:close/>
                  <a:moveTo>
                    <a:pt x="45" y="41"/>
                  </a:moveTo>
                  <a:cubicBezTo>
                    <a:pt x="45" y="41"/>
                    <a:pt x="45" y="41"/>
                    <a:pt x="45" y="41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lnTo>
                    <a:pt x="45" y="41"/>
                  </a:lnTo>
                  <a:close/>
                  <a:moveTo>
                    <a:pt x="46" y="48"/>
                  </a:moveTo>
                  <a:cubicBezTo>
                    <a:pt x="46" y="48"/>
                    <a:pt x="46" y="48"/>
                    <a:pt x="46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6" y="41"/>
                    <a:pt x="46" y="41"/>
                    <a:pt x="46" y="41"/>
                  </a:cubicBezTo>
                  <a:lnTo>
                    <a:pt x="46" y="48"/>
                  </a:lnTo>
                  <a:close/>
                  <a:moveTo>
                    <a:pt x="46" y="41"/>
                  </a:moveTo>
                  <a:cubicBezTo>
                    <a:pt x="46" y="41"/>
                    <a:pt x="46" y="41"/>
                    <a:pt x="46" y="41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6" y="34"/>
                    <a:pt x="46" y="34"/>
                    <a:pt x="46" y="34"/>
                  </a:cubicBezTo>
                  <a:lnTo>
                    <a:pt x="46" y="41"/>
                  </a:lnTo>
                  <a:close/>
                  <a:moveTo>
                    <a:pt x="47" y="4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7" y="41"/>
                    <a:pt x="47" y="41"/>
                    <a:pt x="47" y="41"/>
                  </a:cubicBezTo>
                  <a:lnTo>
                    <a:pt x="47" y="48"/>
                  </a:lnTo>
                  <a:close/>
                  <a:moveTo>
                    <a:pt x="47" y="41"/>
                  </a:moveTo>
                  <a:cubicBezTo>
                    <a:pt x="47" y="41"/>
                    <a:pt x="47" y="41"/>
                    <a:pt x="47" y="41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7" y="34"/>
                    <a:pt x="47" y="34"/>
                    <a:pt x="47" y="34"/>
                  </a:cubicBezTo>
                  <a:lnTo>
                    <a:pt x="47" y="41"/>
                  </a:lnTo>
                  <a:close/>
                  <a:moveTo>
                    <a:pt x="48" y="48"/>
                  </a:moveTo>
                  <a:cubicBezTo>
                    <a:pt x="48" y="48"/>
                    <a:pt x="48" y="48"/>
                    <a:pt x="48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8" y="41"/>
                    <a:pt x="48" y="41"/>
                    <a:pt x="48" y="41"/>
                  </a:cubicBezTo>
                  <a:lnTo>
                    <a:pt x="48" y="48"/>
                  </a:lnTo>
                  <a:close/>
                  <a:moveTo>
                    <a:pt x="48" y="41"/>
                  </a:moveTo>
                  <a:cubicBezTo>
                    <a:pt x="48" y="41"/>
                    <a:pt x="48" y="41"/>
                    <a:pt x="48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8" y="34"/>
                    <a:pt x="48" y="34"/>
                    <a:pt x="48" y="34"/>
                  </a:cubicBezTo>
                  <a:lnTo>
                    <a:pt x="48" y="41"/>
                  </a:lnTo>
                  <a:close/>
                  <a:moveTo>
                    <a:pt x="49" y="48"/>
                  </a:move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lnTo>
                    <a:pt x="49" y="48"/>
                  </a:lnTo>
                  <a:close/>
                  <a:moveTo>
                    <a:pt x="49" y="41"/>
                  </a:move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lnTo>
                    <a:pt x="49" y="41"/>
                  </a:lnTo>
                  <a:close/>
                  <a:moveTo>
                    <a:pt x="50" y="48"/>
                  </a:moveTo>
                  <a:cubicBezTo>
                    <a:pt x="50" y="48"/>
                    <a:pt x="50" y="48"/>
                    <a:pt x="50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50" y="41"/>
                    <a:pt x="50" y="41"/>
                    <a:pt x="50" y="41"/>
                  </a:cubicBezTo>
                  <a:lnTo>
                    <a:pt x="50" y="48"/>
                  </a:lnTo>
                  <a:close/>
                  <a:moveTo>
                    <a:pt x="50" y="41"/>
                  </a:moveTo>
                  <a:cubicBezTo>
                    <a:pt x="50" y="41"/>
                    <a:pt x="50" y="41"/>
                    <a:pt x="50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50" y="34"/>
                    <a:pt x="50" y="34"/>
                    <a:pt x="50" y="34"/>
                  </a:cubicBezTo>
                  <a:lnTo>
                    <a:pt x="50" y="41"/>
                  </a:lnTo>
                  <a:close/>
                  <a:moveTo>
                    <a:pt x="52" y="48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2" y="41"/>
                    <a:pt x="52" y="41"/>
                    <a:pt x="52" y="41"/>
                  </a:cubicBezTo>
                  <a:lnTo>
                    <a:pt x="52" y="48"/>
                  </a:lnTo>
                  <a:close/>
                  <a:moveTo>
                    <a:pt x="52" y="41"/>
                  </a:move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2" y="34"/>
                    <a:pt x="52" y="34"/>
                    <a:pt x="52" y="34"/>
                  </a:cubicBezTo>
                  <a:lnTo>
                    <a:pt x="52" y="41"/>
                  </a:lnTo>
                  <a:close/>
                  <a:moveTo>
                    <a:pt x="53" y="48"/>
                  </a:moveTo>
                  <a:cubicBezTo>
                    <a:pt x="53" y="48"/>
                    <a:pt x="53" y="48"/>
                    <a:pt x="53" y="48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3" y="41"/>
                    <a:pt x="53" y="41"/>
                    <a:pt x="53" y="41"/>
                  </a:cubicBezTo>
                  <a:lnTo>
                    <a:pt x="53" y="48"/>
                  </a:lnTo>
                  <a:close/>
                  <a:moveTo>
                    <a:pt x="53" y="41"/>
                  </a:moveTo>
                  <a:cubicBezTo>
                    <a:pt x="53" y="41"/>
                    <a:pt x="53" y="41"/>
                    <a:pt x="53" y="41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2" y="34"/>
                    <a:pt x="52" y="34"/>
                    <a:pt x="52" y="34"/>
                  </a:cubicBezTo>
                  <a:cubicBezTo>
                    <a:pt x="53" y="34"/>
                    <a:pt x="53" y="34"/>
                    <a:pt x="53" y="34"/>
                  </a:cubicBezTo>
                  <a:lnTo>
                    <a:pt x="53" y="41"/>
                  </a:lnTo>
                  <a:close/>
                  <a:moveTo>
                    <a:pt x="54" y="48"/>
                  </a:moveTo>
                  <a:cubicBezTo>
                    <a:pt x="54" y="48"/>
                    <a:pt x="54" y="48"/>
                    <a:pt x="54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4" y="41"/>
                    <a:pt x="54" y="41"/>
                    <a:pt x="54" y="41"/>
                  </a:cubicBezTo>
                  <a:lnTo>
                    <a:pt x="54" y="48"/>
                  </a:lnTo>
                  <a:close/>
                  <a:moveTo>
                    <a:pt x="54" y="41"/>
                  </a:moveTo>
                  <a:cubicBezTo>
                    <a:pt x="54" y="41"/>
                    <a:pt x="54" y="41"/>
                    <a:pt x="54" y="41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4" y="33"/>
                    <a:pt x="54" y="33"/>
                    <a:pt x="54" y="33"/>
                  </a:cubicBezTo>
                  <a:lnTo>
                    <a:pt x="54" y="41"/>
                  </a:lnTo>
                  <a:close/>
                  <a:moveTo>
                    <a:pt x="55" y="48"/>
                  </a:moveTo>
                  <a:cubicBezTo>
                    <a:pt x="55" y="48"/>
                    <a:pt x="55" y="48"/>
                    <a:pt x="55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5" y="41"/>
                    <a:pt x="55" y="41"/>
                    <a:pt x="55" y="41"/>
                  </a:cubicBezTo>
                  <a:lnTo>
                    <a:pt x="55" y="48"/>
                  </a:lnTo>
                  <a:close/>
                  <a:moveTo>
                    <a:pt x="55" y="41"/>
                  </a:moveTo>
                  <a:cubicBezTo>
                    <a:pt x="55" y="41"/>
                    <a:pt x="55" y="41"/>
                    <a:pt x="55" y="41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5" y="33"/>
                    <a:pt x="55" y="33"/>
                    <a:pt x="55" y="33"/>
                  </a:cubicBezTo>
                  <a:lnTo>
                    <a:pt x="55" y="41"/>
                  </a:lnTo>
                  <a:close/>
                  <a:moveTo>
                    <a:pt x="57" y="48"/>
                  </a:moveTo>
                  <a:cubicBezTo>
                    <a:pt x="57" y="48"/>
                    <a:pt x="57" y="48"/>
                    <a:pt x="57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7" y="41"/>
                    <a:pt x="57" y="41"/>
                    <a:pt x="57" y="41"/>
                  </a:cubicBezTo>
                  <a:lnTo>
                    <a:pt x="57" y="48"/>
                  </a:lnTo>
                  <a:close/>
                  <a:moveTo>
                    <a:pt x="57" y="41"/>
                  </a:moveTo>
                  <a:cubicBezTo>
                    <a:pt x="57" y="41"/>
                    <a:pt x="57" y="41"/>
                    <a:pt x="57" y="41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57" y="33"/>
                    <a:pt x="57" y="33"/>
                    <a:pt x="57" y="33"/>
                  </a:cubicBezTo>
                  <a:lnTo>
                    <a:pt x="57" y="41"/>
                  </a:lnTo>
                  <a:close/>
                  <a:moveTo>
                    <a:pt x="57" y="48"/>
                  </a:move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lnTo>
                    <a:pt x="57" y="48"/>
                  </a:lnTo>
                  <a:close/>
                  <a:moveTo>
                    <a:pt x="57" y="41"/>
                  </a:move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7" y="33"/>
                    <a:pt x="57" y="33"/>
                    <a:pt x="57" y="33"/>
                  </a:cubicBezTo>
                  <a:lnTo>
                    <a:pt x="57" y="41"/>
                  </a:lnTo>
                  <a:close/>
                  <a:moveTo>
                    <a:pt x="58" y="48"/>
                  </a:moveTo>
                  <a:cubicBezTo>
                    <a:pt x="58" y="48"/>
                    <a:pt x="58" y="48"/>
                    <a:pt x="58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lnTo>
                    <a:pt x="58" y="48"/>
                  </a:lnTo>
                  <a:close/>
                  <a:moveTo>
                    <a:pt x="58" y="41"/>
                  </a:move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lnTo>
                    <a:pt x="58" y="41"/>
                  </a:lnTo>
                  <a:close/>
                  <a:moveTo>
                    <a:pt x="59" y="48"/>
                  </a:moveTo>
                  <a:cubicBezTo>
                    <a:pt x="59" y="48"/>
                    <a:pt x="59" y="48"/>
                    <a:pt x="59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lnTo>
                    <a:pt x="59" y="48"/>
                  </a:lnTo>
                  <a:close/>
                  <a:moveTo>
                    <a:pt x="59" y="41"/>
                  </a:move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lnTo>
                    <a:pt x="59" y="41"/>
                  </a:lnTo>
                  <a:close/>
                  <a:moveTo>
                    <a:pt x="61" y="48"/>
                  </a:moveTo>
                  <a:cubicBezTo>
                    <a:pt x="61" y="48"/>
                    <a:pt x="61" y="48"/>
                    <a:pt x="61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1" y="41"/>
                    <a:pt x="61" y="41"/>
                    <a:pt x="61" y="41"/>
                  </a:cubicBezTo>
                  <a:lnTo>
                    <a:pt x="61" y="48"/>
                  </a:lnTo>
                  <a:close/>
                  <a:moveTo>
                    <a:pt x="61" y="41"/>
                  </a:moveTo>
                  <a:cubicBezTo>
                    <a:pt x="61" y="41"/>
                    <a:pt x="61" y="41"/>
                    <a:pt x="61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1" y="33"/>
                    <a:pt x="61" y="33"/>
                    <a:pt x="61" y="33"/>
                  </a:cubicBezTo>
                  <a:lnTo>
                    <a:pt x="61" y="41"/>
                  </a:lnTo>
                  <a:close/>
                  <a:moveTo>
                    <a:pt x="64" y="48"/>
                  </a:moveTo>
                  <a:cubicBezTo>
                    <a:pt x="64" y="48"/>
                    <a:pt x="64" y="48"/>
                    <a:pt x="64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4" y="41"/>
                    <a:pt x="64" y="41"/>
                    <a:pt x="64" y="41"/>
                  </a:cubicBezTo>
                  <a:lnTo>
                    <a:pt x="64" y="48"/>
                  </a:lnTo>
                  <a:close/>
                  <a:moveTo>
                    <a:pt x="64" y="41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4" y="33"/>
                    <a:pt x="64" y="33"/>
                    <a:pt x="64" y="33"/>
                  </a:cubicBezTo>
                  <a:lnTo>
                    <a:pt x="64" y="41"/>
                  </a:lnTo>
                  <a:close/>
                  <a:moveTo>
                    <a:pt x="66" y="48"/>
                  </a:moveTo>
                  <a:cubicBezTo>
                    <a:pt x="66" y="48"/>
                    <a:pt x="66" y="48"/>
                    <a:pt x="66" y="48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6" y="41"/>
                    <a:pt x="66" y="41"/>
                    <a:pt x="66" y="41"/>
                  </a:cubicBezTo>
                  <a:lnTo>
                    <a:pt x="66" y="48"/>
                  </a:lnTo>
                  <a:close/>
                  <a:moveTo>
                    <a:pt x="66" y="41"/>
                  </a:moveTo>
                  <a:cubicBezTo>
                    <a:pt x="66" y="41"/>
                    <a:pt x="66" y="41"/>
                    <a:pt x="6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6" y="33"/>
                    <a:pt x="66" y="33"/>
                    <a:pt x="66" y="33"/>
                  </a:cubicBezTo>
                  <a:lnTo>
                    <a:pt x="66" y="41"/>
                  </a:lnTo>
                  <a:close/>
                  <a:moveTo>
                    <a:pt x="68" y="48"/>
                  </a:moveTo>
                  <a:cubicBezTo>
                    <a:pt x="68" y="48"/>
                    <a:pt x="68" y="48"/>
                    <a:pt x="68" y="48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8" y="41"/>
                    <a:pt x="68" y="41"/>
                    <a:pt x="68" y="41"/>
                  </a:cubicBezTo>
                  <a:lnTo>
                    <a:pt x="68" y="48"/>
                  </a:lnTo>
                  <a:close/>
                  <a:moveTo>
                    <a:pt x="68" y="41"/>
                  </a:moveTo>
                  <a:cubicBezTo>
                    <a:pt x="68" y="41"/>
                    <a:pt x="68" y="41"/>
                    <a:pt x="68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8" y="33"/>
                    <a:pt x="68" y="33"/>
                    <a:pt x="68" y="33"/>
                  </a:cubicBezTo>
                  <a:lnTo>
                    <a:pt x="68" y="41"/>
                  </a:lnTo>
                  <a:close/>
                  <a:moveTo>
                    <a:pt x="71" y="48"/>
                  </a:moveTo>
                  <a:cubicBezTo>
                    <a:pt x="71" y="48"/>
                    <a:pt x="71" y="48"/>
                    <a:pt x="71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71" y="41"/>
                    <a:pt x="71" y="41"/>
                    <a:pt x="71" y="41"/>
                  </a:cubicBezTo>
                  <a:lnTo>
                    <a:pt x="71" y="48"/>
                  </a:lnTo>
                  <a:close/>
                  <a:moveTo>
                    <a:pt x="71" y="41"/>
                  </a:moveTo>
                  <a:cubicBezTo>
                    <a:pt x="71" y="41"/>
                    <a:pt x="71" y="41"/>
                    <a:pt x="71" y="41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71" y="33"/>
                    <a:pt x="71" y="33"/>
                    <a:pt x="71" y="33"/>
                  </a:cubicBezTo>
                  <a:lnTo>
                    <a:pt x="71" y="41"/>
                  </a:lnTo>
                  <a:close/>
                  <a:moveTo>
                    <a:pt x="73" y="48"/>
                  </a:moveTo>
                  <a:cubicBezTo>
                    <a:pt x="73" y="48"/>
                    <a:pt x="73" y="48"/>
                    <a:pt x="73" y="48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3" y="41"/>
                    <a:pt x="73" y="41"/>
                    <a:pt x="73" y="41"/>
                  </a:cubicBezTo>
                  <a:lnTo>
                    <a:pt x="73" y="48"/>
                  </a:lnTo>
                  <a:close/>
                  <a:moveTo>
                    <a:pt x="73" y="41"/>
                  </a:moveTo>
                  <a:cubicBezTo>
                    <a:pt x="73" y="41"/>
                    <a:pt x="73" y="41"/>
                    <a:pt x="73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3" y="33"/>
                    <a:pt x="73" y="33"/>
                    <a:pt x="73" y="33"/>
                  </a:cubicBezTo>
                  <a:lnTo>
                    <a:pt x="73" y="41"/>
                  </a:lnTo>
                  <a:close/>
                  <a:moveTo>
                    <a:pt x="75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5" y="41"/>
                    <a:pt x="75" y="41"/>
                    <a:pt x="75" y="41"/>
                  </a:cubicBezTo>
                  <a:lnTo>
                    <a:pt x="75" y="48"/>
                  </a:lnTo>
                  <a:close/>
                  <a:moveTo>
                    <a:pt x="75" y="41"/>
                  </a:moveTo>
                  <a:cubicBezTo>
                    <a:pt x="75" y="41"/>
                    <a:pt x="75" y="41"/>
                    <a:pt x="75" y="41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5" y="33"/>
                    <a:pt x="75" y="33"/>
                    <a:pt x="75" y="33"/>
                  </a:cubicBezTo>
                  <a:lnTo>
                    <a:pt x="75" y="41"/>
                  </a:lnTo>
                  <a:close/>
                  <a:moveTo>
                    <a:pt x="77" y="48"/>
                  </a:moveTo>
                  <a:cubicBezTo>
                    <a:pt x="77" y="48"/>
                    <a:pt x="77" y="48"/>
                    <a:pt x="77" y="48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7" y="41"/>
                    <a:pt x="77" y="41"/>
                    <a:pt x="77" y="41"/>
                  </a:cubicBezTo>
                  <a:lnTo>
                    <a:pt x="77" y="48"/>
                  </a:lnTo>
                  <a:close/>
                  <a:moveTo>
                    <a:pt x="77" y="41"/>
                  </a:moveTo>
                  <a:cubicBezTo>
                    <a:pt x="77" y="41"/>
                    <a:pt x="77" y="41"/>
                    <a:pt x="77" y="41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7" y="33"/>
                    <a:pt x="77" y="33"/>
                    <a:pt x="77" y="33"/>
                  </a:cubicBezTo>
                  <a:lnTo>
                    <a:pt x="77" y="41"/>
                  </a:lnTo>
                  <a:close/>
                  <a:moveTo>
                    <a:pt x="80" y="48"/>
                  </a:moveTo>
                  <a:cubicBezTo>
                    <a:pt x="80" y="48"/>
                    <a:pt x="80" y="48"/>
                    <a:pt x="80" y="48"/>
                  </a:cubicBezTo>
                  <a:cubicBezTo>
                    <a:pt x="78" y="48"/>
                    <a:pt x="78" y="48"/>
                    <a:pt x="78" y="48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80" y="41"/>
                    <a:pt x="80" y="41"/>
                    <a:pt x="80" y="41"/>
                  </a:cubicBezTo>
                  <a:lnTo>
                    <a:pt x="80" y="48"/>
                  </a:lnTo>
                  <a:close/>
                  <a:moveTo>
                    <a:pt x="80" y="41"/>
                  </a:moveTo>
                  <a:cubicBezTo>
                    <a:pt x="80" y="41"/>
                    <a:pt x="80" y="41"/>
                    <a:pt x="80" y="41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80" y="33"/>
                    <a:pt x="80" y="33"/>
                    <a:pt x="80" y="33"/>
                  </a:cubicBezTo>
                  <a:lnTo>
                    <a:pt x="80" y="41"/>
                  </a:lnTo>
                  <a:close/>
                  <a:moveTo>
                    <a:pt x="82" y="48"/>
                  </a:moveTo>
                  <a:cubicBezTo>
                    <a:pt x="82" y="48"/>
                    <a:pt x="82" y="48"/>
                    <a:pt x="82" y="48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2" y="41"/>
                    <a:pt x="82" y="41"/>
                    <a:pt x="82" y="41"/>
                  </a:cubicBezTo>
                  <a:lnTo>
                    <a:pt x="82" y="48"/>
                  </a:lnTo>
                  <a:close/>
                  <a:moveTo>
                    <a:pt x="82" y="41"/>
                  </a:moveTo>
                  <a:cubicBezTo>
                    <a:pt x="82" y="41"/>
                    <a:pt x="82" y="41"/>
                    <a:pt x="82" y="41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2" y="33"/>
                    <a:pt x="82" y="33"/>
                    <a:pt x="82" y="33"/>
                  </a:cubicBezTo>
                  <a:lnTo>
                    <a:pt x="82" y="41"/>
                  </a:lnTo>
                  <a:close/>
                  <a:moveTo>
                    <a:pt x="84" y="48"/>
                  </a:moveTo>
                  <a:cubicBezTo>
                    <a:pt x="84" y="48"/>
                    <a:pt x="84" y="48"/>
                    <a:pt x="84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4" y="41"/>
                    <a:pt x="84" y="41"/>
                    <a:pt x="84" y="41"/>
                  </a:cubicBezTo>
                  <a:lnTo>
                    <a:pt x="84" y="48"/>
                  </a:lnTo>
                  <a:close/>
                  <a:moveTo>
                    <a:pt x="84" y="41"/>
                  </a:moveTo>
                  <a:cubicBezTo>
                    <a:pt x="84" y="41"/>
                    <a:pt x="84" y="41"/>
                    <a:pt x="84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4" y="33"/>
                    <a:pt x="84" y="33"/>
                    <a:pt x="84" y="33"/>
                  </a:cubicBezTo>
                  <a:lnTo>
                    <a:pt x="84" y="41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85" y="48"/>
                    <a:pt x="85" y="48"/>
                    <a:pt x="85" y="48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4" y="41"/>
                    <a:pt x="94" y="41"/>
                    <a:pt x="94" y="41"/>
                  </a:cubicBezTo>
                  <a:lnTo>
                    <a:pt x="94" y="48"/>
                  </a:lnTo>
                  <a:close/>
                  <a:moveTo>
                    <a:pt x="90" y="48"/>
                  </a:moveTo>
                  <a:cubicBezTo>
                    <a:pt x="90" y="48"/>
                    <a:pt x="90" y="48"/>
                    <a:pt x="90" y="48"/>
                  </a:cubicBezTo>
                  <a:cubicBezTo>
                    <a:pt x="90" y="45"/>
                    <a:pt x="90" y="45"/>
                    <a:pt x="90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8"/>
                    <a:pt x="91" y="48"/>
                    <a:pt x="91" y="48"/>
                  </a:cubicBezTo>
                  <a:lnTo>
                    <a:pt x="90" y="48"/>
                  </a:lnTo>
                  <a:close/>
                  <a:moveTo>
                    <a:pt x="94" y="41"/>
                  </a:moveTo>
                  <a:cubicBezTo>
                    <a:pt x="94" y="41"/>
                    <a:pt x="94" y="41"/>
                    <a:pt x="94" y="41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89" y="33"/>
                    <a:pt x="89" y="33"/>
                    <a:pt x="89" y="33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94" y="33"/>
                    <a:pt x="94" y="33"/>
                    <a:pt x="94" y="33"/>
                  </a:cubicBezTo>
                  <a:lnTo>
                    <a:pt x="94" y="41"/>
                  </a:lnTo>
                  <a:close/>
                  <a:moveTo>
                    <a:pt x="96" y="48"/>
                  </a:moveTo>
                  <a:cubicBezTo>
                    <a:pt x="96" y="48"/>
                    <a:pt x="96" y="48"/>
                    <a:pt x="96" y="48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6" y="41"/>
                    <a:pt x="96" y="41"/>
                    <a:pt x="96" y="41"/>
                  </a:cubicBezTo>
                  <a:lnTo>
                    <a:pt x="96" y="48"/>
                  </a:lnTo>
                  <a:close/>
                  <a:moveTo>
                    <a:pt x="96" y="41"/>
                  </a:moveTo>
                  <a:cubicBezTo>
                    <a:pt x="96" y="41"/>
                    <a:pt x="96" y="41"/>
                    <a:pt x="96" y="41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4" y="33"/>
                    <a:pt x="94" y="33"/>
                    <a:pt x="94" y="33"/>
                  </a:cubicBezTo>
                  <a:cubicBezTo>
                    <a:pt x="96" y="33"/>
                    <a:pt x="96" y="33"/>
                    <a:pt x="96" y="33"/>
                  </a:cubicBezTo>
                  <a:lnTo>
                    <a:pt x="96" y="41"/>
                  </a:lnTo>
                  <a:close/>
                  <a:moveTo>
                    <a:pt x="96" y="33"/>
                  </a:moveTo>
                  <a:cubicBezTo>
                    <a:pt x="96" y="33"/>
                    <a:pt x="96" y="33"/>
                    <a:pt x="96" y="33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6" y="41"/>
                    <a:pt x="96" y="41"/>
                    <a:pt x="96" y="41"/>
                  </a:cubicBezTo>
                  <a:lnTo>
                    <a:pt x="96" y="33"/>
                  </a:lnTo>
                  <a:close/>
                  <a:moveTo>
                    <a:pt x="101" y="48"/>
                  </a:moveTo>
                  <a:cubicBezTo>
                    <a:pt x="101" y="48"/>
                    <a:pt x="101" y="48"/>
                    <a:pt x="101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9" y="48"/>
                    <a:pt x="99" y="48"/>
                    <a:pt x="99" y="48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101" y="41"/>
                    <a:pt x="101" y="41"/>
                    <a:pt x="101" y="41"/>
                  </a:cubicBezTo>
                  <a:lnTo>
                    <a:pt x="101" y="48"/>
                  </a:lnTo>
                  <a:close/>
                  <a:moveTo>
                    <a:pt x="101" y="41"/>
                  </a:moveTo>
                  <a:cubicBezTo>
                    <a:pt x="101" y="41"/>
                    <a:pt x="101" y="41"/>
                    <a:pt x="101" y="41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101" y="34"/>
                    <a:pt x="101" y="34"/>
                    <a:pt x="101" y="34"/>
                  </a:cubicBezTo>
                  <a:lnTo>
                    <a:pt x="101" y="41"/>
                  </a:lnTo>
                  <a:close/>
                  <a:moveTo>
                    <a:pt x="103" y="48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3" y="41"/>
                    <a:pt x="103" y="41"/>
                    <a:pt x="103" y="41"/>
                  </a:cubicBezTo>
                  <a:lnTo>
                    <a:pt x="103" y="48"/>
                  </a:lnTo>
                  <a:close/>
                  <a:moveTo>
                    <a:pt x="103" y="41"/>
                  </a:moveTo>
                  <a:cubicBezTo>
                    <a:pt x="103" y="41"/>
                    <a:pt x="103" y="41"/>
                    <a:pt x="103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3" y="34"/>
                    <a:pt x="103" y="34"/>
                    <a:pt x="103" y="34"/>
                  </a:cubicBezTo>
                  <a:lnTo>
                    <a:pt x="103" y="41"/>
                  </a:lnTo>
                  <a:close/>
                  <a:moveTo>
                    <a:pt x="105" y="48"/>
                  </a:moveTo>
                  <a:cubicBezTo>
                    <a:pt x="105" y="48"/>
                    <a:pt x="105" y="48"/>
                    <a:pt x="105" y="48"/>
                  </a:cubicBezTo>
                  <a:cubicBezTo>
                    <a:pt x="103" y="48"/>
                    <a:pt x="103" y="48"/>
                    <a:pt x="103" y="48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5" y="41"/>
                    <a:pt x="105" y="41"/>
                    <a:pt x="105" y="41"/>
                  </a:cubicBezTo>
                  <a:lnTo>
                    <a:pt x="105" y="48"/>
                  </a:lnTo>
                  <a:close/>
                  <a:moveTo>
                    <a:pt x="105" y="41"/>
                  </a:moveTo>
                  <a:cubicBezTo>
                    <a:pt x="105" y="41"/>
                    <a:pt x="105" y="41"/>
                    <a:pt x="105" y="41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5" y="34"/>
                    <a:pt x="105" y="34"/>
                    <a:pt x="105" y="34"/>
                  </a:cubicBezTo>
                  <a:lnTo>
                    <a:pt x="105" y="41"/>
                  </a:lnTo>
                  <a:close/>
                  <a:moveTo>
                    <a:pt x="107" y="48"/>
                  </a:moveTo>
                  <a:cubicBezTo>
                    <a:pt x="107" y="48"/>
                    <a:pt x="107" y="48"/>
                    <a:pt x="107" y="48"/>
                  </a:cubicBezTo>
                  <a:cubicBezTo>
                    <a:pt x="105" y="48"/>
                    <a:pt x="105" y="48"/>
                    <a:pt x="105" y="48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7" y="41"/>
                    <a:pt x="107" y="41"/>
                    <a:pt x="107" y="41"/>
                  </a:cubicBezTo>
                  <a:lnTo>
                    <a:pt x="107" y="48"/>
                  </a:lnTo>
                  <a:close/>
                  <a:moveTo>
                    <a:pt x="107" y="41"/>
                  </a:moveTo>
                  <a:cubicBezTo>
                    <a:pt x="107" y="41"/>
                    <a:pt x="107" y="41"/>
                    <a:pt x="107" y="41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7" y="34"/>
                    <a:pt x="107" y="34"/>
                    <a:pt x="107" y="34"/>
                  </a:cubicBezTo>
                  <a:lnTo>
                    <a:pt x="107" y="41"/>
                  </a:lnTo>
                  <a:close/>
                  <a:moveTo>
                    <a:pt x="109" y="48"/>
                  </a:moveTo>
                  <a:cubicBezTo>
                    <a:pt x="109" y="48"/>
                    <a:pt x="109" y="48"/>
                    <a:pt x="109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9" y="41"/>
                    <a:pt x="109" y="41"/>
                    <a:pt x="109" y="41"/>
                  </a:cubicBezTo>
                  <a:lnTo>
                    <a:pt x="109" y="48"/>
                  </a:lnTo>
                  <a:close/>
                  <a:moveTo>
                    <a:pt x="109" y="41"/>
                  </a:moveTo>
                  <a:cubicBezTo>
                    <a:pt x="109" y="41"/>
                    <a:pt x="109" y="41"/>
                    <a:pt x="109" y="41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9" y="34"/>
                    <a:pt x="109" y="34"/>
                    <a:pt x="109" y="34"/>
                  </a:cubicBezTo>
                  <a:lnTo>
                    <a:pt x="109" y="41"/>
                  </a:lnTo>
                  <a:close/>
                  <a:moveTo>
                    <a:pt x="112" y="48"/>
                  </a:moveTo>
                  <a:cubicBezTo>
                    <a:pt x="112" y="48"/>
                    <a:pt x="112" y="48"/>
                    <a:pt x="112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2" y="48"/>
                    <a:pt x="112" y="48"/>
                    <a:pt x="112" y="48"/>
                  </a:cubicBezTo>
                  <a:close/>
                  <a:moveTo>
                    <a:pt x="112" y="48"/>
                  </a:moveTo>
                  <a:cubicBezTo>
                    <a:pt x="112" y="48"/>
                    <a:pt x="112" y="48"/>
                    <a:pt x="112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12" y="41"/>
                    <a:pt x="112" y="41"/>
                    <a:pt x="112" y="41"/>
                  </a:cubicBezTo>
                  <a:lnTo>
                    <a:pt x="112" y="48"/>
                  </a:lnTo>
                  <a:close/>
                  <a:moveTo>
                    <a:pt x="112" y="41"/>
                  </a:moveTo>
                  <a:cubicBezTo>
                    <a:pt x="112" y="41"/>
                    <a:pt x="112" y="41"/>
                    <a:pt x="112" y="41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12" y="34"/>
                    <a:pt x="112" y="34"/>
                    <a:pt x="112" y="34"/>
                  </a:cubicBezTo>
                  <a:lnTo>
                    <a:pt x="112" y="41"/>
                  </a:lnTo>
                  <a:close/>
                  <a:moveTo>
                    <a:pt x="114" y="48"/>
                  </a:moveTo>
                  <a:cubicBezTo>
                    <a:pt x="114" y="48"/>
                    <a:pt x="114" y="48"/>
                    <a:pt x="114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4" y="48"/>
                    <a:pt x="114" y="48"/>
                    <a:pt x="114" y="48"/>
                  </a:cubicBezTo>
                  <a:close/>
                  <a:moveTo>
                    <a:pt x="114" y="48"/>
                  </a:moveTo>
                  <a:cubicBezTo>
                    <a:pt x="114" y="48"/>
                    <a:pt x="114" y="48"/>
                    <a:pt x="114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4" y="41"/>
                    <a:pt x="114" y="41"/>
                    <a:pt x="114" y="41"/>
                  </a:cubicBezTo>
                  <a:lnTo>
                    <a:pt x="114" y="48"/>
                  </a:lnTo>
                  <a:close/>
                  <a:moveTo>
                    <a:pt x="114" y="41"/>
                  </a:moveTo>
                  <a:cubicBezTo>
                    <a:pt x="114" y="41"/>
                    <a:pt x="114" y="41"/>
                    <a:pt x="114" y="41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4" y="34"/>
                    <a:pt x="114" y="34"/>
                    <a:pt x="114" y="34"/>
                  </a:cubicBezTo>
                  <a:lnTo>
                    <a:pt x="114" y="41"/>
                  </a:lnTo>
                  <a:close/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6" y="48"/>
                    <a:pt x="116" y="48"/>
                    <a:pt x="116" y="48"/>
                  </a:cubicBezTo>
                  <a:close/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6" y="41"/>
                    <a:pt x="116" y="41"/>
                    <a:pt x="116" y="41"/>
                  </a:cubicBezTo>
                  <a:lnTo>
                    <a:pt x="116" y="48"/>
                  </a:lnTo>
                  <a:close/>
                  <a:moveTo>
                    <a:pt x="116" y="41"/>
                  </a:moveTo>
                  <a:cubicBezTo>
                    <a:pt x="116" y="41"/>
                    <a:pt x="116" y="41"/>
                    <a:pt x="116" y="41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16" y="34"/>
                    <a:pt x="116" y="34"/>
                    <a:pt x="116" y="34"/>
                  </a:cubicBezTo>
                  <a:lnTo>
                    <a:pt x="116" y="41"/>
                  </a:lnTo>
                  <a:close/>
                  <a:moveTo>
                    <a:pt x="117" y="48"/>
                  </a:moveTo>
                  <a:cubicBezTo>
                    <a:pt x="117" y="48"/>
                    <a:pt x="117" y="48"/>
                    <a:pt x="117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7" y="48"/>
                    <a:pt x="117" y="48"/>
                    <a:pt x="117" y="48"/>
                  </a:cubicBezTo>
                  <a:close/>
                  <a:moveTo>
                    <a:pt x="117" y="48"/>
                  </a:moveTo>
                  <a:cubicBezTo>
                    <a:pt x="117" y="48"/>
                    <a:pt x="117" y="48"/>
                    <a:pt x="117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17" y="41"/>
                    <a:pt x="117" y="41"/>
                    <a:pt x="117" y="41"/>
                  </a:cubicBezTo>
                  <a:lnTo>
                    <a:pt x="117" y="48"/>
                  </a:lnTo>
                  <a:close/>
                  <a:moveTo>
                    <a:pt x="117" y="34"/>
                  </a:moveTo>
                  <a:cubicBezTo>
                    <a:pt x="117" y="34"/>
                    <a:pt x="117" y="34"/>
                    <a:pt x="117" y="34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16" y="34"/>
                    <a:pt x="116" y="34"/>
                    <a:pt x="116" y="34"/>
                  </a:cubicBezTo>
                  <a:cubicBezTo>
                    <a:pt x="117" y="34"/>
                    <a:pt x="117" y="34"/>
                    <a:pt x="117" y="34"/>
                  </a:cubicBezTo>
                  <a:close/>
                  <a:moveTo>
                    <a:pt x="119" y="48"/>
                  </a:moveTo>
                  <a:cubicBezTo>
                    <a:pt x="119" y="48"/>
                    <a:pt x="119" y="48"/>
                    <a:pt x="119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9" y="48"/>
                    <a:pt x="119" y="48"/>
                    <a:pt x="119" y="48"/>
                  </a:cubicBezTo>
                  <a:close/>
                  <a:moveTo>
                    <a:pt x="119" y="48"/>
                  </a:moveTo>
                  <a:cubicBezTo>
                    <a:pt x="119" y="48"/>
                    <a:pt x="119" y="48"/>
                    <a:pt x="119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9" y="41"/>
                    <a:pt x="119" y="41"/>
                    <a:pt x="119" y="41"/>
                  </a:cubicBezTo>
                  <a:lnTo>
                    <a:pt x="119" y="48"/>
                  </a:lnTo>
                  <a:close/>
                  <a:moveTo>
                    <a:pt x="119" y="41"/>
                  </a:moveTo>
                  <a:cubicBezTo>
                    <a:pt x="119" y="41"/>
                    <a:pt x="119" y="41"/>
                    <a:pt x="119" y="41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9" y="34"/>
                    <a:pt x="119" y="34"/>
                    <a:pt x="119" y="34"/>
                  </a:cubicBezTo>
                  <a:cubicBezTo>
                    <a:pt x="119" y="34"/>
                    <a:pt x="119" y="34"/>
                    <a:pt x="119" y="34"/>
                  </a:cubicBezTo>
                  <a:lnTo>
                    <a:pt x="119" y="41"/>
                  </a:ln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20" y="48"/>
                    <a:pt x="120" y="48"/>
                    <a:pt x="120" y="48"/>
                  </a:cubicBez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20" y="41"/>
                    <a:pt x="120" y="41"/>
                    <a:pt x="120" y="41"/>
                  </a:cubicBezTo>
                  <a:lnTo>
                    <a:pt x="120" y="48"/>
                  </a:lnTo>
                  <a:close/>
                  <a:moveTo>
                    <a:pt x="143" y="18"/>
                  </a:moveTo>
                  <a:cubicBezTo>
                    <a:pt x="143" y="18"/>
                    <a:pt x="143" y="18"/>
                    <a:pt x="143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9"/>
                    <a:pt x="145" y="19"/>
                    <a:pt x="145" y="19"/>
                  </a:cubicBezTo>
                  <a:cubicBezTo>
                    <a:pt x="145" y="19"/>
                    <a:pt x="146" y="19"/>
                    <a:pt x="146" y="19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47" y="19"/>
                    <a:pt x="147" y="19"/>
                    <a:pt x="147" y="19"/>
                  </a:cubicBezTo>
                  <a:cubicBezTo>
                    <a:pt x="147" y="19"/>
                    <a:pt x="147" y="19"/>
                    <a:pt x="147" y="19"/>
                  </a:cubicBezTo>
                  <a:cubicBezTo>
                    <a:pt x="152" y="20"/>
                    <a:pt x="153" y="21"/>
                    <a:pt x="153" y="21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3" y="21"/>
                    <a:pt x="153" y="21"/>
                    <a:pt x="153" y="21"/>
                  </a:cubicBezTo>
                  <a:cubicBezTo>
                    <a:pt x="153" y="21"/>
                    <a:pt x="150" y="20"/>
                    <a:pt x="146" y="20"/>
                  </a:cubicBezTo>
                  <a:cubicBezTo>
                    <a:pt x="143" y="20"/>
                    <a:pt x="140" y="21"/>
                    <a:pt x="140" y="21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1"/>
                    <a:pt x="140" y="21"/>
                    <a:pt x="140" y="21"/>
                  </a:cubicBezTo>
                  <a:cubicBezTo>
                    <a:pt x="140" y="21"/>
                    <a:pt x="141" y="20"/>
                    <a:pt x="143" y="20"/>
                  </a:cubicBezTo>
                  <a:lnTo>
                    <a:pt x="143" y="18"/>
                  </a:lnTo>
                  <a:close/>
                  <a:moveTo>
                    <a:pt x="142" y="31"/>
                  </a:moveTo>
                  <a:cubicBezTo>
                    <a:pt x="142" y="31"/>
                    <a:pt x="142" y="31"/>
                    <a:pt x="142" y="31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40" y="31"/>
                    <a:pt x="140" y="31"/>
                    <a:pt x="140" y="31"/>
                  </a:cubicBezTo>
                  <a:lnTo>
                    <a:pt x="142" y="31"/>
                  </a:lnTo>
                  <a:close/>
                  <a:moveTo>
                    <a:pt x="141" y="20"/>
                  </a:moveTo>
                  <a:cubicBezTo>
                    <a:pt x="141" y="20"/>
                    <a:pt x="141" y="20"/>
                    <a:pt x="141" y="20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20"/>
                    <a:pt x="141" y="20"/>
                    <a:pt x="141" y="20"/>
                  </a:cubicBezTo>
                  <a:close/>
                  <a:moveTo>
                    <a:pt x="140" y="15"/>
                  </a:moveTo>
                  <a:cubicBezTo>
                    <a:pt x="140" y="15"/>
                    <a:pt x="140" y="15"/>
                    <a:pt x="140" y="15"/>
                  </a:cubicBezTo>
                  <a:cubicBezTo>
                    <a:pt x="141" y="15"/>
                    <a:pt x="141" y="15"/>
                    <a:pt x="141" y="15"/>
                  </a:cubicBezTo>
                  <a:cubicBezTo>
                    <a:pt x="141" y="17"/>
                    <a:pt x="141" y="17"/>
                    <a:pt x="141" y="17"/>
                  </a:cubicBezTo>
                  <a:cubicBezTo>
                    <a:pt x="140" y="17"/>
                    <a:pt x="140" y="17"/>
                    <a:pt x="140" y="17"/>
                  </a:cubicBezTo>
                  <a:lnTo>
                    <a:pt x="140" y="15"/>
                  </a:lnTo>
                  <a:close/>
                  <a:moveTo>
                    <a:pt x="129" y="21"/>
                  </a:moveTo>
                  <a:cubicBezTo>
                    <a:pt x="129" y="21"/>
                    <a:pt x="129" y="21"/>
                    <a:pt x="129" y="21"/>
                  </a:cubicBezTo>
                  <a:cubicBezTo>
                    <a:pt x="129" y="19"/>
                    <a:pt x="129" y="19"/>
                    <a:pt x="129" y="19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31" y="20"/>
                    <a:pt x="131" y="20"/>
                    <a:pt x="131" y="20"/>
                  </a:cubicBezTo>
                  <a:cubicBezTo>
                    <a:pt x="132" y="19"/>
                    <a:pt x="133" y="19"/>
                    <a:pt x="134" y="19"/>
                  </a:cubicBezTo>
                  <a:cubicBezTo>
                    <a:pt x="134" y="17"/>
                    <a:pt x="134" y="17"/>
                    <a:pt x="134" y="17"/>
                  </a:cubicBezTo>
                  <a:cubicBezTo>
                    <a:pt x="135" y="17"/>
                    <a:pt x="135" y="17"/>
                    <a:pt x="135" y="17"/>
                  </a:cubicBezTo>
                  <a:cubicBezTo>
                    <a:pt x="135" y="18"/>
                    <a:pt x="135" y="18"/>
                    <a:pt x="135" y="18"/>
                  </a:cubicBezTo>
                  <a:cubicBezTo>
                    <a:pt x="139" y="18"/>
                    <a:pt x="141" y="18"/>
                    <a:pt x="141" y="18"/>
                  </a:cubicBezTo>
                  <a:cubicBezTo>
                    <a:pt x="141" y="18"/>
                    <a:pt x="137" y="18"/>
                    <a:pt x="133" y="19"/>
                  </a:cubicBezTo>
                  <a:cubicBezTo>
                    <a:pt x="129" y="21"/>
                    <a:pt x="129" y="22"/>
                    <a:pt x="129" y="22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7" y="22"/>
                    <a:pt x="127" y="22"/>
                    <a:pt x="127" y="22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8" y="20"/>
                    <a:pt x="128" y="20"/>
                    <a:pt x="128" y="20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8" y="21"/>
                    <a:pt x="129" y="21"/>
                    <a:pt x="129" y="21"/>
                  </a:cubicBezTo>
                  <a:close/>
                  <a:moveTo>
                    <a:pt x="137" y="31"/>
                  </a:moveTo>
                  <a:cubicBezTo>
                    <a:pt x="137" y="31"/>
                    <a:pt x="137" y="31"/>
                    <a:pt x="137" y="31"/>
                  </a:cubicBezTo>
                  <a:cubicBezTo>
                    <a:pt x="137" y="32"/>
                    <a:pt x="137" y="32"/>
                    <a:pt x="137" y="32"/>
                  </a:cubicBezTo>
                  <a:cubicBezTo>
                    <a:pt x="136" y="32"/>
                    <a:pt x="136" y="32"/>
                    <a:pt x="135" y="32"/>
                  </a:cubicBezTo>
                  <a:cubicBezTo>
                    <a:pt x="135" y="32"/>
                    <a:pt x="135" y="32"/>
                    <a:pt x="135" y="32"/>
                  </a:cubicBezTo>
                  <a:lnTo>
                    <a:pt x="137" y="31"/>
                  </a:lnTo>
                  <a:close/>
                  <a:moveTo>
                    <a:pt x="135" y="32"/>
                  </a:moveTo>
                  <a:cubicBezTo>
                    <a:pt x="135" y="32"/>
                    <a:pt x="135" y="32"/>
                    <a:pt x="135" y="32"/>
                  </a:cubicBezTo>
                  <a:cubicBezTo>
                    <a:pt x="135" y="32"/>
                    <a:pt x="135" y="32"/>
                    <a:pt x="135" y="32"/>
                  </a:cubicBezTo>
                  <a:cubicBezTo>
                    <a:pt x="135" y="33"/>
                    <a:pt x="134" y="33"/>
                    <a:pt x="134" y="33"/>
                  </a:cubicBezTo>
                  <a:cubicBezTo>
                    <a:pt x="134" y="32"/>
                    <a:pt x="134" y="32"/>
                    <a:pt x="134" y="32"/>
                  </a:cubicBezTo>
                  <a:lnTo>
                    <a:pt x="135" y="32"/>
                  </a:lnTo>
                  <a:close/>
                  <a:moveTo>
                    <a:pt x="134" y="32"/>
                  </a:moveTo>
                  <a:cubicBezTo>
                    <a:pt x="134" y="32"/>
                    <a:pt x="134" y="32"/>
                    <a:pt x="134" y="32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3" y="33"/>
                    <a:pt x="133" y="33"/>
                    <a:pt x="132" y="33"/>
                  </a:cubicBezTo>
                  <a:cubicBezTo>
                    <a:pt x="132" y="32"/>
                    <a:pt x="132" y="32"/>
                    <a:pt x="132" y="32"/>
                  </a:cubicBezTo>
                  <a:lnTo>
                    <a:pt x="134" y="32"/>
                  </a:lnTo>
                  <a:close/>
                  <a:moveTo>
                    <a:pt x="131" y="32"/>
                  </a:moveTo>
                  <a:cubicBezTo>
                    <a:pt x="131" y="32"/>
                    <a:pt x="131" y="32"/>
                    <a:pt x="131" y="32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30" y="33"/>
                    <a:pt x="130" y="33"/>
                    <a:pt x="129" y="33"/>
                  </a:cubicBezTo>
                  <a:cubicBezTo>
                    <a:pt x="129" y="32"/>
                    <a:pt x="129" y="32"/>
                    <a:pt x="129" y="32"/>
                  </a:cubicBezTo>
                  <a:cubicBezTo>
                    <a:pt x="132" y="32"/>
                    <a:pt x="132" y="32"/>
                    <a:pt x="132" y="32"/>
                  </a:cubicBezTo>
                  <a:cubicBezTo>
                    <a:pt x="132" y="33"/>
                    <a:pt x="132" y="33"/>
                    <a:pt x="132" y="33"/>
                  </a:cubicBezTo>
                  <a:cubicBezTo>
                    <a:pt x="132" y="33"/>
                    <a:pt x="131" y="33"/>
                    <a:pt x="131" y="33"/>
                  </a:cubicBezTo>
                  <a:cubicBezTo>
                    <a:pt x="131" y="32"/>
                    <a:pt x="131" y="32"/>
                    <a:pt x="131" y="32"/>
                  </a:cubicBezTo>
                  <a:close/>
                  <a:moveTo>
                    <a:pt x="129" y="32"/>
                  </a:moveTo>
                  <a:cubicBezTo>
                    <a:pt x="129" y="32"/>
                    <a:pt x="129" y="32"/>
                    <a:pt x="129" y="32"/>
                  </a:cubicBezTo>
                  <a:cubicBezTo>
                    <a:pt x="129" y="33"/>
                    <a:pt x="129" y="33"/>
                    <a:pt x="129" y="33"/>
                  </a:cubicBezTo>
                  <a:cubicBezTo>
                    <a:pt x="129" y="33"/>
                    <a:pt x="128" y="33"/>
                    <a:pt x="128" y="33"/>
                  </a:cubicBezTo>
                  <a:cubicBezTo>
                    <a:pt x="128" y="32"/>
                    <a:pt x="128" y="32"/>
                    <a:pt x="128" y="32"/>
                  </a:cubicBezTo>
                  <a:lnTo>
                    <a:pt x="129" y="32"/>
                  </a:lnTo>
                  <a:close/>
                  <a:moveTo>
                    <a:pt x="125" y="31"/>
                  </a:moveTo>
                  <a:cubicBezTo>
                    <a:pt x="125" y="31"/>
                    <a:pt x="125" y="31"/>
                    <a:pt x="125" y="31"/>
                  </a:cubicBezTo>
                  <a:cubicBezTo>
                    <a:pt x="125" y="30"/>
                    <a:pt x="125" y="30"/>
                    <a:pt x="125" y="30"/>
                  </a:cubicBezTo>
                  <a:cubicBezTo>
                    <a:pt x="127" y="30"/>
                    <a:pt x="127" y="30"/>
                    <a:pt x="127" y="30"/>
                  </a:cubicBezTo>
                  <a:cubicBezTo>
                    <a:pt x="127" y="31"/>
                    <a:pt x="127" y="31"/>
                    <a:pt x="127" y="31"/>
                  </a:cubicBezTo>
                  <a:lnTo>
                    <a:pt x="125" y="31"/>
                  </a:lnTo>
                  <a:close/>
                  <a:moveTo>
                    <a:pt x="127" y="32"/>
                  </a:moveTo>
                  <a:cubicBezTo>
                    <a:pt x="127" y="32"/>
                    <a:pt x="127" y="32"/>
                    <a:pt x="127" y="32"/>
                  </a:cubicBezTo>
                  <a:cubicBezTo>
                    <a:pt x="127" y="36"/>
                    <a:pt x="127" y="36"/>
                    <a:pt x="127" y="36"/>
                  </a:cubicBezTo>
                  <a:cubicBezTo>
                    <a:pt x="127" y="37"/>
                    <a:pt x="126" y="38"/>
                    <a:pt x="126" y="40"/>
                  </a:cubicBezTo>
                  <a:cubicBezTo>
                    <a:pt x="126" y="40"/>
                    <a:pt x="126" y="40"/>
                    <a:pt x="126" y="41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5" y="33"/>
                    <a:pt x="125" y="33"/>
                    <a:pt x="125" y="33"/>
                  </a:cubicBezTo>
                  <a:lnTo>
                    <a:pt x="127" y="32"/>
                  </a:lnTo>
                  <a:close/>
                  <a:moveTo>
                    <a:pt x="127" y="32"/>
                  </a:moveTo>
                  <a:cubicBezTo>
                    <a:pt x="127" y="32"/>
                    <a:pt x="127" y="32"/>
                    <a:pt x="127" y="32"/>
                  </a:cubicBezTo>
                  <a:cubicBezTo>
                    <a:pt x="128" y="32"/>
                    <a:pt x="128" y="32"/>
                    <a:pt x="128" y="32"/>
                  </a:cubicBezTo>
                  <a:cubicBezTo>
                    <a:pt x="128" y="33"/>
                    <a:pt x="128" y="33"/>
                    <a:pt x="128" y="33"/>
                  </a:cubicBezTo>
                  <a:cubicBezTo>
                    <a:pt x="127" y="33"/>
                    <a:pt x="127" y="33"/>
                    <a:pt x="127" y="33"/>
                  </a:cubicBezTo>
                  <a:cubicBezTo>
                    <a:pt x="127" y="33"/>
                    <a:pt x="127" y="34"/>
                    <a:pt x="127" y="35"/>
                  </a:cubicBezTo>
                  <a:lnTo>
                    <a:pt x="127" y="32"/>
                  </a:lnTo>
                  <a:close/>
                  <a:moveTo>
                    <a:pt x="126" y="15"/>
                  </a:moveTo>
                  <a:cubicBezTo>
                    <a:pt x="126" y="15"/>
                    <a:pt x="126" y="15"/>
                    <a:pt x="126" y="15"/>
                  </a:cubicBezTo>
                  <a:cubicBezTo>
                    <a:pt x="128" y="15"/>
                    <a:pt x="128" y="15"/>
                    <a:pt x="128" y="15"/>
                  </a:cubicBezTo>
                  <a:cubicBezTo>
                    <a:pt x="128" y="17"/>
                    <a:pt x="128" y="17"/>
                    <a:pt x="128" y="17"/>
                  </a:cubicBezTo>
                  <a:cubicBezTo>
                    <a:pt x="126" y="17"/>
                    <a:pt x="126" y="17"/>
                    <a:pt x="126" y="17"/>
                  </a:cubicBezTo>
                  <a:lnTo>
                    <a:pt x="126" y="15"/>
                  </a:lnTo>
                  <a:close/>
                  <a:moveTo>
                    <a:pt x="124" y="16"/>
                  </a:moveTo>
                  <a:cubicBezTo>
                    <a:pt x="124" y="16"/>
                    <a:pt x="124" y="16"/>
                    <a:pt x="124" y="16"/>
                  </a:cubicBezTo>
                  <a:cubicBezTo>
                    <a:pt x="125" y="16"/>
                    <a:pt x="125" y="16"/>
                    <a:pt x="125" y="16"/>
                  </a:cubicBezTo>
                  <a:cubicBezTo>
                    <a:pt x="125" y="18"/>
                    <a:pt x="125" y="18"/>
                    <a:pt x="125" y="18"/>
                  </a:cubicBezTo>
                  <a:cubicBezTo>
                    <a:pt x="124" y="18"/>
                    <a:pt x="124" y="18"/>
                    <a:pt x="124" y="18"/>
                  </a:cubicBezTo>
                  <a:lnTo>
                    <a:pt x="124" y="16"/>
                  </a:lnTo>
                  <a:close/>
                  <a:moveTo>
                    <a:pt x="123" y="20"/>
                  </a:moveTo>
                  <a:cubicBezTo>
                    <a:pt x="123" y="20"/>
                    <a:pt x="123" y="20"/>
                    <a:pt x="123" y="20"/>
                  </a:cubicBezTo>
                  <a:cubicBezTo>
                    <a:pt x="124" y="20"/>
                    <a:pt x="124" y="20"/>
                    <a:pt x="124" y="20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23" y="22"/>
                    <a:pt x="123" y="22"/>
                    <a:pt x="123" y="22"/>
                  </a:cubicBezTo>
                  <a:lnTo>
                    <a:pt x="123" y="20"/>
                  </a:lnTo>
                  <a:close/>
                  <a:moveTo>
                    <a:pt x="124" y="23"/>
                  </a:moveTo>
                  <a:cubicBezTo>
                    <a:pt x="124" y="23"/>
                    <a:pt x="124" y="23"/>
                    <a:pt x="124" y="23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24"/>
                    <a:pt x="123" y="24"/>
                    <a:pt x="123" y="24"/>
                  </a:cubicBezTo>
                  <a:cubicBezTo>
                    <a:pt x="123" y="23"/>
                    <a:pt x="123" y="23"/>
                    <a:pt x="123" y="23"/>
                  </a:cubicBezTo>
                  <a:lnTo>
                    <a:pt x="124" y="23"/>
                  </a:lnTo>
                  <a:close/>
                  <a:moveTo>
                    <a:pt x="122" y="28"/>
                  </a:moveTo>
                  <a:cubicBezTo>
                    <a:pt x="122" y="28"/>
                    <a:pt x="122" y="28"/>
                    <a:pt x="122" y="28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28"/>
                    <a:pt x="123" y="28"/>
                    <a:pt x="123" y="28"/>
                  </a:cubicBezTo>
                  <a:lnTo>
                    <a:pt x="122" y="28"/>
                  </a:lnTo>
                  <a:close/>
                  <a:moveTo>
                    <a:pt x="122" y="29"/>
                  </a:moveTo>
                  <a:cubicBezTo>
                    <a:pt x="122" y="29"/>
                    <a:pt x="122" y="29"/>
                    <a:pt x="122" y="29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1" y="29"/>
                    <a:pt x="121" y="29"/>
                    <a:pt x="121" y="29"/>
                  </a:cubicBezTo>
                  <a:lnTo>
                    <a:pt x="122" y="29"/>
                  </a:lnTo>
                  <a:close/>
                  <a:moveTo>
                    <a:pt x="121" y="19"/>
                  </a:moveTo>
                  <a:cubicBezTo>
                    <a:pt x="121" y="19"/>
                    <a:pt x="121" y="19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1" y="21"/>
                    <a:pt x="121" y="21"/>
                    <a:pt x="121" y="21"/>
                  </a:cubicBezTo>
                  <a:lnTo>
                    <a:pt x="121" y="19"/>
                  </a:lnTo>
                  <a:close/>
                  <a:moveTo>
                    <a:pt x="120" y="18"/>
                  </a:moveTo>
                  <a:cubicBezTo>
                    <a:pt x="120" y="18"/>
                    <a:pt x="120" y="18"/>
                    <a:pt x="120" y="18"/>
                  </a:cubicBezTo>
                  <a:cubicBezTo>
                    <a:pt x="119" y="18"/>
                    <a:pt x="119" y="18"/>
                    <a:pt x="119" y="18"/>
                  </a:cubicBezTo>
                  <a:cubicBezTo>
                    <a:pt x="119" y="17"/>
                    <a:pt x="119" y="17"/>
                    <a:pt x="119" y="17"/>
                  </a:cubicBezTo>
                  <a:cubicBezTo>
                    <a:pt x="120" y="17"/>
                    <a:pt x="120" y="17"/>
                    <a:pt x="120" y="17"/>
                  </a:cubicBezTo>
                  <a:lnTo>
                    <a:pt x="120" y="18"/>
                  </a:lnTo>
                  <a:close/>
                  <a:moveTo>
                    <a:pt x="120" y="26"/>
                  </a:moveTo>
                  <a:cubicBezTo>
                    <a:pt x="120" y="26"/>
                    <a:pt x="120" y="26"/>
                    <a:pt x="120" y="26"/>
                  </a:cubicBezTo>
                  <a:cubicBezTo>
                    <a:pt x="120" y="25"/>
                    <a:pt x="120" y="25"/>
                    <a:pt x="120" y="25"/>
                  </a:cubicBezTo>
                  <a:cubicBezTo>
                    <a:pt x="121" y="25"/>
                    <a:pt x="121" y="25"/>
                    <a:pt x="121" y="25"/>
                  </a:cubicBezTo>
                  <a:cubicBezTo>
                    <a:pt x="121" y="26"/>
                    <a:pt x="121" y="26"/>
                    <a:pt x="121" y="26"/>
                  </a:cubicBezTo>
                  <a:lnTo>
                    <a:pt x="120" y="26"/>
                  </a:ln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2" y="48"/>
                    <a:pt x="122" y="48"/>
                    <a:pt x="122" y="48"/>
                  </a:cubicBezTo>
                  <a:lnTo>
                    <a:pt x="120" y="48"/>
                  </a:lnTo>
                  <a:close/>
                  <a:moveTo>
                    <a:pt x="122" y="48"/>
                  </a:moveTo>
                  <a:cubicBezTo>
                    <a:pt x="122" y="48"/>
                    <a:pt x="122" y="48"/>
                    <a:pt x="122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2" y="41"/>
                    <a:pt x="122" y="41"/>
                    <a:pt x="122" y="41"/>
                  </a:cubicBezTo>
                  <a:lnTo>
                    <a:pt x="122" y="48"/>
                  </a:lnTo>
                  <a:close/>
                  <a:moveTo>
                    <a:pt x="122" y="41"/>
                  </a:moveTo>
                  <a:cubicBezTo>
                    <a:pt x="122" y="41"/>
                    <a:pt x="122" y="41"/>
                    <a:pt x="122" y="41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2" y="33"/>
                    <a:pt x="122" y="33"/>
                    <a:pt x="122" y="33"/>
                  </a:cubicBezTo>
                  <a:lnTo>
                    <a:pt x="122" y="41"/>
                  </a:lnTo>
                  <a:close/>
                  <a:moveTo>
                    <a:pt x="123" y="48"/>
                  </a:moveTo>
                  <a:cubicBezTo>
                    <a:pt x="123" y="48"/>
                    <a:pt x="123" y="48"/>
                    <a:pt x="123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3" y="41"/>
                    <a:pt x="123" y="41"/>
                    <a:pt x="123" y="41"/>
                  </a:cubicBezTo>
                  <a:lnTo>
                    <a:pt x="123" y="48"/>
                  </a:lnTo>
                  <a:close/>
                  <a:moveTo>
                    <a:pt x="123" y="41"/>
                  </a:moveTo>
                  <a:cubicBezTo>
                    <a:pt x="123" y="41"/>
                    <a:pt x="123" y="41"/>
                    <a:pt x="123" y="41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2" y="33"/>
                    <a:pt x="122" y="33"/>
                    <a:pt x="122" y="33"/>
                  </a:cubicBezTo>
                  <a:cubicBezTo>
                    <a:pt x="123" y="33"/>
                    <a:pt x="123" y="33"/>
                    <a:pt x="123" y="33"/>
                  </a:cubicBezTo>
                  <a:lnTo>
                    <a:pt x="123" y="41"/>
                  </a:lnTo>
                  <a:close/>
                  <a:moveTo>
                    <a:pt x="124" y="48"/>
                  </a:moveTo>
                  <a:cubicBezTo>
                    <a:pt x="124" y="48"/>
                    <a:pt x="124" y="48"/>
                    <a:pt x="124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4" y="41"/>
                    <a:pt x="124" y="41"/>
                    <a:pt x="124" y="41"/>
                  </a:cubicBezTo>
                  <a:lnTo>
                    <a:pt x="124" y="48"/>
                  </a:lnTo>
                  <a:close/>
                  <a:moveTo>
                    <a:pt x="124" y="41"/>
                  </a:moveTo>
                  <a:cubicBezTo>
                    <a:pt x="124" y="41"/>
                    <a:pt x="124" y="41"/>
                    <a:pt x="124" y="41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3" y="33"/>
                    <a:pt x="123" y="33"/>
                    <a:pt x="123" y="33"/>
                  </a:cubicBezTo>
                  <a:cubicBezTo>
                    <a:pt x="124" y="33"/>
                    <a:pt x="124" y="33"/>
                    <a:pt x="124" y="33"/>
                  </a:cubicBezTo>
                  <a:lnTo>
                    <a:pt x="124" y="41"/>
                  </a:lnTo>
                  <a:close/>
                  <a:moveTo>
                    <a:pt x="125" y="48"/>
                  </a:moveTo>
                  <a:cubicBezTo>
                    <a:pt x="125" y="48"/>
                    <a:pt x="125" y="48"/>
                    <a:pt x="125" y="48"/>
                  </a:cubicBezTo>
                  <a:cubicBezTo>
                    <a:pt x="124" y="48"/>
                    <a:pt x="124" y="48"/>
                    <a:pt x="124" y="48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5" y="41"/>
                    <a:pt x="125" y="41"/>
                    <a:pt x="125" y="41"/>
                  </a:cubicBezTo>
                  <a:lnTo>
                    <a:pt x="125" y="48"/>
                  </a:lnTo>
                  <a:close/>
                  <a:moveTo>
                    <a:pt x="125" y="41"/>
                  </a:moveTo>
                  <a:cubicBezTo>
                    <a:pt x="125" y="41"/>
                    <a:pt x="125" y="41"/>
                    <a:pt x="125" y="41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4" y="33"/>
                    <a:pt x="124" y="33"/>
                    <a:pt x="124" y="33"/>
                  </a:cubicBezTo>
                  <a:cubicBezTo>
                    <a:pt x="125" y="33"/>
                    <a:pt x="125" y="33"/>
                    <a:pt x="125" y="33"/>
                  </a:cubicBezTo>
                  <a:lnTo>
                    <a:pt x="125" y="41"/>
                  </a:lnTo>
                  <a:close/>
                  <a:moveTo>
                    <a:pt x="140" y="49"/>
                  </a:moveTo>
                  <a:cubicBezTo>
                    <a:pt x="140" y="49"/>
                    <a:pt x="140" y="49"/>
                    <a:pt x="140" y="49"/>
                  </a:cubicBezTo>
                  <a:cubicBezTo>
                    <a:pt x="125" y="48"/>
                    <a:pt x="125" y="48"/>
                    <a:pt x="125" y="48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6" y="41"/>
                    <a:pt x="126" y="41"/>
                    <a:pt x="126" y="41"/>
                  </a:cubicBezTo>
                  <a:cubicBezTo>
                    <a:pt x="126" y="44"/>
                    <a:pt x="126" y="48"/>
                    <a:pt x="126" y="48"/>
                  </a:cubicBezTo>
                  <a:cubicBezTo>
                    <a:pt x="126" y="48"/>
                    <a:pt x="126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9" y="48"/>
                    <a:pt x="130" y="48"/>
                    <a:pt x="131" y="49"/>
                  </a:cubicBezTo>
                  <a:cubicBezTo>
                    <a:pt x="134" y="49"/>
                    <a:pt x="139" y="49"/>
                    <a:pt x="139" y="49"/>
                  </a:cubicBezTo>
                  <a:cubicBezTo>
                    <a:pt x="139" y="49"/>
                    <a:pt x="139" y="45"/>
                    <a:pt x="139" y="42"/>
                  </a:cubicBezTo>
                  <a:cubicBezTo>
                    <a:pt x="139" y="42"/>
                    <a:pt x="139" y="41"/>
                    <a:pt x="139" y="41"/>
                  </a:cubicBezTo>
                  <a:cubicBezTo>
                    <a:pt x="140" y="40"/>
                    <a:pt x="140" y="40"/>
                    <a:pt x="140" y="40"/>
                  </a:cubicBezTo>
                  <a:lnTo>
                    <a:pt x="140" y="49"/>
                  </a:lnTo>
                  <a:close/>
                  <a:moveTo>
                    <a:pt x="140" y="40"/>
                  </a:moveTo>
                  <a:cubicBezTo>
                    <a:pt x="140" y="40"/>
                    <a:pt x="140" y="40"/>
                    <a:pt x="140" y="40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9" y="37"/>
                    <a:pt x="139" y="32"/>
                    <a:pt x="139" y="32"/>
                  </a:cubicBezTo>
                  <a:cubicBezTo>
                    <a:pt x="139" y="32"/>
                    <a:pt x="138" y="32"/>
                    <a:pt x="137" y="32"/>
                  </a:cubicBezTo>
                  <a:cubicBezTo>
                    <a:pt x="137" y="31"/>
                    <a:pt x="137" y="31"/>
                    <a:pt x="137" y="31"/>
                  </a:cubicBezTo>
                  <a:cubicBezTo>
                    <a:pt x="140" y="31"/>
                    <a:pt x="140" y="31"/>
                    <a:pt x="140" y="31"/>
                  </a:cubicBezTo>
                  <a:lnTo>
                    <a:pt x="140" y="40"/>
                  </a:lnTo>
                  <a:close/>
                  <a:moveTo>
                    <a:pt x="155" y="49"/>
                  </a:moveTo>
                  <a:cubicBezTo>
                    <a:pt x="155" y="49"/>
                    <a:pt x="155" y="49"/>
                    <a:pt x="155" y="49"/>
                  </a:cubicBezTo>
                  <a:cubicBezTo>
                    <a:pt x="149" y="49"/>
                    <a:pt x="149" y="49"/>
                    <a:pt x="149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3" y="40"/>
                    <a:pt x="143" y="40"/>
                    <a:pt x="143" y="40"/>
                  </a:cubicBezTo>
                  <a:cubicBezTo>
                    <a:pt x="143" y="43"/>
                    <a:pt x="143" y="49"/>
                    <a:pt x="143" y="49"/>
                  </a:cubicBezTo>
                  <a:cubicBezTo>
                    <a:pt x="143" y="49"/>
                    <a:pt x="147" y="49"/>
                    <a:pt x="148" y="49"/>
                  </a:cubicBezTo>
                  <a:cubicBezTo>
                    <a:pt x="150" y="49"/>
                    <a:pt x="154" y="49"/>
                    <a:pt x="154" y="49"/>
                  </a:cubicBezTo>
                  <a:cubicBezTo>
                    <a:pt x="154" y="49"/>
                    <a:pt x="154" y="43"/>
                    <a:pt x="154" y="40"/>
                  </a:cubicBezTo>
                  <a:cubicBezTo>
                    <a:pt x="155" y="40"/>
                    <a:pt x="155" y="40"/>
                    <a:pt x="155" y="40"/>
                  </a:cubicBezTo>
                  <a:lnTo>
                    <a:pt x="155" y="49"/>
                  </a:lnTo>
                  <a:close/>
                  <a:moveTo>
                    <a:pt x="157" y="49"/>
                  </a:moveTo>
                  <a:cubicBezTo>
                    <a:pt x="157" y="49"/>
                    <a:pt x="157" y="49"/>
                    <a:pt x="157" y="49"/>
                  </a:cubicBezTo>
                  <a:cubicBezTo>
                    <a:pt x="155" y="49"/>
                    <a:pt x="155" y="49"/>
                    <a:pt x="155" y="49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7" y="40"/>
                    <a:pt x="157" y="40"/>
                    <a:pt x="157" y="40"/>
                  </a:cubicBezTo>
                  <a:lnTo>
                    <a:pt x="157" y="49"/>
                  </a:lnTo>
                  <a:close/>
                  <a:moveTo>
                    <a:pt x="157" y="40"/>
                  </a:moveTo>
                  <a:cubicBezTo>
                    <a:pt x="157" y="40"/>
                    <a:pt x="157" y="40"/>
                    <a:pt x="157" y="40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5" y="32"/>
                    <a:pt x="155" y="32"/>
                    <a:pt x="155" y="32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6" y="33"/>
                    <a:pt x="156" y="33"/>
                    <a:pt x="157" y="34"/>
                  </a:cubicBezTo>
                  <a:lnTo>
                    <a:pt x="157" y="40"/>
                  </a:lnTo>
                  <a:close/>
                  <a:moveTo>
                    <a:pt x="162" y="39"/>
                  </a:moveTo>
                  <a:cubicBezTo>
                    <a:pt x="162" y="39"/>
                    <a:pt x="162" y="39"/>
                    <a:pt x="162" y="39"/>
                  </a:cubicBezTo>
                  <a:cubicBezTo>
                    <a:pt x="162" y="39"/>
                    <a:pt x="162" y="40"/>
                    <a:pt x="162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39"/>
                  </a:lnTo>
                  <a:close/>
                  <a:moveTo>
                    <a:pt x="160" y="49"/>
                  </a:moveTo>
                  <a:cubicBezTo>
                    <a:pt x="160" y="49"/>
                    <a:pt x="160" y="49"/>
                    <a:pt x="160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60" y="40"/>
                    <a:pt x="160" y="40"/>
                    <a:pt x="160" y="40"/>
                  </a:cubicBezTo>
                  <a:lnTo>
                    <a:pt x="160" y="49"/>
                  </a:lnTo>
                  <a:close/>
                  <a:moveTo>
                    <a:pt x="160" y="40"/>
                  </a:moveTo>
                  <a:cubicBezTo>
                    <a:pt x="160" y="40"/>
                    <a:pt x="160" y="40"/>
                    <a:pt x="160" y="40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8" y="35"/>
                    <a:pt x="159" y="35"/>
                    <a:pt x="160" y="36"/>
                  </a:cubicBezTo>
                  <a:lnTo>
                    <a:pt x="160" y="40"/>
                  </a:lnTo>
                  <a:close/>
                  <a:moveTo>
                    <a:pt x="160" y="32"/>
                  </a:moveTo>
                  <a:cubicBezTo>
                    <a:pt x="160" y="32"/>
                    <a:pt x="160" y="32"/>
                    <a:pt x="160" y="32"/>
                  </a:cubicBezTo>
                  <a:cubicBezTo>
                    <a:pt x="159" y="32"/>
                    <a:pt x="158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60" y="32"/>
                    <a:pt x="160" y="32"/>
                    <a:pt x="160" y="32"/>
                  </a:cubicBezTo>
                  <a:close/>
                  <a:moveTo>
                    <a:pt x="162" y="49"/>
                  </a:moveTo>
                  <a:cubicBezTo>
                    <a:pt x="162" y="49"/>
                    <a:pt x="162" y="49"/>
                    <a:pt x="162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49"/>
                  </a:lnTo>
                  <a:close/>
                  <a:moveTo>
                    <a:pt x="162" y="40"/>
                  </a:moveTo>
                  <a:cubicBezTo>
                    <a:pt x="162" y="40"/>
                    <a:pt x="162" y="40"/>
                    <a:pt x="162" y="40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36"/>
                    <a:pt x="160" y="36"/>
                    <a:pt x="160" y="36"/>
                  </a:cubicBezTo>
                  <a:cubicBezTo>
                    <a:pt x="160" y="37"/>
                    <a:pt x="160" y="37"/>
                    <a:pt x="161" y="37"/>
                  </a:cubicBezTo>
                  <a:cubicBezTo>
                    <a:pt x="161" y="38"/>
                    <a:pt x="161" y="38"/>
                    <a:pt x="162" y="39"/>
                  </a:cubicBezTo>
                  <a:lnTo>
                    <a:pt x="162" y="40"/>
                  </a:lnTo>
                  <a:close/>
                  <a:moveTo>
                    <a:pt x="162" y="32"/>
                  </a:moveTo>
                  <a:cubicBezTo>
                    <a:pt x="162" y="32"/>
                    <a:pt x="162" y="32"/>
                    <a:pt x="162" y="32"/>
                  </a:cubicBezTo>
                  <a:cubicBezTo>
                    <a:pt x="161" y="32"/>
                    <a:pt x="160" y="32"/>
                    <a:pt x="160" y="32"/>
                  </a:cubicBezTo>
                  <a:cubicBezTo>
                    <a:pt x="160" y="32"/>
                    <a:pt x="160" y="32"/>
                    <a:pt x="160" y="32"/>
                  </a:cubicBezTo>
                  <a:cubicBezTo>
                    <a:pt x="162" y="32"/>
                    <a:pt x="162" y="32"/>
                    <a:pt x="162" y="32"/>
                  </a:cubicBezTo>
                  <a:close/>
                  <a:moveTo>
                    <a:pt x="175" y="49"/>
                  </a:moveTo>
                  <a:cubicBezTo>
                    <a:pt x="175" y="49"/>
                    <a:pt x="175" y="49"/>
                    <a:pt x="175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0"/>
                    <a:pt x="162" y="40"/>
                    <a:pt x="162" y="40"/>
                  </a:cubicBezTo>
                  <a:cubicBezTo>
                    <a:pt x="162" y="40"/>
                    <a:pt x="162" y="40"/>
                    <a:pt x="162" y="40"/>
                  </a:cubicBezTo>
                  <a:cubicBezTo>
                    <a:pt x="164" y="44"/>
                    <a:pt x="165" y="49"/>
                    <a:pt x="165" y="49"/>
                  </a:cubicBezTo>
                  <a:cubicBezTo>
                    <a:pt x="165" y="49"/>
                    <a:pt x="167" y="49"/>
                    <a:pt x="169" y="49"/>
                  </a:cubicBezTo>
                  <a:cubicBezTo>
                    <a:pt x="170" y="49"/>
                    <a:pt x="174" y="49"/>
                    <a:pt x="175" y="49"/>
                  </a:cubicBezTo>
                  <a:close/>
                  <a:moveTo>
                    <a:pt x="175" y="48"/>
                  </a:moveTo>
                  <a:cubicBezTo>
                    <a:pt x="175" y="48"/>
                    <a:pt x="175" y="48"/>
                    <a:pt x="175" y="48"/>
                  </a:cubicBezTo>
                  <a:cubicBezTo>
                    <a:pt x="175" y="46"/>
                    <a:pt x="174" y="43"/>
                    <a:pt x="174" y="41"/>
                  </a:cubicBezTo>
                  <a:cubicBezTo>
                    <a:pt x="174" y="41"/>
                    <a:pt x="174" y="41"/>
                    <a:pt x="174" y="40"/>
                  </a:cubicBezTo>
                  <a:cubicBezTo>
                    <a:pt x="175" y="40"/>
                    <a:pt x="175" y="40"/>
                    <a:pt x="175" y="40"/>
                  </a:cubicBezTo>
                  <a:lnTo>
                    <a:pt x="175" y="48"/>
                  </a:lnTo>
                  <a:close/>
                  <a:moveTo>
                    <a:pt x="175" y="40"/>
                  </a:moveTo>
                  <a:cubicBezTo>
                    <a:pt x="175" y="40"/>
                    <a:pt x="175" y="40"/>
                    <a:pt x="175" y="40"/>
                  </a:cubicBezTo>
                  <a:cubicBezTo>
                    <a:pt x="174" y="40"/>
                    <a:pt x="174" y="40"/>
                    <a:pt x="174" y="40"/>
                  </a:cubicBezTo>
                  <a:cubicBezTo>
                    <a:pt x="174" y="37"/>
                    <a:pt x="173" y="32"/>
                    <a:pt x="173" y="32"/>
                  </a:cubicBezTo>
                  <a:cubicBezTo>
                    <a:pt x="173" y="32"/>
                    <a:pt x="167" y="32"/>
                    <a:pt x="163" y="32"/>
                  </a:cubicBezTo>
                  <a:cubicBezTo>
                    <a:pt x="163" y="32"/>
                    <a:pt x="162" y="32"/>
                    <a:pt x="162" y="32"/>
                  </a:cubicBezTo>
                  <a:cubicBezTo>
                    <a:pt x="162" y="32"/>
                    <a:pt x="162" y="32"/>
                    <a:pt x="162" y="32"/>
                  </a:cubicBezTo>
                  <a:cubicBezTo>
                    <a:pt x="173" y="32"/>
                    <a:pt x="173" y="32"/>
                    <a:pt x="173" y="32"/>
                  </a:cubicBezTo>
                  <a:cubicBezTo>
                    <a:pt x="173" y="33"/>
                    <a:pt x="173" y="33"/>
                    <a:pt x="173" y="33"/>
                  </a:cubicBezTo>
                  <a:cubicBezTo>
                    <a:pt x="175" y="33"/>
                    <a:pt x="175" y="33"/>
                    <a:pt x="175" y="33"/>
                  </a:cubicBezTo>
                  <a:lnTo>
                    <a:pt x="175" y="40"/>
                  </a:lnTo>
                  <a:close/>
                  <a:moveTo>
                    <a:pt x="177" y="49"/>
                  </a:moveTo>
                  <a:cubicBezTo>
                    <a:pt x="177" y="49"/>
                    <a:pt x="177" y="49"/>
                    <a:pt x="177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8"/>
                  </a:cubicBezTo>
                  <a:cubicBezTo>
                    <a:pt x="175" y="40"/>
                    <a:pt x="175" y="40"/>
                    <a:pt x="175" y="40"/>
                  </a:cubicBezTo>
                  <a:cubicBezTo>
                    <a:pt x="177" y="40"/>
                    <a:pt x="177" y="40"/>
                    <a:pt x="177" y="40"/>
                  </a:cubicBezTo>
                  <a:lnTo>
                    <a:pt x="177" y="49"/>
                  </a:lnTo>
                  <a:close/>
                  <a:moveTo>
                    <a:pt x="177" y="40"/>
                  </a:moveTo>
                  <a:cubicBezTo>
                    <a:pt x="177" y="40"/>
                    <a:pt x="177" y="40"/>
                    <a:pt x="177" y="40"/>
                  </a:cubicBezTo>
                  <a:cubicBezTo>
                    <a:pt x="175" y="40"/>
                    <a:pt x="175" y="40"/>
                    <a:pt x="175" y="40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7" y="33"/>
                    <a:pt x="177" y="33"/>
                    <a:pt x="177" y="33"/>
                  </a:cubicBezTo>
                  <a:lnTo>
                    <a:pt x="177" y="40"/>
                  </a:lnTo>
                  <a:close/>
                  <a:moveTo>
                    <a:pt x="179" y="49"/>
                  </a:moveTo>
                  <a:cubicBezTo>
                    <a:pt x="179" y="49"/>
                    <a:pt x="179" y="49"/>
                    <a:pt x="179" y="49"/>
                  </a:cubicBezTo>
                  <a:cubicBezTo>
                    <a:pt x="177" y="49"/>
                    <a:pt x="177" y="49"/>
                    <a:pt x="177" y="49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9" y="40"/>
                    <a:pt x="179" y="40"/>
                    <a:pt x="179" y="40"/>
                  </a:cubicBezTo>
                  <a:lnTo>
                    <a:pt x="179" y="49"/>
                  </a:lnTo>
                  <a:close/>
                  <a:moveTo>
                    <a:pt x="179" y="40"/>
                  </a:moveTo>
                  <a:cubicBezTo>
                    <a:pt x="179" y="40"/>
                    <a:pt x="179" y="40"/>
                    <a:pt x="179" y="40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7" y="33"/>
                    <a:pt x="177" y="33"/>
                    <a:pt x="177" y="33"/>
                  </a:cubicBezTo>
                  <a:cubicBezTo>
                    <a:pt x="179" y="33"/>
                    <a:pt x="179" y="33"/>
                    <a:pt x="179" y="33"/>
                  </a:cubicBezTo>
                  <a:lnTo>
                    <a:pt x="179" y="40"/>
                  </a:lnTo>
                  <a:close/>
                  <a:moveTo>
                    <a:pt x="181" y="49"/>
                  </a:moveTo>
                  <a:cubicBezTo>
                    <a:pt x="181" y="49"/>
                    <a:pt x="181" y="49"/>
                    <a:pt x="181" y="49"/>
                  </a:cubicBezTo>
                  <a:cubicBezTo>
                    <a:pt x="179" y="49"/>
                    <a:pt x="179" y="49"/>
                    <a:pt x="179" y="49"/>
                  </a:cubicBezTo>
                  <a:cubicBezTo>
                    <a:pt x="179" y="40"/>
                    <a:pt x="179" y="40"/>
                    <a:pt x="179" y="40"/>
                  </a:cubicBezTo>
                  <a:cubicBezTo>
                    <a:pt x="181" y="40"/>
                    <a:pt x="181" y="40"/>
                    <a:pt x="181" y="40"/>
                  </a:cubicBezTo>
                  <a:lnTo>
                    <a:pt x="181" y="49"/>
                  </a:lnTo>
                  <a:close/>
                  <a:moveTo>
                    <a:pt x="181" y="40"/>
                  </a:moveTo>
                  <a:cubicBezTo>
                    <a:pt x="181" y="40"/>
                    <a:pt x="181" y="40"/>
                    <a:pt x="181" y="40"/>
                  </a:cubicBezTo>
                  <a:cubicBezTo>
                    <a:pt x="179" y="40"/>
                    <a:pt x="179" y="40"/>
                    <a:pt x="179" y="40"/>
                  </a:cubicBezTo>
                  <a:cubicBezTo>
                    <a:pt x="179" y="33"/>
                    <a:pt x="179" y="33"/>
                    <a:pt x="179" y="33"/>
                  </a:cubicBezTo>
                  <a:cubicBezTo>
                    <a:pt x="181" y="32"/>
                    <a:pt x="181" y="32"/>
                    <a:pt x="181" y="32"/>
                  </a:cubicBezTo>
                  <a:lnTo>
                    <a:pt x="181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888" y="4158"/>
              <a:ext cx="435" cy="136"/>
            </a:xfrm>
            <a:custGeom>
              <a:avLst/>
              <a:gdLst>
                <a:gd name="T0" fmla="*/ 46 w 168"/>
                <a:gd name="T1" fmla="*/ 51 h 51"/>
                <a:gd name="T2" fmla="*/ 61 w 168"/>
                <a:gd name="T3" fmla="*/ 38 h 51"/>
                <a:gd name="T4" fmla="*/ 16 w 168"/>
                <a:gd name="T5" fmla="*/ 51 h 51"/>
                <a:gd name="T6" fmla="*/ 70 w 168"/>
                <a:gd name="T7" fmla="*/ 12 h 51"/>
                <a:gd name="T8" fmla="*/ 55 w 168"/>
                <a:gd name="T9" fmla="*/ 37 h 51"/>
                <a:gd name="T10" fmla="*/ 45 w 168"/>
                <a:gd name="T11" fmla="*/ 34 h 51"/>
                <a:gd name="T12" fmla="*/ 28 w 168"/>
                <a:gd name="T13" fmla="*/ 8 h 51"/>
                <a:gd name="T14" fmla="*/ 50 w 168"/>
                <a:gd name="T15" fmla="*/ 9 h 51"/>
                <a:gd name="T16" fmla="*/ 76 w 168"/>
                <a:gd name="T17" fmla="*/ 13 h 51"/>
                <a:gd name="T18" fmla="*/ 90 w 168"/>
                <a:gd name="T19" fmla="*/ 17 h 51"/>
                <a:gd name="T20" fmla="*/ 101 w 168"/>
                <a:gd name="T21" fmla="*/ 20 h 51"/>
                <a:gd name="T22" fmla="*/ 106 w 168"/>
                <a:gd name="T23" fmla="*/ 22 h 51"/>
                <a:gd name="T24" fmla="*/ 110 w 168"/>
                <a:gd name="T25" fmla="*/ 39 h 51"/>
                <a:gd name="T26" fmla="*/ 121 w 168"/>
                <a:gd name="T27" fmla="*/ 29 h 51"/>
                <a:gd name="T28" fmla="*/ 10 w 168"/>
                <a:gd name="T29" fmla="*/ 38 h 51"/>
                <a:gd name="T30" fmla="*/ 19 w 168"/>
                <a:gd name="T31" fmla="*/ 8 h 51"/>
                <a:gd name="T32" fmla="*/ 2 w 168"/>
                <a:gd name="T33" fmla="*/ 12 h 51"/>
                <a:gd name="T34" fmla="*/ 5 w 168"/>
                <a:gd name="T35" fmla="*/ 10 h 51"/>
                <a:gd name="T36" fmla="*/ 57 w 168"/>
                <a:gd name="T37" fmla="*/ 10 h 51"/>
                <a:gd name="T38" fmla="*/ 139 w 168"/>
                <a:gd name="T39" fmla="*/ 41 h 51"/>
                <a:gd name="T40" fmla="*/ 115 w 168"/>
                <a:gd name="T41" fmla="*/ 39 h 51"/>
                <a:gd name="T42" fmla="*/ 107 w 168"/>
                <a:gd name="T43" fmla="*/ 43 h 51"/>
                <a:gd name="T44" fmla="*/ 97 w 168"/>
                <a:gd name="T45" fmla="*/ 40 h 51"/>
                <a:gd name="T46" fmla="*/ 84 w 168"/>
                <a:gd name="T47" fmla="*/ 40 h 51"/>
                <a:gd name="T48" fmla="*/ 67 w 168"/>
                <a:gd name="T49" fmla="*/ 39 h 51"/>
                <a:gd name="T50" fmla="*/ 142 w 168"/>
                <a:gd name="T51" fmla="*/ 42 h 51"/>
                <a:gd name="T52" fmla="*/ 140 w 168"/>
                <a:gd name="T53" fmla="*/ 49 h 51"/>
                <a:gd name="T54" fmla="*/ 142 w 168"/>
                <a:gd name="T55" fmla="*/ 49 h 51"/>
                <a:gd name="T56" fmla="*/ 118 w 168"/>
                <a:gd name="T57" fmla="*/ 43 h 51"/>
                <a:gd name="T58" fmla="*/ 115 w 168"/>
                <a:gd name="T59" fmla="*/ 43 h 51"/>
                <a:gd name="T60" fmla="*/ 109 w 168"/>
                <a:gd name="T61" fmla="*/ 44 h 51"/>
                <a:gd name="T62" fmla="*/ 95 w 168"/>
                <a:gd name="T63" fmla="*/ 44 h 51"/>
                <a:gd name="T64" fmla="*/ 75 w 168"/>
                <a:gd name="T65" fmla="*/ 49 h 51"/>
                <a:gd name="T66" fmla="*/ 91 w 168"/>
                <a:gd name="T67" fmla="*/ 50 h 51"/>
                <a:gd name="T68" fmla="*/ 99 w 168"/>
                <a:gd name="T69" fmla="*/ 50 h 51"/>
                <a:gd name="T70" fmla="*/ 107 w 168"/>
                <a:gd name="T71" fmla="*/ 47 h 51"/>
                <a:gd name="T72" fmla="*/ 110 w 168"/>
                <a:gd name="T73" fmla="*/ 50 h 51"/>
                <a:gd name="T74" fmla="*/ 113 w 168"/>
                <a:gd name="T75" fmla="*/ 50 h 51"/>
                <a:gd name="T76" fmla="*/ 116 w 168"/>
                <a:gd name="T77" fmla="*/ 49 h 51"/>
                <a:gd name="T78" fmla="*/ 120 w 168"/>
                <a:gd name="T79" fmla="*/ 47 h 51"/>
                <a:gd name="T80" fmla="*/ 124 w 168"/>
                <a:gd name="T81" fmla="*/ 49 h 51"/>
                <a:gd name="T82" fmla="*/ 127 w 168"/>
                <a:gd name="T83" fmla="*/ 50 h 51"/>
                <a:gd name="T84" fmla="*/ 128 w 168"/>
                <a:gd name="T85" fmla="*/ 49 h 51"/>
                <a:gd name="T86" fmla="*/ 128 w 168"/>
                <a:gd name="T87" fmla="*/ 47 h 51"/>
                <a:gd name="T88" fmla="*/ 129 w 168"/>
                <a:gd name="T89" fmla="*/ 45 h 51"/>
                <a:gd name="T90" fmla="*/ 74 w 168"/>
                <a:gd name="T91" fmla="*/ 50 h 51"/>
                <a:gd name="T92" fmla="*/ 132 w 168"/>
                <a:gd name="T93" fmla="*/ 45 h 51"/>
                <a:gd name="T94" fmla="*/ 140 w 168"/>
                <a:gd name="T95" fmla="*/ 43 h 51"/>
                <a:gd name="T96" fmla="*/ 135 w 168"/>
                <a:gd name="T97" fmla="*/ 50 h 51"/>
                <a:gd name="T98" fmla="*/ 137 w 168"/>
                <a:gd name="T99" fmla="*/ 47 h 51"/>
                <a:gd name="T100" fmla="*/ 139 w 168"/>
                <a:gd name="T101" fmla="*/ 49 h 51"/>
                <a:gd name="T102" fmla="*/ 139 w 168"/>
                <a:gd name="T103" fmla="*/ 48 h 51"/>
                <a:gd name="T104" fmla="*/ 144 w 168"/>
                <a:gd name="T105" fmla="*/ 45 h 51"/>
                <a:gd name="T106" fmla="*/ 144 w 168"/>
                <a:gd name="T107" fmla="*/ 45 h 51"/>
                <a:gd name="T108" fmla="*/ 148 w 168"/>
                <a:gd name="T109" fmla="*/ 49 h 51"/>
                <a:gd name="T110" fmla="*/ 151 w 168"/>
                <a:gd name="T111" fmla="*/ 46 h 51"/>
                <a:gd name="T112" fmla="*/ 152 w 168"/>
                <a:gd name="T113" fmla="*/ 49 h 51"/>
                <a:gd name="T114" fmla="*/ 157 w 168"/>
                <a:gd name="T115" fmla="*/ 49 h 51"/>
                <a:gd name="T116" fmla="*/ 159 w 168"/>
                <a:gd name="T117" fmla="*/ 49 h 51"/>
                <a:gd name="T118" fmla="*/ 161 w 168"/>
                <a:gd name="T119" fmla="*/ 48 h 51"/>
                <a:gd name="T120" fmla="*/ 117 w 168"/>
                <a:gd name="T121" fmla="*/ 39 h 51"/>
                <a:gd name="T122" fmla="*/ 26 w 168"/>
                <a:gd name="T123" fmla="*/ 51 h 51"/>
                <a:gd name="T124" fmla="*/ 35 w 168"/>
                <a:gd name="T12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8" h="51">
                  <a:moveTo>
                    <a:pt x="26" y="51"/>
                  </a:move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lose/>
                  <a:moveTo>
                    <a:pt x="29" y="51"/>
                  </a:moveTo>
                  <a:cubicBezTo>
                    <a:pt x="29" y="51"/>
                    <a:pt x="29" y="51"/>
                    <a:pt x="29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29" y="51"/>
                    <a:pt x="29" y="51"/>
                    <a:pt x="29" y="51"/>
                  </a:cubicBezTo>
                  <a:close/>
                  <a:moveTo>
                    <a:pt x="39" y="51"/>
                  </a:moveTo>
                  <a:cubicBezTo>
                    <a:pt x="39" y="51"/>
                    <a:pt x="39" y="51"/>
                    <a:pt x="39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39" y="51"/>
                    <a:pt x="39" y="51"/>
                  </a:cubicBezTo>
                  <a:close/>
                  <a:moveTo>
                    <a:pt x="19" y="51"/>
                  </a:moveTo>
                  <a:cubicBezTo>
                    <a:pt x="19" y="51"/>
                    <a:pt x="19" y="51"/>
                    <a:pt x="19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19" y="51"/>
                    <a:pt x="19" y="51"/>
                    <a:pt x="19" y="51"/>
                  </a:cubicBezTo>
                  <a:close/>
                  <a:moveTo>
                    <a:pt x="73" y="39"/>
                  </a:moveTo>
                  <a:cubicBezTo>
                    <a:pt x="73" y="39"/>
                    <a:pt x="73" y="39"/>
                    <a:pt x="73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3" y="13"/>
                    <a:pt x="73" y="13"/>
                    <a:pt x="73" y="13"/>
                  </a:cubicBezTo>
                  <a:lnTo>
                    <a:pt x="73" y="39"/>
                  </a:lnTo>
                  <a:close/>
                  <a:moveTo>
                    <a:pt x="45" y="51"/>
                  </a:moveTo>
                  <a:cubicBezTo>
                    <a:pt x="45" y="51"/>
                    <a:pt x="45" y="51"/>
                    <a:pt x="45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5" y="51"/>
                    <a:pt x="45" y="51"/>
                    <a:pt x="45" y="51"/>
                  </a:cubicBezTo>
                  <a:close/>
                  <a:moveTo>
                    <a:pt x="61" y="51"/>
                  </a:move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lose/>
                  <a:moveTo>
                    <a:pt x="50" y="51"/>
                  </a:moveTo>
                  <a:cubicBezTo>
                    <a:pt x="50" y="51"/>
                    <a:pt x="50" y="51"/>
                    <a:pt x="50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0" y="51"/>
                  </a:cubicBezTo>
                  <a:close/>
                  <a:moveTo>
                    <a:pt x="22" y="51"/>
                  </a:moveTo>
                  <a:cubicBezTo>
                    <a:pt x="22" y="51"/>
                    <a:pt x="22" y="51"/>
                    <a:pt x="22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2" y="51"/>
                    <a:pt x="22" y="51"/>
                    <a:pt x="22" y="51"/>
                  </a:cubicBezTo>
                  <a:close/>
                  <a:moveTo>
                    <a:pt x="82" y="39"/>
                  </a:moveTo>
                  <a:cubicBezTo>
                    <a:pt x="82" y="39"/>
                    <a:pt x="82" y="39"/>
                    <a:pt x="82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5"/>
                    <a:pt x="83" y="15"/>
                    <a:pt x="83" y="15"/>
                  </a:cubicBezTo>
                  <a:lnTo>
                    <a:pt x="82" y="39"/>
                  </a:lnTo>
                  <a:close/>
                  <a:moveTo>
                    <a:pt x="80" y="39"/>
                  </a:move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0" y="14"/>
                    <a:pt x="80" y="14"/>
                    <a:pt x="80" y="14"/>
                  </a:cubicBezTo>
                  <a:lnTo>
                    <a:pt x="80" y="39"/>
                  </a:lnTo>
                  <a:close/>
                  <a:moveTo>
                    <a:pt x="61" y="38"/>
                  </a:moveTo>
                  <a:cubicBezTo>
                    <a:pt x="61" y="38"/>
                    <a:pt x="61" y="38"/>
                    <a:pt x="61" y="38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0" y="10"/>
                    <a:pt x="60" y="10"/>
                    <a:pt x="60" y="10"/>
                  </a:cubicBezTo>
                  <a:lnTo>
                    <a:pt x="61" y="38"/>
                  </a:ln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1" y="12"/>
                    <a:pt x="71" y="12"/>
                    <a:pt x="71" y="12"/>
                  </a:cubicBezTo>
                  <a:lnTo>
                    <a:pt x="71" y="39"/>
                  </a:lnTo>
                  <a:close/>
                  <a:moveTo>
                    <a:pt x="95" y="40"/>
                  </a:moveTo>
                  <a:cubicBezTo>
                    <a:pt x="95" y="40"/>
                    <a:pt x="95" y="40"/>
                    <a:pt x="95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7" y="19"/>
                    <a:pt x="97" y="19"/>
                    <a:pt x="97" y="19"/>
                  </a:cubicBezTo>
                  <a:lnTo>
                    <a:pt x="95" y="40"/>
                  </a:lnTo>
                  <a:close/>
                  <a:moveTo>
                    <a:pt x="16" y="51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6" y="51"/>
                    <a:pt x="16" y="51"/>
                    <a:pt x="16" y="51"/>
                  </a:cubicBezTo>
                  <a:close/>
                  <a:moveTo>
                    <a:pt x="16" y="51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5" y="51"/>
                    <a:pt x="15" y="51"/>
                    <a:pt x="15" y="51"/>
                  </a:cubicBezTo>
                  <a:lnTo>
                    <a:pt x="16" y="51"/>
                  </a:lnTo>
                  <a:close/>
                  <a:moveTo>
                    <a:pt x="120" y="39"/>
                  </a:move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3"/>
                    <a:pt x="122" y="36"/>
                    <a:pt x="121" y="37"/>
                  </a:cubicBezTo>
                  <a:cubicBezTo>
                    <a:pt x="121" y="38"/>
                    <a:pt x="121" y="39"/>
                    <a:pt x="120" y="39"/>
                  </a:cubicBezTo>
                  <a:close/>
                  <a:moveTo>
                    <a:pt x="18" y="51"/>
                  </a:move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lose/>
                  <a:moveTo>
                    <a:pt x="69" y="39"/>
                  </a:moveTo>
                  <a:cubicBezTo>
                    <a:pt x="69" y="39"/>
                    <a:pt x="69" y="39"/>
                    <a:pt x="69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69" y="11"/>
                    <a:pt x="69" y="11"/>
                    <a:pt x="69" y="11"/>
                  </a:cubicBezTo>
                  <a:lnTo>
                    <a:pt x="69" y="39"/>
                  </a:lnTo>
                  <a:close/>
                  <a:moveTo>
                    <a:pt x="117" y="37"/>
                  </a:moveTo>
                  <a:cubicBezTo>
                    <a:pt x="117" y="37"/>
                    <a:pt x="117" y="37"/>
                    <a:pt x="117" y="37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lnTo>
                    <a:pt x="117" y="37"/>
                  </a:lnTo>
                  <a:close/>
                  <a:moveTo>
                    <a:pt x="115" y="39"/>
                  </a:moveTo>
                  <a:cubicBezTo>
                    <a:pt x="115" y="39"/>
                    <a:pt x="115" y="39"/>
                    <a:pt x="115" y="39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39"/>
                    <a:pt x="115" y="39"/>
                    <a:pt x="115" y="39"/>
                  </a:cubicBezTo>
                  <a:close/>
                  <a:moveTo>
                    <a:pt x="114" y="39"/>
                  </a:moveTo>
                  <a:cubicBezTo>
                    <a:pt x="114" y="39"/>
                    <a:pt x="114" y="39"/>
                    <a:pt x="114" y="39"/>
                  </a:cubicBezTo>
                  <a:cubicBezTo>
                    <a:pt x="116" y="27"/>
                    <a:pt x="116" y="27"/>
                    <a:pt x="116" y="27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lose/>
                  <a:moveTo>
                    <a:pt x="119" y="34"/>
                  </a:moveTo>
                  <a:cubicBezTo>
                    <a:pt x="119" y="34"/>
                    <a:pt x="119" y="34"/>
                    <a:pt x="119" y="34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lnTo>
                    <a:pt x="119" y="34"/>
                  </a:lnTo>
                  <a:close/>
                  <a:moveTo>
                    <a:pt x="14" y="37"/>
                  </a:move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5" y="36"/>
                    <a:pt x="17" y="35"/>
                  </a:cubicBezTo>
                  <a:cubicBezTo>
                    <a:pt x="20" y="35"/>
                    <a:pt x="30" y="34"/>
                    <a:pt x="46" y="36"/>
                  </a:cubicBezTo>
                  <a:cubicBezTo>
                    <a:pt x="47" y="36"/>
                    <a:pt x="48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2" y="37"/>
                    <a:pt x="54" y="37"/>
                    <a:pt x="55" y="37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4" y="34"/>
                    <a:pt x="54" y="34"/>
                    <a:pt x="54" y="34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39"/>
                    <a:pt x="103" y="39"/>
                    <a:pt x="103" y="40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12" y="24"/>
                    <a:pt x="112" y="24"/>
                    <a:pt x="112" y="24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6"/>
                    <a:pt x="118" y="26"/>
                    <a:pt x="118" y="26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9" y="27"/>
                    <a:pt x="119" y="27"/>
                    <a:pt x="119" y="27"/>
                  </a:cubicBezTo>
                  <a:cubicBezTo>
                    <a:pt x="119" y="28"/>
                    <a:pt x="119" y="28"/>
                    <a:pt x="119" y="28"/>
                  </a:cubicBezTo>
                  <a:cubicBezTo>
                    <a:pt x="120" y="27"/>
                    <a:pt x="120" y="27"/>
                    <a:pt x="120" y="27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2" y="29"/>
                    <a:pt x="122" y="29"/>
                    <a:pt x="122" y="29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0"/>
                    <a:pt x="122" y="29"/>
                    <a:pt x="122" y="28"/>
                  </a:cubicBezTo>
                  <a:cubicBezTo>
                    <a:pt x="121" y="27"/>
                    <a:pt x="120" y="26"/>
                    <a:pt x="119" y="25"/>
                  </a:cubicBezTo>
                  <a:cubicBezTo>
                    <a:pt x="114" y="20"/>
                    <a:pt x="97" y="15"/>
                    <a:pt x="88" y="12"/>
                  </a:cubicBezTo>
                  <a:cubicBezTo>
                    <a:pt x="80" y="9"/>
                    <a:pt x="57" y="3"/>
                    <a:pt x="36" y="2"/>
                  </a:cubicBezTo>
                  <a:cubicBezTo>
                    <a:pt x="16" y="0"/>
                    <a:pt x="7" y="3"/>
                    <a:pt x="4" y="5"/>
                  </a:cubicBezTo>
                  <a:cubicBezTo>
                    <a:pt x="1" y="7"/>
                    <a:pt x="2" y="9"/>
                    <a:pt x="2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9" y="36"/>
                    <a:pt x="10" y="38"/>
                  </a:cubicBezTo>
                  <a:cubicBezTo>
                    <a:pt x="11" y="40"/>
                    <a:pt x="13" y="41"/>
                    <a:pt x="13" y="4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0"/>
                    <a:pt x="12" y="40"/>
                    <a:pt x="11" y="39"/>
                  </a:cubicBezTo>
                  <a:cubicBezTo>
                    <a:pt x="10" y="37"/>
                    <a:pt x="14" y="36"/>
                    <a:pt x="15" y="36"/>
                  </a:cubicBezTo>
                  <a:cubicBezTo>
                    <a:pt x="15" y="36"/>
                    <a:pt x="14" y="37"/>
                    <a:pt x="13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4" y="37"/>
                    <a:pt x="14" y="37"/>
                    <a:pt x="14" y="37"/>
                  </a:cubicBezTo>
                  <a:close/>
                  <a:moveTo>
                    <a:pt x="29" y="34"/>
                  </a:moveTo>
                  <a:cubicBezTo>
                    <a:pt x="29" y="34"/>
                    <a:pt x="29" y="34"/>
                    <a:pt x="29" y="34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7"/>
                    <a:pt x="22" y="7"/>
                    <a:pt x="22" y="7"/>
                  </a:cubicBezTo>
                  <a:lnTo>
                    <a:pt x="29" y="34"/>
                  </a:lnTo>
                  <a:close/>
                  <a:moveTo>
                    <a:pt x="19" y="7"/>
                  </a:moveTo>
                  <a:cubicBezTo>
                    <a:pt x="19" y="7"/>
                    <a:pt x="19" y="7"/>
                    <a:pt x="19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19" y="7"/>
                    <a:pt x="19" y="7"/>
                    <a:pt x="19" y="7"/>
                  </a:cubicBezTo>
                  <a:close/>
                  <a:moveTo>
                    <a:pt x="19" y="8"/>
                  </a:moveTo>
                  <a:cubicBezTo>
                    <a:pt x="19" y="8"/>
                    <a:pt x="19" y="8"/>
                    <a:pt x="19" y="8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19" y="8"/>
                    <a:pt x="19" y="8"/>
                    <a:pt x="19" y="8"/>
                  </a:cubicBezTo>
                  <a:close/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16" y="7"/>
                    <a:pt x="16" y="7"/>
                    <a:pt x="16" y="7"/>
                  </a:cubicBezTo>
                  <a:lnTo>
                    <a:pt x="18" y="8"/>
                  </a:lnTo>
                  <a:close/>
                  <a:moveTo>
                    <a:pt x="16" y="8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6" y="8"/>
                  </a:lnTo>
                  <a:close/>
                  <a:moveTo>
                    <a:pt x="14" y="8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4" y="8"/>
                    <a:pt x="14" y="8"/>
                  </a:cubicBezTo>
                  <a:close/>
                  <a:moveTo>
                    <a:pt x="11" y="8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11" y="8"/>
                  </a:lnTo>
                  <a:close/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lose/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3"/>
                    <a:pt x="2" y="13"/>
                    <a:pt x="2" y="13"/>
                  </a:cubicBezTo>
                  <a:lnTo>
                    <a:pt x="1" y="12"/>
                  </a:lnTo>
                  <a:close/>
                  <a:moveTo>
                    <a:pt x="2" y="11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4"/>
                    <a:pt x="2" y="14"/>
                    <a:pt x="2" y="14"/>
                  </a:cubicBezTo>
                  <a:lnTo>
                    <a:pt x="2" y="11"/>
                  </a:lnTo>
                  <a:close/>
                  <a:moveTo>
                    <a:pt x="2" y="11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4" y="18"/>
                    <a:pt x="4" y="18"/>
                    <a:pt x="4" y="18"/>
                  </a:cubicBezTo>
                  <a:lnTo>
                    <a:pt x="2" y="11"/>
                  </a:lnTo>
                  <a:close/>
                  <a:moveTo>
                    <a:pt x="3" y="10"/>
                  </a:moveTo>
                  <a:cubicBezTo>
                    <a:pt x="3" y="10"/>
                    <a:pt x="3" y="10"/>
                    <a:pt x="3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8" y="25"/>
                    <a:pt x="8" y="25"/>
                    <a:pt x="8" y="25"/>
                  </a:cubicBezTo>
                  <a:lnTo>
                    <a:pt x="3" y="10"/>
                  </a:lnTo>
                  <a:close/>
                  <a:moveTo>
                    <a:pt x="4" y="1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13" y="36"/>
                    <a:pt x="13" y="36"/>
                    <a:pt x="13" y="36"/>
                  </a:cubicBezTo>
                  <a:lnTo>
                    <a:pt x="4" y="10"/>
                  </a:lnTo>
                  <a:close/>
                  <a:moveTo>
                    <a:pt x="5" y="9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13" y="36"/>
                    <a:pt x="13" y="36"/>
                    <a:pt x="13" y="36"/>
                  </a:cubicBezTo>
                  <a:lnTo>
                    <a:pt x="5" y="9"/>
                  </a:lnTo>
                  <a:close/>
                  <a:moveTo>
                    <a:pt x="6" y="9"/>
                  </a:moveTo>
                  <a:cubicBezTo>
                    <a:pt x="6" y="9"/>
                    <a:pt x="6" y="9"/>
                    <a:pt x="6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14" y="35"/>
                    <a:pt x="14" y="35"/>
                    <a:pt x="14" y="35"/>
                  </a:cubicBezTo>
                  <a:lnTo>
                    <a:pt x="6" y="9"/>
                  </a:lnTo>
                  <a:close/>
                  <a:moveTo>
                    <a:pt x="8" y="9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16" y="35"/>
                    <a:pt x="16" y="35"/>
                    <a:pt x="16" y="35"/>
                  </a:cubicBezTo>
                  <a:lnTo>
                    <a:pt x="8" y="9"/>
                  </a:ln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3" y="39"/>
                    <a:pt x="113" y="39"/>
                    <a:pt x="113" y="39"/>
                  </a:cubicBezTo>
                  <a:lnTo>
                    <a:pt x="115" y="29"/>
                  </a:lnTo>
                  <a:close/>
                  <a:moveTo>
                    <a:pt x="55" y="37"/>
                  </a:moveTo>
                  <a:cubicBezTo>
                    <a:pt x="55" y="37"/>
                    <a:pt x="55" y="37"/>
                    <a:pt x="55" y="37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3" y="37"/>
                    <a:pt x="52" y="37"/>
                    <a:pt x="50" y="37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5" y="51"/>
                    <a:pt x="58" y="51"/>
                    <a:pt x="61" y="51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0" y="38"/>
                    <a:pt x="58" y="38"/>
                    <a:pt x="55" y="37"/>
                  </a:cubicBezTo>
                  <a:close/>
                  <a:moveTo>
                    <a:pt x="57" y="10"/>
                  </a:moveTo>
                  <a:cubicBezTo>
                    <a:pt x="57" y="10"/>
                    <a:pt x="57" y="10"/>
                    <a:pt x="57" y="10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8" y="10"/>
                    <a:pt x="58" y="10"/>
                    <a:pt x="58" y="10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8" y="37"/>
                    <a:pt x="58" y="37"/>
                    <a:pt x="58" y="37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4" y="10"/>
                    <a:pt x="54" y="10"/>
                    <a:pt x="54" y="10"/>
                  </a:cubicBezTo>
                  <a:cubicBezTo>
                    <a:pt x="57" y="35"/>
                    <a:pt x="57" y="35"/>
                    <a:pt x="57" y="35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8" y="37"/>
                    <a:pt x="60" y="38"/>
                    <a:pt x="61" y="38"/>
                  </a:cubicBezTo>
                  <a:cubicBezTo>
                    <a:pt x="59" y="10"/>
                    <a:pt x="59" y="10"/>
                    <a:pt x="59" y="10"/>
                  </a:cubicBezTo>
                  <a:lnTo>
                    <a:pt x="57" y="10"/>
                  </a:lnTo>
                  <a:close/>
                  <a:moveTo>
                    <a:pt x="166" y="48"/>
                  </a:moveTo>
                  <a:cubicBezTo>
                    <a:pt x="166" y="48"/>
                    <a:pt x="166" y="48"/>
                    <a:pt x="166" y="48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2"/>
                    <a:pt x="146" y="42"/>
                    <a:pt x="145" y="42"/>
                  </a:cubicBezTo>
                  <a:cubicBezTo>
                    <a:pt x="144" y="42"/>
                    <a:pt x="143" y="42"/>
                    <a:pt x="143" y="42"/>
                  </a:cubicBezTo>
                  <a:cubicBezTo>
                    <a:pt x="143" y="41"/>
                    <a:pt x="143" y="41"/>
                    <a:pt x="143" y="41"/>
                  </a:cubicBezTo>
                  <a:cubicBezTo>
                    <a:pt x="141" y="41"/>
                    <a:pt x="141" y="41"/>
                    <a:pt x="141" y="41"/>
                  </a:cubicBezTo>
                  <a:cubicBezTo>
                    <a:pt x="141" y="41"/>
                    <a:pt x="141" y="41"/>
                    <a:pt x="141" y="41"/>
                  </a:cubicBezTo>
                  <a:cubicBezTo>
                    <a:pt x="141" y="41"/>
                    <a:pt x="141" y="41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1"/>
                    <a:pt x="140" y="41"/>
                    <a:pt x="140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9" y="41"/>
                    <a:pt x="139" y="41"/>
                    <a:pt x="138" y="41"/>
                  </a:cubicBezTo>
                  <a:cubicBezTo>
                    <a:pt x="136" y="41"/>
                    <a:pt x="133" y="41"/>
                    <a:pt x="129" y="41"/>
                  </a:cubicBezTo>
                  <a:cubicBezTo>
                    <a:pt x="128" y="41"/>
                    <a:pt x="124" y="41"/>
                    <a:pt x="119" y="42"/>
                  </a:cubicBezTo>
                  <a:cubicBezTo>
                    <a:pt x="120" y="41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42"/>
                    <a:pt x="115" y="42"/>
                    <a:pt x="115" y="42"/>
                  </a:cubicBezTo>
                  <a:cubicBezTo>
                    <a:pt x="115" y="42"/>
                    <a:pt x="115" y="42"/>
                    <a:pt x="114" y="42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40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0" y="40"/>
                    <a:pt x="110" y="40"/>
                    <a:pt x="110" y="40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5" y="43"/>
                    <a:pt x="104" y="43"/>
                    <a:pt x="104" y="43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102" y="43"/>
                    <a:pt x="101" y="43"/>
                    <a:pt x="101" y="43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4"/>
                    <a:pt x="96" y="44"/>
                    <a:pt x="96" y="44"/>
                  </a:cubicBezTo>
                  <a:cubicBezTo>
                    <a:pt x="96" y="44"/>
                    <a:pt x="95" y="44"/>
                    <a:pt x="95" y="44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5"/>
                    <a:pt x="92" y="45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6"/>
                    <a:pt x="80" y="46"/>
                    <a:pt x="80" y="47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6" y="47"/>
                    <a:pt x="76" y="47"/>
                    <a:pt x="76" y="47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70" y="49"/>
                    <a:pt x="70" y="49"/>
                    <a:pt x="70" y="4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1" y="38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3" y="51"/>
                    <a:pt x="64" y="51"/>
                    <a:pt x="64" y="51"/>
                  </a:cubicBezTo>
                  <a:cubicBezTo>
                    <a:pt x="69" y="51"/>
                    <a:pt x="69" y="51"/>
                    <a:pt x="69" y="51"/>
                  </a:cubicBezTo>
                  <a:cubicBezTo>
                    <a:pt x="69" y="51"/>
                    <a:pt x="71" y="51"/>
                    <a:pt x="74" y="50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81" y="51"/>
                    <a:pt x="81" y="51"/>
                    <a:pt x="81" y="51"/>
                  </a:cubicBezTo>
                  <a:cubicBezTo>
                    <a:pt x="81" y="51"/>
                    <a:pt x="82" y="51"/>
                    <a:pt x="82" y="51"/>
                  </a:cubicBezTo>
                  <a:cubicBezTo>
                    <a:pt x="86" y="51"/>
                    <a:pt x="97" y="51"/>
                    <a:pt x="103" y="51"/>
                  </a:cubicBezTo>
                  <a:cubicBezTo>
                    <a:pt x="110" y="51"/>
                    <a:pt x="131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4" y="48"/>
                    <a:pt x="136" y="47"/>
                  </a:cubicBezTo>
                  <a:cubicBezTo>
                    <a:pt x="138" y="45"/>
                    <a:pt x="139" y="45"/>
                    <a:pt x="139" y="44"/>
                  </a:cubicBezTo>
                  <a:cubicBezTo>
                    <a:pt x="140" y="44"/>
                    <a:pt x="141" y="43"/>
                    <a:pt x="141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2"/>
                    <a:pt x="140" y="42"/>
                    <a:pt x="141" y="42"/>
                  </a:cubicBezTo>
                  <a:cubicBezTo>
                    <a:pt x="141" y="42"/>
                    <a:pt x="141" y="41"/>
                    <a:pt x="141" y="41"/>
                  </a:cubicBezTo>
                  <a:cubicBezTo>
                    <a:pt x="142" y="42"/>
                    <a:pt x="142" y="42"/>
                    <a:pt x="142" y="42"/>
                  </a:cubicBezTo>
                  <a:cubicBezTo>
                    <a:pt x="142" y="43"/>
                    <a:pt x="142" y="43"/>
                    <a:pt x="142" y="43"/>
                  </a:cubicBezTo>
                  <a:cubicBezTo>
                    <a:pt x="141" y="43"/>
                    <a:pt x="141" y="43"/>
                    <a:pt x="141" y="43"/>
                  </a:cubicBezTo>
                  <a:cubicBezTo>
                    <a:pt x="141" y="43"/>
                    <a:pt x="139" y="45"/>
                    <a:pt x="137" y="46"/>
                  </a:cubicBezTo>
                  <a:cubicBezTo>
                    <a:pt x="135" y="47"/>
                    <a:pt x="132" y="50"/>
                    <a:pt x="132" y="50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33" y="50"/>
                    <a:pt x="134" y="50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33" y="50"/>
                    <a:pt x="134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8" y="50"/>
                    <a:pt x="140" y="50"/>
                    <a:pt x="143" y="50"/>
                  </a:cubicBezTo>
                  <a:cubicBezTo>
                    <a:pt x="147" y="50"/>
                    <a:pt x="152" y="50"/>
                    <a:pt x="152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1" y="45"/>
                    <a:pt x="141" y="44"/>
                    <a:pt x="141" y="44"/>
                  </a:cubicBezTo>
                  <a:cubicBezTo>
                    <a:pt x="141" y="44"/>
                    <a:pt x="142" y="44"/>
                    <a:pt x="142" y="44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7"/>
                    <a:pt x="141" y="47"/>
                    <a:pt x="141" y="47"/>
                  </a:cubicBezTo>
                  <a:cubicBezTo>
                    <a:pt x="142" y="47"/>
                    <a:pt x="142" y="47"/>
                    <a:pt x="142" y="47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8" y="49"/>
                    <a:pt x="168" y="49"/>
                    <a:pt x="168" y="49"/>
                  </a:cubicBezTo>
                  <a:cubicBezTo>
                    <a:pt x="168" y="49"/>
                    <a:pt x="168" y="49"/>
                    <a:pt x="168" y="49"/>
                  </a:cubicBezTo>
                  <a:lnTo>
                    <a:pt x="166" y="48"/>
                  </a:lnTo>
                  <a:close/>
                  <a:moveTo>
                    <a:pt x="119" y="43"/>
                  </a:move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lose/>
                  <a:moveTo>
                    <a:pt x="118" y="42"/>
                  </a:move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lnTo>
                    <a:pt x="118" y="42"/>
                  </a:lnTo>
                  <a:close/>
                  <a:moveTo>
                    <a:pt x="118" y="43"/>
                  </a:move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7" y="43"/>
                    <a:pt x="117" y="43"/>
                    <a:pt x="117" y="43"/>
                  </a:cubicBezTo>
                  <a:lnTo>
                    <a:pt x="118" y="43"/>
                  </a:lnTo>
                  <a:close/>
                  <a:moveTo>
                    <a:pt x="117" y="42"/>
                  </a:moveTo>
                  <a:cubicBezTo>
                    <a:pt x="117" y="42"/>
                    <a:pt x="117" y="42"/>
                    <a:pt x="117" y="42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lnTo>
                    <a:pt x="117" y="42"/>
                  </a:lnTo>
                  <a:close/>
                  <a:moveTo>
                    <a:pt x="117" y="43"/>
                  </a:move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lose/>
                  <a:moveTo>
                    <a:pt x="116" y="42"/>
                  </a:moveTo>
                  <a:cubicBezTo>
                    <a:pt x="116" y="42"/>
                    <a:pt x="116" y="42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6" y="43"/>
                    <a:pt x="116" y="43"/>
                    <a:pt x="115" y="43"/>
                  </a:cubicBezTo>
                  <a:lnTo>
                    <a:pt x="116" y="42"/>
                  </a:lnTo>
                  <a:close/>
                  <a:moveTo>
                    <a:pt x="115" y="43"/>
                  </a:moveTo>
                  <a:cubicBezTo>
                    <a:pt x="115" y="43"/>
                    <a:pt x="115" y="43"/>
                    <a:pt x="115" y="43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5" y="43"/>
                    <a:pt x="115" y="43"/>
                    <a:pt x="115" y="43"/>
                  </a:cubicBezTo>
                  <a:close/>
                  <a:moveTo>
                    <a:pt x="114" y="43"/>
                  </a:moveTo>
                  <a:cubicBezTo>
                    <a:pt x="114" y="43"/>
                    <a:pt x="114" y="43"/>
                    <a:pt x="114" y="43"/>
                  </a:cubicBezTo>
                  <a:cubicBezTo>
                    <a:pt x="114" y="42"/>
                    <a:pt x="115" y="42"/>
                    <a:pt x="115" y="42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5" y="43"/>
                    <a:pt x="114" y="43"/>
                    <a:pt x="114" y="43"/>
                  </a:cubicBezTo>
                  <a:close/>
                  <a:moveTo>
                    <a:pt x="114" y="43"/>
                  </a:moveTo>
                  <a:cubicBezTo>
                    <a:pt x="114" y="43"/>
                    <a:pt x="114" y="43"/>
                    <a:pt x="114" y="43"/>
                  </a:cubicBezTo>
                  <a:cubicBezTo>
                    <a:pt x="114" y="43"/>
                    <a:pt x="115" y="43"/>
                    <a:pt x="115" y="43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4" y="43"/>
                    <a:pt x="114" y="43"/>
                    <a:pt x="114" y="43"/>
                  </a:cubicBezTo>
                  <a:close/>
                  <a:moveTo>
                    <a:pt x="113" y="43"/>
                  </a:move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44"/>
                    <a:pt x="113" y="44"/>
                    <a:pt x="112" y="44"/>
                  </a:cubicBezTo>
                  <a:lnTo>
                    <a:pt x="113" y="43"/>
                  </a:lnTo>
                  <a:close/>
                  <a:moveTo>
                    <a:pt x="112" y="44"/>
                  </a:moveTo>
                  <a:cubicBezTo>
                    <a:pt x="112" y="44"/>
                    <a:pt x="112" y="44"/>
                    <a:pt x="112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2" y="44"/>
                    <a:pt x="112" y="44"/>
                    <a:pt x="112" y="44"/>
                  </a:cubicBezTo>
                  <a:close/>
                  <a:moveTo>
                    <a:pt x="111" y="43"/>
                  </a:move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lnTo>
                    <a:pt x="111" y="43"/>
                  </a:lnTo>
                  <a:close/>
                  <a:moveTo>
                    <a:pt x="111" y="44"/>
                  </a:move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lose/>
                  <a:moveTo>
                    <a:pt x="109" y="43"/>
                  </a:moveTo>
                  <a:cubicBezTo>
                    <a:pt x="109" y="43"/>
                    <a:pt x="109" y="43"/>
                    <a:pt x="109" y="43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lnTo>
                    <a:pt x="109" y="43"/>
                  </a:lnTo>
                  <a:close/>
                  <a:moveTo>
                    <a:pt x="109" y="44"/>
                  </a:move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close/>
                  <a:moveTo>
                    <a:pt x="107" y="43"/>
                  </a:moveTo>
                  <a:cubicBezTo>
                    <a:pt x="107" y="43"/>
                    <a:pt x="107" y="43"/>
                    <a:pt x="107" y="43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4"/>
                    <a:pt x="107" y="44"/>
                    <a:pt x="107" y="44"/>
                  </a:cubicBezTo>
                  <a:cubicBezTo>
                    <a:pt x="107" y="44"/>
                    <a:pt x="107" y="44"/>
                    <a:pt x="106" y="44"/>
                  </a:cubicBezTo>
                  <a:lnTo>
                    <a:pt x="107" y="43"/>
                  </a:lnTo>
                  <a:close/>
                  <a:moveTo>
                    <a:pt x="106" y="44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6" y="44"/>
                    <a:pt x="106" y="44"/>
                    <a:pt x="106" y="44"/>
                  </a:cubicBezTo>
                  <a:close/>
                  <a:moveTo>
                    <a:pt x="104" y="43"/>
                  </a:moveTo>
                  <a:cubicBezTo>
                    <a:pt x="104" y="43"/>
                    <a:pt x="104" y="43"/>
                    <a:pt x="104" y="43"/>
                  </a:cubicBezTo>
                  <a:cubicBezTo>
                    <a:pt x="104" y="43"/>
                    <a:pt x="105" y="43"/>
                    <a:pt x="105" y="43"/>
                  </a:cubicBezTo>
                  <a:cubicBezTo>
                    <a:pt x="105" y="45"/>
                    <a:pt x="105" y="45"/>
                    <a:pt x="105" y="45"/>
                  </a:cubicBezTo>
                  <a:cubicBezTo>
                    <a:pt x="104" y="45"/>
                    <a:pt x="104" y="45"/>
                    <a:pt x="104" y="45"/>
                  </a:cubicBezTo>
                  <a:lnTo>
                    <a:pt x="104" y="43"/>
                  </a:lnTo>
                  <a:close/>
                  <a:moveTo>
                    <a:pt x="101" y="44"/>
                  </a:moveTo>
                  <a:cubicBezTo>
                    <a:pt x="101" y="44"/>
                    <a:pt x="101" y="44"/>
                    <a:pt x="101" y="44"/>
                  </a:cubicBezTo>
                  <a:cubicBezTo>
                    <a:pt x="101" y="44"/>
                    <a:pt x="102" y="44"/>
                    <a:pt x="102" y="44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1" y="45"/>
                    <a:pt x="101" y="45"/>
                    <a:pt x="101" y="45"/>
                  </a:cubicBezTo>
                  <a:lnTo>
                    <a:pt x="101" y="44"/>
                  </a:lnTo>
                  <a:close/>
                  <a:moveTo>
                    <a:pt x="98" y="44"/>
                  </a:moveTo>
                  <a:cubicBezTo>
                    <a:pt x="98" y="44"/>
                    <a:pt x="98" y="44"/>
                    <a:pt x="98" y="44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99" y="45"/>
                    <a:pt x="99" y="45"/>
                    <a:pt x="98" y="45"/>
                  </a:cubicBezTo>
                  <a:lnTo>
                    <a:pt x="98" y="44"/>
                  </a:lnTo>
                  <a:close/>
                  <a:moveTo>
                    <a:pt x="95" y="44"/>
                  </a:moveTo>
                  <a:cubicBezTo>
                    <a:pt x="95" y="44"/>
                    <a:pt x="95" y="44"/>
                    <a:pt x="95" y="44"/>
                  </a:cubicBezTo>
                  <a:cubicBezTo>
                    <a:pt x="95" y="44"/>
                    <a:pt x="96" y="44"/>
                    <a:pt x="96" y="44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5" y="46"/>
                    <a:pt x="95" y="46"/>
                    <a:pt x="95" y="46"/>
                  </a:cubicBezTo>
                  <a:lnTo>
                    <a:pt x="95" y="44"/>
                  </a:lnTo>
                  <a:close/>
                  <a:moveTo>
                    <a:pt x="92" y="45"/>
                  </a:moveTo>
                  <a:cubicBezTo>
                    <a:pt x="92" y="45"/>
                    <a:pt x="92" y="45"/>
                    <a:pt x="92" y="45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2" y="46"/>
                    <a:pt x="92" y="46"/>
                    <a:pt x="92" y="46"/>
                  </a:cubicBezTo>
                  <a:cubicBezTo>
                    <a:pt x="92" y="46"/>
                    <a:pt x="92" y="46"/>
                    <a:pt x="91" y="46"/>
                  </a:cubicBezTo>
                  <a:lnTo>
                    <a:pt x="92" y="45"/>
                  </a:lnTo>
                  <a:close/>
                  <a:moveTo>
                    <a:pt x="88" y="45"/>
                  </a:move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88" y="47"/>
                    <a:pt x="88" y="47"/>
                    <a:pt x="88" y="47"/>
                  </a:cubicBezTo>
                  <a:lnTo>
                    <a:pt x="88" y="45"/>
                  </a:lnTo>
                  <a:close/>
                  <a:moveTo>
                    <a:pt x="84" y="46"/>
                  </a:moveTo>
                  <a:cubicBezTo>
                    <a:pt x="84" y="46"/>
                    <a:pt x="84" y="46"/>
                    <a:pt x="84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7"/>
                    <a:pt x="84" y="47"/>
                    <a:pt x="84" y="47"/>
                  </a:cubicBezTo>
                  <a:cubicBezTo>
                    <a:pt x="84" y="47"/>
                    <a:pt x="84" y="47"/>
                    <a:pt x="84" y="47"/>
                  </a:cubicBezTo>
                  <a:lnTo>
                    <a:pt x="84" y="46"/>
                  </a:lnTo>
                  <a:close/>
                  <a:moveTo>
                    <a:pt x="80" y="47"/>
                  </a:moveTo>
                  <a:cubicBezTo>
                    <a:pt x="80" y="47"/>
                    <a:pt x="80" y="47"/>
                    <a:pt x="80" y="47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8"/>
                    <a:pt x="80" y="48"/>
                    <a:pt x="80" y="48"/>
                  </a:cubicBezTo>
                  <a:lnTo>
                    <a:pt x="80" y="47"/>
                  </a:lnTo>
                  <a:close/>
                  <a:moveTo>
                    <a:pt x="74" y="49"/>
                  </a:move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5" y="49"/>
                    <a:pt x="75" y="49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47"/>
                    <a:pt x="75" y="47"/>
                    <a:pt x="76" y="47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8"/>
                    <a:pt x="77" y="48"/>
                    <a:pt x="77" y="48"/>
                  </a:cubicBezTo>
                  <a:cubicBezTo>
                    <a:pt x="77" y="48"/>
                    <a:pt x="76" y="48"/>
                    <a:pt x="76" y="49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4" y="49"/>
                    <a:pt x="74" y="49"/>
                  </a:cubicBezTo>
                  <a:close/>
                  <a:moveTo>
                    <a:pt x="74" y="49"/>
                  </a:moveTo>
                  <a:cubicBezTo>
                    <a:pt x="74" y="49"/>
                    <a:pt x="74" y="49"/>
                    <a:pt x="74" y="49"/>
                  </a:cubicBezTo>
                  <a:cubicBezTo>
                    <a:pt x="71" y="49"/>
                    <a:pt x="69" y="50"/>
                    <a:pt x="67" y="50"/>
                  </a:cubicBezTo>
                  <a:cubicBezTo>
                    <a:pt x="69" y="50"/>
                    <a:pt x="72" y="49"/>
                    <a:pt x="73" y="49"/>
                  </a:cubicBezTo>
                  <a:cubicBezTo>
                    <a:pt x="73" y="49"/>
                    <a:pt x="74" y="49"/>
                    <a:pt x="74" y="49"/>
                  </a:cubicBezTo>
                  <a:close/>
                  <a:moveTo>
                    <a:pt x="87" y="51"/>
                  </a:moveTo>
                  <a:cubicBezTo>
                    <a:pt x="87" y="51"/>
                    <a:pt x="87" y="51"/>
                    <a:pt x="87" y="51"/>
                  </a:cubicBezTo>
                  <a:cubicBezTo>
                    <a:pt x="85" y="51"/>
                    <a:pt x="84" y="51"/>
                    <a:pt x="83" y="51"/>
                  </a:cubicBezTo>
                  <a:cubicBezTo>
                    <a:pt x="84" y="51"/>
                    <a:pt x="85" y="51"/>
                    <a:pt x="87" y="50"/>
                  </a:cubicBezTo>
                  <a:lnTo>
                    <a:pt x="87" y="51"/>
                  </a:lnTo>
                  <a:close/>
                  <a:moveTo>
                    <a:pt x="89" y="51"/>
                  </a:moveTo>
                  <a:cubicBezTo>
                    <a:pt x="89" y="51"/>
                    <a:pt x="89" y="51"/>
                    <a:pt x="89" y="51"/>
                  </a:cubicBezTo>
                  <a:cubicBezTo>
                    <a:pt x="88" y="51"/>
                    <a:pt x="88" y="51"/>
                    <a:pt x="87" y="51"/>
                  </a:cubicBezTo>
                  <a:cubicBezTo>
                    <a:pt x="87" y="50"/>
                    <a:pt x="87" y="50"/>
                    <a:pt x="87" y="50"/>
                  </a:cubicBezTo>
                  <a:cubicBezTo>
                    <a:pt x="88" y="50"/>
                    <a:pt x="88" y="50"/>
                    <a:pt x="89" y="50"/>
                  </a:cubicBezTo>
                  <a:lnTo>
                    <a:pt x="89" y="51"/>
                  </a:lnTo>
                  <a:close/>
                  <a:moveTo>
                    <a:pt x="91" y="51"/>
                  </a:moveTo>
                  <a:cubicBezTo>
                    <a:pt x="91" y="51"/>
                    <a:pt x="91" y="51"/>
                    <a:pt x="91" y="51"/>
                  </a:cubicBezTo>
                  <a:cubicBezTo>
                    <a:pt x="91" y="51"/>
                    <a:pt x="90" y="51"/>
                    <a:pt x="89" y="51"/>
                  </a:cubicBezTo>
                  <a:cubicBezTo>
                    <a:pt x="89" y="50"/>
                    <a:pt x="89" y="50"/>
                    <a:pt x="89" y="50"/>
                  </a:cubicBezTo>
                  <a:cubicBezTo>
                    <a:pt x="90" y="50"/>
                    <a:pt x="91" y="50"/>
                    <a:pt x="91" y="50"/>
                  </a:cubicBezTo>
                  <a:lnTo>
                    <a:pt x="91" y="51"/>
                  </a:lnTo>
                  <a:close/>
                  <a:moveTo>
                    <a:pt x="93" y="51"/>
                  </a:moveTo>
                  <a:cubicBezTo>
                    <a:pt x="93" y="51"/>
                    <a:pt x="93" y="51"/>
                    <a:pt x="93" y="51"/>
                  </a:cubicBezTo>
                  <a:cubicBezTo>
                    <a:pt x="93" y="51"/>
                    <a:pt x="92" y="51"/>
                    <a:pt x="91" y="51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2" y="49"/>
                    <a:pt x="93" y="49"/>
                    <a:pt x="93" y="49"/>
                  </a:cubicBezTo>
                  <a:lnTo>
                    <a:pt x="93" y="51"/>
                  </a:lnTo>
                  <a:close/>
                  <a:moveTo>
                    <a:pt x="95" y="51"/>
                  </a:moveTo>
                  <a:cubicBezTo>
                    <a:pt x="95" y="51"/>
                    <a:pt x="95" y="51"/>
                    <a:pt x="95" y="51"/>
                  </a:cubicBezTo>
                  <a:cubicBezTo>
                    <a:pt x="95" y="51"/>
                    <a:pt x="94" y="51"/>
                    <a:pt x="94" y="51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94" y="49"/>
                    <a:pt x="95" y="49"/>
                    <a:pt x="95" y="49"/>
                  </a:cubicBezTo>
                  <a:lnTo>
                    <a:pt x="95" y="51"/>
                  </a:lnTo>
                  <a:close/>
                  <a:moveTo>
                    <a:pt x="98" y="51"/>
                  </a:moveTo>
                  <a:cubicBezTo>
                    <a:pt x="98" y="51"/>
                    <a:pt x="98" y="51"/>
                    <a:pt x="98" y="51"/>
                  </a:cubicBezTo>
                  <a:cubicBezTo>
                    <a:pt x="97" y="51"/>
                    <a:pt x="96" y="51"/>
                    <a:pt x="96" y="51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8" y="50"/>
                    <a:pt x="98" y="50"/>
                    <a:pt x="98" y="50"/>
                  </a:cubicBezTo>
                  <a:lnTo>
                    <a:pt x="98" y="51"/>
                  </a:lnTo>
                  <a:close/>
                  <a:moveTo>
                    <a:pt x="98" y="50"/>
                  </a:moveTo>
                  <a:cubicBezTo>
                    <a:pt x="98" y="50"/>
                    <a:pt x="98" y="50"/>
                    <a:pt x="98" y="50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9"/>
                    <a:pt x="97" y="49"/>
                    <a:pt x="98" y="49"/>
                  </a:cubicBezTo>
                  <a:lnTo>
                    <a:pt x="98" y="50"/>
                  </a:lnTo>
                  <a:close/>
                  <a:moveTo>
                    <a:pt x="100" y="51"/>
                  </a:moveTo>
                  <a:cubicBezTo>
                    <a:pt x="100" y="51"/>
                    <a:pt x="100" y="51"/>
                    <a:pt x="100" y="51"/>
                  </a:cubicBezTo>
                  <a:cubicBezTo>
                    <a:pt x="99" y="51"/>
                    <a:pt x="98" y="51"/>
                    <a:pt x="98" y="51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8" y="48"/>
                    <a:pt x="99" y="48"/>
                    <a:pt x="100" y="48"/>
                  </a:cubicBezTo>
                  <a:lnTo>
                    <a:pt x="100" y="51"/>
                  </a:lnTo>
                  <a:close/>
                  <a:moveTo>
                    <a:pt x="101" y="51"/>
                  </a:moveTo>
                  <a:cubicBezTo>
                    <a:pt x="101" y="51"/>
                    <a:pt x="101" y="51"/>
                    <a:pt x="101" y="51"/>
                  </a:cubicBezTo>
                  <a:cubicBezTo>
                    <a:pt x="101" y="51"/>
                    <a:pt x="100" y="51"/>
                    <a:pt x="100" y="51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0" y="48"/>
                    <a:pt x="101" y="48"/>
                    <a:pt x="101" y="48"/>
                  </a:cubicBezTo>
                  <a:lnTo>
                    <a:pt x="101" y="51"/>
                  </a:lnTo>
                  <a:close/>
                  <a:moveTo>
                    <a:pt x="103" y="49"/>
                  </a:move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2" y="51"/>
                    <a:pt x="102" y="51"/>
                  </a:cubicBezTo>
                  <a:cubicBezTo>
                    <a:pt x="102" y="48"/>
                    <a:pt x="102" y="48"/>
                    <a:pt x="102" y="48"/>
                  </a:cubicBezTo>
                  <a:cubicBezTo>
                    <a:pt x="102" y="48"/>
                    <a:pt x="103" y="48"/>
                    <a:pt x="103" y="48"/>
                  </a:cubicBezTo>
                  <a:lnTo>
                    <a:pt x="103" y="49"/>
                  </a:lnTo>
                  <a:close/>
                  <a:moveTo>
                    <a:pt x="108" y="50"/>
                  </a:moveTo>
                  <a:cubicBezTo>
                    <a:pt x="108" y="50"/>
                    <a:pt x="108" y="50"/>
                    <a:pt x="108" y="50"/>
                  </a:cubicBezTo>
                  <a:cubicBezTo>
                    <a:pt x="108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8" y="50"/>
                    <a:pt x="108" y="50"/>
                    <a:pt x="108" y="50"/>
                  </a:cubicBezTo>
                  <a:close/>
                  <a:moveTo>
                    <a:pt x="108" y="50"/>
                  </a:moveTo>
                  <a:cubicBezTo>
                    <a:pt x="108" y="50"/>
                    <a:pt x="108" y="50"/>
                    <a:pt x="108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6" y="51"/>
                    <a:pt x="105" y="51"/>
                    <a:pt x="104" y="51"/>
                  </a:cubicBezTo>
                  <a:cubicBezTo>
                    <a:pt x="104" y="49"/>
                    <a:pt x="104" y="49"/>
                    <a:pt x="104" y="49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5" y="47"/>
                    <a:pt x="105" y="47"/>
                    <a:pt x="105" y="47"/>
                  </a:cubicBezTo>
                  <a:cubicBezTo>
                    <a:pt x="106" y="47"/>
                    <a:pt x="107" y="47"/>
                    <a:pt x="108" y="47"/>
                  </a:cubicBezTo>
                  <a:lnTo>
                    <a:pt x="108" y="50"/>
                  </a:lnTo>
                  <a:close/>
                  <a:moveTo>
                    <a:pt x="104" y="49"/>
                  </a:moveTo>
                  <a:cubicBezTo>
                    <a:pt x="104" y="49"/>
                    <a:pt x="104" y="49"/>
                    <a:pt x="104" y="49"/>
                  </a:cubicBezTo>
                  <a:cubicBezTo>
                    <a:pt x="104" y="48"/>
                    <a:pt x="104" y="48"/>
                    <a:pt x="104" y="48"/>
                  </a:cubicBezTo>
                  <a:cubicBezTo>
                    <a:pt x="104" y="47"/>
                    <a:pt x="105" y="47"/>
                    <a:pt x="105" y="47"/>
                  </a:cubicBezTo>
                  <a:cubicBezTo>
                    <a:pt x="105" y="49"/>
                    <a:pt x="105" y="49"/>
                    <a:pt x="105" y="49"/>
                  </a:cubicBezTo>
                  <a:lnTo>
                    <a:pt x="104" y="49"/>
                  </a:lnTo>
                  <a:close/>
                  <a:moveTo>
                    <a:pt x="112" y="50"/>
                  </a:moveTo>
                  <a:cubicBezTo>
                    <a:pt x="112" y="50"/>
                    <a:pt x="112" y="50"/>
                    <a:pt x="112" y="50"/>
                  </a:cubicBezTo>
                  <a:cubicBezTo>
                    <a:pt x="111" y="50"/>
                    <a:pt x="110" y="50"/>
                    <a:pt x="109" y="50"/>
                  </a:cubicBezTo>
                  <a:cubicBezTo>
                    <a:pt x="109" y="50"/>
                    <a:pt x="109" y="50"/>
                    <a:pt x="109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1" y="46"/>
                    <a:pt x="111" y="46"/>
                    <a:pt x="112" y="46"/>
                  </a:cubicBezTo>
                  <a:lnTo>
                    <a:pt x="112" y="50"/>
                  </a:lnTo>
                  <a:close/>
                  <a:moveTo>
                    <a:pt x="109" y="50"/>
                  </a:moveTo>
                  <a:cubicBezTo>
                    <a:pt x="109" y="50"/>
                    <a:pt x="109" y="50"/>
                    <a:pt x="109" y="50"/>
                  </a:cubicBezTo>
                  <a:cubicBezTo>
                    <a:pt x="109" y="47"/>
                    <a:pt x="109" y="47"/>
                    <a:pt x="109" y="47"/>
                  </a:cubicBezTo>
                  <a:cubicBezTo>
                    <a:pt x="109" y="47"/>
                    <a:pt x="110" y="47"/>
                    <a:pt x="110" y="47"/>
                  </a:cubicBezTo>
                  <a:cubicBezTo>
                    <a:pt x="110" y="50"/>
                    <a:pt x="110" y="50"/>
                    <a:pt x="110" y="50"/>
                  </a:cubicBezTo>
                  <a:lnTo>
                    <a:pt x="109" y="50"/>
                  </a:lnTo>
                  <a:close/>
                  <a:moveTo>
                    <a:pt x="113" y="47"/>
                  </a:move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2" y="50"/>
                    <a:pt x="112" y="50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46"/>
                    <a:pt x="113" y="46"/>
                    <a:pt x="113" y="46"/>
                  </a:cubicBezTo>
                  <a:lnTo>
                    <a:pt x="113" y="47"/>
                  </a:lnTo>
                  <a:close/>
                  <a:moveTo>
                    <a:pt x="115" y="50"/>
                  </a:moveTo>
                  <a:cubicBezTo>
                    <a:pt x="115" y="50"/>
                    <a:pt x="115" y="50"/>
                    <a:pt x="115" y="50"/>
                  </a:cubicBezTo>
                  <a:cubicBezTo>
                    <a:pt x="114" y="50"/>
                    <a:pt x="114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5" y="50"/>
                    <a:pt x="115" y="50"/>
                    <a:pt x="115" y="50"/>
                  </a:cubicBezTo>
                  <a:close/>
                  <a:moveTo>
                    <a:pt x="115" y="50"/>
                  </a:moveTo>
                  <a:cubicBezTo>
                    <a:pt x="115" y="50"/>
                    <a:pt x="115" y="50"/>
                    <a:pt x="115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5" y="47"/>
                    <a:pt x="115" y="47"/>
                    <a:pt x="115" y="47"/>
                  </a:cubicBezTo>
                  <a:lnTo>
                    <a:pt x="115" y="50"/>
                  </a:lnTo>
                  <a:close/>
                  <a:moveTo>
                    <a:pt x="115" y="47"/>
                  </a:moveTo>
                  <a:cubicBezTo>
                    <a:pt x="115" y="47"/>
                    <a:pt x="115" y="47"/>
                    <a:pt x="115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6"/>
                    <a:pt x="113" y="46"/>
                    <a:pt x="113" y="46"/>
                  </a:cubicBezTo>
                  <a:cubicBezTo>
                    <a:pt x="114" y="46"/>
                    <a:pt x="114" y="46"/>
                    <a:pt x="115" y="46"/>
                  </a:cubicBezTo>
                  <a:lnTo>
                    <a:pt x="115" y="47"/>
                  </a:lnTo>
                  <a:close/>
                  <a:moveTo>
                    <a:pt x="116" y="49"/>
                  </a:move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6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6"/>
                    <a:pt x="115" y="46"/>
                    <a:pt x="115" y="46"/>
                  </a:cubicBezTo>
                  <a:cubicBezTo>
                    <a:pt x="115" y="46"/>
                    <a:pt x="116" y="46"/>
                    <a:pt x="116" y="46"/>
                  </a:cubicBezTo>
                  <a:lnTo>
                    <a:pt x="116" y="49"/>
                  </a:lnTo>
                  <a:close/>
                  <a:moveTo>
                    <a:pt x="117" y="50"/>
                  </a:moveTo>
                  <a:cubicBezTo>
                    <a:pt x="117" y="50"/>
                    <a:pt x="117" y="50"/>
                    <a:pt x="117" y="50"/>
                  </a:cubicBezTo>
                  <a:cubicBezTo>
                    <a:pt x="117" y="50"/>
                    <a:pt x="117" y="50"/>
                    <a:pt x="116" y="50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7" y="49"/>
                    <a:pt x="117" y="49"/>
                    <a:pt x="117" y="49"/>
                  </a:cubicBezTo>
                  <a:lnTo>
                    <a:pt x="117" y="50"/>
                  </a:lnTo>
                  <a:close/>
                  <a:moveTo>
                    <a:pt x="117" y="49"/>
                  </a:moveTo>
                  <a:cubicBezTo>
                    <a:pt x="117" y="49"/>
                    <a:pt x="117" y="49"/>
                    <a:pt x="117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6"/>
                    <a:pt x="116" y="46"/>
                    <a:pt x="116" y="46"/>
                  </a:cubicBezTo>
                  <a:cubicBezTo>
                    <a:pt x="117" y="46"/>
                    <a:pt x="117" y="46"/>
                    <a:pt x="117" y="46"/>
                  </a:cubicBezTo>
                  <a:lnTo>
                    <a:pt x="117" y="49"/>
                  </a:lnTo>
                  <a:close/>
                  <a:moveTo>
                    <a:pt x="119" y="47"/>
                  </a:moveTo>
                  <a:cubicBezTo>
                    <a:pt x="119" y="47"/>
                    <a:pt x="119" y="47"/>
                    <a:pt x="119" y="47"/>
                  </a:cubicBezTo>
                  <a:cubicBezTo>
                    <a:pt x="118" y="47"/>
                    <a:pt x="118" y="47"/>
                    <a:pt x="118" y="47"/>
                  </a:cubicBezTo>
                  <a:cubicBezTo>
                    <a:pt x="118" y="47"/>
                    <a:pt x="118" y="47"/>
                    <a:pt x="118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18" y="50"/>
                    <a:pt x="118" y="50"/>
                    <a:pt x="118" y="50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6"/>
                    <a:pt x="118" y="46"/>
                    <a:pt x="118" y="46"/>
                  </a:cubicBezTo>
                  <a:cubicBezTo>
                    <a:pt x="118" y="46"/>
                    <a:pt x="118" y="46"/>
                    <a:pt x="119" y="46"/>
                  </a:cubicBezTo>
                  <a:lnTo>
                    <a:pt x="119" y="47"/>
                  </a:lnTo>
                  <a:close/>
                  <a:moveTo>
                    <a:pt x="120" y="50"/>
                  </a:moveTo>
                  <a:cubicBezTo>
                    <a:pt x="120" y="50"/>
                    <a:pt x="120" y="50"/>
                    <a:pt x="120" y="50"/>
                  </a:cubicBezTo>
                  <a:cubicBezTo>
                    <a:pt x="120" y="50"/>
                    <a:pt x="119" y="50"/>
                    <a:pt x="119" y="50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20" y="47"/>
                    <a:pt x="120" y="47"/>
                    <a:pt x="120" y="47"/>
                  </a:cubicBezTo>
                  <a:lnTo>
                    <a:pt x="120" y="50"/>
                  </a:lnTo>
                  <a:close/>
                  <a:moveTo>
                    <a:pt x="120" y="47"/>
                  </a:moveTo>
                  <a:cubicBezTo>
                    <a:pt x="120" y="47"/>
                    <a:pt x="120" y="47"/>
                    <a:pt x="120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46"/>
                    <a:pt x="119" y="46"/>
                    <a:pt x="119" y="46"/>
                  </a:cubicBezTo>
                  <a:cubicBezTo>
                    <a:pt x="119" y="46"/>
                    <a:pt x="120" y="45"/>
                    <a:pt x="120" y="45"/>
                  </a:cubicBezTo>
                  <a:lnTo>
                    <a:pt x="120" y="47"/>
                  </a:lnTo>
                  <a:close/>
                  <a:moveTo>
                    <a:pt x="123" y="50"/>
                  </a:moveTo>
                  <a:cubicBezTo>
                    <a:pt x="123" y="50"/>
                    <a:pt x="123" y="50"/>
                    <a:pt x="123" y="50"/>
                  </a:cubicBezTo>
                  <a:cubicBezTo>
                    <a:pt x="122" y="50"/>
                    <a:pt x="121" y="50"/>
                    <a:pt x="120" y="50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5"/>
                    <a:pt x="120" y="45"/>
                    <a:pt x="120" y="45"/>
                  </a:cubicBezTo>
                  <a:cubicBezTo>
                    <a:pt x="121" y="45"/>
                    <a:pt x="121" y="45"/>
                    <a:pt x="121" y="45"/>
                  </a:cubicBezTo>
                  <a:cubicBezTo>
                    <a:pt x="121" y="50"/>
                    <a:pt x="121" y="50"/>
                    <a:pt x="121" y="50"/>
                  </a:cubicBezTo>
                  <a:cubicBezTo>
                    <a:pt x="122" y="50"/>
                    <a:pt x="122" y="50"/>
                    <a:pt x="122" y="50"/>
                  </a:cubicBezTo>
                  <a:cubicBezTo>
                    <a:pt x="122" y="45"/>
                    <a:pt x="122" y="45"/>
                    <a:pt x="122" y="45"/>
                  </a:cubicBezTo>
                  <a:cubicBezTo>
                    <a:pt x="122" y="45"/>
                    <a:pt x="122" y="45"/>
                    <a:pt x="123" y="45"/>
                  </a:cubicBezTo>
                  <a:lnTo>
                    <a:pt x="123" y="50"/>
                  </a:lnTo>
                  <a:close/>
                  <a:moveTo>
                    <a:pt x="124" y="49"/>
                  </a:moveTo>
                  <a:cubicBezTo>
                    <a:pt x="124" y="49"/>
                    <a:pt x="124" y="49"/>
                    <a:pt x="124" y="49"/>
                  </a:cubicBezTo>
                  <a:cubicBezTo>
                    <a:pt x="123" y="49"/>
                    <a:pt x="123" y="49"/>
                    <a:pt x="123" y="49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3" y="45"/>
                    <a:pt x="123" y="45"/>
                    <a:pt x="123" y="45"/>
                  </a:cubicBezTo>
                  <a:cubicBezTo>
                    <a:pt x="123" y="45"/>
                    <a:pt x="123" y="45"/>
                    <a:pt x="124" y="45"/>
                  </a:cubicBezTo>
                  <a:lnTo>
                    <a:pt x="124" y="49"/>
                  </a:lnTo>
                  <a:close/>
                  <a:moveTo>
                    <a:pt x="125" y="50"/>
                  </a:moveTo>
                  <a:cubicBezTo>
                    <a:pt x="125" y="50"/>
                    <a:pt x="125" y="50"/>
                    <a:pt x="125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5" y="50"/>
                    <a:pt x="125" y="50"/>
                    <a:pt x="125" y="50"/>
                  </a:cubicBezTo>
                  <a:close/>
                  <a:moveTo>
                    <a:pt x="125" y="49"/>
                  </a:moveTo>
                  <a:cubicBezTo>
                    <a:pt x="125" y="49"/>
                    <a:pt x="125" y="49"/>
                    <a:pt x="125" y="49"/>
                  </a:cubicBezTo>
                  <a:cubicBezTo>
                    <a:pt x="124" y="49"/>
                    <a:pt x="124" y="49"/>
                    <a:pt x="124" y="49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45"/>
                    <a:pt x="124" y="45"/>
                    <a:pt x="125" y="45"/>
                  </a:cubicBezTo>
                  <a:lnTo>
                    <a:pt x="125" y="49"/>
                  </a:lnTo>
                  <a:close/>
                  <a:moveTo>
                    <a:pt x="126" y="46"/>
                  </a:moveTo>
                  <a:cubicBezTo>
                    <a:pt x="126" y="46"/>
                    <a:pt x="126" y="46"/>
                    <a:pt x="126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6" y="50"/>
                    <a:pt x="126" y="50"/>
                    <a:pt x="126" y="50"/>
                  </a:cubicBezTo>
                  <a:cubicBezTo>
                    <a:pt x="126" y="50"/>
                    <a:pt x="125" y="50"/>
                    <a:pt x="125" y="50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5"/>
                    <a:pt x="125" y="45"/>
                    <a:pt x="125" y="45"/>
                  </a:cubicBezTo>
                  <a:cubicBezTo>
                    <a:pt x="125" y="45"/>
                    <a:pt x="126" y="45"/>
                    <a:pt x="126" y="45"/>
                  </a:cubicBezTo>
                  <a:lnTo>
                    <a:pt x="126" y="46"/>
                  </a:lnTo>
                  <a:close/>
                  <a:moveTo>
                    <a:pt x="127" y="50"/>
                  </a:moveTo>
                  <a:cubicBezTo>
                    <a:pt x="127" y="50"/>
                    <a:pt x="127" y="50"/>
                    <a:pt x="127" y="50"/>
                  </a:cubicBezTo>
                  <a:cubicBezTo>
                    <a:pt x="127" y="50"/>
                    <a:pt x="126" y="50"/>
                    <a:pt x="126" y="50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7" y="49"/>
                    <a:pt x="127" y="49"/>
                    <a:pt x="127" y="49"/>
                  </a:cubicBezTo>
                  <a:lnTo>
                    <a:pt x="127" y="50"/>
                  </a:lnTo>
                  <a:close/>
                  <a:moveTo>
                    <a:pt x="127" y="49"/>
                  </a:moveTo>
                  <a:cubicBezTo>
                    <a:pt x="127" y="49"/>
                    <a:pt x="127" y="49"/>
                    <a:pt x="127" y="49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7" y="46"/>
                    <a:pt x="127" y="46"/>
                    <a:pt x="127" y="46"/>
                  </a:cubicBezTo>
                  <a:lnTo>
                    <a:pt x="127" y="49"/>
                  </a:lnTo>
                  <a:close/>
                  <a:moveTo>
                    <a:pt x="127" y="46"/>
                  </a:moveTo>
                  <a:cubicBezTo>
                    <a:pt x="127" y="46"/>
                    <a:pt x="127" y="46"/>
                    <a:pt x="127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5"/>
                    <a:pt x="127" y="45"/>
                    <a:pt x="127" y="45"/>
                  </a:cubicBezTo>
                  <a:lnTo>
                    <a:pt x="127" y="46"/>
                  </a:lnTo>
                  <a:close/>
                  <a:moveTo>
                    <a:pt x="128" y="50"/>
                  </a:move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7" y="50"/>
                    <a:pt x="127" y="50"/>
                  </a:cubicBezTo>
                  <a:cubicBezTo>
                    <a:pt x="127" y="50"/>
                    <a:pt x="127" y="50"/>
                    <a:pt x="127" y="50"/>
                  </a:cubicBezTo>
                  <a:cubicBezTo>
                    <a:pt x="128" y="50"/>
                    <a:pt x="128" y="50"/>
                    <a:pt x="128" y="50"/>
                  </a:cubicBezTo>
                  <a:close/>
                  <a:moveTo>
                    <a:pt x="128" y="49"/>
                  </a:moveTo>
                  <a:cubicBezTo>
                    <a:pt x="128" y="49"/>
                    <a:pt x="128" y="49"/>
                    <a:pt x="128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8" y="48"/>
                    <a:pt x="128" y="48"/>
                    <a:pt x="128" y="48"/>
                  </a:cubicBezTo>
                  <a:lnTo>
                    <a:pt x="128" y="49"/>
                  </a:lnTo>
                  <a:close/>
                  <a:moveTo>
                    <a:pt x="128" y="48"/>
                  </a:moveTo>
                  <a:cubicBezTo>
                    <a:pt x="128" y="48"/>
                    <a:pt x="128" y="48"/>
                    <a:pt x="128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8" y="47"/>
                    <a:pt x="128" y="47"/>
                    <a:pt x="128" y="47"/>
                  </a:cubicBezTo>
                  <a:lnTo>
                    <a:pt x="128" y="48"/>
                  </a:lnTo>
                  <a:close/>
                  <a:moveTo>
                    <a:pt x="128" y="47"/>
                  </a:moveTo>
                  <a:cubicBezTo>
                    <a:pt x="128" y="47"/>
                    <a:pt x="128" y="47"/>
                    <a:pt x="128" y="47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7" y="45"/>
                    <a:pt x="128" y="45"/>
                    <a:pt x="128" y="45"/>
                  </a:cubicBezTo>
                  <a:lnTo>
                    <a:pt x="128" y="47"/>
                  </a:lnTo>
                  <a:close/>
                  <a:moveTo>
                    <a:pt x="128" y="50"/>
                  </a:move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8" y="50"/>
                    <a:pt x="128" y="50"/>
                  </a:cubicBezTo>
                  <a:close/>
                  <a:moveTo>
                    <a:pt x="129" y="47"/>
                  </a:moveTo>
                  <a:cubicBezTo>
                    <a:pt x="129" y="47"/>
                    <a:pt x="129" y="47"/>
                    <a:pt x="129" y="47"/>
                  </a:cubicBezTo>
                  <a:cubicBezTo>
                    <a:pt x="129" y="48"/>
                    <a:pt x="129" y="48"/>
                    <a:pt x="129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7"/>
                    <a:pt x="128" y="47"/>
                    <a:pt x="128" y="47"/>
                  </a:cubicBezTo>
                  <a:lnTo>
                    <a:pt x="129" y="47"/>
                  </a:lnTo>
                  <a:close/>
                  <a:moveTo>
                    <a:pt x="128" y="47"/>
                  </a:moveTo>
                  <a:cubicBezTo>
                    <a:pt x="128" y="47"/>
                    <a:pt x="128" y="47"/>
                    <a:pt x="128" y="47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8" y="45"/>
                    <a:pt x="129" y="45"/>
                    <a:pt x="129" y="45"/>
                  </a:cubicBezTo>
                  <a:cubicBezTo>
                    <a:pt x="129" y="47"/>
                    <a:pt x="129" y="47"/>
                    <a:pt x="129" y="47"/>
                  </a:cubicBezTo>
                  <a:lnTo>
                    <a:pt x="128" y="47"/>
                  </a:lnTo>
                  <a:close/>
                  <a:moveTo>
                    <a:pt x="129" y="48"/>
                  </a:moveTo>
                  <a:cubicBezTo>
                    <a:pt x="129" y="48"/>
                    <a:pt x="129" y="48"/>
                    <a:pt x="129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8"/>
                    <a:pt x="128" y="48"/>
                    <a:pt x="128" y="48"/>
                  </a:cubicBezTo>
                  <a:lnTo>
                    <a:pt x="129" y="48"/>
                  </a:lnTo>
                  <a:close/>
                  <a:moveTo>
                    <a:pt x="129" y="48"/>
                  </a:moveTo>
                  <a:cubicBezTo>
                    <a:pt x="129" y="48"/>
                    <a:pt x="129" y="48"/>
                    <a:pt x="129" y="48"/>
                  </a:cubicBezTo>
                  <a:cubicBezTo>
                    <a:pt x="129" y="49"/>
                    <a:pt x="129" y="49"/>
                    <a:pt x="129" y="49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9" y="48"/>
                    <a:pt x="129" y="48"/>
                  </a:cubicBezTo>
                  <a:close/>
                  <a:moveTo>
                    <a:pt x="129" y="50"/>
                  </a:moveTo>
                  <a:cubicBezTo>
                    <a:pt x="129" y="50"/>
                    <a:pt x="129" y="50"/>
                    <a:pt x="129" y="50"/>
                  </a:cubicBezTo>
                  <a:cubicBezTo>
                    <a:pt x="129" y="48"/>
                    <a:pt x="129" y="48"/>
                    <a:pt x="129" y="48"/>
                  </a:cubicBezTo>
                  <a:cubicBezTo>
                    <a:pt x="129" y="48"/>
                    <a:pt x="129" y="48"/>
                    <a:pt x="130" y="47"/>
                  </a:cubicBezTo>
                  <a:cubicBezTo>
                    <a:pt x="130" y="49"/>
                    <a:pt x="130" y="49"/>
                    <a:pt x="130" y="49"/>
                  </a:cubicBezTo>
                  <a:cubicBezTo>
                    <a:pt x="129" y="49"/>
                    <a:pt x="129" y="49"/>
                    <a:pt x="129" y="50"/>
                  </a:cubicBezTo>
                  <a:close/>
                  <a:moveTo>
                    <a:pt x="129" y="45"/>
                  </a:moveTo>
                  <a:cubicBezTo>
                    <a:pt x="129" y="45"/>
                    <a:pt x="129" y="45"/>
                    <a:pt x="129" y="45"/>
                  </a:cubicBezTo>
                  <a:cubicBezTo>
                    <a:pt x="129" y="45"/>
                    <a:pt x="129" y="45"/>
                    <a:pt x="130" y="45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29" y="47"/>
                    <a:pt x="129" y="47"/>
                    <a:pt x="129" y="48"/>
                  </a:cubicBezTo>
                  <a:lnTo>
                    <a:pt x="129" y="45"/>
                  </a:lnTo>
                  <a:close/>
                  <a:moveTo>
                    <a:pt x="130" y="49"/>
                  </a:moveTo>
                  <a:cubicBezTo>
                    <a:pt x="130" y="49"/>
                    <a:pt x="130" y="49"/>
                    <a:pt x="130" y="49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8"/>
                    <a:pt x="130" y="48"/>
                    <a:pt x="130" y="48"/>
                  </a:cubicBezTo>
                  <a:cubicBezTo>
                    <a:pt x="130" y="49"/>
                    <a:pt x="130" y="49"/>
                    <a:pt x="130" y="49"/>
                  </a:cubicBezTo>
                  <a:close/>
                  <a:moveTo>
                    <a:pt x="130" y="45"/>
                  </a:moveTo>
                  <a:cubicBezTo>
                    <a:pt x="130" y="45"/>
                    <a:pt x="130" y="45"/>
                    <a:pt x="130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lnTo>
                    <a:pt x="130" y="45"/>
                  </a:lnTo>
                  <a:close/>
                  <a:moveTo>
                    <a:pt x="131" y="45"/>
                  </a:moveTo>
                  <a:cubicBezTo>
                    <a:pt x="131" y="45"/>
                    <a:pt x="131" y="45"/>
                    <a:pt x="131" y="45"/>
                  </a:cubicBezTo>
                  <a:cubicBezTo>
                    <a:pt x="131" y="45"/>
                    <a:pt x="131" y="45"/>
                    <a:pt x="131" y="45"/>
                  </a:cubicBezTo>
                  <a:cubicBezTo>
                    <a:pt x="131" y="46"/>
                    <a:pt x="131" y="46"/>
                    <a:pt x="131" y="46"/>
                  </a:cubicBezTo>
                  <a:cubicBezTo>
                    <a:pt x="131" y="46"/>
                    <a:pt x="131" y="46"/>
                    <a:pt x="131" y="46"/>
                  </a:cubicBezTo>
                  <a:lnTo>
                    <a:pt x="131" y="45"/>
                  </a:lnTo>
                  <a:close/>
                  <a:moveTo>
                    <a:pt x="131" y="48"/>
                  </a:move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1" y="47"/>
                    <a:pt x="131" y="46"/>
                    <a:pt x="131" y="46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lose/>
                  <a:moveTo>
                    <a:pt x="106" y="45"/>
                  </a:moveTo>
                  <a:cubicBezTo>
                    <a:pt x="106" y="45"/>
                    <a:pt x="106" y="45"/>
                    <a:pt x="106" y="45"/>
                  </a:cubicBezTo>
                  <a:cubicBezTo>
                    <a:pt x="101" y="46"/>
                    <a:pt x="76" y="50"/>
                    <a:pt x="74" y="50"/>
                  </a:cubicBezTo>
                  <a:cubicBezTo>
                    <a:pt x="74" y="50"/>
                    <a:pt x="74" y="50"/>
                    <a:pt x="74" y="50"/>
                  </a:cubicBezTo>
                  <a:cubicBezTo>
                    <a:pt x="79" y="49"/>
                    <a:pt x="86" y="47"/>
                    <a:pt x="91" y="47"/>
                  </a:cubicBezTo>
                  <a:cubicBezTo>
                    <a:pt x="94" y="46"/>
                    <a:pt x="98" y="46"/>
                    <a:pt x="102" y="45"/>
                  </a:cubicBezTo>
                  <a:cubicBezTo>
                    <a:pt x="108" y="44"/>
                    <a:pt x="115" y="43"/>
                    <a:pt x="118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2"/>
                    <a:pt x="119" y="42"/>
                  </a:cubicBezTo>
                  <a:cubicBezTo>
                    <a:pt x="124" y="42"/>
                    <a:pt x="128" y="41"/>
                    <a:pt x="129" y="41"/>
                  </a:cubicBezTo>
                  <a:cubicBezTo>
                    <a:pt x="133" y="41"/>
                    <a:pt x="136" y="41"/>
                    <a:pt x="138" y="42"/>
                  </a:cubicBezTo>
                  <a:cubicBezTo>
                    <a:pt x="138" y="42"/>
                    <a:pt x="137" y="42"/>
                    <a:pt x="136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34" y="43"/>
                    <a:pt x="111" y="45"/>
                    <a:pt x="106" y="45"/>
                  </a:cubicBezTo>
                  <a:close/>
                  <a:moveTo>
                    <a:pt x="132" y="45"/>
                  </a:move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4"/>
                    <a:pt x="132" y="44"/>
                  </a:cubicBez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6"/>
                    <a:pt x="132" y="46"/>
                  </a:cubicBezTo>
                  <a:lnTo>
                    <a:pt x="132" y="45"/>
                  </a:lnTo>
                  <a:close/>
                  <a:moveTo>
                    <a:pt x="132" y="48"/>
                  </a:moveTo>
                  <a:cubicBezTo>
                    <a:pt x="132" y="48"/>
                    <a:pt x="132" y="48"/>
                    <a:pt x="132" y="48"/>
                  </a:cubicBezTo>
                  <a:cubicBezTo>
                    <a:pt x="132" y="46"/>
                    <a:pt x="132" y="46"/>
                    <a:pt x="132" y="46"/>
                  </a:cubicBezTo>
                  <a:cubicBezTo>
                    <a:pt x="132" y="46"/>
                    <a:pt x="132" y="46"/>
                    <a:pt x="132" y="46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7"/>
                    <a:pt x="132" y="48"/>
                    <a:pt x="132" y="48"/>
                  </a:cubicBezTo>
                  <a:close/>
                  <a:moveTo>
                    <a:pt x="132" y="44"/>
                  </a:moveTo>
                  <a:cubicBezTo>
                    <a:pt x="132" y="44"/>
                    <a:pt x="132" y="44"/>
                    <a:pt x="132" y="44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2" y="45"/>
                  </a:cubicBezTo>
                  <a:lnTo>
                    <a:pt x="132" y="44"/>
                  </a:lnTo>
                  <a:close/>
                  <a:moveTo>
                    <a:pt x="132" y="45"/>
                  </a:moveTo>
                  <a:cubicBezTo>
                    <a:pt x="132" y="45"/>
                    <a:pt x="132" y="45"/>
                    <a:pt x="132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2" y="47"/>
                  </a:cubicBezTo>
                  <a:lnTo>
                    <a:pt x="132" y="45"/>
                  </a:lnTo>
                  <a:close/>
                  <a:moveTo>
                    <a:pt x="133" y="47"/>
                  </a:move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lose/>
                  <a:moveTo>
                    <a:pt x="133" y="44"/>
                  </a:moveTo>
                  <a:cubicBezTo>
                    <a:pt x="133" y="44"/>
                    <a:pt x="133" y="44"/>
                    <a:pt x="133" y="44"/>
                  </a:cubicBezTo>
                  <a:cubicBezTo>
                    <a:pt x="133" y="44"/>
                    <a:pt x="134" y="44"/>
                    <a:pt x="134" y="44"/>
                  </a:cubicBezTo>
                  <a:cubicBezTo>
                    <a:pt x="134" y="44"/>
                    <a:pt x="133" y="45"/>
                    <a:pt x="133" y="45"/>
                  </a:cubicBezTo>
                  <a:lnTo>
                    <a:pt x="133" y="44"/>
                  </a:lnTo>
                  <a:close/>
                  <a:moveTo>
                    <a:pt x="133" y="45"/>
                  </a:moveTo>
                  <a:cubicBezTo>
                    <a:pt x="133" y="45"/>
                    <a:pt x="133" y="45"/>
                    <a:pt x="133" y="45"/>
                  </a:cubicBezTo>
                  <a:cubicBezTo>
                    <a:pt x="134" y="45"/>
                    <a:pt x="134" y="45"/>
                    <a:pt x="134" y="44"/>
                  </a:cubicBezTo>
                  <a:cubicBezTo>
                    <a:pt x="135" y="44"/>
                    <a:pt x="136" y="44"/>
                    <a:pt x="137" y="44"/>
                  </a:cubicBezTo>
                  <a:cubicBezTo>
                    <a:pt x="137" y="44"/>
                    <a:pt x="136" y="45"/>
                    <a:pt x="136" y="45"/>
                  </a:cubicBezTo>
                  <a:cubicBezTo>
                    <a:pt x="135" y="45"/>
                    <a:pt x="134" y="46"/>
                    <a:pt x="133" y="46"/>
                  </a:cubicBezTo>
                  <a:lnTo>
                    <a:pt x="133" y="45"/>
                  </a:lnTo>
                  <a:close/>
                  <a:moveTo>
                    <a:pt x="133" y="47"/>
                  </a:move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4" y="46"/>
                    <a:pt x="135" y="45"/>
                    <a:pt x="136" y="45"/>
                  </a:cubicBezTo>
                  <a:cubicBezTo>
                    <a:pt x="137" y="45"/>
                    <a:pt x="137" y="44"/>
                    <a:pt x="138" y="44"/>
                  </a:cubicBezTo>
                  <a:cubicBezTo>
                    <a:pt x="138" y="44"/>
                    <a:pt x="138" y="44"/>
                    <a:pt x="138" y="44"/>
                  </a:cubicBezTo>
                  <a:cubicBezTo>
                    <a:pt x="137" y="45"/>
                    <a:pt x="135" y="46"/>
                    <a:pt x="133" y="47"/>
                  </a:cubicBezTo>
                  <a:close/>
                  <a:moveTo>
                    <a:pt x="140" y="43"/>
                  </a:moveTo>
                  <a:cubicBezTo>
                    <a:pt x="140" y="43"/>
                    <a:pt x="140" y="43"/>
                    <a:pt x="140" y="43"/>
                  </a:cubicBezTo>
                  <a:cubicBezTo>
                    <a:pt x="139" y="43"/>
                    <a:pt x="139" y="43"/>
                    <a:pt x="139" y="43"/>
                  </a:cubicBezTo>
                  <a:cubicBezTo>
                    <a:pt x="139" y="43"/>
                    <a:pt x="139" y="43"/>
                    <a:pt x="140" y="43"/>
                  </a:cubicBezTo>
                  <a:close/>
                  <a:moveTo>
                    <a:pt x="139" y="43"/>
                  </a:moveTo>
                  <a:cubicBezTo>
                    <a:pt x="139" y="43"/>
                    <a:pt x="139" y="43"/>
                    <a:pt x="139" y="43"/>
                  </a:cubicBezTo>
                  <a:cubicBezTo>
                    <a:pt x="137" y="43"/>
                    <a:pt x="137" y="43"/>
                    <a:pt x="137" y="43"/>
                  </a:cubicBezTo>
                  <a:cubicBezTo>
                    <a:pt x="137" y="42"/>
                    <a:pt x="138" y="42"/>
                    <a:pt x="138" y="42"/>
                  </a:cubicBezTo>
                  <a:cubicBezTo>
                    <a:pt x="139" y="42"/>
                    <a:pt x="139" y="42"/>
                    <a:pt x="140" y="42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39" y="43"/>
                    <a:pt x="139" y="43"/>
                    <a:pt x="139" y="43"/>
                  </a:cubicBezTo>
                  <a:close/>
                  <a:moveTo>
                    <a:pt x="140" y="42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39" y="42"/>
                    <a:pt x="139" y="42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40" y="42"/>
                    <a:pt x="140" y="42"/>
                    <a:pt x="140" y="42"/>
                  </a:cubicBezTo>
                  <a:close/>
                  <a:moveTo>
                    <a:pt x="135" y="49"/>
                  </a:move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50"/>
                    <a:pt x="135" y="50"/>
                    <a:pt x="135" y="50"/>
                  </a:cubicBezTo>
                  <a:close/>
                  <a:moveTo>
                    <a:pt x="135" y="49"/>
                  </a:moveTo>
                  <a:cubicBezTo>
                    <a:pt x="135" y="49"/>
                    <a:pt x="135" y="49"/>
                    <a:pt x="135" y="49"/>
                  </a:cubicBezTo>
                  <a:cubicBezTo>
                    <a:pt x="136" y="49"/>
                    <a:pt x="136" y="49"/>
                    <a:pt x="136" y="48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5" y="49"/>
                    <a:pt x="135" y="49"/>
                    <a:pt x="135" y="49"/>
                  </a:cubicBez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50"/>
                    <a:pt x="136" y="50"/>
                    <a:pt x="136" y="50"/>
                  </a:cubicBezTo>
                  <a:lnTo>
                    <a:pt x="135" y="50"/>
                  </a:lnTo>
                  <a:close/>
                  <a:moveTo>
                    <a:pt x="136" y="50"/>
                  </a:moveTo>
                  <a:cubicBezTo>
                    <a:pt x="136" y="50"/>
                    <a:pt x="136" y="50"/>
                    <a:pt x="136" y="50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8"/>
                    <a:pt x="136" y="48"/>
                    <a:pt x="136" y="48"/>
                  </a:cubicBezTo>
                  <a:cubicBezTo>
                    <a:pt x="136" y="48"/>
                    <a:pt x="136" y="48"/>
                    <a:pt x="137" y="48"/>
                  </a:cubicBezTo>
                  <a:cubicBezTo>
                    <a:pt x="137" y="50"/>
                    <a:pt x="137" y="50"/>
                    <a:pt x="137" y="50"/>
                  </a:cubicBezTo>
                  <a:lnTo>
                    <a:pt x="136" y="50"/>
                  </a:ln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50"/>
                  </a:moveTo>
                  <a:cubicBezTo>
                    <a:pt x="137" y="50"/>
                    <a:pt x="137" y="50"/>
                    <a:pt x="137" y="50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7" y="50"/>
                    <a:pt x="137" y="50"/>
                    <a:pt x="137" y="50"/>
                  </a:cubicBezTo>
                  <a:close/>
                  <a:moveTo>
                    <a:pt x="137" y="47"/>
                  </a:moveTo>
                  <a:cubicBezTo>
                    <a:pt x="137" y="47"/>
                    <a:pt x="137" y="47"/>
                    <a:pt x="137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7" y="48"/>
                    <a:pt x="137" y="48"/>
                    <a:pt x="137" y="48"/>
                  </a:cubicBezTo>
                  <a:lnTo>
                    <a:pt x="137" y="47"/>
                  </a:ln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50"/>
                  </a:moveTo>
                  <a:cubicBezTo>
                    <a:pt x="137" y="50"/>
                    <a:pt x="137" y="50"/>
                    <a:pt x="137" y="50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50"/>
                    <a:pt x="138" y="50"/>
                    <a:pt x="138" y="50"/>
                  </a:cubicBezTo>
                  <a:lnTo>
                    <a:pt x="137" y="50"/>
                  </a:lnTo>
                  <a:close/>
                  <a:moveTo>
                    <a:pt x="138" y="47"/>
                  </a:moveTo>
                  <a:cubicBezTo>
                    <a:pt x="138" y="47"/>
                    <a:pt x="138" y="47"/>
                    <a:pt x="138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7"/>
                    <a:pt x="138" y="47"/>
                    <a:pt x="138" y="47"/>
                  </a:cubicBezTo>
                  <a:close/>
                  <a:moveTo>
                    <a:pt x="138" y="50"/>
                  </a:moveTo>
                  <a:cubicBezTo>
                    <a:pt x="138" y="50"/>
                    <a:pt x="138" y="50"/>
                    <a:pt x="138" y="50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50"/>
                    <a:pt x="138" y="50"/>
                    <a:pt x="138" y="50"/>
                  </a:cubicBez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50"/>
                    <a:pt x="139" y="50"/>
                    <a:pt x="139" y="50"/>
                  </a:cubicBezTo>
                  <a:close/>
                  <a:moveTo>
                    <a:pt x="139" y="46"/>
                  </a:move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39" y="46"/>
                    <a:pt x="139" y="46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lnTo>
                    <a:pt x="139" y="46"/>
                  </a:ln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50"/>
                    <a:pt x="139" y="50"/>
                    <a:pt x="139" y="50"/>
                  </a:cubicBezTo>
                  <a:close/>
                  <a:moveTo>
                    <a:pt x="139" y="46"/>
                  </a:move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40" y="46"/>
                    <a:pt x="140" y="46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39" y="48"/>
                    <a:pt x="139" y="48"/>
                    <a:pt x="139" y="48"/>
                  </a:cubicBezTo>
                  <a:lnTo>
                    <a:pt x="139" y="46"/>
                  </a:ln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50"/>
                    <a:pt x="140" y="50"/>
                    <a:pt x="140" y="50"/>
                  </a:cubicBezTo>
                  <a:lnTo>
                    <a:pt x="139" y="50"/>
                  </a:lnTo>
                  <a:close/>
                  <a:moveTo>
                    <a:pt x="140" y="46"/>
                  </a:moveTo>
                  <a:cubicBezTo>
                    <a:pt x="140" y="46"/>
                    <a:pt x="140" y="46"/>
                    <a:pt x="140" y="46"/>
                  </a:cubicBezTo>
                  <a:cubicBezTo>
                    <a:pt x="140" y="46"/>
                    <a:pt x="140" y="46"/>
                    <a:pt x="140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0" y="46"/>
                    <a:pt x="140" y="46"/>
                    <a:pt x="140" y="46"/>
                  </a:cubicBezTo>
                  <a:close/>
                  <a:moveTo>
                    <a:pt x="140" y="46"/>
                  </a:moveTo>
                  <a:cubicBezTo>
                    <a:pt x="140" y="46"/>
                    <a:pt x="140" y="46"/>
                    <a:pt x="140" y="46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6"/>
                    <a:pt x="140" y="46"/>
                    <a:pt x="140" y="46"/>
                  </a:cubicBezTo>
                  <a:close/>
                  <a:moveTo>
                    <a:pt x="140" y="50"/>
                  </a:moveTo>
                  <a:cubicBezTo>
                    <a:pt x="140" y="50"/>
                    <a:pt x="140" y="50"/>
                    <a:pt x="140" y="50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50"/>
                    <a:pt x="140" y="50"/>
                    <a:pt x="140" y="50"/>
                  </a:cubicBezTo>
                  <a:close/>
                  <a:moveTo>
                    <a:pt x="143" y="44"/>
                  </a:moveTo>
                  <a:cubicBezTo>
                    <a:pt x="143" y="44"/>
                    <a:pt x="143" y="44"/>
                    <a:pt x="143" y="44"/>
                  </a:cubicBezTo>
                  <a:cubicBezTo>
                    <a:pt x="143" y="45"/>
                    <a:pt x="144" y="45"/>
                    <a:pt x="144" y="45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3" y="45"/>
                    <a:pt x="143" y="45"/>
                    <a:pt x="143" y="45"/>
                  </a:cubicBezTo>
                  <a:lnTo>
                    <a:pt x="143" y="44"/>
                  </a:lnTo>
                  <a:close/>
                  <a:moveTo>
                    <a:pt x="144" y="45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3" y="47"/>
                    <a:pt x="143" y="47"/>
                    <a:pt x="143" y="47"/>
                  </a:cubicBezTo>
                  <a:cubicBezTo>
                    <a:pt x="143" y="45"/>
                    <a:pt x="143" y="45"/>
                    <a:pt x="143" y="45"/>
                  </a:cubicBezTo>
                  <a:lnTo>
                    <a:pt x="144" y="45"/>
                  </a:lnTo>
                  <a:close/>
                  <a:moveTo>
                    <a:pt x="143" y="47"/>
                  </a:moveTo>
                  <a:cubicBezTo>
                    <a:pt x="143" y="47"/>
                    <a:pt x="143" y="47"/>
                    <a:pt x="143" y="47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3" y="49"/>
                    <a:pt x="143" y="49"/>
                    <a:pt x="143" y="49"/>
                  </a:cubicBezTo>
                  <a:lnTo>
                    <a:pt x="143" y="47"/>
                  </a:lnTo>
                  <a:close/>
                  <a:moveTo>
                    <a:pt x="143" y="49"/>
                  </a:moveTo>
                  <a:cubicBezTo>
                    <a:pt x="143" y="49"/>
                    <a:pt x="143" y="49"/>
                    <a:pt x="143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4" y="49"/>
                    <a:pt x="144" y="49"/>
                    <a:pt x="144" y="49"/>
                  </a:cubicBezTo>
                  <a:lnTo>
                    <a:pt x="143" y="49"/>
                  </a:lnTo>
                  <a:close/>
                  <a:moveTo>
                    <a:pt x="144" y="47"/>
                  </a:moveTo>
                  <a:cubicBezTo>
                    <a:pt x="144" y="47"/>
                    <a:pt x="144" y="47"/>
                    <a:pt x="144" y="47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4" y="49"/>
                    <a:pt x="144" y="49"/>
                    <a:pt x="144" y="49"/>
                  </a:cubicBezTo>
                  <a:lnTo>
                    <a:pt x="144" y="47"/>
                  </a:lnTo>
                  <a:close/>
                  <a:moveTo>
                    <a:pt x="144" y="45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45" y="45"/>
                    <a:pt x="145" y="45"/>
                    <a:pt x="146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4" y="45"/>
                    <a:pt x="144" y="45"/>
                    <a:pt x="144" y="45"/>
                  </a:cubicBezTo>
                  <a:close/>
                  <a:moveTo>
                    <a:pt x="144" y="49"/>
                  </a:moveTo>
                  <a:cubicBezTo>
                    <a:pt x="144" y="49"/>
                    <a:pt x="144" y="49"/>
                    <a:pt x="144" y="49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lnTo>
                    <a:pt x="144" y="49"/>
                  </a:lnTo>
                  <a:close/>
                  <a:moveTo>
                    <a:pt x="146" y="45"/>
                  </a:moveTo>
                  <a:cubicBezTo>
                    <a:pt x="146" y="45"/>
                    <a:pt x="146" y="45"/>
                    <a:pt x="146" y="45"/>
                  </a:cubicBezTo>
                  <a:cubicBezTo>
                    <a:pt x="146" y="45"/>
                    <a:pt x="147" y="45"/>
                    <a:pt x="147" y="45"/>
                  </a:cubicBezTo>
                  <a:cubicBezTo>
                    <a:pt x="147" y="45"/>
                    <a:pt x="148" y="45"/>
                    <a:pt x="148" y="45"/>
                  </a:cubicBezTo>
                  <a:cubicBezTo>
                    <a:pt x="148" y="45"/>
                    <a:pt x="148" y="45"/>
                    <a:pt x="148" y="45"/>
                  </a:cubicBezTo>
                  <a:cubicBezTo>
                    <a:pt x="146" y="45"/>
                    <a:pt x="146" y="45"/>
                    <a:pt x="146" y="45"/>
                  </a:cubicBezTo>
                  <a:close/>
                  <a:moveTo>
                    <a:pt x="148" y="45"/>
                  </a:moveTo>
                  <a:cubicBezTo>
                    <a:pt x="148" y="45"/>
                    <a:pt x="148" y="45"/>
                    <a:pt x="148" y="45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6" y="45"/>
                    <a:pt x="146" y="45"/>
                    <a:pt x="146" y="45"/>
                  </a:cubicBezTo>
                  <a:lnTo>
                    <a:pt x="148" y="45"/>
                  </a:lnTo>
                  <a:close/>
                  <a:moveTo>
                    <a:pt x="146" y="49"/>
                  </a:move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7" y="49"/>
                    <a:pt x="147" y="49"/>
                    <a:pt x="147" y="49"/>
                  </a:cubicBezTo>
                  <a:cubicBezTo>
                    <a:pt x="147" y="49"/>
                    <a:pt x="147" y="49"/>
                    <a:pt x="147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48" y="49"/>
                    <a:pt x="148" y="49"/>
                    <a:pt x="148" y="49"/>
                  </a:cubicBezTo>
                  <a:lnTo>
                    <a:pt x="146" y="49"/>
                  </a:lnTo>
                  <a:close/>
                  <a:moveTo>
                    <a:pt x="148" y="45"/>
                  </a:moveTo>
                  <a:cubicBezTo>
                    <a:pt x="148" y="45"/>
                    <a:pt x="148" y="45"/>
                    <a:pt x="148" y="45"/>
                  </a:cubicBezTo>
                  <a:cubicBezTo>
                    <a:pt x="149" y="45"/>
                    <a:pt x="149" y="45"/>
                    <a:pt x="150" y="45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48" y="46"/>
                    <a:pt x="148" y="46"/>
                    <a:pt x="148" y="46"/>
                  </a:cubicBezTo>
                  <a:lnTo>
                    <a:pt x="148" y="45"/>
                  </a:lnTo>
                  <a:close/>
                  <a:moveTo>
                    <a:pt x="148" y="47"/>
                  </a:moveTo>
                  <a:cubicBezTo>
                    <a:pt x="148" y="47"/>
                    <a:pt x="148" y="47"/>
                    <a:pt x="148" y="47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48" y="47"/>
                    <a:pt x="148" y="47"/>
                    <a:pt x="148" y="47"/>
                  </a:cubicBezTo>
                  <a:close/>
                  <a:moveTo>
                    <a:pt x="148" y="49"/>
                  </a:moveTo>
                  <a:cubicBezTo>
                    <a:pt x="148" y="49"/>
                    <a:pt x="148" y="49"/>
                    <a:pt x="148" y="49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0" y="49"/>
                    <a:pt x="150" y="49"/>
                    <a:pt x="150" y="49"/>
                  </a:cubicBezTo>
                  <a:lnTo>
                    <a:pt x="148" y="49"/>
                  </a:lnTo>
                  <a:close/>
                  <a:moveTo>
                    <a:pt x="150" y="49"/>
                  </a:moveTo>
                  <a:cubicBezTo>
                    <a:pt x="150" y="49"/>
                    <a:pt x="150" y="49"/>
                    <a:pt x="150" y="49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1" y="45"/>
                    <a:pt x="151" y="45"/>
                    <a:pt x="152" y="45"/>
                  </a:cubicBezTo>
                  <a:cubicBezTo>
                    <a:pt x="152" y="46"/>
                    <a:pt x="152" y="46"/>
                    <a:pt x="152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2" y="47"/>
                    <a:pt x="152" y="47"/>
                    <a:pt x="152" y="47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2" y="49"/>
                    <a:pt x="152" y="49"/>
                    <a:pt x="152" y="49"/>
                  </a:cubicBezTo>
                  <a:lnTo>
                    <a:pt x="150" y="49"/>
                  </a:lnTo>
                  <a:close/>
                  <a:moveTo>
                    <a:pt x="152" y="45"/>
                  </a:moveTo>
                  <a:cubicBezTo>
                    <a:pt x="152" y="45"/>
                    <a:pt x="152" y="45"/>
                    <a:pt x="152" y="45"/>
                  </a:cubicBezTo>
                  <a:cubicBezTo>
                    <a:pt x="153" y="45"/>
                    <a:pt x="153" y="45"/>
                    <a:pt x="154" y="45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2" y="46"/>
                    <a:pt x="152" y="46"/>
                    <a:pt x="152" y="46"/>
                  </a:cubicBezTo>
                  <a:lnTo>
                    <a:pt x="152" y="45"/>
                  </a:lnTo>
                  <a:close/>
                  <a:moveTo>
                    <a:pt x="152" y="47"/>
                  </a:moveTo>
                  <a:cubicBezTo>
                    <a:pt x="152" y="47"/>
                    <a:pt x="152" y="47"/>
                    <a:pt x="152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2" y="49"/>
                    <a:pt x="152" y="49"/>
                    <a:pt x="152" y="49"/>
                  </a:cubicBezTo>
                  <a:lnTo>
                    <a:pt x="152" y="47"/>
                  </a:lnTo>
                  <a:close/>
                  <a:moveTo>
                    <a:pt x="152" y="49"/>
                  </a:moveTo>
                  <a:cubicBezTo>
                    <a:pt x="152" y="49"/>
                    <a:pt x="152" y="49"/>
                    <a:pt x="152" y="49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lnTo>
                    <a:pt x="152" y="49"/>
                  </a:lnTo>
                  <a:close/>
                  <a:moveTo>
                    <a:pt x="154" y="49"/>
                  </a:move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5" y="49"/>
                    <a:pt x="155" y="49"/>
                    <a:pt x="155" y="49"/>
                  </a:cubicBezTo>
                  <a:lnTo>
                    <a:pt x="154" y="49"/>
                  </a:lnTo>
                  <a:close/>
                  <a:moveTo>
                    <a:pt x="155" y="45"/>
                  </a:moveTo>
                  <a:cubicBezTo>
                    <a:pt x="155" y="45"/>
                    <a:pt x="155" y="45"/>
                    <a:pt x="155" y="45"/>
                  </a:cubicBezTo>
                  <a:cubicBezTo>
                    <a:pt x="156" y="46"/>
                    <a:pt x="156" y="46"/>
                    <a:pt x="156" y="46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5" y="48"/>
                    <a:pt x="155" y="48"/>
                    <a:pt x="155" y="48"/>
                  </a:cubicBezTo>
                  <a:lnTo>
                    <a:pt x="155" y="45"/>
                  </a:lnTo>
                  <a:close/>
                  <a:moveTo>
                    <a:pt x="155" y="49"/>
                  </a:moveTo>
                  <a:cubicBezTo>
                    <a:pt x="155" y="49"/>
                    <a:pt x="155" y="49"/>
                    <a:pt x="155" y="49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6" y="49"/>
                    <a:pt x="156" y="49"/>
                    <a:pt x="156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6"/>
                    <a:pt x="157" y="46"/>
                    <a:pt x="157" y="46"/>
                  </a:cubicBezTo>
                  <a:cubicBezTo>
                    <a:pt x="158" y="46"/>
                    <a:pt x="158" y="46"/>
                    <a:pt x="158" y="46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8" y="49"/>
                    <a:pt x="158" y="49"/>
                    <a:pt x="158" y="49"/>
                  </a:cubicBezTo>
                  <a:lnTo>
                    <a:pt x="155" y="49"/>
                  </a:lnTo>
                  <a:close/>
                  <a:moveTo>
                    <a:pt x="158" y="47"/>
                  </a:moveTo>
                  <a:cubicBezTo>
                    <a:pt x="158" y="47"/>
                    <a:pt x="158" y="47"/>
                    <a:pt x="158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8" y="47"/>
                    <a:pt x="158" y="47"/>
                    <a:pt x="158" y="47"/>
                  </a:cubicBezTo>
                  <a:close/>
                  <a:moveTo>
                    <a:pt x="158" y="47"/>
                  </a:moveTo>
                  <a:cubicBezTo>
                    <a:pt x="158" y="47"/>
                    <a:pt x="158" y="47"/>
                    <a:pt x="158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8" y="49"/>
                    <a:pt x="158" y="49"/>
                    <a:pt x="158" y="49"/>
                  </a:cubicBezTo>
                  <a:lnTo>
                    <a:pt x="158" y="47"/>
                  </a:lnTo>
                  <a:close/>
                  <a:moveTo>
                    <a:pt x="158" y="49"/>
                  </a:moveTo>
                  <a:cubicBezTo>
                    <a:pt x="158" y="49"/>
                    <a:pt x="158" y="49"/>
                    <a:pt x="158" y="49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9" y="49"/>
                    <a:pt x="159" y="49"/>
                    <a:pt x="159" y="49"/>
                  </a:cubicBezTo>
                  <a:lnTo>
                    <a:pt x="158" y="49"/>
                  </a:lnTo>
                  <a:close/>
                  <a:moveTo>
                    <a:pt x="159" y="49"/>
                  </a:moveTo>
                  <a:cubicBezTo>
                    <a:pt x="159" y="49"/>
                    <a:pt x="159" y="49"/>
                    <a:pt x="159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60" y="47"/>
                    <a:pt x="160" y="47"/>
                    <a:pt x="160" y="47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9"/>
                    <a:pt x="160" y="49"/>
                    <a:pt x="160" y="49"/>
                  </a:cubicBezTo>
                  <a:lnTo>
                    <a:pt x="159" y="49"/>
                  </a:lnTo>
                  <a:close/>
                  <a:moveTo>
                    <a:pt x="161" y="49"/>
                  </a:moveTo>
                  <a:cubicBezTo>
                    <a:pt x="161" y="49"/>
                    <a:pt x="161" y="49"/>
                    <a:pt x="161" y="49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lnTo>
                    <a:pt x="161" y="49"/>
                  </a:lnTo>
                  <a:close/>
                  <a:moveTo>
                    <a:pt x="161" y="48"/>
                  </a:move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lose/>
                  <a:moveTo>
                    <a:pt x="163" y="49"/>
                  </a:move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5" y="49"/>
                    <a:pt x="165" y="49"/>
                    <a:pt x="165" y="49"/>
                  </a:cubicBezTo>
                  <a:lnTo>
                    <a:pt x="163" y="49"/>
                  </a:lnTo>
                  <a:close/>
                  <a:moveTo>
                    <a:pt x="166" y="48"/>
                  </a:moveTo>
                  <a:cubicBezTo>
                    <a:pt x="166" y="48"/>
                    <a:pt x="166" y="48"/>
                    <a:pt x="166" y="48"/>
                  </a:cubicBezTo>
                  <a:cubicBezTo>
                    <a:pt x="156" y="44"/>
                    <a:pt x="156" y="44"/>
                    <a:pt x="156" y="44"/>
                  </a:cubicBezTo>
                  <a:cubicBezTo>
                    <a:pt x="156" y="44"/>
                    <a:pt x="146" y="44"/>
                    <a:pt x="145" y="44"/>
                  </a:cubicBezTo>
                  <a:cubicBezTo>
                    <a:pt x="144" y="43"/>
                    <a:pt x="143" y="43"/>
                    <a:pt x="143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3" y="42"/>
                    <a:pt x="144" y="42"/>
                    <a:pt x="145" y="42"/>
                  </a:cubicBezTo>
                  <a:cubicBezTo>
                    <a:pt x="146" y="43"/>
                    <a:pt x="153" y="43"/>
                    <a:pt x="154" y="43"/>
                  </a:cubicBezTo>
                  <a:cubicBezTo>
                    <a:pt x="166" y="48"/>
                    <a:pt x="166" y="48"/>
                    <a:pt x="166" y="48"/>
                  </a:cubicBezTo>
                  <a:close/>
                  <a:moveTo>
                    <a:pt x="88" y="40"/>
                  </a:moveTo>
                  <a:cubicBezTo>
                    <a:pt x="88" y="40"/>
                    <a:pt x="88" y="40"/>
                    <a:pt x="88" y="40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lose/>
                  <a:moveTo>
                    <a:pt x="92" y="40"/>
                  </a:moveTo>
                  <a:cubicBezTo>
                    <a:pt x="92" y="40"/>
                    <a:pt x="92" y="40"/>
                    <a:pt x="92" y="40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2" y="40"/>
                    <a:pt x="92" y="40"/>
                    <a:pt x="92" y="40"/>
                  </a:cubicBezTo>
                  <a:close/>
                  <a:moveTo>
                    <a:pt x="117" y="39"/>
                  </a:move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lose/>
                  <a:moveTo>
                    <a:pt x="20" y="37"/>
                  </a:moveTo>
                  <a:cubicBezTo>
                    <a:pt x="20" y="37"/>
                    <a:pt x="20" y="37"/>
                    <a:pt x="20" y="37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2" y="37"/>
                    <a:pt x="21" y="37"/>
                    <a:pt x="20" y="37"/>
                  </a:cubicBezTo>
                  <a:close/>
                  <a:moveTo>
                    <a:pt x="18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19" y="37"/>
                    <a:pt x="18" y="37"/>
                    <a:pt x="18" y="37"/>
                  </a:cubicBezTo>
                  <a:close/>
                  <a:moveTo>
                    <a:pt x="44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7" y="51"/>
                    <a:pt x="49" y="51"/>
                    <a:pt x="50" y="51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7" y="37"/>
                    <a:pt x="46" y="37"/>
                    <a:pt x="44" y="37"/>
                  </a:cubicBezTo>
                  <a:close/>
                  <a:moveTo>
                    <a:pt x="15" y="38"/>
                  </a:moveTo>
                  <a:cubicBezTo>
                    <a:pt x="15" y="38"/>
                    <a:pt x="15" y="38"/>
                    <a:pt x="15" y="38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8"/>
                  </a:cubicBezTo>
                  <a:close/>
                  <a:moveTo>
                    <a:pt x="24" y="37"/>
                  </a:moveTo>
                  <a:cubicBezTo>
                    <a:pt x="24" y="37"/>
                    <a:pt x="24" y="37"/>
                    <a:pt x="24" y="37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6" y="37"/>
                    <a:pt x="25" y="37"/>
                    <a:pt x="24" y="37"/>
                  </a:cubicBezTo>
                  <a:close/>
                  <a:moveTo>
                    <a:pt x="16" y="37"/>
                  </a:moveTo>
                  <a:cubicBezTo>
                    <a:pt x="16" y="37"/>
                    <a:pt x="16" y="37"/>
                    <a:pt x="16" y="37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6" y="37"/>
                    <a:pt x="16" y="37"/>
                    <a:pt x="16" y="37"/>
                  </a:cubicBezTo>
                  <a:close/>
                  <a:moveTo>
                    <a:pt x="38" y="36"/>
                  </a:moveTo>
                  <a:cubicBezTo>
                    <a:pt x="38" y="36"/>
                    <a:pt x="38" y="36"/>
                    <a:pt x="38" y="36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1" y="51"/>
                    <a:pt x="43" y="51"/>
                    <a:pt x="45" y="51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1" y="37"/>
                    <a:pt x="40" y="37"/>
                    <a:pt x="38" y="36"/>
                  </a:cubicBezTo>
                  <a:close/>
                  <a:moveTo>
                    <a:pt x="33" y="36"/>
                  </a:move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51"/>
                    <a:pt x="38" y="51"/>
                    <a:pt x="39" y="51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6"/>
                    <a:pt x="34" y="36"/>
                    <a:pt x="33" y="36"/>
                  </a:cubicBezTo>
                  <a:close/>
                  <a:moveTo>
                    <a:pt x="28" y="37"/>
                  </a:moveTo>
                  <a:cubicBezTo>
                    <a:pt x="28" y="37"/>
                    <a:pt x="28" y="37"/>
                    <a:pt x="28" y="37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4" y="51"/>
                    <a:pt x="34" y="51"/>
                    <a:pt x="34" y="51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1" y="36"/>
                    <a:pt x="29" y="36"/>
                    <a:pt x="28" y="37"/>
                  </a:cubicBezTo>
                  <a:close/>
                  <a:moveTo>
                    <a:pt x="34" y="51"/>
                  </a:moveTo>
                  <a:cubicBezTo>
                    <a:pt x="34" y="51"/>
                    <a:pt x="34" y="51"/>
                    <a:pt x="34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4" y="51"/>
                    <a:pt x="34" y="51"/>
                    <a:pt x="34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Rectangle 10"/>
            <p:cNvSpPr>
              <a:spLocks noChangeArrowheads="1"/>
            </p:cNvSpPr>
            <p:nvPr/>
          </p:nvSpPr>
          <p:spPr bwMode="auto">
            <a:xfrm>
              <a:off x="0" y="4299"/>
              <a:ext cx="5775" cy="3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1"/>
            <p:cNvSpPr/>
            <p:nvPr/>
          </p:nvSpPr>
          <p:spPr bwMode="auto">
            <a:xfrm>
              <a:off x="4947" y="4133"/>
              <a:ext cx="122" cy="131"/>
            </a:xfrm>
            <a:custGeom>
              <a:avLst/>
              <a:gdLst>
                <a:gd name="T0" fmla="*/ 34 w 47"/>
                <a:gd name="T1" fmla="*/ 3 h 49"/>
                <a:gd name="T2" fmla="*/ 34 w 47"/>
                <a:gd name="T3" fmla="*/ 5 h 49"/>
                <a:gd name="T4" fmla="*/ 33 w 47"/>
                <a:gd name="T5" fmla="*/ 12 h 49"/>
                <a:gd name="T6" fmla="*/ 37 w 47"/>
                <a:gd name="T7" fmla="*/ 12 h 49"/>
                <a:gd name="T8" fmla="*/ 40 w 47"/>
                <a:gd name="T9" fmla="*/ 12 h 49"/>
                <a:gd name="T10" fmla="*/ 47 w 47"/>
                <a:gd name="T11" fmla="*/ 15 h 49"/>
                <a:gd name="T12" fmla="*/ 43 w 47"/>
                <a:gd name="T13" fmla="*/ 16 h 49"/>
                <a:gd name="T14" fmla="*/ 37 w 47"/>
                <a:gd name="T15" fmla="*/ 16 h 49"/>
                <a:gd name="T16" fmla="*/ 36 w 47"/>
                <a:gd name="T17" fmla="*/ 18 h 49"/>
                <a:gd name="T18" fmla="*/ 32 w 47"/>
                <a:gd name="T19" fmla="*/ 25 h 49"/>
                <a:gd name="T20" fmla="*/ 32 w 47"/>
                <a:gd name="T21" fmla="*/ 30 h 49"/>
                <a:gd name="T22" fmla="*/ 32 w 47"/>
                <a:gd name="T23" fmla="*/ 31 h 49"/>
                <a:gd name="T24" fmla="*/ 33 w 47"/>
                <a:gd name="T25" fmla="*/ 37 h 49"/>
                <a:gd name="T26" fmla="*/ 33 w 47"/>
                <a:gd name="T27" fmla="*/ 39 h 49"/>
                <a:gd name="T28" fmla="*/ 33 w 47"/>
                <a:gd name="T29" fmla="*/ 43 h 49"/>
                <a:gd name="T30" fmla="*/ 31 w 47"/>
                <a:gd name="T31" fmla="*/ 49 h 49"/>
                <a:gd name="T32" fmla="*/ 28 w 47"/>
                <a:gd name="T33" fmla="*/ 45 h 49"/>
                <a:gd name="T34" fmla="*/ 27 w 47"/>
                <a:gd name="T35" fmla="*/ 40 h 49"/>
                <a:gd name="T36" fmla="*/ 26 w 47"/>
                <a:gd name="T37" fmla="*/ 37 h 49"/>
                <a:gd name="T38" fmla="*/ 28 w 47"/>
                <a:gd name="T39" fmla="*/ 36 h 49"/>
                <a:gd name="T40" fmla="*/ 28 w 47"/>
                <a:gd name="T41" fmla="*/ 34 h 49"/>
                <a:gd name="T42" fmla="*/ 28 w 47"/>
                <a:gd name="T43" fmla="*/ 29 h 49"/>
                <a:gd name="T44" fmla="*/ 25 w 47"/>
                <a:gd name="T45" fmla="*/ 33 h 49"/>
                <a:gd name="T46" fmla="*/ 22 w 47"/>
                <a:gd name="T47" fmla="*/ 36 h 49"/>
                <a:gd name="T48" fmla="*/ 21 w 47"/>
                <a:gd name="T49" fmla="*/ 37 h 49"/>
                <a:gd name="T50" fmla="*/ 16 w 47"/>
                <a:gd name="T51" fmla="*/ 40 h 49"/>
                <a:gd name="T52" fmla="*/ 16 w 47"/>
                <a:gd name="T53" fmla="*/ 36 h 49"/>
                <a:gd name="T54" fmla="*/ 14 w 47"/>
                <a:gd name="T55" fmla="*/ 36 h 49"/>
                <a:gd name="T56" fmla="*/ 18 w 47"/>
                <a:gd name="T57" fmla="*/ 30 h 49"/>
                <a:gd name="T58" fmla="*/ 21 w 47"/>
                <a:gd name="T59" fmla="*/ 27 h 49"/>
                <a:gd name="T60" fmla="*/ 25 w 47"/>
                <a:gd name="T61" fmla="*/ 23 h 49"/>
                <a:gd name="T62" fmla="*/ 28 w 47"/>
                <a:gd name="T63" fmla="*/ 18 h 49"/>
                <a:gd name="T64" fmla="*/ 26 w 47"/>
                <a:gd name="T65" fmla="*/ 17 h 49"/>
                <a:gd name="T66" fmla="*/ 26 w 47"/>
                <a:gd name="T67" fmla="*/ 17 h 49"/>
                <a:gd name="T68" fmla="*/ 19 w 47"/>
                <a:gd name="T69" fmla="*/ 20 h 49"/>
                <a:gd name="T70" fmla="*/ 16 w 47"/>
                <a:gd name="T71" fmla="*/ 21 h 49"/>
                <a:gd name="T72" fmla="*/ 10 w 47"/>
                <a:gd name="T73" fmla="*/ 24 h 49"/>
                <a:gd name="T74" fmla="*/ 1 w 47"/>
                <a:gd name="T75" fmla="*/ 23 h 49"/>
                <a:gd name="T76" fmla="*/ 4 w 47"/>
                <a:gd name="T77" fmla="*/ 21 h 49"/>
                <a:gd name="T78" fmla="*/ 8 w 47"/>
                <a:gd name="T79" fmla="*/ 21 h 49"/>
                <a:gd name="T80" fmla="*/ 11 w 47"/>
                <a:gd name="T81" fmla="*/ 20 h 49"/>
                <a:gd name="T82" fmla="*/ 17 w 47"/>
                <a:gd name="T83" fmla="*/ 18 h 49"/>
                <a:gd name="T84" fmla="*/ 29 w 47"/>
                <a:gd name="T85" fmla="*/ 8 h 49"/>
                <a:gd name="T86" fmla="*/ 29 w 47"/>
                <a:gd name="T87" fmla="*/ 4 h 49"/>
                <a:gd name="T88" fmla="*/ 27 w 47"/>
                <a:gd name="T89" fmla="*/ 1 h 49"/>
                <a:gd name="T90" fmla="*/ 33 w 47"/>
                <a:gd name="T91" fmla="*/ 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7" h="49">
                  <a:moveTo>
                    <a:pt x="33" y="1"/>
                  </a:moveTo>
                  <a:cubicBezTo>
                    <a:pt x="34" y="1"/>
                    <a:pt x="33" y="2"/>
                    <a:pt x="34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4"/>
                    <a:pt x="34" y="5"/>
                    <a:pt x="34" y="5"/>
                  </a:cubicBezTo>
                  <a:cubicBezTo>
                    <a:pt x="34" y="8"/>
                    <a:pt x="33" y="10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4" y="13"/>
                    <a:pt x="34" y="12"/>
                    <a:pt x="34" y="12"/>
                  </a:cubicBezTo>
                  <a:cubicBezTo>
                    <a:pt x="35" y="12"/>
                    <a:pt x="36" y="12"/>
                    <a:pt x="37" y="12"/>
                  </a:cubicBezTo>
                  <a:cubicBezTo>
                    <a:pt x="37" y="12"/>
                    <a:pt x="37" y="12"/>
                    <a:pt x="38" y="12"/>
                  </a:cubicBezTo>
                  <a:cubicBezTo>
                    <a:pt x="38" y="12"/>
                    <a:pt x="39" y="12"/>
                    <a:pt x="40" y="12"/>
                  </a:cubicBezTo>
                  <a:cubicBezTo>
                    <a:pt x="42" y="12"/>
                    <a:pt x="43" y="13"/>
                    <a:pt x="45" y="13"/>
                  </a:cubicBezTo>
                  <a:cubicBezTo>
                    <a:pt x="45" y="14"/>
                    <a:pt x="46" y="14"/>
                    <a:pt x="47" y="15"/>
                  </a:cubicBezTo>
                  <a:cubicBezTo>
                    <a:pt x="46" y="16"/>
                    <a:pt x="47" y="17"/>
                    <a:pt x="45" y="17"/>
                  </a:cubicBezTo>
                  <a:cubicBezTo>
                    <a:pt x="45" y="16"/>
                    <a:pt x="44" y="17"/>
                    <a:pt x="43" y="16"/>
                  </a:cubicBezTo>
                  <a:cubicBezTo>
                    <a:pt x="43" y="16"/>
                    <a:pt x="42" y="16"/>
                    <a:pt x="41" y="16"/>
                  </a:cubicBezTo>
                  <a:cubicBezTo>
                    <a:pt x="40" y="16"/>
                    <a:pt x="39" y="16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17"/>
                    <a:pt x="37" y="18"/>
                    <a:pt x="36" y="18"/>
                  </a:cubicBezTo>
                  <a:cubicBezTo>
                    <a:pt x="36" y="19"/>
                    <a:pt x="36" y="20"/>
                    <a:pt x="36" y="20"/>
                  </a:cubicBezTo>
                  <a:cubicBezTo>
                    <a:pt x="34" y="22"/>
                    <a:pt x="33" y="23"/>
                    <a:pt x="32" y="25"/>
                  </a:cubicBezTo>
                  <a:cubicBezTo>
                    <a:pt x="32" y="25"/>
                    <a:pt x="32" y="26"/>
                    <a:pt x="32" y="26"/>
                  </a:cubicBezTo>
                  <a:cubicBezTo>
                    <a:pt x="32" y="27"/>
                    <a:pt x="32" y="28"/>
                    <a:pt x="32" y="30"/>
                  </a:cubicBezTo>
                  <a:cubicBezTo>
                    <a:pt x="32" y="30"/>
                    <a:pt x="32" y="30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2"/>
                    <a:pt x="33" y="33"/>
                  </a:cubicBezTo>
                  <a:cubicBezTo>
                    <a:pt x="32" y="34"/>
                    <a:pt x="32" y="35"/>
                    <a:pt x="33" y="37"/>
                  </a:cubicBezTo>
                  <a:cubicBezTo>
                    <a:pt x="33" y="37"/>
                    <a:pt x="32" y="37"/>
                    <a:pt x="33" y="38"/>
                  </a:cubicBezTo>
                  <a:cubicBezTo>
                    <a:pt x="33" y="38"/>
                    <a:pt x="32" y="39"/>
                    <a:pt x="33" y="39"/>
                  </a:cubicBezTo>
                  <a:cubicBezTo>
                    <a:pt x="32" y="40"/>
                    <a:pt x="33" y="41"/>
                    <a:pt x="33" y="42"/>
                  </a:cubicBezTo>
                  <a:cubicBezTo>
                    <a:pt x="33" y="42"/>
                    <a:pt x="33" y="42"/>
                    <a:pt x="33" y="43"/>
                  </a:cubicBezTo>
                  <a:cubicBezTo>
                    <a:pt x="33" y="44"/>
                    <a:pt x="33" y="45"/>
                    <a:pt x="33" y="46"/>
                  </a:cubicBezTo>
                  <a:cubicBezTo>
                    <a:pt x="32" y="47"/>
                    <a:pt x="32" y="48"/>
                    <a:pt x="31" y="49"/>
                  </a:cubicBezTo>
                  <a:cubicBezTo>
                    <a:pt x="30" y="49"/>
                    <a:pt x="30" y="49"/>
                    <a:pt x="29" y="49"/>
                  </a:cubicBezTo>
                  <a:cubicBezTo>
                    <a:pt x="30" y="47"/>
                    <a:pt x="28" y="47"/>
                    <a:pt x="28" y="45"/>
                  </a:cubicBezTo>
                  <a:cubicBezTo>
                    <a:pt x="27" y="45"/>
                    <a:pt x="27" y="43"/>
                    <a:pt x="28" y="42"/>
                  </a:cubicBezTo>
                  <a:cubicBezTo>
                    <a:pt x="28" y="41"/>
                    <a:pt x="27" y="41"/>
                    <a:pt x="27" y="40"/>
                  </a:cubicBezTo>
                  <a:cubicBezTo>
                    <a:pt x="27" y="39"/>
                    <a:pt x="26" y="39"/>
                    <a:pt x="26" y="38"/>
                  </a:cubicBezTo>
                  <a:cubicBezTo>
                    <a:pt x="26" y="38"/>
                    <a:pt x="27" y="38"/>
                    <a:pt x="26" y="37"/>
                  </a:cubicBezTo>
                  <a:cubicBezTo>
                    <a:pt x="27" y="37"/>
                    <a:pt x="27" y="38"/>
                    <a:pt x="27" y="38"/>
                  </a:cubicBezTo>
                  <a:cubicBezTo>
                    <a:pt x="28" y="38"/>
                    <a:pt x="28" y="37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5"/>
                    <a:pt x="28" y="34"/>
                    <a:pt x="28" y="34"/>
                  </a:cubicBezTo>
                  <a:cubicBezTo>
                    <a:pt x="28" y="33"/>
                    <a:pt x="28" y="31"/>
                    <a:pt x="28" y="30"/>
                  </a:cubicBezTo>
                  <a:cubicBezTo>
                    <a:pt x="28" y="29"/>
                    <a:pt x="29" y="29"/>
                    <a:pt x="28" y="29"/>
                  </a:cubicBezTo>
                  <a:cubicBezTo>
                    <a:pt x="27" y="29"/>
                    <a:pt x="27" y="31"/>
                    <a:pt x="26" y="31"/>
                  </a:cubicBezTo>
                  <a:cubicBezTo>
                    <a:pt x="26" y="32"/>
                    <a:pt x="25" y="32"/>
                    <a:pt x="25" y="33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5"/>
                    <a:pt x="22" y="35"/>
                    <a:pt x="22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0" y="36"/>
                    <a:pt x="20" y="37"/>
                    <a:pt x="20" y="37"/>
                  </a:cubicBezTo>
                  <a:cubicBezTo>
                    <a:pt x="19" y="38"/>
                    <a:pt x="18" y="39"/>
                    <a:pt x="16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8"/>
                    <a:pt x="16" y="37"/>
                    <a:pt x="16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4" y="36"/>
                  </a:cubicBezTo>
                  <a:cubicBezTo>
                    <a:pt x="14" y="35"/>
                    <a:pt x="16" y="34"/>
                    <a:pt x="16" y="33"/>
                  </a:cubicBezTo>
                  <a:cubicBezTo>
                    <a:pt x="17" y="32"/>
                    <a:pt x="17" y="31"/>
                    <a:pt x="18" y="30"/>
                  </a:cubicBezTo>
                  <a:cubicBezTo>
                    <a:pt x="18" y="30"/>
                    <a:pt x="19" y="30"/>
                    <a:pt x="19" y="29"/>
                  </a:cubicBezTo>
                  <a:cubicBezTo>
                    <a:pt x="20" y="28"/>
                    <a:pt x="20" y="28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3" y="25"/>
                    <a:pt x="24" y="24"/>
                    <a:pt x="25" y="23"/>
                  </a:cubicBezTo>
                  <a:cubicBezTo>
                    <a:pt x="25" y="22"/>
                    <a:pt x="25" y="22"/>
                    <a:pt x="26" y="21"/>
                  </a:cubicBezTo>
                  <a:cubicBezTo>
                    <a:pt x="27" y="20"/>
                    <a:pt x="28" y="19"/>
                    <a:pt x="28" y="18"/>
                  </a:cubicBezTo>
                  <a:cubicBezTo>
                    <a:pt x="28" y="17"/>
                    <a:pt x="30" y="17"/>
                    <a:pt x="29" y="16"/>
                  </a:cubicBezTo>
                  <a:cubicBezTo>
                    <a:pt x="28" y="16"/>
                    <a:pt x="27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5" y="17"/>
                    <a:pt x="24" y="18"/>
                    <a:pt x="23" y="18"/>
                  </a:cubicBezTo>
                  <a:cubicBezTo>
                    <a:pt x="22" y="19"/>
                    <a:pt x="20" y="19"/>
                    <a:pt x="19" y="20"/>
                  </a:cubicBezTo>
                  <a:cubicBezTo>
                    <a:pt x="18" y="20"/>
                    <a:pt x="18" y="21"/>
                    <a:pt x="17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4" y="22"/>
                    <a:pt x="13" y="23"/>
                    <a:pt x="12" y="23"/>
                  </a:cubicBezTo>
                  <a:cubicBezTo>
                    <a:pt x="12" y="24"/>
                    <a:pt x="10" y="23"/>
                    <a:pt x="10" y="24"/>
                  </a:cubicBezTo>
                  <a:cubicBezTo>
                    <a:pt x="8" y="25"/>
                    <a:pt x="6" y="26"/>
                    <a:pt x="3" y="26"/>
                  </a:cubicBezTo>
                  <a:cubicBezTo>
                    <a:pt x="3" y="25"/>
                    <a:pt x="2" y="24"/>
                    <a:pt x="1" y="23"/>
                  </a:cubicBezTo>
                  <a:cubicBezTo>
                    <a:pt x="2" y="22"/>
                    <a:pt x="0" y="22"/>
                    <a:pt x="2" y="21"/>
                  </a:cubicBezTo>
                  <a:cubicBezTo>
                    <a:pt x="2" y="21"/>
                    <a:pt x="3" y="22"/>
                    <a:pt x="4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5" y="21"/>
                    <a:pt x="7" y="21"/>
                    <a:pt x="8" y="21"/>
                  </a:cubicBezTo>
                  <a:cubicBezTo>
                    <a:pt x="8" y="21"/>
                    <a:pt x="8" y="20"/>
                    <a:pt x="8" y="21"/>
                  </a:cubicBezTo>
                  <a:cubicBezTo>
                    <a:pt x="9" y="20"/>
                    <a:pt x="10" y="20"/>
                    <a:pt x="11" y="20"/>
                  </a:cubicBezTo>
                  <a:cubicBezTo>
                    <a:pt x="12" y="20"/>
                    <a:pt x="13" y="19"/>
                    <a:pt x="14" y="19"/>
                  </a:cubicBezTo>
                  <a:cubicBezTo>
                    <a:pt x="15" y="19"/>
                    <a:pt x="16" y="18"/>
                    <a:pt x="17" y="18"/>
                  </a:cubicBezTo>
                  <a:cubicBezTo>
                    <a:pt x="21" y="16"/>
                    <a:pt x="25" y="15"/>
                    <a:pt x="29" y="14"/>
                  </a:cubicBezTo>
                  <a:cubicBezTo>
                    <a:pt x="29" y="12"/>
                    <a:pt x="29" y="10"/>
                    <a:pt x="29" y="8"/>
                  </a:cubicBezTo>
                  <a:cubicBezTo>
                    <a:pt x="29" y="8"/>
                    <a:pt x="30" y="8"/>
                    <a:pt x="30" y="8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3"/>
                    <a:pt x="29" y="2"/>
                    <a:pt x="28" y="2"/>
                  </a:cubicBezTo>
                  <a:cubicBezTo>
                    <a:pt x="28" y="1"/>
                    <a:pt x="26" y="2"/>
                    <a:pt x="27" y="1"/>
                  </a:cubicBezTo>
                  <a:cubicBezTo>
                    <a:pt x="27" y="0"/>
                    <a:pt x="28" y="0"/>
                    <a:pt x="28" y="0"/>
                  </a:cubicBezTo>
                  <a:cubicBezTo>
                    <a:pt x="30" y="0"/>
                    <a:pt x="32" y="0"/>
                    <a:pt x="3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4833" y="4128"/>
              <a:ext cx="140" cy="142"/>
            </a:xfrm>
            <a:custGeom>
              <a:avLst/>
              <a:gdLst>
                <a:gd name="T0" fmla="*/ 15 w 54"/>
                <a:gd name="T1" fmla="*/ 0 h 53"/>
                <a:gd name="T2" fmla="*/ 20 w 54"/>
                <a:gd name="T3" fmla="*/ 7 h 53"/>
                <a:gd name="T4" fmla="*/ 23 w 54"/>
                <a:gd name="T5" fmla="*/ 11 h 53"/>
                <a:gd name="T6" fmla="*/ 25 w 54"/>
                <a:gd name="T7" fmla="*/ 15 h 53"/>
                <a:gd name="T8" fmla="*/ 30 w 54"/>
                <a:gd name="T9" fmla="*/ 22 h 53"/>
                <a:gd name="T10" fmla="*/ 33 w 54"/>
                <a:gd name="T11" fmla="*/ 27 h 53"/>
                <a:gd name="T12" fmla="*/ 36 w 54"/>
                <a:gd name="T13" fmla="*/ 25 h 53"/>
                <a:gd name="T14" fmla="*/ 35 w 54"/>
                <a:gd name="T15" fmla="*/ 18 h 53"/>
                <a:gd name="T16" fmla="*/ 39 w 54"/>
                <a:gd name="T17" fmla="*/ 18 h 53"/>
                <a:gd name="T18" fmla="*/ 41 w 54"/>
                <a:gd name="T19" fmla="*/ 25 h 53"/>
                <a:gd name="T20" fmla="*/ 39 w 54"/>
                <a:gd name="T21" fmla="*/ 35 h 53"/>
                <a:gd name="T22" fmla="*/ 42 w 54"/>
                <a:gd name="T23" fmla="*/ 41 h 53"/>
                <a:gd name="T24" fmla="*/ 48 w 54"/>
                <a:gd name="T25" fmla="*/ 46 h 53"/>
                <a:gd name="T26" fmla="*/ 51 w 54"/>
                <a:gd name="T27" fmla="*/ 45 h 53"/>
                <a:gd name="T28" fmla="*/ 54 w 54"/>
                <a:gd name="T29" fmla="*/ 51 h 53"/>
                <a:gd name="T30" fmla="*/ 53 w 54"/>
                <a:gd name="T31" fmla="*/ 53 h 53"/>
                <a:gd name="T32" fmla="*/ 51 w 54"/>
                <a:gd name="T33" fmla="*/ 53 h 53"/>
                <a:gd name="T34" fmla="*/ 44 w 54"/>
                <a:gd name="T35" fmla="*/ 48 h 53"/>
                <a:gd name="T36" fmla="*/ 37 w 54"/>
                <a:gd name="T37" fmla="*/ 40 h 53"/>
                <a:gd name="T38" fmla="*/ 32 w 54"/>
                <a:gd name="T39" fmla="*/ 42 h 53"/>
                <a:gd name="T40" fmla="*/ 27 w 54"/>
                <a:gd name="T41" fmla="*/ 44 h 53"/>
                <a:gd name="T42" fmla="*/ 25 w 54"/>
                <a:gd name="T43" fmla="*/ 43 h 53"/>
                <a:gd name="T44" fmla="*/ 30 w 54"/>
                <a:gd name="T45" fmla="*/ 41 h 53"/>
                <a:gd name="T46" fmla="*/ 34 w 54"/>
                <a:gd name="T47" fmla="*/ 35 h 53"/>
                <a:gd name="T48" fmla="*/ 32 w 54"/>
                <a:gd name="T49" fmla="*/ 31 h 53"/>
                <a:gd name="T50" fmla="*/ 26 w 54"/>
                <a:gd name="T51" fmla="*/ 34 h 53"/>
                <a:gd name="T52" fmla="*/ 22 w 54"/>
                <a:gd name="T53" fmla="*/ 38 h 53"/>
                <a:gd name="T54" fmla="*/ 17 w 54"/>
                <a:gd name="T55" fmla="*/ 44 h 53"/>
                <a:gd name="T56" fmla="*/ 14 w 54"/>
                <a:gd name="T57" fmla="*/ 45 h 53"/>
                <a:gd name="T58" fmla="*/ 12 w 54"/>
                <a:gd name="T59" fmla="*/ 37 h 53"/>
                <a:gd name="T60" fmla="*/ 19 w 54"/>
                <a:gd name="T61" fmla="*/ 34 h 53"/>
                <a:gd name="T62" fmla="*/ 24 w 54"/>
                <a:gd name="T63" fmla="*/ 27 h 53"/>
                <a:gd name="T64" fmla="*/ 19 w 54"/>
                <a:gd name="T65" fmla="*/ 28 h 53"/>
                <a:gd name="T66" fmla="*/ 16 w 54"/>
                <a:gd name="T67" fmla="*/ 29 h 53"/>
                <a:gd name="T68" fmla="*/ 9 w 54"/>
                <a:gd name="T69" fmla="*/ 34 h 53"/>
                <a:gd name="T70" fmla="*/ 7 w 54"/>
                <a:gd name="T71" fmla="*/ 42 h 53"/>
                <a:gd name="T72" fmla="*/ 3 w 54"/>
                <a:gd name="T73" fmla="*/ 42 h 53"/>
                <a:gd name="T74" fmla="*/ 2 w 54"/>
                <a:gd name="T75" fmla="*/ 38 h 53"/>
                <a:gd name="T76" fmla="*/ 4 w 54"/>
                <a:gd name="T77" fmla="*/ 29 h 53"/>
                <a:gd name="T78" fmla="*/ 1 w 54"/>
                <a:gd name="T79" fmla="*/ 23 h 53"/>
                <a:gd name="T80" fmla="*/ 7 w 54"/>
                <a:gd name="T81" fmla="*/ 28 h 53"/>
                <a:gd name="T82" fmla="*/ 10 w 54"/>
                <a:gd name="T83" fmla="*/ 27 h 53"/>
                <a:gd name="T84" fmla="*/ 13 w 54"/>
                <a:gd name="T85" fmla="*/ 23 h 53"/>
                <a:gd name="T86" fmla="*/ 14 w 54"/>
                <a:gd name="T87" fmla="*/ 21 h 53"/>
                <a:gd name="T88" fmla="*/ 16 w 54"/>
                <a:gd name="T89" fmla="*/ 19 h 53"/>
                <a:gd name="T90" fmla="*/ 15 w 54"/>
                <a:gd name="T91" fmla="*/ 17 h 53"/>
                <a:gd name="T92" fmla="*/ 10 w 54"/>
                <a:gd name="T93" fmla="*/ 20 h 53"/>
                <a:gd name="T94" fmla="*/ 6 w 54"/>
                <a:gd name="T95" fmla="*/ 20 h 53"/>
                <a:gd name="T96" fmla="*/ 3 w 54"/>
                <a:gd name="T97" fmla="*/ 19 h 53"/>
                <a:gd name="T98" fmla="*/ 11 w 54"/>
                <a:gd name="T99" fmla="*/ 16 h 53"/>
                <a:gd name="T100" fmla="*/ 19 w 54"/>
                <a:gd name="T101" fmla="*/ 12 h 53"/>
                <a:gd name="T102" fmla="*/ 16 w 54"/>
                <a:gd name="T103" fmla="*/ 8 h 53"/>
                <a:gd name="T104" fmla="*/ 10 w 54"/>
                <a:gd name="T105" fmla="*/ 1 h 53"/>
                <a:gd name="T106" fmla="*/ 31 w 54"/>
                <a:gd name="T107" fmla="*/ 4 h 53"/>
                <a:gd name="T108" fmla="*/ 33 w 54"/>
                <a:gd name="T109" fmla="*/ 8 h 53"/>
                <a:gd name="T110" fmla="*/ 29 w 54"/>
                <a:gd name="T111" fmla="*/ 9 h 53"/>
                <a:gd name="T112" fmla="*/ 27 w 54"/>
                <a:gd name="T113" fmla="*/ 3 h 53"/>
                <a:gd name="T114" fmla="*/ 29 w 54"/>
                <a:gd name="T115" fmla="*/ 4 h 53"/>
                <a:gd name="T116" fmla="*/ 25 w 54"/>
                <a:gd name="T117" fmla="*/ 19 h 53"/>
                <a:gd name="T118" fmla="*/ 18 w 54"/>
                <a:gd name="T119" fmla="*/ 25 h 53"/>
                <a:gd name="T120" fmla="*/ 23 w 54"/>
                <a:gd name="T121" fmla="*/ 17 h 53"/>
                <a:gd name="T122" fmla="*/ 12 w 54"/>
                <a:gd name="T123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4" h="53">
                  <a:moveTo>
                    <a:pt x="12" y="0"/>
                  </a:move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5" y="0"/>
                    <a:pt x="15" y="0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7" y="2"/>
                    <a:pt x="17" y="3"/>
                    <a:pt x="17" y="3"/>
                  </a:cubicBezTo>
                  <a:cubicBezTo>
                    <a:pt x="17" y="4"/>
                    <a:pt x="18" y="4"/>
                    <a:pt x="18" y="5"/>
                  </a:cubicBezTo>
                  <a:cubicBezTo>
                    <a:pt x="19" y="6"/>
                    <a:pt x="19" y="6"/>
                    <a:pt x="20" y="7"/>
                  </a:cubicBezTo>
                  <a:cubicBezTo>
                    <a:pt x="20" y="8"/>
                    <a:pt x="22" y="8"/>
                    <a:pt x="21" y="10"/>
                  </a:cubicBezTo>
                  <a:cubicBezTo>
                    <a:pt x="21" y="10"/>
                    <a:pt x="22" y="10"/>
                    <a:pt x="23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10"/>
                    <a:pt x="25" y="10"/>
                    <a:pt x="26" y="10"/>
                  </a:cubicBezTo>
                  <a:cubicBezTo>
                    <a:pt x="26" y="10"/>
                    <a:pt x="27" y="11"/>
                    <a:pt x="27" y="12"/>
                  </a:cubicBezTo>
                  <a:cubicBezTo>
                    <a:pt x="27" y="12"/>
                    <a:pt x="26" y="12"/>
                    <a:pt x="27" y="12"/>
                  </a:cubicBezTo>
                  <a:cubicBezTo>
                    <a:pt x="26" y="13"/>
                    <a:pt x="26" y="14"/>
                    <a:pt x="25" y="15"/>
                  </a:cubicBezTo>
                  <a:cubicBezTo>
                    <a:pt x="24" y="16"/>
                    <a:pt x="26" y="16"/>
                    <a:pt x="26" y="18"/>
                  </a:cubicBezTo>
                  <a:cubicBezTo>
                    <a:pt x="27" y="18"/>
                    <a:pt x="27" y="19"/>
                    <a:pt x="27" y="19"/>
                  </a:cubicBezTo>
                  <a:cubicBezTo>
                    <a:pt x="28" y="20"/>
                    <a:pt x="28" y="21"/>
                    <a:pt x="28" y="21"/>
                  </a:cubicBezTo>
                  <a:cubicBezTo>
                    <a:pt x="29" y="21"/>
                    <a:pt x="29" y="21"/>
                    <a:pt x="30" y="22"/>
                  </a:cubicBezTo>
                  <a:cubicBezTo>
                    <a:pt x="31" y="22"/>
                    <a:pt x="32" y="23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6"/>
                    <a:pt x="31" y="26"/>
                  </a:cubicBezTo>
                  <a:cubicBezTo>
                    <a:pt x="32" y="26"/>
                    <a:pt x="32" y="27"/>
                    <a:pt x="33" y="27"/>
                  </a:cubicBezTo>
                  <a:cubicBezTo>
                    <a:pt x="33" y="28"/>
                    <a:pt x="34" y="30"/>
                    <a:pt x="35" y="30"/>
                  </a:cubicBezTo>
                  <a:cubicBezTo>
                    <a:pt x="36" y="30"/>
                    <a:pt x="35" y="29"/>
                    <a:pt x="36" y="28"/>
                  </a:cubicBezTo>
                  <a:cubicBezTo>
                    <a:pt x="36" y="28"/>
                    <a:pt x="36" y="26"/>
                    <a:pt x="37" y="26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3"/>
                    <a:pt x="37" y="21"/>
                    <a:pt x="36" y="20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19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6" y="18"/>
                  </a:cubicBezTo>
                  <a:cubicBezTo>
                    <a:pt x="36" y="18"/>
                    <a:pt x="37" y="19"/>
                    <a:pt x="38" y="18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9"/>
                    <a:pt x="39" y="20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1" y="21"/>
                    <a:pt x="40" y="22"/>
                    <a:pt x="41" y="22"/>
                  </a:cubicBezTo>
                  <a:cubicBezTo>
                    <a:pt x="40" y="23"/>
                    <a:pt x="41" y="24"/>
                    <a:pt x="41" y="25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0" y="27"/>
                    <a:pt x="41" y="28"/>
                    <a:pt x="40" y="28"/>
                  </a:cubicBezTo>
                  <a:cubicBezTo>
                    <a:pt x="39" y="30"/>
                    <a:pt x="40" y="33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8" y="36"/>
                    <a:pt x="39" y="36"/>
                    <a:pt x="39" y="37"/>
                  </a:cubicBezTo>
                  <a:cubicBezTo>
                    <a:pt x="41" y="38"/>
                    <a:pt x="40" y="40"/>
                    <a:pt x="42" y="40"/>
                  </a:cubicBezTo>
                  <a:cubicBezTo>
                    <a:pt x="41" y="41"/>
                    <a:pt x="42" y="41"/>
                    <a:pt x="42" y="41"/>
                  </a:cubicBezTo>
                  <a:cubicBezTo>
                    <a:pt x="43" y="41"/>
                    <a:pt x="44" y="42"/>
                    <a:pt x="44" y="43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46" y="45"/>
                    <a:pt x="46" y="45"/>
                    <a:pt x="47" y="45"/>
                  </a:cubicBezTo>
                  <a:cubicBezTo>
                    <a:pt x="47" y="45"/>
                    <a:pt x="47" y="46"/>
                    <a:pt x="48" y="46"/>
                  </a:cubicBezTo>
                  <a:cubicBezTo>
                    <a:pt x="48" y="46"/>
                    <a:pt x="48" y="47"/>
                    <a:pt x="48" y="47"/>
                  </a:cubicBezTo>
                  <a:cubicBezTo>
                    <a:pt x="48" y="46"/>
                    <a:pt x="49" y="46"/>
                    <a:pt x="49" y="45"/>
                  </a:cubicBezTo>
                  <a:cubicBezTo>
                    <a:pt x="49" y="45"/>
                    <a:pt x="48" y="44"/>
                    <a:pt x="49" y="44"/>
                  </a:cubicBezTo>
                  <a:cubicBezTo>
                    <a:pt x="50" y="44"/>
                    <a:pt x="50" y="45"/>
                    <a:pt x="51" y="45"/>
                  </a:cubicBezTo>
                  <a:cubicBezTo>
                    <a:pt x="50" y="46"/>
                    <a:pt x="52" y="47"/>
                    <a:pt x="52" y="48"/>
                  </a:cubicBezTo>
                  <a:cubicBezTo>
                    <a:pt x="53" y="48"/>
                    <a:pt x="52" y="49"/>
                    <a:pt x="53" y="50"/>
                  </a:cubicBezTo>
                  <a:cubicBezTo>
                    <a:pt x="53" y="50"/>
                    <a:pt x="53" y="51"/>
                    <a:pt x="53" y="51"/>
                  </a:cubicBezTo>
                  <a:cubicBezTo>
                    <a:pt x="53" y="51"/>
                    <a:pt x="54" y="51"/>
                    <a:pt x="54" y="51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4" y="51"/>
                    <a:pt x="53" y="52"/>
                    <a:pt x="53" y="52"/>
                  </a:cubicBezTo>
                  <a:cubicBezTo>
                    <a:pt x="53" y="52"/>
                    <a:pt x="54" y="52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2" y="53"/>
                    <a:pt x="52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0" y="52"/>
                    <a:pt x="49" y="53"/>
                    <a:pt x="49" y="52"/>
                  </a:cubicBezTo>
                  <a:cubicBezTo>
                    <a:pt x="49" y="52"/>
                    <a:pt x="48" y="51"/>
                    <a:pt x="48" y="51"/>
                  </a:cubicBezTo>
                  <a:cubicBezTo>
                    <a:pt x="49" y="50"/>
                    <a:pt x="47" y="51"/>
                    <a:pt x="46" y="50"/>
                  </a:cubicBezTo>
                  <a:cubicBezTo>
                    <a:pt x="46" y="49"/>
                    <a:pt x="44" y="49"/>
                    <a:pt x="44" y="48"/>
                  </a:cubicBezTo>
                  <a:cubicBezTo>
                    <a:pt x="44" y="48"/>
                    <a:pt x="43" y="47"/>
                    <a:pt x="42" y="47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1" y="45"/>
                    <a:pt x="39" y="43"/>
                    <a:pt x="39" y="42"/>
                  </a:cubicBezTo>
                  <a:cubicBezTo>
                    <a:pt x="39" y="41"/>
                    <a:pt x="38" y="40"/>
                    <a:pt x="37" y="40"/>
                  </a:cubicBezTo>
                  <a:cubicBezTo>
                    <a:pt x="37" y="40"/>
                    <a:pt x="37" y="39"/>
                    <a:pt x="37" y="39"/>
                  </a:cubicBezTo>
                  <a:cubicBezTo>
                    <a:pt x="36" y="40"/>
                    <a:pt x="35" y="40"/>
                    <a:pt x="35" y="40"/>
                  </a:cubicBezTo>
                  <a:cubicBezTo>
                    <a:pt x="33" y="40"/>
                    <a:pt x="33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1" y="42"/>
                    <a:pt x="31" y="43"/>
                    <a:pt x="31" y="43"/>
                  </a:cubicBezTo>
                  <a:cubicBezTo>
                    <a:pt x="30" y="43"/>
                    <a:pt x="30" y="42"/>
                    <a:pt x="29" y="42"/>
                  </a:cubicBezTo>
                  <a:cubicBezTo>
                    <a:pt x="29" y="43"/>
                    <a:pt x="27" y="42"/>
                    <a:pt x="27" y="44"/>
                  </a:cubicBezTo>
                  <a:cubicBezTo>
                    <a:pt x="26" y="43"/>
                    <a:pt x="25" y="45"/>
                    <a:pt x="24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6" y="43"/>
                    <a:pt x="27" y="42"/>
                    <a:pt x="27" y="42"/>
                  </a:cubicBezTo>
                  <a:cubicBezTo>
                    <a:pt x="28" y="42"/>
                    <a:pt x="28" y="42"/>
                    <a:pt x="29" y="41"/>
                  </a:cubicBezTo>
                  <a:cubicBezTo>
                    <a:pt x="29" y="42"/>
                    <a:pt x="29" y="41"/>
                    <a:pt x="30" y="41"/>
                  </a:cubicBezTo>
                  <a:cubicBezTo>
                    <a:pt x="29" y="41"/>
                    <a:pt x="30" y="41"/>
                    <a:pt x="30" y="41"/>
                  </a:cubicBezTo>
                  <a:cubicBezTo>
                    <a:pt x="31" y="41"/>
                    <a:pt x="32" y="40"/>
                    <a:pt x="32" y="39"/>
                  </a:cubicBezTo>
                  <a:cubicBezTo>
                    <a:pt x="33" y="39"/>
                    <a:pt x="33" y="38"/>
                    <a:pt x="34" y="37"/>
                  </a:cubicBezTo>
                  <a:cubicBezTo>
                    <a:pt x="34" y="37"/>
                    <a:pt x="34" y="36"/>
                    <a:pt x="34" y="35"/>
                  </a:cubicBezTo>
                  <a:cubicBezTo>
                    <a:pt x="34" y="35"/>
                    <a:pt x="33" y="35"/>
                    <a:pt x="33" y="34"/>
                  </a:cubicBezTo>
                  <a:cubicBezTo>
                    <a:pt x="33" y="33"/>
                    <a:pt x="32" y="32"/>
                    <a:pt x="32" y="31"/>
                  </a:cubicBezTo>
                  <a:cubicBezTo>
                    <a:pt x="32" y="31"/>
                    <a:pt x="31" y="31"/>
                    <a:pt x="31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1" y="30"/>
                    <a:pt x="31" y="28"/>
                    <a:pt x="29" y="28"/>
                  </a:cubicBezTo>
                  <a:cubicBezTo>
                    <a:pt x="29" y="29"/>
                    <a:pt x="28" y="29"/>
                    <a:pt x="28" y="30"/>
                  </a:cubicBezTo>
                  <a:cubicBezTo>
                    <a:pt x="27" y="31"/>
                    <a:pt x="27" y="32"/>
                    <a:pt x="26" y="33"/>
                  </a:cubicBezTo>
                  <a:cubicBezTo>
                    <a:pt x="26" y="33"/>
                    <a:pt x="26" y="33"/>
                    <a:pt x="26" y="34"/>
                  </a:cubicBezTo>
                  <a:cubicBezTo>
                    <a:pt x="26" y="34"/>
                    <a:pt x="25" y="35"/>
                    <a:pt x="25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5"/>
                    <a:pt x="25" y="36"/>
                    <a:pt x="24" y="36"/>
                  </a:cubicBezTo>
                  <a:cubicBezTo>
                    <a:pt x="23" y="37"/>
                    <a:pt x="23" y="38"/>
                    <a:pt x="22" y="38"/>
                  </a:cubicBezTo>
                  <a:cubicBezTo>
                    <a:pt x="21" y="38"/>
                    <a:pt x="22" y="40"/>
                    <a:pt x="21" y="40"/>
                  </a:cubicBezTo>
                  <a:cubicBezTo>
                    <a:pt x="20" y="40"/>
                    <a:pt x="20" y="41"/>
                    <a:pt x="19" y="41"/>
                  </a:cubicBezTo>
                  <a:cubicBezTo>
                    <a:pt x="19" y="42"/>
                    <a:pt x="18" y="42"/>
                    <a:pt x="18" y="43"/>
                  </a:cubicBezTo>
                  <a:cubicBezTo>
                    <a:pt x="18" y="43"/>
                    <a:pt x="17" y="43"/>
                    <a:pt x="17" y="44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6" y="44"/>
                    <a:pt x="15" y="43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5" y="44"/>
                    <a:pt x="14" y="45"/>
                    <a:pt x="14" y="45"/>
                  </a:cubicBezTo>
                  <a:cubicBezTo>
                    <a:pt x="12" y="44"/>
                    <a:pt x="13" y="42"/>
                    <a:pt x="12" y="40"/>
                  </a:cubicBezTo>
                  <a:cubicBezTo>
                    <a:pt x="12" y="40"/>
                    <a:pt x="11" y="39"/>
                    <a:pt x="12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7"/>
                    <a:pt x="12" y="37"/>
                    <a:pt x="12" y="37"/>
                  </a:cubicBezTo>
                  <a:cubicBezTo>
                    <a:pt x="13" y="38"/>
                    <a:pt x="14" y="39"/>
                    <a:pt x="16" y="39"/>
                  </a:cubicBezTo>
                  <a:cubicBezTo>
                    <a:pt x="16" y="40"/>
                    <a:pt x="16" y="39"/>
                    <a:pt x="17" y="39"/>
                  </a:cubicBezTo>
                  <a:cubicBezTo>
                    <a:pt x="16" y="38"/>
                    <a:pt x="18" y="38"/>
                    <a:pt x="17" y="37"/>
                  </a:cubicBezTo>
                  <a:cubicBezTo>
                    <a:pt x="18" y="36"/>
                    <a:pt x="19" y="36"/>
                    <a:pt x="19" y="34"/>
                  </a:cubicBezTo>
                  <a:cubicBezTo>
                    <a:pt x="19" y="34"/>
                    <a:pt x="20" y="33"/>
                    <a:pt x="20" y="33"/>
                  </a:cubicBezTo>
                  <a:cubicBezTo>
                    <a:pt x="20" y="31"/>
                    <a:pt x="22" y="31"/>
                    <a:pt x="22" y="30"/>
                  </a:cubicBezTo>
                  <a:cubicBezTo>
                    <a:pt x="22" y="29"/>
                    <a:pt x="23" y="28"/>
                    <a:pt x="23" y="28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6"/>
                    <a:pt x="26" y="26"/>
                    <a:pt x="24" y="25"/>
                  </a:cubicBezTo>
                  <a:cubicBezTo>
                    <a:pt x="23" y="25"/>
                    <a:pt x="22" y="26"/>
                    <a:pt x="21" y="26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8" y="28"/>
                    <a:pt x="18" y="29"/>
                    <a:pt x="17" y="28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30"/>
                    <a:pt x="14" y="30"/>
                    <a:pt x="14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2" y="33"/>
                    <a:pt x="10" y="34"/>
                    <a:pt x="9" y="34"/>
                  </a:cubicBezTo>
                  <a:cubicBezTo>
                    <a:pt x="8" y="35"/>
                    <a:pt x="8" y="35"/>
                    <a:pt x="8" y="36"/>
                  </a:cubicBezTo>
                  <a:cubicBezTo>
                    <a:pt x="8" y="37"/>
                    <a:pt x="8" y="38"/>
                    <a:pt x="8" y="39"/>
                  </a:cubicBezTo>
                  <a:cubicBezTo>
                    <a:pt x="8" y="39"/>
                    <a:pt x="8" y="40"/>
                    <a:pt x="7" y="41"/>
                  </a:cubicBezTo>
                  <a:cubicBezTo>
                    <a:pt x="8" y="42"/>
                    <a:pt x="6" y="42"/>
                    <a:pt x="7" y="42"/>
                  </a:cubicBezTo>
                  <a:cubicBezTo>
                    <a:pt x="7" y="43"/>
                    <a:pt x="6" y="43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5" y="44"/>
                    <a:pt x="5" y="44"/>
                    <a:pt x="4" y="44"/>
                  </a:cubicBezTo>
                  <a:cubicBezTo>
                    <a:pt x="4" y="43"/>
                    <a:pt x="4" y="43"/>
                    <a:pt x="3" y="42"/>
                  </a:cubicBezTo>
                  <a:cubicBezTo>
                    <a:pt x="4" y="41"/>
                    <a:pt x="2" y="41"/>
                    <a:pt x="3" y="40"/>
                  </a:cubicBezTo>
                  <a:cubicBezTo>
                    <a:pt x="2" y="39"/>
                    <a:pt x="2" y="38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3" y="37"/>
                    <a:pt x="3" y="36"/>
                    <a:pt x="4" y="36"/>
                  </a:cubicBezTo>
                  <a:cubicBezTo>
                    <a:pt x="4" y="35"/>
                    <a:pt x="4" y="34"/>
                    <a:pt x="4" y="32"/>
                  </a:cubicBezTo>
                  <a:cubicBezTo>
                    <a:pt x="4" y="32"/>
                    <a:pt x="4" y="31"/>
                    <a:pt x="4" y="31"/>
                  </a:cubicBezTo>
                  <a:cubicBezTo>
                    <a:pt x="4" y="31"/>
                    <a:pt x="4" y="30"/>
                    <a:pt x="4" y="29"/>
                  </a:cubicBezTo>
                  <a:cubicBezTo>
                    <a:pt x="4" y="28"/>
                    <a:pt x="3" y="28"/>
                    <a:pt x="3" y="27"/>
                  </a:cubicBezTo>
                  <a:cubicBezTo>
                    <a:pt x="3" y="26"/>
                    <a:pt x="1" y="26"/>
                    <a:pt x="1" y="24"/>
                  </a:cubicBezTo>
                  <a:cubicBezTo>
                    <a:pt x="1" y="24"/>
                    <a:pt x="0" y="24"/>
                    <a:pt x="0" y="23"/>
                  </a:cubicBezTo>
                  <a:cubicBezTo>
                    <a:pt x="0" y="23"/>
                    <a:pt x="0" y="23"/>
                    <a:pt x="1" y="23"/>
                  </a:cubicBezTo>
                  <a:cubicBezTo>
                    <a:pt x="2" y="24"/>
                    <a:pt x="3" y="23"/>
                    <a:pt x="3" y="24"/>
                  </a:cubicBezTo>
                  <a:cubicBezTo>
                    <a:pt x="4" y="23"/>
                    <a:pt x="4" y="25"/>
                    <a:pt x="5" y="24"/>
                  </a:cubicBezTo>
                  <a:cubicBezTo>
                    <a:pt x="5" y="25"/>
                    <a:pt x="6" y="25"/>
                    <a:pt x="6" y="26"/>
                  </a:cubicBezTo>
                  <a:cubicBezTo>
                    <a:pt x="7" y="27"/>
                    <a:pt x="6" y="28"/>
                    <a:pt x="7" y="28"/>
                  </a:cubicBezTo>
                  <a:cubicBezTo>
                    <a:pt x="7" y="29"/>
                    <a:pt x="7" y="29"/>
                    <a:pt x="7" y="30"/>
                  </a:cubicBezTo>
                  <a:cubicBezTo>
                    <a:pt x="7" y="30"/>
                    <a:pt x="8" y="30"/>
                    <a:pt x="9" y="31"/>
                  </a:cubicBezTo>
                  <a:cubicBezTo>
                    <a:pt x="9" y="30"/>
                    <a:pt x="9" y="30"/>
                    <a:pt x="10" y="29"/>
                  </a:cubicBezTo>
                  <a:cubicBezTo>
                    <a:pt x="9" y="28"/>
                    <a:pt x="10" y="28"/>
                    <a:pt x="10" y="27"/>
                  </a:cubicBezTo>
                  <a:cubicBezTo>
                    <a:pt x="11" y="27"/>
                    <a:pt x="10" y="26"/>
                    <a:pt x="12" y="25"/>
                  </a:cubicBezTo>
                  <a:cubicBezTo>
                    <a:pt x="11" y="24"/>
                    <a:pt x="13" y="25"/>
                    <a:pt x="12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3"/>
                    <a:pt x="13" y="23"/>
                    <a:pt x="14" y="23"/>
                  </a:cubicBezTo>
                  <a:cubicBezTo>
                    <a:pt x="14" y="22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0"/>
                    <a:pt x="16" y="20"/>
                    <a:pt x="15" y="19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19"/>
                    <a:pt x="16" y="18"/>
                    <a:pt x="16" y="18"/>
                  </a:cubicBezTo>
                  <a:cubicBezTo>
                    <a:pt x="16" y="18"/>
                    <a:pt x="16" y="17"/>
                    <a:pt x="16" y="17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4" y="18"/>
                    <a:pt x="13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20"/>
                    <a:pt x="10" y="19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8" y="20"/>
                    <a:pt x="7" y="21"/>
                  </a:cubicBezTo>
                  <a:cubicBezTo>
                    <a:pt x="7" y="21"/>
                    <a:pt x="6" y="21"/>
                    <a:pt x="6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0"/>
                    <a:pt x="4" y="21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3" y="20"/>
                    <a:pt x="4" y="20"/>
                    <a:pt x="3" y="19"/>
                  </a:cubicBezTo>
                  <a:cubicBezTo>
                    <a:pt x="4" y="19"/>
                    <a:pt x="5" y="18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9"/>
                    <a:pt x="7" y="18"/>
                    <a:pt x="8" y="18"/>
                  </a:cubicBezTo>
                  <a:cubicBezTo>
                    <a:pt x="9" y="17"/>
                    <a:pt x="10" y="17"/>
                    <a:pt x="11" y="16"/>
                  </a:cubicBezTo>
                  <a:cubicBezTo>
                    <a:pt x="13" y="16"/>
                    <a:pt x="13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6" y="14"/>
                    <a:pt x="17" y="13"/>
                  </a:cubicBezTo>
                  <a:cubicBezTo>
                    <a:pt x="18" y="14"/>
                    <a:pt x="18" y="12"/>
                    <a:pt x="19" y="12"/>
                  </a:cubicBezTo>
                  <a:cubicBezTo>
                    <a:pt x="19" y="11"/>
                    <a:pt x="18" y="10"/>
                    <a:pt x="18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8"/>
                    <a:pt x="17" y="8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7"/>
                    <a:pt x="15" y="7"/>
                    <a:pt x="14" y="6"/>
                  </a:cubicBezTo>
                  <a:cubicBezTo>
                    <a:pt x="14" y="5"/>
                    <a:pt x="13" y="5"/>
                    <a:pt x="13" y="4"/>
                  </a:cubicBezTo>
                  <a:cubicBezTo>
                    <a:pt x="12" y="3"/>
                    <a:pt x="10" y="5"/>
                    <a:pt x="10" y="3"/>
                  </a:cubicBezTo>
                  <a:cubicBezTo>
                    <a:pt x="10" y="2"/>
                    <a:pt x="9" y="2"/>
                    <a:pt x="10" y="1"/>
                  </a:cubicBezTo>
                  <a:cubicBezTo>
                    <a:pt x="10" y="1"/>
                    <a:pt x="10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lose/>
                  <a:moveTo>
                    <a:pt x="31" y="4"/>
                  </a:moveTo>
                  <a:cubicBezTo>
                    <a:pt x="31" y="4"/>
                    <a:pt x="31" y="4"/>
                    <a:pt x="31" y="4"/>
                  </a:cubicBezTo>
                  <a:cubicBezTo>
                    <a:pt x="31" y="5"/>
                    <a:pt x="32" y="4"/>
                    <a:pt x="33" y="6"/>
                  </a:cubicBezTo>
                  <a:cubicBezTo>
                    <a:pt x="33" y="6"/>
                    <a:pt x="32" y="6"/>
                    <a:pt x="32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8"/>
                    <a:pt x="33" y="10"/>
                    <a:pt x="32" y="9"/>
                  </a:cubicBezTo>
                  <a:cubicBezTo>
                    <a:pt x="31" y="9"/>
                    <a:pt x="30" y="9"/>
                    <a:pt x="30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8" y="8"/>
                    <a:pt x="29" y="7"/>
                    <a:pt x="28" y="6"/>
                  </a:cubicBezTo>
                  <a:cubicBezTo>
                    <a:pt x="28" y="5"/>
                    <a:pt x="27" y="5"/>
                    <a:pt x="27" y="4"/>
                  </a:cubicBezTo>
                  <a:cubicBezTo>
                    <a:pt x="26" y="4"/>
                    <a:pt x="25" y="4"/>
                    <a:pt x="25" y="4"/>
                  </a:cubicBezTo>
                  <a:cubicBezTo>
                    <a:pt x="26" y="4"/>
                    <a:pt x="26" y="3"/>
                    <a:pt x="27" y="3"/>
                  </a:cubicBezTo>
                  <a:cubicBezTo>
                    <a:pt x="28" y="4"/>
                    <a:pt x="27" y="3"/>
                    <a:pt x="28" y="3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4"/>
                    <a:pt x="29" y="4"/>
                    <a:pt x="29" y="4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4"/>
                    <a:pt x="31" y="4"/>
                  </a:cubicBezTo>
                  <a:close/>
                  <a:moveTo>
                    <a:pt x="25" y="19"/>
                  </a:moveTo>
                  <a:cubicBezTo>
                    <a:pt x="25" y="19"/>
                    <a:pt x="25" y="19"/>
                    <a:pt x="25" y="19"/>
                  </a:cubicBezTo>
                  <a:cubicBezTo>
                    <a:pt x="25" y="20"/>
                    <a:pt x="26" y="20"/>
                    <a:pt x="26" y="21"/>
                  </a:cubicBezTo>
                  <a:cubicBezTo>
                    <a:pt x="25" y="21"/>
                    <a:pt x="24" y="22"/>
                    <a:pt x="24" y="22"/>
                  </a:cubicBezTo>
                  <a:cubicBezTo>
                    <a:pt x="23" y="22"/>
                    <a:pt x="23" y="23"/>
                    <a:pt x="21" y="23"/>
                  </a:cubicBezTo>
                  <a:cubicBezTo>
                    <a:pt x="21" y="24"/>
                    <a:pt x="19" y="24"/>
                    <a:pt x="18" y="25"/>
                  </a:cubicBezTo>
                  <a:cubicBezTo>
                    <a:pt x="18" y="25"/>
                    <a:pt x="17" y="25"/>
                    <a:pt x="18" y="24"/>
                  </a:cubicBezTo>
                  <a:cubicBezTo>
                    <a:pt x="18" y="24"/>
                    <a:pt x="18" y="24"/>
                    <a:pt x="18" y="23"/>
                  </a:cubicBezTo>
                  <a:cubicBezTo>
                    <a:pt x="19" y="22"/>
                    <a:pt x="20" y="21"/>
                    <a:pt x="21" y="20"/>
                  </a:cubicBezTo>
                  <a:cubicBezTo>
                    <a:pt x="21" y="19"/>
                    <a:pt x="23" y="18"/>
                    <a:pt x="23" y="17"/>
                  </a:cubicBezTo>
                  <a:cubicBezTo>
                    <a:pt x="24" y="17"/>
                    <a:pt x="24" y="19"/>
                    <a:pt x="25" y="19"/>
                  </a:cubicBezTo>
                  <a:close/>
                  <a:moveTo>
                    <a:pt x="12" y="24"/>
                  </a:moveTo>
                  <a:cubicBezTo>
                    <a:pt x="12" y="24"/>
                    <a:pt x="12" y="24"/>
                    <a:pt x="12" y="24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4"/>
                    <a:pt x="1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3"/>
            <p:cNvSpPr>
              <a:spLocks noEditPoints="1"/>
            </p:cNvSpPr>
            <p:nvPr/>
          </p:nvSpPr>
          <p:spPr bwMode="auto">
            <a:xfrm>
              <a:off x="4541" y="4120"/>
              <a:ext cx="145" cy="158"/>
            </a:xfrm>
            <a:custGeom>
              <a:avLst/>
              <a:gdLst>
                <a:gd name="T0" fmla="*/ 35 w 56"/>
                <a:gd name="T1" fmla="*/ 2 h 59"/>
                <a:gd name="T2" fmla="*/ 37 w 56"/>
                <a:gd name="T3" fmla="*/ 6 h 59"/>
                <a:gd name="T4" fmla="*/ 35 w 56"/>
                <a:gd name="T5" fmla="*/ 10 h 59"/>
                <a:gd name="T6" fmla="*/ 28 w 56"/>
                <a:gd name="T7" fmla="*/ 12 h 59"/>
                <a:gd name="T8" fmla="*/ 25 w 56"/>
                <a:gd name="T9" fmla="*/ 8 h 59"/>
                <a:gd name="T10" fmla="*/ 19 w 56"/>
                <a:gd name="T11" fmla="*/ 3 h 59"/>
                <a:gd name="T12" fmla="*/ 20 w 56"/>
                <a:gd name="T13" fmla="*/ 0 h 59"/>
                <a:gd name="T14" fmla="*/ 27 w 56"/>
                <a:gd name="T15" fmla="*/ 1 h 59"/>
                <a:gd name="T16" fmla="*/ 43 w 56"/>
                <a:gd name="T17" fmla="*/ 18 h 59"/>
                <a:gd name="T18" fmla="*/ 48 w 56"/>
                <a:gd name="T19" fmla="*/ 21 h 59"/>
                <a:gd name="T20" fmla="*/ 47 w 56"/>
                <a:gd name="T21" fmla="*/ 25 h 59"/>
                <a:gd name="T22" fmla="*/ 43 w 56"/>
                <a:gd name="T23" fmla="*/ 26 h 59"/>
                <a:gd name="T24" fmla="*/ 39 w 56"/>
                <a:gd name="T25" fmla="*/ 25 h 59"/>
                <a:gd name="T26" fmla="*/ 34 w 56"/>
                <a:gd name="T27" fmla="*/ 26 h 59"/>
                <a:gd name="T28" fmla="*/ 28 w 56"/>
                <a:gd name="T29" fmla="*/ 27 h 59"/>
                <a:gd name="T30" fmla="*/ 23 w 56"/>
                <a:gd name="T31" fmla="*/ 28 h 59"/>
                <a:gd name="T32" fmla="*/ 15 w 56"/>
                <a:gd name="T33" fmla="*/ 27 h 59"/>
                <a:gd name="T34" fmla="*/ 8 w 56"/>
                <a:gd name="T35" fmla="*/ 23 h 59"/>
                <a:gd name="T36" fmla="*/ 20 w 56"/>
                <a:gd name="T37" fmla="*/ 21 h 59"/>
                <a:gd name="T38" fmla="*/ 29 w 56"/>
                <a:gd name="T39" fmla="*/ 20 h 59"/>
                <a:gd name="T40" fmla="*/ 32 w 56"/>
                <a:gd name="T41" fmla="*/ 20 h 59"/>
                <a:gd name="T42" fmla="*/ 39 w 56"/>
                <a:gd name="T43" fmla="*/ 19 h 59"/>
                <a:gd name="T44" fmla="*/ 42 w 56"/>
                <a:gd name="T45" fmla="*/ 18 h 59"/>
                <a:gd name="T46" fmla="*/ 44 w 56"/>
                <a:gd name="T47" fmla="*/ 33 h 59"/>
                <a:gd name="T48" fmla="*/ 39 w 56"/>
                <a:gd name="T49" fmla="*/ 39 h 59"/>
                <a:gd name="T50" fmla="*/ 34 w 56"/>
                <a:gd name="T51" fmla="*/ 43 h 59"/>
                <a:gd name="T52" fmla="*/ 34 w 56"/>
                <a:gd name="T53" fmla="*/ 44 h 59"/>
                <a:gd name="T54" fmla="*/ 30 w 56"/>
                <a:gd name="T55" fmla="*/ 44 h 59"/>
                <a:gd name="T56" fmla="*/ 35 w 56"/>
                <a:gd name="T57" fmla="*/ 36 h 59"/>
                <a:gd name="T58" fmla="*/ 38 w 56"/>
                <a:gd name="T59" fmla="*/ 30 h 59"/>
                <a:gd name="T60" fmla="*/ 23 w 56"/>
                <a:gd name="T61" fmla="*/ 36 h 59"/>
                <a:gd name="T62" fmla="*/ 28 w 56"/>
                <a:gd name="T63" fmla="*/ 35 h 59"/>
                <a:gd name="T64" fmla="*/ 25 w 56"/>
                <a:gd name="T65" fmla="*/ 40 h 59"/>
                <a:gd name="T66" fmla="*/ 22 w 56"/>
                <a:gd name="T67" fmla="*/ 45 h 59"/>
                <a:gd name="T68" fmla="*/ 21 w 56"/>
                <a:gd name="T69" fmla="*/ 45 h 59"/>
                <a:gd name="T70" fmla="*/ 17 w 56"/>
                <a:gd name="T71" fmla="*/ 43 h 59"/>
                <a:gd name="T72" fmla="*/ 14 w 56"/>
                <a:gd name="T73" fmla="*/ 42 h 59"/>
                <a:gd name="T74" fmla="*/ 19 w 56"/>
                <a:gd name="T75" fmla="*/ 35 h 59"/>
                <a:gd name="T76" fmla="*/ 24 w 56"/>
                <a:gd name="T77" fmla="*/ 31 h 59"/>
                <a:gd name="T78" fmla="*/ 34 w 56"/>
                <a:gd name="T79" fmla="*/ 42 h 59"/>
                <a:gd name="T80" fmla="*/ 54 w 56"/>
                <a:gd name="T81" fmla="*/ 48 h 59"/>
                <a:gd name="T82" fmla="*/ 56 w 56"/>
                <a:gd name="T83" fmla="*/ 50 h 59"/>
                <a:gd name="T84" fmla="*/ 55 w 56"/>
                <a:gd name="T85" fmla="*/ 52 h 59"/>
                <a:gd name="T86" fmla="*/ 51 w 56"/>
                <a:gd name="T87" fmla="*/ 52 h 59"/>
                <a:gd name="T88" fmla="*/ 48 w 56"/>
                <a:gd name="T89" fmla="*/ 52 h 59"/>
                <a:gd name="T90" fmla="*/ 45 w 56"/>
                <a:gd name="T91" fmla="*/ 53 h 59"/>
                <a:gd name="T92" fmla="*/ 35 w 56"/>
                <a:gd name="T93" fmla="*/ 53 h 59"/>
                <a:gd name="T94" fmla="*/ 26 w 56"/>
                <a:gd name="T95" fmla="*/ 54 h 59"/>
                <a:gd name="T96" fmla="*/ 24 w 56"/>
                <a:gd name="T97" fmla="*/ 55 h 59"/>
                <a:gd name="T98" fmla="*/ 17 w 56"/>
                <a:gd name="T99" fmla="*/ 56 h 59"/>
                <a:gd name="T100" fmla="*/ 11 w 56"/>
                <a:gd name="T101" fmla="*/ 58 h 59"/>
                <a:gd name="T102" fmla="*/ 6 w 56"/>
                <a:gd name="T103" fmla="*/ 57 h 59"/>
                <a:gd name="T104" fmla="*/ 1 w 56"/>
                <a:gd name="T105" fmla="*/ 55 h 59"/>
                <a:gd name="T106" fmla="*/ 4 w 56"/>
                <a:gd name="T107" fmla="*/ 52 h 59"/>
                <a:gd name="T108" fmla="*/ 10 w 56"/>
                <a:gd name="T109" fmla="*/ 52 h 59"/>
                <a:gd name="T110" fmla="*/ 16 w 56"/>
                <a:gd name="T111" fmla="*/ 50 h 59"/>
                <a:gd name="T112" fmla="*/ 23 w 56"/>
                <a:gd name="T113" fmla="*/ 49 h 59"/>
                <a:gd name="T114" fmla="*/ 30 w 56"/>
                <a:gd name="T115" fmla="*/ 48 h 59"/>
                <a:gd name="T116" fmla="*/ 39 w 56"/>
                <a:gd name="T117" fmla="*/ 47 h 59"/>
                <a:gd name="T118" fmla="*/ 47 w 56"/>
                <a:gd name="T119" fmla="*/ 46 h 59"/>
                <a:gd name="T120" fmla="*/ 11 w 56"/>
                <a:gd name="T121" fmla="*/ 5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6" h="59">
                  <a:moveTo>
                    <a:pt x="29" y="1"/>
                  </a:moveTo>
                  <a:cubicBezTo>
                    <a:pt x="30" y="0"/>
                    <a:pt x="32" y="0"/>
                    <a:pt x="32" y="1"/>
                  </a:cubicBezTo>
                  <a:cubicBezTo>
                    <a:pt x="33" y="1"/>
                    <a:pt x="33" y="0"/>
                    <a:pt x="33" y="1"/>
                  </a:cubicBezTo>
                  <a:cubicBezTo>
                    <a:pt x="34" y="1"/>
                    <a:pt x="34" y="2"/>
                    <a:pt x="35" y="2"/>
                  </a:cubicBezTo>
                  <a:cubicBezTo>
                    <a:pt x="35" y="3"/>
                    <a:pt x="35" y="3"/>
                    <a:pt x="36" y="4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7" y="6"/>
                    <a:pt x="37" y="7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6" y="7"/>
                    <a:pt x="38" y="8"/>
                    <a:pt x="36" y="8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5" y="8"/>
                    <a:pt x="36" y="10"/>
                    <a:pt x="35" y="10"/>
                  </a:cubicBezTo>
                  <a:cubicBezTo>
                    <a:pt x="34" y="11"/>
                    <a:pt x="33" y="11"/>
                    <a:pt x="32" y="11"/>
                  </a:cubicBezTo>
                  <a:cubicBezTo>
                    <a:pt x="31" y="12"/>
                    <a:pt x="31" y="13"/>
                    <a:pt x="30" y="13"/>
                  </a:cubicBezTo>
                  <a:cubicBezTo>
                    <a:pt x="29" y="13"/>
                    <a:pt x="29" y="14"/>
                    <a:pt x="28" y="13"/>
                  </a:cubicBezTo>
                  <a:cubicBezTo>
                    <a:pt x="27" y="13"/>
                    <a:pt x="28" y="12"/>
                    <a:pt x="28" y="12"/>
                  </a:cubicBezTo>
                  <a:cubicBezTo>
                    <a:pt x="28" y="11"/>
                    <a:pt x="30" y="10"/>
                    <a:pt x="28" y="9"/>
                  </a:cubicBezTo>
                  <a:cubicBezTo>
                    <a:pt x="28" y="9"/>
                    <a:pt x="28" y="7"/>
                    <a:pt x="27" y="8"/>
                  </a:cubicBezTo>
                  <a:cubicBezTo>
                    <a:pt x="27" y="8"/>
                    <a:pt x="26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8"/>
                    <a:pt x="24" y="7"/>
                    <a:pt x="23" y="7"/>
                  </a:cubicBezTo>
                  <a:cubicBezTo>
                    <a:pt x="22" y="7"/>
                    <a:pt x="22" y="7"/>
                    <a:pt x="21" y="7"/>
                  </a:cubicBezTo>
                  <a:cubicBezTo>
                    <a:pt x="21" y="6"/>
                    <a:pt x="20" y="6"/>
                    <a:pt x="20" y="6"/>
                  </a:cubicBezTo>
                  <a:cubicBezTo>
                    <a:pt x="19" y="5"/>
                    <a:pt x="20" y="4"/>
                    <a:pt x="19" y="3"/>
                  </a:cubicBezTo>
                  <a:cubicBezTo>
                    <a:pt x="19" y="3"/>
                    <a:pt x="19" y="3"/>
                    <a:pt x="18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9" y="1"/>
                    <a:pt x="20" y="1"/>
                    <a:pt x="20" y="0"/>
                  </a:cubicBezTo>
                  <a:cubicBezTo>
                    <a:pt x="21" y="0"/>
                    <a:pt x="21" y="1"/>
                    <a:pt x="22" y="0"/>
                  </a:cubicBezTo>
                  <a:cubicBezTo>
                    <a:pt x="23" y="0"/>
                    <a:pt x="24" y="0"/>
                    <a:pt x="25" y="1"/>
                  </a:cubicBezTo>
                  <a:cubicBezTo>
                    <a:pt x="25" y="1"/>
                    <a:pt x="25" y="0"/>
                    <a:pt x="25" y="0"/>
                  </a:cubicBezTo>
                  <a:cubicBezTo>
                    <a:pt x="26" y="1"/>
                    <a:pt x="26" y="1"/>
                    <a:pt x="27" y="1"/>
                  </a:cubicBezTo>
                  <a:cubicBezTo>
                    <a:pt x="28" y="1"/>
                    <a:pt x="28" y="1"/>
                    <a:pt x="29" y="0"/>
                  </a:cubicBezTo>
                  <a:lnTo>
                    <a:pt x="29" y="1"/>
                  </a:lnTo>
                  <a:close/>
                  <a:moveTo>
                    <a:pt x="43" y="18"/>
                  </a:moveTo>
                  <a:cubicBezTo>
                    <a:pt x="43" y="18"/>
                    <a:pt x="43" y="18"/>
                    <a:pt x="43" y="18"/>
                  </a:cubicBezTo>
                  <a:cubicBezTo>
                    <a:pt x="44" y="19"/>
                    <a:pt x="44" y="18"/>
                    <a:pt x="45" y="18"/>
                  </a:cubicBezTo>
                  <a:cubicBezTo>
                    <a:pt x="45" y="18"/>
                    <a:pt x="46" y="19"/>
                    <a:pt x="46" y="18"/>
                  </a:cubicBezTo>
                  <a:cubicBezTo>
                    <a:pt x="47" y="19"/>
                    <a:pt x="45" y="20"/>
                    <a:pt x="46" y="20"/>
                  </a:cubicBezTo>
                  <a:cubicBezTo>
                    <a:pt x="47" y="20"/>
                    <a:pt x="48" y="20"/>
                    <a:pt x="48" y="21"/>
                  </a:cubicBezTo>
                  <a:cubicBezTo>
                    <a:pt x="48" y="21"/>
                    <a:pt x="50" y="22"/>
                    <a:pt x="49" y="22"/>
                  </a:cubicBezTo>
                  <a:cubicBezTo>
                    <a:pt x="50" y="23"/>
                    <a:pt x="49" y="24"/>
                    <a:pt x="50" y="24"/>
                  </a:cubicBezTo>
                  <a:cubicBezTo>
                    <a:pt x="50" y="25"/>
                    <a:pt x="50" y="25"/>
                    <a:pt x="49" y="25"/>
                  </a:cubicBezTo>
                  <a:cubicBezTo>
                    <a:pt x="48" y="24"/>
                    <a:pt x="48" y="26"/>
                    <a:pt x="47" y="25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6" y="25"/>
                    <a:pt x="45" y="25"/>
                    <a:pt x="44" y="26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5"/>
                    <a:pt x="42" y="25"/>
                    <a:pt x="41" y="25"/>
                  </a:cubicBezTo>
                  <a:cubicBezTo>
                    <a:pt x="41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7" y="25"/>
                    <a:pt x="36" y="26"/>
                    <a:pt x="35" y="25"/>
                  </a:cubicBezTo>
                  <a:cubicBezTo>
                    <a:pt x="35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3" y="25"/>
                    <a:pt x="32" y="26"/>
                    <a:pt x="32" y="26"/>
                  </a:cubicBezTo>
                  <a:cubicBezTo>
                    <a:pt x="31" y="26"/>
                    <a:pt x="30" y="26"/>
                    <a:pt x="29" y="26"/>
                  </a:cubicBezTo>
                  <a:cubicBezTo>
                    <a:pt x="29" y="26"/>
                    <a:pt x="28" y="26"/>
                    <a:pt x="28" y="27"/>
                  </a:cubicBezTo>
                  <a:cubicBezTo>
                    <a:pt x="27" y="27"/>
                    <a:pt x="26" y="27"/>
                    <a:pt x="26" y="26"/>
                  </a:cubicBezTo>
                  <a:cubicBezTo>
                    <a:pt x="26" y="26"/>
                    <a:pt x="26" y="27"/>
                    <a:pt x="25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4" y="27"/>
                    <a:pt x="24" y="27"/>
                    <a:pt x="23" y="28"/>
                  </a:cubicBezTo>
                  <a:cubicBezTo>
                    <a:pt x="23" y="27"/>
                    <a:pt x="22" y="27"/>
                    <a:pt x="21" y="28"/>
                  </a:cubicBezTo>
                  <a:cubicBezTo>
                    <a:pt x="20" y="27"/>
                    <a:pt x="20" y="28"/>
                    <a:pt x="18" y="28"/>
                  </a:cubicBezTo>
                  <a:cubicBezTo>
                    <a:pt x="18" y="28"/>
                    <a:pt x="18" y="29"/>
                    <a:pt x="17" y="28"/>
                  </a:cubicBezTo>
                  <a:cubicBezTo>
                    <a:pt x="17" y="28"/>
                    <a:pt x="15" y="28"/>
                    <a:pt x="15" y="27"/>
                  </a:cubicBezTo>
                  <a:cubicBezTo>
                    <a:pt x="14" y="27"/>
                    <a:pt x="12" y="27"/>
                    <a:pt x="12" y="26"/>
                  </a:cubicBezTo>
                  <a:cubicBezTo>
                    <a:pt x="11" y="25"/>
                    <a:pt x="10" y="25"/>
                    <a:pt x="9" y="24"/>
                  </a:cubicBezTo>
                  <a:cubicBezTo>
                    <a:pt x="10" y="24"/>
                    <a:pt x="9" y="24"/>
                    <a:pt x="9" y="23"/>
                  </a:cubicBezTo>
                  <a:cubicBezTo>
                    <a:pt x="9" y="24"/>
                    <a:pt x="8" y="23"/>
                    <a:pt x="8" y="23"/>
                  </a:cubicBezTo>
                  <a:cubicBezTo>
                    <a:pt x="8" y="22"/>
                    <a:pt x="9" y="23"/>
                    <a:pt x="9" y="22"/>
                  </a:cubicBezTo>
                  <a:cubicBezTo>
                    <a:pt x="11" y="22"/>
                    <a:pt x="14" y="22"/>
                    <a:pt x="16" y="21"/>
                  </a:cubicBezTo>
                  <a:cubicBezTo>
                    <a:pt x="17" y="21"/>
                    <a:pt x="18" y="21"/>
                    <a:pt x="18" y="21"/>
                  </a:cubicBezTo>
                  <a:cubicBezTo>
                    <a:pt x="19" y="21"/>
                    <a:pt x="19" y="21"/>
                    <a:pt x="20" y="21"/>
                  </a:cubicBezTo>
                  <a:cubicBezTo>
                    <a:pt x="21" y="21"/>
                    <a:pt x="22" y="21"/>
                    <a:pt x="22" y="21"/>
                  </a:cubicBezTo>
                  <a:cubicBezTo>
                    <a:pt x="23" y="21"/>
                    <a:pt x="23" y="20"/>
                    <a:pt x="24" y="20"/>
                  </a:cubicBezTo>
                  <a:cubicBezTo>
                    <a:pt x="25" y="20"/>
                    <a:pt x="26" y="21"/>
                    <a:pt x="26" y="20"/>
                  </a:cubicBezTo>
                  <a:cubicBezTo>
                    <a:pt x="27" y="21"/>
                    <a:pt x="28" y="20"/>
                    <a:pt x="29" y="20"/>
                  </a:cubicBezTo>
                  <a:cubicBezTo>
                    <a:pt x="29" y="20"/>
                    <a:pt x="30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19"/>
                    <a:pt x="34" y="20"/>
                    <a:pt x="35" y="19"/>
                  </a:cubicBezTo>
                  <a:cubicBezTo>
                    <a:pt x="36" y="20"/>
                    <a:pt x="36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0" y="19"/>
                    <a:pt x="39" y="18"/>
                    <a:pt x="40" y="18"/>
                  </a:cubicBezTo>
                  <a:cubicBezTo>
                    <a:pt x="41" y="19"/>
                    <a:pt x="42" y="18"/>
                    <a:pt x="42" y="18"/>
                  </a:cubicBezTo>
                  <a:lnTo>
                    <a:pt x="43" y="18"/>
                  </a:lnTo>
                  <a:close/>
                  <a:moveTo>
                    <a:pt x="41" y="31"/>
                  </a:moveTo>
                  <a:cubicBezTo>
                    <a:pt x="41" y="31"/>
                    <a:pt x="41" y="31"/>
                    <a:pt x="42" y="31"/>
                  </a:cubicBezTo>
                  <a:cubicBezTo>
                    <a:pt x="42" y="32"/>
                    <a:pt x="43" y="32"/>
                    <a:pt x="44" y="33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4" y="34"/>
                    <a:pt x="44" y="34"/>
                  </a:cubicBezTo>
                  <a:cubicBezTo>
                    <a:pt x="43" y="35"/>
                    <a:pt x="43" y="36"/>
                    <a:pt x="42" y="37"/>
                  </a:cubicBezTo>
                  <a:cubicBezTo>
                    <a:pt x="41" y="38"/>
                    <a:pt x="40" y="39"/>
                    <a:pt x="39" y="39"/>
                  </a:cubicBezTo>
                  <a:cubicBezTo>
                    <a:pt x="38" y="40"/>
                    <a:pt x="37" y="41"/>
                    <a:pt x="37" y="42"/>
                  </a:cubicBezTo>
                  <a:cubicBezTo>
                    <a:pt x="36" y="42"/>
                    <a:pt x="36" y="43"/>
                    <a:pt x="35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4" y="43"/>
                    <a:pt x="34" y="44"/>
                  </a:cubicBezTo>
                  <a:cubicBezTo>
                    <a:pt x="33" y="44"/>
                    <a:pt x="32" y="45"/>
                    <a:pt x="31" y="45"/>
                  </a:cubicBezTo>
                  <a:cubicBezTo>
                    <a:pt x="31" y="46"/>
                    <a:pt x="30" y="46"/>
                    <a:pt x="29" y="47"/>
                  </a:cubicBezTo>
                  <a:cubicBezTo>
                    <a:pt x="29" y="47"/>
                    <a:pt x="28" y="46"/>
                    <a:pt x="29" y="46"/>
                  </a:cubicBezTo>
                  <a:cubicBezTo>
                    <a:pt x="28" y="45"/>
                    <a:pt x="30" y="45"/>
                    <a:pt x="30" y="44"/>
                  </a:cubicBezTo>
                  <a:cubicBezTo>
                    <a:pt x="31" y="44"/>
                    <a:pt x="30" y="43"/>
                    <a:pt x="32" y="42"/>
                  </a:cubicBezTo>
                  <a:cubicBezTo>
                    <a:pt x="32" y="42"/>
                    <a:pt x="33" y="41"/>
                    <a:pt x="33" y="40"/>
                  </a:cubicBezTo>
                  <a:cubicBezTo>
                    <a:pt x="33" y="40"/>
                    <a:pt x="33" y="39"/>
                    <a:pt x="34" y="38"/>
                  </a:cubicBezTo>
                  <a:cubicBezTo>
                    <a:pt x="34" y="37"/>
                    <a:pt x="35" y="37"/>
                    <a:pt x="35" y="36"/>
                  </a:cubicBezTo>
                  <a:cubicBezTo>
                    <a:pt x="36" y="36"/>
                    <a:pt x="37" y="35"/>
                    <a:pt x="36" y="34"/>
                  </a:cubicBezTo>
                  <a:cubicBezTo>
                    <a:pt x="37" y="34"/>
                    <a:pt x="37" y="33"/>
                    <a:pt x="37" y="33"/>
                  </a:cubicBezTo>
                  <a:cubicBezTo>
                    <a:pt x="37" y="32"/>
                    <a:pt x="39" y="31"/>
                    <a:pt x="38" y="31"/>
                  </a:cubicBezTo>
                  <a:cubicBezTo>
                    <a:pt x="38" y="31"/>
                    <a:pt x="38" y="30"/>
                    <a:pt x="38" y="30"/>
                  </a:cubicBezTo>
                  <a:cubicBezTo>
                    <a:pt x="39" y="30"/>
                    <a:pt x="40" y="30"/>
                    <a:pt x="41" y="31"/>
                  </a:cubicBezTo>
                  <a:close/>
                  <a:moveTo>
                    <a:pt x="26" y="30"/>
                  </a:moveTo>
                  <a:cubicBezTo>
                    <a:pt x="25" y="31"/>
                    <a:pt x="25" y="33"/>
                    <a:pt x="24" y="33"/>
                  </a:cubicBezTo>
                  <a:cubicBezTo>
                    <a:pt x="24" y="34"/>
                    <a:pt x="23" y="35"/>
                    <a:pt x="23" y="36"/>
                  </a:cubicBezTo>
                  <a:cubicBezTo>
                    <a:pt x="23" y="37"/>
                    <a:pt x="23" y="38"/>
                    <a:pt x="24" y="38"/>
                  </a:cubicBezTo>
                  <a:cubicBezTo>
                    <a:pt x="25" y="38"/>
                    <a:pt x="26" y="38"/>
                    <a:pt x="26" y="37"/>
                  </a:cubicBezTo>
                  <a:cubicBezTo>
                    <a:pt x="27" y="37"/>
                    <a:pt x="27" y="36"/>
                    <a:pt x="28" y="36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5"/>
                    <a:pt x="28" y="36"/>
                    <a:pt x="28" y="36"/>
                  </a:cubicBezTo>
                  <a:cubicBezTo>
                    <a:pt x="27" y="36"/>
                    <a:pt x="28" y="38"/>
                    <a:pt x="27" y="37"/>
                  </a:cubicBezTo>
                  <a:cubicBezTo>
                    <a:pt x="26" y="38"/>
                    <a:pt x="25" y="39"/>
                    <a:pt x="26" y="4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1"/>
                    <a:pt x="25" y="42"/>
                    <a:pt x="24" y="42"/>
                  </a:cubicBezTo>
                  <a:cubicBezTo>
                    <a:pt x="24" y="43"/>
                    <a:pt x="23" y="43"/>
                    <a:pt x="23" y="44"/>
                  </a:cubicBezTo>
                  <a:cubicBezTo>
                    <a:pt x="22" y="44"/>
                    <a:pt x="23" y="45"/>
                    <a:pt x="22" y="45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3"/>
                    <a:pt x="18" y="44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2"/>
                    <a:pt x="16" y="43"/>
                    <a:pt x="15" y="42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5" y="42"/>
                    <a:pt x="14" y="42"/>
                  </a:cubicBezTo>
                  <a:cubicBezTo>
                    <a:pt x="14" y="41"/>
                    <a:pt x="13" y="40"/>
                    <a:pt x="14" y="40"/>
                  </a:cubicBezTo>
                  <a:cubicBezTo>
                    <a:pt x="15" y="40"/>
                    <a:pt x="16" y="39"/>
                    <a:pt x="16" y="39"/>
                  </a:cubicBezTo>
                  <a:cubicBezTo>
                    <a:pt x="16" y="37"/>
                    <a:pt x="17" y="37"/>
                    <a:pt x="18" y="36"/>
                  </a:cubicBezTo>
                  <a:cubicBezTo>
                    <a:pt x="19" y="36"/>
                    <a:pt x="18" y="35"/>
                    <a:pt x="19" y="35"/>
                  </a:cubicBezTo>
                  <a:cubicBezTo>
                    <a:pt x="20" y="34"/>
                    <a:pt x="21" y="35"/>
                    <a:pt x="21" y="34"/>
                  </a:cubicBezTo>
                  <a:cubicBezTo>
                    <a:pt x="21" y="33"/>
                    <a:pt x="21" y="33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3" y="32"/>
                    <a:pt x="24" y="32"/>
                    <a:pt x="24" y="31"/>
                  </a:cubicBezTo>
                  <a:cubicBezTo>
                    <a:pt x="25" y="31"/>
                    <a:pt x="25" y="30"/>
                    <a:pt x="26" y="30"/>
                  </a:cubicBezTo>
                  <a:close/>
                  <a:moveTo>
                    <a:pt x="35" y="42"/>
                  </a:move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5" y="42"/>
                    <a:pt x="35" y="42"/>
                  </a:cubicBezTo>
                  <a:close/>
                  <a:moveTo>
                    <a:pt x="51" y="47"/>
                  </a:moveTo>
                  <a:cubicBezTo>
                    <a:pt x="52" y="46"/>
                    <a:pt x="53" y="47"/>
                    <a:pt x="53" y="46"/>
                  </a:cubicBezTo>
                  <a:cubicBezTo>
                    <a:pt x="53" y="47"/>
                    <a:pt x="54" y="47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8"/>
                    <a:pt x="55" y="49"/>
                    <a:pt x="54" y="49"/>
                  </a:cubicBezTo>
                  <a:cubicBezTo>
                    <a:pt x="55" y="49"/>
                    <a:pt x="55" y="50"/>
                    <a:pt x="56" y="50"/>
                  </a:cubicBezTo>
                  <a:cubicBezTo>
                    <a:pt x="56" y="50"/>
                    <a:pt x="56" y="51"/>
                    <a:pt x="55" y="51"/>
                  </a:cubicBezTo>
                  <a:cubicBezTo>
                    <a:pt x="56" y="51"/>
                    <a:pt x="56" y="52"/>
                    <a:pt x="56" y="52"/>
                  </a:cubicBezTo>
                  <a:cubicBezTo>
                    <a:pt x="56" y="53"/>
                    <a:pt x="55" y="53"/>
                    <a:pt x="55" y="53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3" y="53"/>
                    <a:pt x="52" y="52"/>
                    <a:pt x="52" y="53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1" y="53"/>
                    <a:pt x="50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7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4" y="52"/>
                    <a:pt x="43" y="53"/>
                  </a:cubicBezTo>
                  <a:cubicBezTo>
                    <a:pt x="42" y="53"/>
                    <a:pt x="41" y="53"/>
                    <a:pt x="40" y="53"/>
                  </a:cubicBezTo>
                  <a:cubicBezTo>
                    <a:pt x="40" y="53"/>
                    <a:pt x="39" y="53"/>
                    <a:pt x="39" y="53"/>
                  </a:cubicBezTo>
                  <a:cubicBezTo>
                    <a:pt x="37" y="53"/>
                    <a:pt x="36" y="54"/>
                    <a:pt x="35" y="53"/>
                  </a:cubicBezTo>
                  <a:cubicBezTo>
                    <a:pt x="34" y="54"/>
                    <a:pt x="33" y="54"/>
                    <a:pt x="33" y="54"/>
                  </a:cubicBezTo>
                  <a:cubicBezTo>
                    <a:pt x="32" y="54"/>
                    <a:pt x="31" y="53"/>
                    <a:pt x="30" y="54"/>
                  </a:cubicBezTo>
                  <a:cubicBezTo>
                    <a:pt x="29" y="54"/>
                    <a:pt x="28" y="54"/>
                    <a:pt x="27" y="54"/>
                  </a:cubicBezTo>
                  <a:cubicBezTo>
                    <a:pt x="27" y="53"/>
                    <a:pt x="27" y="54"/>
                    <a:pt x="26" y="54"/>
                  </a:cubicBezTo>
                  <a:cubicBezTo>
                    <a:pt x="26" y="54"/>
                    <a:pt x="26" y="55"/>
                    <a:pt x="26" y="55"/>
                  </a:cubicBezTo>
                  <a:cubicBezTo>
                    <a:pt x="26" y="55"/>
                    <a:pt x="26" y="54"/>
                    <a:pt x="25" y="54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6"/>
                    <a:pt x="21" y="55"/>
                    <a:pt x="20" y="55"/>
                  </a:cubicBezTo>
                  <a:cubicBezTo>
                    <a:pt x="19" y="55"/>
                    <a:pt x="18" y="56"/>
                    <a:pt x="17" y="56"/>
                  </a:cubicBezTo>
                  <a:cubicBezTo>
                    <a:pt x="16" y="57"/>
                    <a:pt x="15" y="56"/>
                    <a:pt x="14" y="57"/>
                  </a:cubicBezTo>
                  <a:cubicBezTo>
                    <a:pt x="13" y="56"/>
                    <a:pt x="12" y="58"/>
                    <a:pt x="12" y="57"/>
                  </a:cubicBezTo>
                  <a:cubicBezTo>
                    <a:pt x="12" y="56"/>
                    <a:pt x="12" y="56"/>
                    <a:pt x="11" y="56"/>
                  </a:cubicBezTo>
                  <a:cubicBezTo>
                    <a:pt x="11" y="57"/>
                    <a:pt x="11" y="57"/>
                    <a:pt x="11" y="58"/>
                  </a:cubicBezTo>
                  <a:cubicBezTo>
                    <a:pt x="10" y="58"/>
                    <a:pt x="9" y="58"/>
                    <a:pt x="9" y="58"/>
                  </a:cubicBezTo>
                  <a:cubicBezTo>
                    <a:pt x="9" y="58"/>
                    <a:pt x="9" y="57"/>
                    <a:pt x="9" y="57"/>
                  </a:cubicBezTo>
                  <a:cubicBezTo>
                    <a:pt x="8" y="58"/>
                    <a:pt x="7" y="59"/>
                    <a:pt x="7" y="58"/>
                  </a:cubicBezTo>
                  <a:cubicBezTo>
                    <a:pt x="6" y="58"/>
                    <a:pt x="6" y="58"/>
                    <a:pt x="6" y="57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7"/>
                    <a:pt x="3" y="57"/>
                    <a:pt x="3" y="56"/>
                  </a:cubicBezTo>
                  <a:cubicBezTo>
                    <a:pt x="2" y="57"/>
                    <a:pt x="2" y="56"/>
                    <a:pt x="1" y="5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0" y="54"/>
                    <a:pt x="1" y="54"/>
                    <a:pt x="1" y="53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2" y="53"/>
                    <a:pt x="3" y="53"/>
                    <a:pt x="4" y="52"/>
                  </a:cubicBezTo>
                  <a:cubicBezTo>
                    <a:pt x="4" y="53"/>
                    <a:pt x="5" y="53"/>
                    <a:pt x="5" y="53"/>
                  </a:cubicBezTo>
                  <a:cubicBezTo>
                    <a:pt x="5" y="52"/>
                    <a:pt x="7" y="53"/>
                    <a:pt x="8" y="52"/>
                  </a:cubicBezTo>
                  <a:cubicBezTo>
                    <a:pt x="8" y="52"/>
                    <a:pt x="9" y="52"/>
                    <a:pt x="9" y="51"/>
                  </a:cubicBezTo>
                  <a:cubicBezTo>
                    <a:pt x="9" y="52"/>
                    <a:pt x="10" y="52"/>
                    <a:pt x="10" y="52"/>
                  </a:cubicBezTo>
                  <a:cubicBezTo>
                    <a:pt x="11" y="51"/>
                    <a:pt x="12" y="51"/>
                    <a:pt x="13" y="51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4" y="51"/>
                    <a:pt x="15" y="50"/>
                    <a:pt x="16" y="50"/>
                  </a:cubicBezTo>
                  <a:cubicBezTo>
                    <a:pt x="17" y="51"/>
                    <a:pt x="18" y="50"/>
                    <a:pt x="18" y="49"/>
                  </a:cubicBezTo>
                  <a:cubicBezTo>
                    <a:pt x="19" y="50"/>
                    <a:pt x="19" y="50"/>
                    <a:pt x="20" y="50"/>
                  </a:cubicBezTo>
                  <a:cubicBezTo>
                    <a:pt x="20" y="49"/>
                    <a:pt x="21" y="50"/>
                    <a:pt x="21" y="49"/>
                  </a:cubicBezTo>
                  <a:cubicBezTo>
                    <a:pt x="22" y="50"/>
                    <a:pt x="23" y="49"/>
                    <a:pt x="23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5" y="49"/>
                    <a:pt x="26" y="49"/>
                    <a:pt x="27" y="49"/>
                  </a:cubicBezTo>
                  <a:cubicBezTo>
                    <a:pt x="28" y="49"/>
                    <a:pt x="29" y="48"/>
                    <a:pt x="29" y="49"/>
                  </a:cubicBezTo>
                  <a:cubicBezTo>
                    <a:pt x="29" y="49"/>
                    <a:pt x="30" y="49"/>
                    <a:pt x="30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1" y="48"/>
                    <a:pt x="32" y="49"/>
                    <a:pt x="33" y="49"/>
                  </a:cubicBezTo>
                  <a:cubicBezTo>
                    <a:pt x="34" y="49"/>
                    <a:pt x="35" y="48"/>
                    <a:pt x="36" y="48"/>
                  </a:cubicBezTo>
                  <a:cubicBezTo>
                    <a:pt x="36" y="47"/>
                    <a:pt x="38" y="49"/>
                    <a:pt x="39" y="47"/>
                  </a:cubicBezTo>
                  <a:cubicBezTo>
                    <a:pt x="40" y="47"/>
                    <a:pt x="41" y="49"/>
                    <a:pt x="41" y="47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8"/>
                    <a:pt x="43" y="47"/>
                    <a:pt x="44" y="47"/>
                  </a:cubicBezTo>
                  <a:cubicBezTo>
                    <a:pt x="45" y="47"/>
                    <a:pt x="46" y="47"/>
                    <a:pt x="47" y="46"/>
                  </a:cubicBezTo>
                  <a:cubicBezTo>
                    <a:pt x="47" y="47"/>
                    <a:pt x="48" y="47"/>
                    <a:pt x="49" y="47"/>
                  </a:cubicBezTo>
                  <a:cubicBezTo>
                    <a:pt x="49" y="46"/>
                    <a:pt x="51" y="46"/>
                    <a:pt x="51" y="47"/>
                  </a:cubicBezTo>
                  <a:close/>
                  <a:moveTo>
                    <a:pt x="11" y="57"/>
                  </a:moveTo>
                  <a:cubicBezTo>
                    <a:pt x="11" y="57"/>
                    <a:pt x="11" y="57"/>
                    <a:pt x="11" y="57"/>
                  </a:cubicBezTo>
                  <a:cubicBezTo>
                    <a:pt x="10" y="57"/>
                    <a:pt x="10" y="57"/>
                    <a:pt x="10" y="57"/>
                  </a:cubicBezTo>
                  <a:lnTo>
                    <a:pt x="11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4"/>
            <p:cNvSpPr>
              <a:spLocks noEditPoints="1"/>
            </p:cNvSpPr>
            <p:nvPr/>
          </p:nvSpPr>
          <p:spPr bwMode="auto">
            <a:xfrm>
              <a:off x="4696" y="4155"/>
              <a:ext cx="101" cy="112"/>
            </a:xfrm>
            <a:custGeom>
              <a:avLst/>
              <a:gdLst>
                <a:gd name="T0" fmla="*/ 20 w 39"/>
                <a:gd name="T1" fmla="*/ 3 h 42"/>
                <a:gd name="T2" fmla="*/ 20 w 39"/>
                <a:gd name="T3" fmla="*/ 8 h 42"/>
                <a:gd name="T4" fmla="*/ 23 w 39"/>
                <a:gd name="T5" fmla="*/ 9 h 42"/>
                <a:gd name="T6" fmla="*/ 24 w 39"/>
                <a:gd name="T7" fmla="*/ 10 h 42"/>
                <a:gd name="T8" fmla="*/ 22 w 39"/>
                <a:gd name="T9" fmla="*/ 13 h 42"/>
                <a:gd name="T10" fmla="*/ 20 w 39"/>
                <a:gd name="T11" fmla="*/ 18 h 42"/>
                <a:gd name="T12" fmla="*/ 23 w 39"/>
                <a:gd name="T13" fmla="*/ 19 h 42"/>
                <a:gd name="T14" fmla="*/ 19 w 39"/>
                <a:gd name="T15" fmla="*/ 22 h 42"/>
                <a:gd name="T16" fmla="*/ 15 w 39"/>
                <a:gd name="T17" fmla="*/ 24 h 42"/>
                <a:gd name="T18" fmla="*/ 11 w 39"/>
                <a:gd name="T19" fmla="*/ 26 h 42"/>
                <a:gd name="T20" fmla="*/ 6 w 39"/>
                <a:gd name="T21" fmla="*/ 32 h 42"/>
                <a:gd name="T22" fmla="*/ 4 w 39"/>
                <a:gd name="T23" fmla="*/ 35 h 42"/>
                <a:gd name="T24" fmla="*/ 1 w 39"/>
                <a:gd name="T25" fmla="*/ 39 h 42"/>
                <a:gd name="T26" fmla="*/ 1 w 39"/>
                <a:gd name="T27" fmla="*/ 36 h 42"/>
                <a:gd name="T28" fmla="*/ 2 w 39"/>
                <a:gd name="T29" fmla="*/ 32 h 42"/>
                <a:gd name="T30" fmla="*/ 7 w 39"/>
                <a:gd name="T31" fmla="*/ 28 h 42"/>
                <a:gd name="T32" fmla="*/ 10 w 39"/>
                <a:gd name="T33" fmla="*/ 25 h 42"/>
                <a:gd name="T34" fmla="*/ 9 w 39"/>
                <a:gd name="T35" fmla="*/ 20 h 42"/>
                <a:gd name="T36" fmla="*/ 9 w 39"/>
                <a:gd name="T37" fmla="*/ 20 h 42"/>
                <a:gd name="T38" fmla="*/ 12 w 39"/>
                <a:gd name="T39" fmla="*/ 20 h 42"/>
                <a:gd name="T40" fmla="*/ 15 w 39"/>
                <a:gd name="T41" fmla="*/ 18 h 42"/>
                <a:gd name="T42" fmla="*/ 13 w 39"/>
                <a:gd name="T43" fmla="*/ 16 h 42"/>
                <a:gd name="T44" fmla="*/ 8 w 39"/>
                <a:gd name="T45" fmla="*/ 15 h 42"/>
                <a:gd name="T46" fmla="*/ 6 w 39"/>
                <a:gd name="T47" fmla="*/ 14 h 42"/>
                <a:gd name="T48" fmla="*/ 13 w 39"/>
                <a:gd name="T49" fmla="*/ 12 h 42"/>
                <a:gd name="T50" fmla="*/ 15 w 39"/>
                <a:gd name="T51" fmla="*/ 6 h 42"/>
                <a:gd name="T52" fmla="*/ 15 w 39"/>
                <a:gd name="T53" fmla="*/ 2 h 42"/>
                <a:gd name="T54" fmla="*/ 15 w 39"/>
                <a:gd name="T55" fmla="*/ 1 h 42"/>
                <a:gd name="T56" fmla="*/ 16 w 39"/>
                <a:gd name="T57" fmla="*/ 1 h 42"/>
                <a:gd name="T58" fmla="*/ 32 w 39"/>
                <a:gd name="T59" fmla="*/ 25 h 42"/>
                <a:gd name="T60" fmla="*/ 35 w 39"/>
                <a:gd name="T61" fmla="*/ 26 h 42"/>
                <a:gd name="T62" fmla="*/ 39 w 39"/>
                <a:gd name="T63" fmla="*/ 29 h 42"/>
                <a:gd name="T64" fmla="*/ 36 w 39"/>
                <a:gd name="T65" fmla="*/ 31 h 42"/>
                <a:gd name="T66" fmla="*/ 34 w 39"/>
                <a:gd name="T67" fmla="*/ 30 h 42"/>
                <a:gd name="T68" fmla="*/ 32 w 39"/>
                <a:gd name="T69" fmla="*/ 27 h 42"/>
                <a:gd name="T70" fmla="*/ 31 w 39"/>
                <a:gd name="T71" fmla="*/ 27 h 42"/>
                <a:gd name="T72" fmla="*/ 32 w 39"/>
                <a:gd name="T73" fmla="*/ 25 h 42"/>
                <a:gd name="T74" fmla="*/ 24 w 39"/>
                <a:gd name="T75" fmla="*/ 28 h 42"/>
                <a:gd name="T76" fmla="*/ 25 w 39"/>
                <a:gd name="T77" fmla="*/ 30 h 42"/>
                <a:gd name="T78" fmla="*/ 29 w 39"/>
                <a:gd name="T79" fmla="*/ 34 h 42"/>
                <a:gd name="T80" fmla="*/ 31 w 39"/>
                <a:gd name="T81" fmla="*/ 37 h 42"/>
                <a:gd name="T82" fmla="*/ 27 w 39"/>
                <a:gd name="T83" fmla="*/ 40 h 42"/>
                <a:gd name="T84" fmla="*/ 23 w 39"/>
                <a:gd name="T85" fmla="*/ 41 h 42"/>
                <a:gd name="T86" fmla="*/ 17 w 39"/>
                <a:gd name="T87" fmla="*/ 41 h 42"/>
                <a:gd name="T88" fmla="*/ 12 w 39"/>
                <a:gd name="T89" fmla="*/ 37 h 42"/>
                <a:gd name="T90" fmla="*/ 10 w 39"/>
                <a:gd name="T91" fmla="*/ 33 h 42"/>
                <a:gd name="T92" fmla="*/ 9 w 39"/>
                <a:gd name="T93" fmla="*/ 31 h 42"/>
                <a:gd name="T94" fmla="*/ 11 w 39"/>
                <a:gd name="T95" fmla="*/ 32 h 42"/>
                <a:gd name="T96" fmla="*/ 17 w 39"/>
                <a:gd name="T97" fmla="*/ 37 h 42"/>
                <a:gd name="T98" fmla="*/ 24 w 39"/>
                <a:gd name="T99" fmla="*/ 37 h 42"/>
                <a:gd name="T100" fmla="*/ 25 w 39"/>
                <a:gd name="T101" fmla="*/ 35 h 42"/>
                <a:gd name="T102" fmla="*/ 23 w 39"/>
                <a:gd name="T103" fmla="*/ 32 h 42"/>
                <a:gd name="T104" fmla="*/ 22 w 39"/>
                <a:gd name="T105" fmla="*/ 30 h 42"/>
                <a:gd name="T106" fmla="*/ 21 w 39"/>
                <a:gd name="T107" fmla="*/ 29 h 42"/>
                <a:gd name="T108" fmla="*/ 19 w 39"/>
                <a:gd name="T109" fmla="*/ 28 h 42"/>
                <a:gd name="T110" fmla="*/ 18 w 39"/>
                <a:gd name="T111" fmla="*/ 31 h 42"/>
                <a:gd name="T112" fmla="*/ 20 w 39"/>
                <a:gd name="T113" fmla="*/ 33 h 42"/>
                <a:gd name="T114" fmla="*/ 18 w 39"/>
                <a:gd name="T115" fmla="*/ 35 h 42"/>
                <a:gd name="T116" fmla="*/ 16 w 39"/>
                <a:gd name="T117" fmla="*/ 30 h 42"/>
                <a:gd name="T118" fmla="*/ 17 w 39"/>
                <a:gd name="T119" fmla="*/ 28 h 42"/>
                <a:gd name="T120" fmla="*/ 22 w 39"/>
                <a:gd name="T121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" h="42">
                  <a:moveTo>
                    <a:pt x="18" y="1"/>
                  </a:moveTo>
                  <a:cubicBezTo>
                    <a:pt x="19" y="1"/>
                    <a:pt x="19" y="2"/>
                    <a:pt x="19" y="2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4"/>
                    <a:pt x="20" y="4"/>
                  </a:cubicBezTo>
                  <a:cubicBezTo>
                    <a:pt x="20" y="5"/>
                    <a:pt x="20" y="7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2" y="8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1"/>
                    <a:pt x="25" y="11"/>
                    <a:pt x="24" y="11"/>
                  </a:cubicBezTo>
                  <a:cubicBezTo>
                    <a:pt x="23" y="11"/>
                    <a:pt x="24" y="12"/>
                    <a:pt x="24" y="12"/>
                  </a:cubicBezTo>
                  <a:cubicBezTo>
                    <a:pt x="23" y="13"/>
                    <a:pt x="22" y="12"/>
                    <a:pt x="22" y="13"/>
                  </a:cubicBezTo>
                  <a:cubicBezTo>
                    <a:pt x="21" y="13"/>
                    <a:pt x="20" y="14"/>
                    <a:pt x="20" y="15"/>
                  </a:cubicBezTo>
                  <a:cubicBezTo>
                    <a:pt x="19" y="15"/>
                    <a:pt x="20" y="15"/>
                    <a:pt x="19" y="15"/>
                  </a:cubicBezTo>
                  <a:cubicBezTo>
                    <a:pt x="20" y="16"/>
                    <a:pt x="18" y="18"/>
                    <a:pt x="20" y="18"/>
                  </a:cubicBezTo>
                  <a:cubicBezTo>
                    <a:pt x="20" y="18"/>
                    <a:pt x="21" y="18"/>
                    <a:pt x="21" y="18"/>
                  </a:cubicBezTo>
                  <a:cubicBezTo>
                    <a:pt x="22" y="18"/>
                    <a:pt x="22" y="19"/>
                    <a:pt x="22" y="19"/>
                  </a:cubicBezTo>
                  <a:cubicBezTo>
                    <a:pt x="22" y="19"/>
                    <a:pt x="23" y="19"/>
                    <a:pt x="23" y="19"/>
                  </a:cubicBezTo>
                  <a:cubicBezTo>
                    <a:pt x="23" y="20"/>
                    <a:pt x="23" y="20"/>
                    <a:pt x="22" y="21"/>
                  </a:cubicBezTo>
                  <a:cubicBezTo>
                    <a:pt x="23" y="21"/>
                    <a:pt x="22" y="21"/>
                    <a:pt x="22" y="22"/>
                  </a:cubicBezTo>
                  <a:cubicBezTo>
                    <a:pt x="21" y="22"/>
                    <a:pt x="20" y="22"/>
                    <a:pt x="19" y="22"/>
                  </a:cubicBezTo>
                  <a:cubicBezTo>
                    <a:pt x="19" y="22"/>
                    <a:pt x="18" y="22"/>
                    <a:pt x="18" y="22"/>
                  </a:cubicBezTo>
                  <a:cubicBezTo>
                    <a:pt x="18" y="23"/>
                    <a:pt x="17" y="23"/>
                    <a:pt x="17" y="23"/>
                  </a:cubicBezTo>
                  <a:cubicBezTo>
                    <a:pt x="16" y="23"/>
                    <a:pt x="16" y="25"/>
                    <a:pt x="15" y="24"/>
                  </a:cubicBezTo>
                  <a:cubicBezTo>
                    <a:pt x="14" y="24"/>
                    <a:pt x="14" y="24"/>
                    <a:pt x="13" y="24"/>
                  </a:cubicBezTo>
                  <a:cubicBezTo>
                    <a:pt x="13" y="24"/>
                    <a:pt x="13" y="24"/>
                    <a:pt x="12" y="24"/>
                  </a:cubicBezTo>
                  <a:cubicBezTo>
                    <a:pt x="12" y="25"/>
                    <a:pt x="11" y="25"/>
                    <a:pt x="11" y="26"/>
                  </a:cubicBezTo>
                  <a:cubicBezTo>
                    <a:pt x="9" y="28"/>
                    <a:pt x="8" y="30"/>
                    <a:pt x="6" y="31"/>
                  </a:cubicBezTo>
                  <a:cubicBezTo>
                    <a:pt x="6" y="31"/>
                    <a:pt x="5" y="31"/>
                    <a:pt x="5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2"/>
                    <a:pt x="5" y="32"/>
                    <a:pt x="5" y="33"/>
                  </a:cubicBezTo>
                  <a:cubicBezTo>
                    <a:pt x="4" y="33"/>
                    <a:pt x="5" y="34"/>
                    <a:pt x="4" y="34"/>
                  </a:cubicBezTo>
                  <a:cubicBezTo>
                    <a:pt x="5" y="34"/>
                    <a:pt x="4" y="35"/>
                    <a:pt x="4" y="35"/>
                  </a:cubicBezTo>
                  <a:cubicBezTo>
                    <a:pt x="4" y="35"/>
                    <a:pt x="4" y="35"/>
                    <a:pt x="4" y="36"/>
                  </a:cubicBezTo>
                  <a:cubicBezTo>
                    <a:pt x="4" y="36"/>
                    <a:pt x="4" y="36"/>
                    <a:pt x="4" y="37"/>
                  </a:cubicBezTo>
                  <a:cubicBezTo>
                    <a:pt x="3" y="38"/>
                    <a:pt x="3" y="39"/>
                    <a:pt x="1" y="39"/>
                  </a:cubicBezTo>
                  <a:cubicBezTo>
                    <a:pt x="1" y="39"/>
                    <a:pt x="1" y="38"/>
                    <a:pt x="0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1" y="37"/>
                    <a:pt x="1" y="36"/>
                  </a:cubicBezTo>
                  <a:cubicBezTo>
                    <a:pt x="1" y="36"/>
                    <a:pt x="1" y="35"/>
                    <a:pt x="1" y="35"/>
                  </a:cubicBezTo>
                  <a:cubicBezTo>
                    <a:pt x="1" y="34"/>
                    <a:pt x="1" y="33"/>
                    <a:pt x="2" y="33"/>
                  </a:cubicBezTo>
                  <a:cubicBezTo>
                    <a:pt x="2" y="33"/>
                    <a:pt x="2" y="33"/>
                    <a:pt x="2" y="32"/>
                  </a:cubicBezTo>
                  <a:cubicBezTo>
                    <a:pt x="3" y="32"/>
                    <a:pt x="3" y="31"/>
                    <a:pt x="3" y="31"/>
                  </a:cubicBezTo>
                  <a:cubicBezTo>
                    <a:pt x="3" y="31"/>
                    <a:pt x="4" y="31"/>
                    <a:pt x="4" y="30"/>
                  </a:cubicBezTo>
                  <a:cubicBezTo>
                    <a:pt x="5" y="29"/>
                    <a:pt x="6" y="29"/>
                    <a:pt x="7" y="28"/>
                  </a:cubicBezTo>
                  <a:cubicBezTo>
                    <a:pt x="7" y="28"/>
                    <a:pt x="8" y="27"/>
                    <a:pt x="8" y="27"/>
                  </a:cubicBezTo>
                  <a:cubicBezTo>
                    <a:pt x="8" y="27"/>
                    <a:pt x="9" y="26"/>
                    <a:pt x="9" y="26"/>
                  </a:cubicBezTo>
                  <a:cubicBezTo>
                    <a:pt x="9" y="26"/>
                    <a:pt x="10" y="26"/>
                    <a:pt x="10" y="25"/>
                  </a:cubicBezTo>
                  <a:cubicBezTo>
                    <a:pt x="10" y="25"/>
                    <a:pt x="11" y="24"/>
                    <a:pt x="12" y="24"/>
                  </a:cubicBezTo>
                  <a:cubicBezTo>
                    <a:pt x="12" y="23"/>
                    <a:pt x="10" y="23"/>
                    <a:pt x="10" y="22"/>
                  </a:cubicBezTo>
                  <a:cubicBezTo>
                    <a:pt x="10" y="22"/>
                    <a:pt x="9" y="21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19"/>
                    <a:pt x="9" y="20"/>
                    <a:pt x="9" y="19"/>
                  </a:cubicBezTo>
                  <a:cubicBezTo>
                    <a:pt x="10" y="20"/>
                    <a:pt x="10" y="19"/>
                    <a:pt x="11" y="20"/>
                  </a:cubicBezTo>
                  <a:cubicBezTo>
                    <a:pt x="11" y="20"/>
                    <a:pt x="12" y="19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4" y="20"/>
                    <a:pt x="14" y="19"/>
                    <a:pt x="14" y="19"/>
                  </a:cubicBezTo>
                  <a:cubicBezTo>
                    <a:pt x="14" y="19"/>
                    <a:pt x="15" y="19"/>
                    <a:pt x="15" y="18"/>
                  </a:cubicBezTo>
                  <a:cubicBezTo>
                    <a:pt x="15" y="18"/>
                    <a:pt x="16" y="17"/>
                    <a:pt x="16" y="17"/>
                  </a:cubicBezTo>
                  <a:cubicBezTo>
                    <a:pt x="15" y="16"/>
                    <a:pt x="14" y="17"/>
                    <a:pt x="14" y="17"/>
                  </a:cubicBezTo>
                  <a:cubicBezTo>
                    <a:pt x="14" y="16"/>
                    <a:pt x="13" y="16"/>
                    <a:pt x="13" y="16"/>
                  </a:cubicBezTo>
                  <a:cubicBezTo>
                    <a:pt x="12" y="16"/>
                    <a:pt x="11" y="16"/>
                    <a:pt x="10" y="16"/>
                  </a:cubicBezTo>
                  <a:cubicBezTo>
                    <a:pt x="9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6" y="14"/>
                    <a:pt x="6" y="14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6" y="14"/>
                    <a:pt x="6" y="14"/>
                    <a:pt x="7" y="13"/>
                  </a:cubicBezTo>
                  <a:cubicBezTo>
                    <a:pt x="9" y="13"/>
                    <a:pt x="11" y="13"/>
                    <a:pt x="13" y="12"/>
                  </a:cubicBezTo>
                  <a:cubicBezTo>
                    <a:pt x="14" y="11"/>
                    <a:pt x="15" y="11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8"/>
                    <a:pt x="15" y="7"/>
                    <a:pt x="15" y="6"/>
                  </a:cubicBezTo>
                  <a:cubicBezTo>
                    <a:pt x="15" y="6"/>
                    <a:pt x="15" y="5"/>
                    <a:pt x="14" y="5"/>
                  </a:cubicBezTo>
                  <a:cubicBezTo>
                    <a:pt x="14" y="4"/>
                    <a:pt x="15" y="4"/>
                    <a:pt x="15" y="4"/>
                  </a:cubicBezTo>
                  <a:cubicBezTo>
                    <a:pt x="15" y="3"/>
                    <a:pt x="15" y="2"/>
                    <a:pt x="15" y="2"/>
                  </a:cubicBezTo>
                  <a:cubicBezTo>
                    <a:pt x="16" y="2"/>
                    <a:pt x="16" y="2"/>
                    <a:pt x="16" y="1"/>
                  </a:cubicBezTo>
                  <a:cubicBezTo>
                    <a:pt x="16" y="1"/>
                    <a:pt x="16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7" y="0"/>
                    <a:pt x="18" y="1"/>
                  </a:cubicBezTo>
                  <a:close/>
                  <a:moveTo>
                    <a:pt x="32" y="25"/>
                  </a:moveTo>
                  <a:cubicBezTo>
                    <a:pt x="32" y="25"/>
                    <a:pt x="32" y="25"/>
                    <a:pt x="32" y="25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3" y="25"/>
                    <a:pt x="34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6" y="26"/>
                    <a:pt x="36" y="26"/>
                    <a:pt x="37" y="27"/>
                  </a:cubicBezTo>
                  <a:cubicBezTo>
                    <a:pt x="38" y="27"/>
                    <a:pt x="39" y="28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30"/>
                    <a:pt x="39" y="30"/>
                    <a:pt x="39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7" y="31"/>
                    <a:pt x="36" y="31"/>
                  </a:cubicBezTo>
                  <a:cubicBezTo>
                    <a:pt x="36" y="31"/>
                    <a:pt x="35" y="31"/>
                    <a:pt x="36" y="30"/>
                  </a:cubicBezTo>
                  <a:cubicBezTo>
                    <a:pt x="35" y="30"/>
                    <a:pt x="35" y="30"/>
                    <a:pt x="34" y="29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29"/>
                    <a:pt x="34" y="29"/>
                    <a:pt x="33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8"/>
                    <a:pt x="33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1" y="26"/>
                    <a:pt x="31" y="27"/>
                    <a:pt x="31" y="27"/>
                  </a:cubicBezTo>
                  <a:cubicBezTo>
                    <a:pt x="31" y="26"/>
                    <a:pt x="30" y="26"/>
                    <a:pt x="31" y="26"/>
                  </a:cubicBezTo>
                  <a:cubicBezTo>
                    <a:pt x="31" y="26"/>
                    <a:pt x="31" y="25"/>
                    <a:pt x="30" y="26"/>
                  </a:cubicBezTo>
                  <a:cubicBezTo>
                    <a:pt x="31" y="25"/>
                    <a:pt x="31" y="26"/>
                    <a:pt x="32" y="25"/>
                  </a:cubicBezTo>
                  <a:close/>
                  <a:moveTo>
                    <a:pt x="22" y="27"/>
                  </a:moveTo>
                  <a:cubicBezTo>
                    <a:pt x="22" y="28"/>
                    <a:pt x="23" y="28"/>
                    <a:pt x="23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5" y="29"/>
                    <a:pt x="25" y="29"/>
                    <a:pt x="25" y="30"/>
                  </a:cubicBezTo>
                  <a:cubicBezTo>
                    <a:pt x="26" y="30"/>
                    <a:pt x="26" y="31"/>
                    <a:pt x="27" y="32"/>
                  </a:cubicBezTo>
                  <a:cubicBezTo>
                    <a:pt x="27" y="32"/>
                    <a:pt x="27" y="33"/>
                    <a:pt x="28" y="33"/>
                  </a:cubicBezTo>
                  <a:cubicBezTo>
                    <a:pt x="28" y="33"/>
                    <a:pt x="29" y="34"/>
                    <a:pt x="29" y="34"/>
                  </a:cubicBezTo>
                  <a:cubicBezTo>
                    <a:pt x="29" y="35"/>
                    <a:pt x="31" y="35"/>
                    <a:pt x="30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2" y="37"/>
                    <a:pt x="32" y="38"/>
                    <a:pt x="32" y="39"/>
                  </a:cubicBezTo>
                  <a:cubicBezTo>
                    <a:pt x="31" y="40"/>
                    <a:pt x="30" y="40"/>
                    <a:pt x="28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6" y="40"/>
                    <a:pt x="26" y="41"/>
                    <a:pt x="25" y="41"/>
                  </a:cubicBezTo>
                  <a:cubicBezTo>
                    <a:pt x="25" y="41"/>
                    <a:pt x="24" y="41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1"/>
                    <a:pt x="21" y="41"/>
                    <a:pt x="21" y="41"/>
                  </a:cubicBezTo>
                  <a:cubicBezTo>
                    <a:pt x="20" y="41"/>
                    <a:pt x="20" y="42"/>
                    <a:pt x="19" y="41"/>
                  </a:cubicBezTo>
                  <a:cubicBezTo>
                    <a:pt x="19" y="42"/>
                    <a:pt x="18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ubicBezTo>
                    <a:pt x="15" y="41"/>
                    <a:pt x="15" y="40"/>
                    <a:pt x="15" y="41"/>
                  </a:cubicBezTo>
                  <a:cubicBezTo>
                    <a:pt x="13" y="40"/>
                    <a:pt x="12" y="38"/>
                    <a:pt x="12" y="37"/>
                  </a:cubicBezTo>
                  <a:cubicBezTo>
                    <a:pt x="11" y="37"/>
                    <a:pt x="11" y="36"/>
                    <a:pt x="11" y="35"/>
                  </a:cubicBezTo>
                  <a:cubicBezTo>
                    <a:pt x="10" y="34"/>
                    <a:pt x="10" y="34"/>
                    <a:pt x="10" y="33"/>
                  </a:cubicBezTo>
                  <a:cubicBezTo>
                    <a:pt x="9" y="33"/>
                    <a:pt x="10" y="33"/>
                    <a:pt x="10" y="33"/>
                  </a:cubicBezTo>
                  <a:cubicBezTo>
                    <a:pt x="10" y="33"/>
                    <a:pt x="9" y="33"/>
                    <a:pt x="9" y="33"/>
                  </a:cubicBezTo>
                  <a:cubicBezTo>
                    <a:pt x="9" y="32"/>
                    <a:pt x="10" y="32"/>
                    <a:pt x="10" y="32"/>
                  </a:cubicBezTo>
                  <a:cubicBezTo>
                    <a:pt x="9" y="32"/>
                    <a:pt x="9" y="31"/>
                    <a:pt x="9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2"/>
                  </a:cubicBezTo>
                  <a:cubicBezTo>
                    <a:pt x="11" y="32"/>
                    <a:pt x="12" y="32"/>
                    <a:pt x="12" y="33"/>
                  </a:cubicBezTo>
                  <a:cubicBezTo>
                    <a:pt x="13" y="34"/>
                    <a:pt x="14" y="36"/>
                    <a:pt x="16" y="37"/>
                  </a:cubicBezTo>
                  <a:cubicBezTo>
                    <a:pt x="16" y="37"/>
                    <a:pt x="17" y="37"/>
                    <a:pt x="17" y="37"/>
                  </a:cubicBezTo>
                  <a:cubicBezTo>
                    <a:pt x="18" y="37"/>
                    <a:pt x="19" y="37"/>
                    <a:pt x="20" y="37"/>
                  </a:cubicBezTo>
                  <a:cubicBezTo>
                    <a:pt x="21" y="38"/>
                    <a:pt x="21" y="37"/>
                    <a:pt x="22" y="37"/>
                  </a:cubicBezTo>
                  <a:cubicBezTo>
                    <a:pt x="22" y="37"/>
                    <a:pt x="23" y="38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4" y="37"/>
                    <a:pt x="25" y="37"/>
                    <a:pt x="26" y="37"/>
                  </a:cubicBezTo>
                  <a:cubicBezTo>
                    <a:pt x="25" y="36"/>
                    <a:pt x="26" y="35"/>
                    <a:pt x="25" y="35"/>
                  </a:cubicBezTo>
                  <a:cubicBezTo>
                    <a:pt x="25" y="34"/>
                    <a:pt x="24" y="34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2"/>
                    <a:pt x="23" y="32"/>
                  </a:cubicBezTo>
                  <a:cubicBezTo>
                    <a:pt x="23" y="32"/>
                    <a:pt x="23" y="32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2" y="30"/>
                    <a:pt x="22" y="30"/>
                  </a:cubicBezTo>
                  <a:cubicBezTo>
                    <a:pt x="22" y="30"/>
                    <a:pt x="22" y="30"/>
                    <a:pt x="23" y="30"/>
                  </a:cubicBezTo>
                  <a:cubicBezTo>
                    <a:pt x="23" y="29"/>
                    <a:pt x="22" y="29"/>
                    <a:pt x="22" y="29"/>
                  </a:cubicBezTo>
                  <a:cubicBezTo>
                    <a:pt x="22" y="29"/>
                    <a:pt x="22" y="29"/>
                    <a:pt x="21" y="29"/>
                  </a:cubicBezTo>
                  <a:cubicBezTo>
                    <a:pt x="21" y="28"/>
                    <a:pt x="21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8" y="28"/>
                  </a:cubicBezTo>
                  <a:cubicBezTo>
                    <a:pt x="18" y="29"/>
                    <a:pt x="18" y="30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9" y="32"/>
                    <a:pt x="20" y="33"/>
                  </a:cubicBezTo>
                  <a:cubicBezTo>
                    <a:pt x="20" y="33"/>
                    <a:pt x="19" y="34"/>
                    <a:pt x="19" y="34"/>
                  </a:cubicBezTo>
                  <a:cubicBezTo>
                    <a:pt x="19" y="34"/>
                    <a:pt x="19" y="35"/>
                    <a:pt x="18" y="35"/>
                  </a:cubicBezTo>
                  <a:cubicBezTo>
                    <a:pt x="18" y="34"/>
                    <a:pt x="18" y="35"/>
                    <a:pt x="18" y="35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2"/>
                    <a:pt x="17" y="31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0"/>
                    <a:pt x="16" y="29"/>
                    <a:pt x="16" y="28"/>
                  </a:cubicBezTo>
                  <a:cubicBezTo>
                    <a:pt x="16" y="28"/>
                    <a:pt x="17" y="28"/>
                    <a:pt x="17" y="27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7"/>
                    <a:pt x="19" y="26"/>
                    <a:pt x="20" y="27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2" y="27"/>
                    <a:pt x="22" y="27"/>
                    <a:pt x="22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5"/>
            <p:cNvSpPr>
              <a:spLocks noEditPoints="1"/>
            </p:cNvSpPr>
            <p:nvPr/>
          </p:nvSpPr>
          <p:spPr bwMode="auto">
            <a:xfrm>
              <a:off x="5268" y="4115"/>
              <a:ext cx="98" cy="115"/>
            </a:xfrm>
            <a:custGeom>
              <a:avLst/>
              <a:gdLst>
                <a:gd name="T0" fmla="*/ 35 w 38"/>
                <a:gd name="T1" fmla="*/ 4 h 43"/>
                <a:gd name="T2" fmla="*/ 38 w 38"/>
                <a:gd name="T3" fmla="*/ 8 h 43"/>
                <a:gd name="T4" fmla="*/ 36 w 38"/>
                <a:gd name="T5" fmla="*/ 15 h 43"/>
                <a:gd name="T6" fmla="*/ 36 w 38"/>
                <a:gd name="T7" fmla="*/ 19 h 43"/>
                <a:gd name="T8" fmla="*/ 36 w 38"/>
                <a:gd name="T9" fmla="*/ 31 h 43"/>
                <a:gd name="T10" fmla="*/ 37 w 38"/>
                <a:gd name="T11" fmla="*/ 33 h 43"/>
                <a:gd name="T12" fmla="*/ 34 w 38"/>
                <a:gd name="T13" fmla="*/ 42 h 43"/>
                <a:gd name="T14" fmla="*/ 33 w 38"/>
                <a:gd name="T15" fmla="*/ 40 h 43"/>
                <a:gd name="T16" fmla="*/ 32 w 38"/>
                <a:gd name="T17" fmla="*/ 37 h 43"/>
                <a:gd name="T18" fmla="*/ 32 w 38"/>
                <a:gd name="T19" fmla="*/ 36 h 43"/>
                <a:gd name="T20" fmla="*/ 32 w 38"/>
                <a:gd name="T21" fmla="*/ 35 h 43"/>
                <a:gd name="T22" fmla="*/ 32 w 38"/>
                <a:gd name="T23" fmla="*/ 35 h 43"/>
                <a:gd name="T24" fmla="*/ 33 w 38"/>
                <a:gd name="T25" fmla="*/ 21 h 43"/>
                <a:gd name="T26" fmla="*/ 32 w 38"/>
                <a:gd name="T27" fmla="*/ 5 h 43"/>
                <a:gd name="T28" fmla="*/ 25 w 38"/>
                <a:gd name="T29" fmla="*/ 3 h 43"/>
                <a:gd name="T30" fmla="*/ 17 w 38"/>
                <a:gd name="T31" fmla="*/ 4 h 43"/>
                <a:gd name="T32" fmla="*/ 14 w 38"/>
                <a:gd name="T33" fmla="*/ 5 h 43"/>
                <a:gd name="T34" fmla="*/ 18 w 38"/>
                <a:gd name="T35" fmla="*/ 0 h 43"/>
                <a:gd name="T36" fmla="*/ 28 w 38"/>
                <a:gd name="T37" fmla="*/ 0 h 43"/>
                <a:gd name="T38" fmla="*/ 17 w 38"/>
                <a:gd name="T39" fmla="*/ 14 h 43"/>
                <a:gd name="T40" fmla="*/ 17 w 38"/>
                <a:gd name="T41" fmla="*/ 19 h 43"/>
                <a:gd name="T42" fmla="*/ 21 w 38"/>
                <a:gd name="T43" fmla="*/ 21 h 43"/>
                <a:gd name="T44" fmla="*/ 23 w 38"/>
                <a:gd name="T45" fmla="*/ 24 h 43"/>
                <a:gd name="T46" fmla="*/ 19 w 38"/>
                <a:gd name="T47" fmla="*/ 26 h 43"/>
                <a:gd name="T48" fmla="*/ 15 w 38"/>
                <a:gd name="T49" fmla="*/ 27 h 43"/>
                <a:gd name="T50" fmla="*/ 10 w 38"/>
                <a:gd name="T51" fmla="*/ 26 h 43"/>
                <a:gd name="T52" fmla="*/ 10 w 38"/>
                <a:gd name="T53" fmla="*/ 21 h 43"/>
                <a:gd name="T54" fmla="*/ 10 w 38"/>
                <a:gd name="T55" fmla="*/ 19 h 43"/>
                <a:gd name="T56" fmla="*/ 8 w 38"/>
                <a:gd name="T57" fmla="*/ 17 h 43"/>
                <a:gd name="T58" fmla="*/ 15 w 38"/>
                <a:gd name="T59" fmla="*/ 14 h 43"/>
                <a:gd name="T60" fmla="*/ 12 w 38"/>
                <a:gd name="T61" fmla="*/ 11 h 43"/>
                <a:gd name="T62" fmla="*/ 5 w 38"/>
                <a:gd name="T63" fmla="*/ 10 h 43"/>
                <a:gd name="T64" fmla="*/ 6 w 38"/>
                <a:gd name="T65" fmla="*/ 19 h 43"/>
                <a:gd name="T66" fmla="*/ 4 w 38"/>
                <a:gd name="T67" fmla="*/ 24 h 43"/>
                <a:gd name="T68" fmla="*/ 4 w 38"/>
                <a:gd name="T69" fmla="*/ 30 h 43"/>
                <a:gd name="T70" fmla="*/ 5 w 38"/>
                <a:gd name="T71" fmla="*/ 35 h 43"/>
                <a:gd name="T72" fmla="*/ 4 w 38"/>
                <a:gd name="T73" fmla="*/ 36 h 43"/>
                <a:gd name="T74" fmla="*/ 0 w 38"/>
                <a:gd name="T75" fmla="*/ 30 h 43"/>
                <a:gd name="T76" fmla="*/ 0 w 38"/>
                <a:gd name="T77" fmla="*/ 28 h 43"/>
                <a:gd name="T78" fmla="*/ 3 w 38"/>
                <a:gd name="T79" fmla="*/ 10 h 43"/>
                <a:gd name="T80" fmla="*/ 23 w 38"/>
                <a:gd name="T81" fmla="*/ 14 h 43"/>
                <a:gd name="T82" fmla="*/ 26 w 38"/>
                <a:gd name="T83" fmla="*/ 18 h 43"/>
                <a:gd name="T84" fmla="*/ 22 w 38"/>
                <a:gd name="T85" fmla="*/ 13 h 43"/>
                <a:gd name="T86" fmla="*/ 24 w 38"/>
                <a:gd name="T87" fmla="*/ 31 h 43"/>
                <a:gd name="T88" fmla="*/ 21 w 38"/>
                <a:gd name="T89" fmla="*/ 34 h 43"/>
                <a:gd name="T90" fmla="*/ 16 w 38"/>
                <a:gd name="T91" fmla="*/ 34 h 43"/>
                <a:gd name="T92" fmla="*/ 9 w 38"/>
                <a:gd name="T93" fmla="*/ 34 h 43"/>
                <a:gd name="T94" fmla="*/ 9 w 38"/>
                <a:gd name="T95" fmla="*/ 32 h 43"/>
                <a:gd name="T96" fmla="*/ 22 w 38"/>
                <a:gd name="T97" fmla="*/ 3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" h="43">
                  <a:moveTo>
                    <a:pt x="28" y="0"/>
                  </a:moveTo>
                  <a:cubicBezTo>
                    <a:pt x="30" y="0"/>
                    <a:pt x="31" y="1"/>
                    <a:pt x="32" y="2"/>
                  </a:cubicBezTo>
                  <a:cubicBezTo>
                    <a:pt x="34" y="2"/>
                    <a:pt x="34" y="3"/>
                    <a:pt x="35" y="4"/>
                  </a:cubicBezTo>
                  <a:cubicBezTo>
                    <a:pt x="35" y="4"/>
                    <a:pt x="35" y="5"/>
                    <a:pt x="36" y="5"/>
                  </a:cubicBezTo>
                  <a:cubicBezTo>
                    <a:pt x="36" y="6"/>
                    <a:pt x="36" y="7"/>
                    <a:pt x="37" y="7"/>
                  </a:cubicBezTo>
                  <a:cubicBezTo>
                    <a:pt x="37" y="8"/>
                    <a:pt x="38" y="8"/>
                    <a:pt x="38" y="8"/>
                  </a:cubicBezTo>
                  <a:cubicBezTo>
                    <a:pt x="37" y="9"/>
                    <a:pt x="38" y="10"/>
                    <a:pt x="37" y="11"/>
                  </a:cubicBezTo>
                  <a:cubicBezTo>
                    <a:pt x="37" y="12"/>
                    <a:pt x="37" y="12"/>
                    <a:pt x="36" y="13"/>
                  </a:cubicBezTo>
                  <a:cubicBezTo>
                    <a:pt x="37" y="14"/>
                    <a:pt x="36" y="15"/>
                    <a:pt x="36" y="15"/>
                  </a:cubicBezTo>
                  <a:cubicBezTo>
                    <a:pt x="36" y="15"/>
                    <a:pt x="36" y="16"/>
                    <a:pt x="36" y="16"/>
                  </a:cubicBezTo>
                  <a:cubicBezTo>
                    <a:pt x="36" y="16"/>
                    <a:pt x="36" y="17"/>
                    <a:pt x="36" y="17"/>
                  </a:cubicBezTo>
                  <a:cubicBezTo>
                    <a:pt x="36" y="18"/>
                    <a:pt x="36" y="18"/>
                    <a:pt x="36" y="19"/>
                  </a:cubicBezTo>
                  <a:cubicBezTo>
                    <a:pt x="36" y="20"/>
                    <a:pt x="35" y="21"/>
                    <a:pt x="36" y="21"/>
                  </a:cubicBezTo>
                  <a:cubicBezTo>
                    <a:pt x="36" y="22"/>
                    <a:pt x="35" y="22"/>
                    <a:pt x="36" y="23"/>
                  </a:cubicBezTo>
                  <a:cubicBezTo>
                    <a:pt x="35" y="26"/>
                    <a:pt x="37" y="28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2"/>
                    <a:pt x="36" y="32"/>
                    <a:pt x="36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6"/>
                    <a:pt x="37" y="38"/>
                    <a:pt x="37" y="41"/>
                  </a:cubicBezTo>
                  <a:cubicBezTo>
                    <a:pt x="36" y="42"/>
                    <a:pt x="35" y="43"/>
                    <a:pt x="34" y="42"/>
                  </a:cubicBezTo>
                  <a:cubicBezTo>
                    <a:pt x="33" y="42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2" y="39"/>
                    <a:pt x="32" y="39"/>
                    <a:pt x="32" y="38"/>
                  </a:cubicBezTo>
                  <a:cubicBezTo>
                    <a:pt x="32" y="38"/>
                    <a:pt x="33" y="38"/>
                    <a:pt x="33" y="38"/>
                  </a:cubicBezTo>
                  <a:cubicBezTo>
                    <a:pt x="32" y="38"/>
                    <a:pt x="32" y="38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6"/>
                    <a:pt x="32" y="36"/>
                  </a:cubicBezTo>
                  <a:cubicBezTo>
                    <a:pt x="32" y="36"/>
                    <a:pt x="32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0"/>
                    <a:pt x="32" y="26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16"/>
                    <a:pt x="33" y="11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3" y="5"/>
                    <a:pt x="32" y="6"/>
                    <a:pt x="32" y="5"/>
                  </a:cubicBezTo>
                  <a:cubicBezTo>
                    <a:pt x="31" y="4"/>
                    <a:pt x="30" y="3"/>
                    <a:pt x="29" y="3"/>
                  </a:cubicBezTo>
                  <a:cubicBezTo>
                    <a:pt x="28" y="3"/>
                    <a:pt x="27" y="3"/>
                    <a:pt x="26" y="3"/>
                  </a:cubicBezTo>
                  <a:cubicBezTo>
                    <a:pt x="25" y="2"/>
                    <a:pt x="25" y="3"/>
                    <a:pt x="25" y="3"/>
                  </a:cubicBezTo>
                  <a:cubicBezTo>
                    <a:pt x="23" y="3"/>
                    <a:pt x="22" y="3"/>
                    <a:pt x="21" y="3"/>
                  </a:cubicBezTo>
                  <a:cubicBezTo>
                    <a:pt x="20" y="3"/>
                    <a:pt x="19" y="3"/>
                    <a:pt x="19" y="4"/>
                  </a:cubicBezTo>
                  <a:cubicBezTo>
                    <a:pt x="18" y="4"/>
                    <a:pt x="18" y="4"/>
                    <a:pt x="17" y="4"/>
                  </a:cubicBezTo>
                  <a:cubicBezTo>
                    <a:pt x="17" y="4"/>
                    <a:pt x="16" y="4"/>
                    <a:pt x="16" y="4"/>
                  </a:cubicBezTo>
                  <a:cubicBezTo>
                    <a:pt x="16" y="5"/>
                    <a:pt x="15" y="4"/>
                    <a:pt x="15" y="5"/>
                  </a:cubicBezTo>
                  <a:cubicBezTo>
                    <a:pt x="15" y="4"/>
                    <a:pt x="14" y="5"/>
                    <a:pt x="14" y="5"/>
                  </a:cubicBezTo>
                  <a:cubicBezTo>
                    <a:pt x="13" y="5"/>
                    <a:pt x="12" y="5"/>
                    <a:pt x="11" y="4"/>
                  </a:cubicBezTo>
                  <a:cubicBezTo>
                    <a:pt x="11" y="3"/>
                    <a:pt x="13" y="3"/>
                    <a:pt x="13" y="2"/>
                  </a:cubicBezTo>
                  <a:cubicBezTo>
                    <a:pt x="15" y="2"/>
                    <a:pt x="17" y="1"/>
                    <a:pt x="18" y="0"/>
                  </a:cubicBezTo>
                  <a:cubicBezTo>
                    <a:pt x="19" y="0"/>
                    <a:pt x="21" y="0"/>
                    <a:pt x="22" y="0"/>
                  </a:cubicBezTo>
                  <a:cubicBezTo>
                    <a:pt x="24" y="0"/>
                    <a:pt x="25" y="0"/>
                    <a:pt x="27" y="0"/>
                  </a:cubicBezTo>
                  <a:cubicBezTo>
                    <a:pt x="27" y="0"/>
                    <a:pt x="28" y="0"/>
                    <a:pt x="28" y="0"/>
                  </a:cubicBezTo>
                  <a:close/>
                  <a:moveTo>
                    <a:pt x="17" y="10"/>
                  </a:moveTo>
                  <a:cubicBezTo>
                    <a:pt x="18" y="11"/>
                    <a:pt x="17" y="13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8" y="15"/>
                    <a:pt x="18" y="15"/>
                    <a:pt x="19" y="15"/>
                  </a:cubicBezTo>
                  <a:cubicBezTo>
                    <a:pt x="19" y="16"/>
                    <a:pt x="21" y="16"/>
                    <a:pt x="20" y="17"/>
                  </a:cubicBezTo>
                  <a:cubicBezTo>
                    <a:pt x="20" y="18"/>
                    <a:pt x="18" y="19"/>
                    <a:pt x="17" y="19"/>
                  </a:cubicBezTo>
                  <a:cubicBezTo>
                    <a:pt x="17" y="20"/>
                    <a:pt x="16" y="20"/>
                    <a:pt x="17" y="21"/>
                  </a:cubicBezTo>
                  <a:cubicBezTo>
                    <a:pt x="18" y="21"/>
                    <a:pt x="19" y="21"/>
                    <a:pt x="20" y="21"/>
                  </a:cubicBezTo>
                  <a:cubicBezTo>
                    <a:pt x="20" y="21"/>
                    <a:pt x="21" y="20"/>
                    <a:pt x="21" y="21"/>
                  </a:cubicBezTo>
                  <a:cubicBezTo>
                    <a:pt x="22" y="21"/>
                    <a:pt x="22" y="21"/>
                    <a:pt x="22" y="22"/>
                  </a:cubicBezTo>
                  <a:cubicBezTo>
                    <a:pt x="22" y="22"/>
                    <a:pt x="23" y="22"/>
                    <a:pt x="22" y="23"/>
                  </a:cubicBezTo>
                  <a:cubicBezTo>
                    <a:pt x="22" y="23"/>
                    <a:pt x="23" y="23"/>
                    <a:pt x="23" y="24"/>
                  </a:cubicBezTo>
                  <a:cubicBezTo>
                    <a:pt x="23" y="25"/>
                    <a:pt x="22" y="25"/>
                    <a:pt x="21" y="25"/>
                  </a:cubicBezTo>
                  <a:cubicBezTo>
                    <a:pt x="21" y="25"/>
                    <a:pt x="20" y="25"/>
                    <a:pt x="20" y="25"/>
                  </a:cubicBezTo>
                  <a:cubicBezTo>
                    <a:pt x="20" y="26"/>
                    <a:pt x="19" y="25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8" y="26"/>
                    <a:pt x="17" y="26"/>
                  </a:cubicBezTo>
                  <a:cubicBezTo>
                    <a:pt x="17" y="27"/>
                    <a:pt x="16" y="26"/>
                    <a:pt x="15" y="27"/>
                  </a:cubicBezTo>
                  <a:cubicBezTo>
                    <a:pt x="15" y="26"/>
                    <a:pt x="15" y="27"/>
                    <a:pt x="14" y="27"/>
                  </a:cubicBezTo>
                  <a:cubicBezTo>
                    <a:pt x="14" y="27"/>
                    <a:pt x="13" y="27"/>
                    <a:pt x="13" y="27"/>
                  </a:cubicBezTo>
                  <a:cubicBezTo>
                    <a:pt x="12" y="27"/>
                    <a:pt x="11" y="27"/>
                    <a:pt x="10" y="26"/>
                  </a:cubicBezTo>
                  <a:cubicBezTo>
                    <a:pt x="10" y="26"/>
                    <a:pt x="10" y="25"/>
                    <a:pt x="10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0" y="22"/>
                    <a:pt x="9" y="21"/>
                    <a:pt x="10" y="21"/>
                  </a:cubicBezTo>
                  <a:cubicBezTo>
                    <a:pt x="9" y="20"/>
                    <a:pt x="11" y="20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9" y="19"/>
                    <a:pt x="9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3" y="15"/>
                    <a:pt x="15" y="15"/>
                    <a:pt x="15" y="14"/>
                  </a:cubicBezTo>
                  <a:cubicBezTo>
                    <a:pt x="15" y="13"/>
                    <a:pt x="15" y="12"/>
                    <a:pt x="15" y="12"/>
                  </a:cubicBezTo>
                  <a:cubicBezTo>
                    <a:pt x="14" y="13"/>
                    <a:pt x="13" y="12"/>
                    <a:pt x="12" y="12"/>
                  </a:cubicBezTo>
                  <a:cubicBezTo>
                    <a:pt x="13" y="11"/>
                    <a:pt x="12" y="11"/>
                    <a:pt x="12" y="11"/>
                  </a:cubicBezTo>
                  <a:cubicBezTo>
                    <a:pt x="13" y="10"/>
                    <a:pt x="15" y="9"/>
                    <a:pt x="16" y="10"/>
                  </a:cubicBezTo>
                  <a:lnTo>
                    <a:pt x="17" y="10"/>
                  </a:lnTo>
                  <a:close/>
                  <a:moveTo>
                    <a:pt x="5" y="10"/>
                  </a:moveTo>
                  <a:cubicBezTo>
                    <a:pt x="5" y="11"/>
                    <a:pt x="6" y="12"/>
                    <a:pt x="6" y="12"/>
                  </a:cubicBezTo>
                  <a:cubicBezTo>
                    <a:pt x="6" y="13"/>
                    <a:pt x="6" y="14"/>
                    <a:pt x="6" y="15"/>
                  </a:cubicBezTo>
                  <a:cubicBezTo>
                    <a:pt x="6" y="16"/>
                    <a:pt x="6" y="17"/>
                    <a:pt x="6" y="19"/>
                  </a:cubicBezTo>
                  <a:cubicBezTo>
                    <a:pt x="6" y="20"/>
                    <a:pt x="5" y="20"/>
                    <a:pt x="5" y="21"/>
                  </a:cubicBezTo>
                  <a:cubicBezTo>
                    <a:pt x="5" y="22"/>
                    <a:pt x="5" y="22"/>
                    <a:pt x="4" y="22"/>
                  </a:cubicBezTo>
                  <a:cubicBezTo>
                    <a:pt x="5" y="23"/>
                    <a:pt x="5" y="24"/>
                    <a:pt x="4" y="24"/>
                  </a:cubicBezTo>
                  <a:cubicBezTo>
                    <a:pt x="5" y="25"/>
                    <a:pt x="4" y="25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8"/>
                    <a:pt x="5" y="28"/>
                    <a:pt x="4" y="30"/>
                  </a:cubicBezTo>
                  <a:cubicBezTo>
                    <a:pt x="5" y="31"/>
                    <a:pt x="5" y="31"/>
                    <a:pt x="5" y="32"/>
                  </a:cubicBezTo>
                  <a:cubicBezTo>
                    <a:pt x="5" y="32"/>
                    <a:pt x="5" y="33"/>
                    <a:pt x="6" y="34"/>
                  </a:cubicBezTo>
                  <a:cubicBezTo>
                    <a:pt x="6" y="35"/>
                    <a:pt x="5" y="35"/>
                    <a:pt x="5" y="35"/>
                  </a:cubicBezTo>
                  <a:cubicBezTo>
                    <a:pt x="5" y="35"/>
                    <a:pt x="5" y="35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4" y="36"/>
                    <a:pt x="4" y="36"/>
                  </a:cubicBezTo>
                  <a:cubicBezTo>
                    <a:pt x="3" y="35"/>
                    <a:pt x="2" y="35"/>
                    <a:pt x="2" y="34"/>
                  </a:cubicBezTo>
                  <a:cubicBezTo>
                    <a:pt x="1" y="33"/>
                    <a:pt x="2" y="32"/>
                    <a:pt x="1" y="31"/>
                  </a:cubicBezTo>
                  <a:cubicBezTo>
                    <a:pt x="1" y="30"/>
                    <a:pt x="0" y="30"/>
                    <a:pt x="0" y="30"/>
                  </a:cubicBezTo>
                  <a:cubicBezTo>
                    <a:pt x="0" y="29"/>
                    <a:pt x="1" y="29"/>
                    <a:pt x="1" y="29"/>
                  </a:cubicBezTo>
                  <a:cubicBezTo>
                    <a:pt x="0" y="29"/>
                    <a:pt x="1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4"/>
                    <a:pt x="0" y="22"/>
                    <a:pt x="1" y="19"/>
                  </a:cubicBezTo>
                  <a:cubicBezTo>
                    <a:pt x="1" y="19"/>
                    <a:pt x="1" y="19"/>
                    <a:pt x="1" y="18"/>
                  </a:cubicBezTo>
                  <a:cubicBezTo>
                    <a:pt x="1" y="15"/>
                    <a:pt x="3" y="13"/>
                    <a:pt x="3" y="10"/>
                  </a:cubicBezTo>
                  <a:cubicBezTo>
                    <a:pt x="3" y="10"/>
                    <a:pt x="3" y="9"/>
                    <a:pt x="4" y="9"/>
                  </a:cubicBezTo>
                  <a:cubicBezTo>
                    <a:pt x="4" y="9"/>
                    <a:pt x="5" y="10"/>
                    <a:pt x="5" y="10"/>
                  </a:cubicBezTo>
                  <a:close/>
                  <a:moveTo>
                    <a:pt x="23" y="14"/>
                  </a:moveTo>
                  <a:cubicBezTo>
                    <a:pt x="23" y="13"/>
                    <a:pt x="23" y="14"/>
                    <a:pt x="23" y="14"/>
                  </a:cubicBezTo>
                  <a:cubicBezTo>
                    <a:pt x="25" y="14"/>
                    <a:pt x="27" y="15"/>
                    <a:pt x="27" y="16"/>
                  </a:cubicBezTo>
                  <a:cubicBezTo>
                    <a:pt x="27" y="17"/>
                    <a:pt x="26" y="17"/>
                    <a:pt x="26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3" y="16"/>
                    <a:pt x="22" y="15"/>
                    <a:pt x="21" y="14"/>
                  </a:cubicBezTo>
                  <a:cubicBezTo>
                    <a:pt x="21" y="13"/>
                    <a:pt x="22" y="13"/>
                    <a:pt x="22" y="13"/>
                  </a:cubicBezTo>
                  <a:lnTo>
                    <a:pt x="23" y="14"/>
                  </a:lnTo>
                  <a:close/>
                  <a:moveTo>
                    <a:pt x="22" y="31"/>
                  </a:moveTo>
                  <a:cubicBezTo>
                    <a:pt x="23" y="31"/>
                    <a:pt x="24" y="30"/>
                    <a:pt x="24" y="31"/>
                  </a:cubicBezTo>
                  <a:cubicBezTo>
                    <a:pt x="24" y="31"/>
                    <a:pt x="24" y="32"/>
                    <a:pt x="24" y="32"/>
                  </a:cubicBezTo>
                  <a:cubicBezTo>
                    <a:pt x="23" y="32"/>
                    <a:pt x="24" y="33"/>
                    <a:pt x="23" y="33"/>
                  </a:cubicBezTo>
                  <a:cubicBezTo>
                    <a:pt x="23" y="34"/>
                    <a:pt x="22" y="34"/>
                    <a:pt x="21" y="34"/>
                  </a:cubicBezTo>
                  <a:cubicBezTo>
                    <a:pt x="21" y="34"/>
                    <a:pt x="21" y="34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8" y="34"/>
                    <a:pt x="17" y="33"/>
                    <a:pt x="16" y="34"/>
                  </a:cubicBezTo>
                  <a:cubicBezTo>
                    <a:pt x="16" y="34"/>
                    <a:pt x="15" y="34"/>
                    <a:pt x="14" y="34"/>
                  </a:cubicBezTo>
                  <a:cubicBezTo>
                    <a:pt x="13" y="35"/>
                    <a:pt x="12" y="35"/>
                    <a:pt x="11" y="34"/>
                  </a:cubicBezTo>
                  <a:cubicBezTo>
                    <a:pt x="10" y="34"/>
                    <a:pt x="10" y="34"/>
                    <a:pt x="9" y="34"/>
                  </a:cubicBezTo>
                  <a:cubicBezTo>
                    <a:pt x="9" y="34"/>
                    <a:pt x="9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2"/>
                    <a:pt x="9" y="32"/>
                    <a:pt x="9" y="32"/>
                  </a:cubicBezTo>
                  <a:cubicBezTo>
                    <a:pt x="10" y="31"/>
                    <a:pt x="11" y="31"/>
                    <a:pt x="12" y="31"/>
                  </a:cubicBezTo>
                  <a:cubicBezTo>
                    <a:pt x="15" y="31"/>
                    <a:pt x="17" y="30"/>
                    <a:pt x="20" y="30"/>
                  </a:cubicBezTo>
                  <a:cubicBezTo>
                    <a:pt x="20" y="31"/>
                    <a:pt x="22" y="31"/>
                    <a:pt x="2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16"/>
            <p:cNvSpPr>
              <a:spLocks noEditPoints="1"/>
            </p:cNvSpPr>
            <p:nvPr/>
          </p:nvSpPr>
          <p:spPr bwMode="auto">
            <a:xfrm>
              <a:off x="5537" y="4091"/>
              <a:ext cx="202" cy="222"/>
            </a:xfrm>
            <a:custGeom>
              <a:avLst/>
              <a:gdLst>
                <a:gd name="T0" fmla="*/ 43 w 78"/>
                <a:gd name="T1" fmla="*/ 32 h 83"/>
                <a:gd name="T2" fmla="*/ 45 w 78"/>
                <a:gd name="T3" fmla="*/ 40 h 83"/>
                <a:gd name="T4" fmla="*/ 62 w 78"/>
                <a:gd name="T5" fmla="*/ 67 h 83"/>
                <a:gd name="T6" fmla="*/ 69 w 78"/>
                <a:gd name="T7" fmla="*/ 67 h 83"/>
                <a:gd name="T8" fmla="*/ 71 w 78"/>
                <a:gd name="T9" fmla="*/ 66 h 83"/>
                <a:gd name="T10" fmla="*/ 73 w 78"/>
                <a:gd name="T11" fmla="*/ 62 h 83"/>
                <a:gd name="T12" fmla="*/ 75 w 78"/>
                <a:gd name="T13" fmla="*/ 66 h 83"/>
                <a:gd name="T14" fmla="*/ 76 w 78"/>
                <a:gd name="T15" fmla="*/ 68 h 83"/>
                <a:gd name="T16" fmla="*/ 77 w 78"/>
                <a:gd name="T17" fmla="*/ 72 h 83"/>
                <a:gd name="T18" fmla="*/ 78 w 78"/>
                <a:gd name="T19" fmla="*/ 74 h 83"/>
                <a:gd name="T20" fmla="*/ 78 w 78"/>
                <a:gd name="T21" fmla="*/ 79 h 83"/>
                <a:gd name="T22" fmla="*/ 59 w 78"/>
                <a:gd name="T23" fmla="*/ 76 h 83"/>
                <a:gd name="T24" fmla="*/ 35 w 78"/>
                <a:gd name="T25" fmla="*/ 53 h 83"/>
                <a:gd name="T26" fmla="*/ 19 w 78"/>
                <a:gd name="T27" fmla="*/ 66 h 83"/>
                <a:gd name="T28" fmla="*/ 5 w 78"/>
                <a:gd name="T29" fmla="*/ 73 h 83"/>
                <a:gd name="T30" fmla="*/ 0 w 78"/>
                <a:gd name="T31" fmla="*/ 63 h 83"/>
                <a:gd name="T32" fmla="*/ 2 w 78"/>
                <a:gd name="T33" fmla="*/ 53 h 83"/>
                <a:gd name="T34" fmla="*/ 3 w 78"/>
                <a:gd name="T35" fmla="*/ 38 h 83"/>
                <a:gd name="T36" fmla="*/ 2 w 78"/>
                <a:gd name="T37" fmla="*/ 33 h 83"/>
                <a:gd name="T38" fmla="*/ 5 w 78"/>
                <a:gd name="T39" fmla="*/ 17 h 83"/>
                <a:gd name="T40" fmla="*/ 10 w 78"/>
                <a:gd name="T41" fmla="*/ 14 h 83"/>
                <a:gd name="T42" fmla="*/ 11 w 78"/>
                <a:gd name="T43" fmla="*/ 35 h 83"/>
                <a:gd name="T44" fmla="*/ 24 w 78"/>
                <a:gd name="T45" fmla="*/ 31 h 83"/>
                <a:gd name="T46" fmla="*/ 18 w 78"/>
                <a:gd name="T47" fmla="*/ 22 h 83"/>
                <a:gd name="T48" fmla="*/ 29 w 78"/>
                <a:gd name="T49" fmla="*/ 15 h 83"/>
                <a:gd name="T50" fmla="*/ 26 w 78"/>
                <a:gd name="T51" fmla="*/ 12 h 83"/>
                <a:gd name="T52" fmla="*/ 15 w 78"/>
                <a:gd name="T53" fmla="*/ 12 h 83"/>
                <a:gd name="T54" fmla="*/ 26 w 78"/>
                <a:gd name="T55" fmla="*/ 4 h 83"/>
                <a:gd name="T56" fmla="*/ 45 w 78"/>
                <a:gd name="T57" fmla="*/ 0 h 83"/>
                <a:gd name="T58" fmla="*/ 50 w 78"/>
                <a:gd name="T59" fmla="*/ 7 h 83"/>
                <a:gd name="T60" fmla="*/ 47 w 78"/>
                <a:gd name="T61" fmla="*/ 18 h 83"/>
                <a:gd name="T62" fmla="*/ 52 w 78"/>
                <a:gd name="T63" fmla="*/ 23 h 83"/>
                <a:gd name="T64" fmla="*/ 35 w 78"/>
                <a:gd name="T65" fmla="*/ 24 h 83"/>
                <a:gd name="T66" fmla="*/ 74 w 78"/>
                <a:gd name="T67" fmla="*/ 39 h 83"/>
                <a:gd name="T68" fmla="*/ 72 w 78"/>
                <a:gd name="T69" fmla="*/ 33 h 83"/>
                <a:gd name="T70" fmla="*/ 72 w 78"/>
                <a:gd name="T71" fmla="*/ 31 h 83"/>
                <a:gd name="T72" fmla="*/ 71 w 78"/>
                <a:gd name="T73" fmla="*/ 35 h 83"/>
                <a:gd name="T74" fmla="*/ 70 w 78"/>
                <a:gd name="T75" fmla="*/ 46 h 83"/>
                <a:gd name="T76" fmla="*/ 71 w 78"/>
                <a:gd name="T77" fmla="*/ 50 h 83"/>
                <a:gd name="T78" fmla="*/ 69 w 78"/>
                <a:gd name="T79" fmla="*/ 57 h 83"/>
                <a:gd name="T80" fmla="*/ 68 w 78"/>
                <a:gd name="T81" fmla="*/ 50 h 83"/>
                <a:gd name="T82" fmla="*/ 69 w 78"/>
                <a:gd name="T83" fmla="*/ 43 h 83"/>
                <a:gd name="T84" fmla="*/ 70 w 78"/>
                <a:gd name="T85" fmla="*/ 32 h 83"/>
                <a:gd name="T86" fmla="*/ 33 w 78"/>
                <a:gd name="T87" fmla="*/ 42 h 83"/>
                <a:gd name="T88" fmla="*/ 12 w 78"/>
                <a:gd name="T89" fmla="*/ 60 h 83"/>
                <a:gd name="T90" fmla="*/ 9 w 78"/>
                <a:gd name="T91" fmla="*/ 52 h 83"/>
                <a:gd name="T92" fmla="*/ 23 w 78"/>
                <a:gd name="T93" fmla="*/ 43 h 83"/>
                <a:gd name="T94" fmla="*/ 34 w 78"/>
                <a:gd name="T95" fmla="*/ 41 h 83"/>
                <a:gd name="T96" fmla="*/ 74 w 78"/>
                <a:gd name="T97" fmla="*/ 48 h 83"/>
                <a:gd name="T98" fmla="*/ 72 w 78"/>
                <a:gd name="T99" fmla="*/ 53 h 83"/>
                <a:gd name="T100" fmla="*/ 72 w 78"/>
                <a:gd name="T101" fmla="*/ 48 h 83"/>
                <a:gd name="T102" fmla="*/ 73 w 78"/>
                <a:gd name="T103" fmla="*/ 45 h 83"/>
                <a:gd name="T104" fmla="*/ 70 w 78"/>
                <a:gd name="T105" fmla="*/ 54 h 83"/>
                <a:gd name="T106" fmla="*/ 70 w 78"/>
                <a:gd name="T107" fmla="*/ 66 h 83"/>
                <a:gd name="T108" fmla="*/ 72 w 78"/>
                <a:gd name="T109" fmla="*/ 67 h 83"/>
                <a:gd name="T110" fmla="*/ 74 w 78"/>
                <a:gd name="T111" fmla="*/ 69 h 83"/>
                <a:gd name="T112" fmla="*/ 76 w 78"/>
                <a:gd name="T113" fmla="*/ 7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8" h="83">
                  <a:moveTo>
                    <a:pt x="52" y="23"/>
                  </a:moveTo>
                  <a:cubicBezTo>
                    <a:pt x="53" y="26"/>
                    <a:pt x="52" y="27"/>
                    <a:pt x="51" y="28"/>
                  </a:cubicBezTo>
                  <a:cubicBezTo>
                    <a:pt x="51" y="31"/>
                    <a:pt x="48" y="30"/>
                    <a:pt x="46" y="31"/>
                  </a:cubicBezTo>
                  <a:cubicBezTo>
                    <a:pt x="45" y="31"/>
                    <a:pt x="44" y="33"/>
                    <a:pt x="43" y="32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0" y="31"/>
                    <a:pt x="40" y="34"/>
                    <a:pt x="39" y="34"/>
                  </a:cubicBezTo>
                  <a:cubicBezTo>
                    <a:pt x="40" y="36"/>
                    <a:pt x="40" y="38"/>
                    <a:pt x="42" y="39"/>
                  </a:cubicBezTo>
                  <a:cubicBezTo>
                    <a:pt x="43" y="39"/>
                    <a:pt x="44" y="40"/>
                    <a:pt x="45" y="40"/>
                  </a:cubicBezTo>
                  <a:cubicBezTo>
                    <a:pt x="44" y="41"/>
                    <a:pt x="45" y="42"/>
                    <a:pt x="44" y="43"/>
                  </a:cubicBezTo>
                  <a:cubicBezTo>
                    <a:pt x="45" y="45"/>
                    <a:pt x="47" y="47"/>
                    <a:pt x="49" y="49"/>
                  </a:cubicBezTo>
                  <a:cubicBezTo>
                    <a:pt x="50" y="50"/>
                    <a:pt x="49" y="53"/>
                    <a:pt x="51" y="53"/>
                  </a:cubicBezTo>
                  <a:cubicBezTo>
                    <a:pt x="54" y="58"/>
                    <a:pt x="58" y="62"/>
                    <a:pt x="62" y="67"/>
                  </a:cubicBezTo>
                  <a:cubicBezTo>
                    <a:pt x="64" y="69"/>
                    <a:pt x="66" y="71"/>
                    <a:pt x="68" y="72"/>
                  </a:cubicBezTo>
                  <a:cubicBezTo>
                    <a:pt x="69" y="71"/>
                    <a:pt x="69" y="71"/>
                    <a:pt x="69" y="71"/>
                  </a:cubicBezTo>
                  <a:cubicBezTo>
                    <a:pt x="68" y="70"/>
                    <a:pt x="69" y="69"/>
                    <a:pt x="68" y="67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68" y="66"/>
                    <a:pt x="69" y="64"/>
                    <a:pt x="68" y="63"/>
                  </a:cubicBezTo>
                  <a:cubicBezTo>
                    <a:pt x="69" y="60"/>
                    <a:pt x="69" y="60"/>
                    <a:pt x="69" y="60"/>
                  </a:cubicBezTo>
                  <a:cubicBezTo>
                    <a:pt x="69" y="61"/>
                    <a:pt x="70" y="62"/>
                    <a:pt x="71" y="62"/>
                  </a:cubicBezTo>
                  <a:cubicBezTo>
                    <a:pt x="71" y="63"/>
                    <a:pt x="71" y="65"/>
                    <a:pt x="71" y="66"/>
                  </a:cubicBezTo>
                  <a:cubicBezTo>
                    <a:pt x="73" y="66"/>
                    <a:pt x="71" y="64"/>
                    <a:pt x="72" y="63"/>
                  </a:cubicBezTo>
                  <a:cubicBezTo>
                    <a:pt x="72" y="62"/>
                    <a:pt x="70" y="60"/>
                    <a:pt x="72" y="59"/>
                  </a:cubicBezTo>
                  <a:cubicBezTo>
                    <a:pt x="73" y="60"/>
                    <a:pt x="72" y="61"/>
                    <a:pt x="73" y="61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3"/>
                    <a:pt x="73" y="63"/>
                    <a:pt x="73" y="63"/>
                  </a:cubicBezTo>
                  <a:cubicBezTo>
                    <a:pt x="73" y="64"/>
                    <a:pt x="74" y="65"/>
                    <a:pt x="73" y="67"/>
                  </a:cubicBezTo>
                  <a:cubicBezTo>
                    <a:pt x="73" y="67"/>
                    <a:pt x="74" y="67"/>
                    <a:pt x="74" y="68"/>
                  </a:cubicBezTo>
                  <a:cubicBezTo>
                    <a:pt x="75" y="67"/>
                    <a:pt x="75" y="67"/>
                    <a:pt x="75" y="66"/>
                  </a:cubicBezTo>
                  <a:cubicBezTo>
                    <a:pt x="75" y="67"/>
                    <a:pt x="75" y="69"/>
                    <a:pt x="77" y="68"/>
                  </a:cubicBezTo>
                  <a:cubicBezTo>
                    <a:pt x="78" y="68"/>
                    <a:pt x="77" y="69"/>
                    <a:pt x="78" y="69"/>
                  </a:cubicBezTo>
                  <a:cubicBezTo>
                    <a:pt x="78" y="70"/>
                    <a:pt x="77" y="70"/>
                    <a:pt x="77" y="70"/>
                  </a:cubicBezTo>
                  <a:cubicBezTo>
                    <a:pt x="76" y="69"/>
                    <a:pt x="77" y="69"/>
                    <a:pt x="76" y="68"/>
                  </a:cubicBezTo>
                  <a:cubicBezTo>
                    <a:pt x="75" y="69"/>
                    <a:pt x="75" y="70"/>
                    <a:pt x="76" y="71"/>
                  </a:cubicBezTo>
                  <a:cubicBezTo>
                    <a:pt x="76" y="71"/>
                    <a:pt x="76" y="71"/>
                    <a:pt x="76" y="71"/>
                  </a:cubicBezTo>
                  <a:cubicBezTo>
                    <a:pt x="76" y="71"/>
                    <a:pt x="77" y="71"/>
                    <a:pt x="77" y="71"/>
                  </a:cubicBezTo>
                  <a:cubicBezTo>
                    <a:pt x="77" y="71"/>
                    <a:pt x="77" y="72"/>
                    <a:pt x="77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8" y="73"/>
                    <a:pt x="78" y="73"/>
                    <a:pt x="78" y="73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76" y="73"/>
                    <a:pt x="77" y="74"/>
                    <a:pt x="78" y="74"/>
                  </a:cubicBezTo>
                  <a:cubicBezTo>
                    <a:pt x="78" y="74"/>
                    <a:pt x="78" y="74"/>
                    <a:pt x="78" y="74"/>
                  </a:cubicBezTo>
                  <a:cubicBezTo>
                    <a:pt x="78" y="75"/>
                    <a:pt x="77" y="75"/>
                    <a:pt x="77" y="77"/>
                  </a:cubicBezTo>
                  <a:cubicBezTo>
                    <a:pt x="77" y="77"/>
                    <a:pt x="77" y="77"/>
                    <a:pt x="77" y="77"/>
                  </a:cubicBezTo>
                  <a:cubicBezTo>
                    <a:pt x="78" y="77"/>
                    <a:pt x="77" y="78"/>
                    <a:pt x="78" y="79"/>
                  </a:cubicBezTo>
                  <a:cubicBezTo>
                    <a:pt x="78" y="80"/>
                    <a:pt x="77" y="80"/>
                    <a:pt x="78" y="80"/>
                  </a:cubicBezTo>
                  <a:cubicBezTo>
                    <a:pt x="77" y="81"/>
                    <a:pt x="77" y="83"/>
                    <a:pt x="75" y="82"/>
                  </a:cubicBezTo>
                  <a:cubicBezTo>
                    <a:pt x="74" y="83"/>
                    <a:pt x="72" y="82"/>
                    <a:pt x="70" y="82"/>
                  </a:cubicBezTo>
                  <a:cubicBezTo>
                    <a:pt x="66" y="81"/>
                    <a:pt x="63" y="78"/>
                    <a:pt x="59" y="76"/>
                  </a:cubicBezTo>
                  <a:cubicBezTo>
                    <a:pt x="59" y="75"/>
                    <a:pt x="58" y="75"/>
                    <a:pt x="57" y="74"/>
                  </a:cubicBezTo>
                  <a:cubicBezTo>
                    <a:pt x="50" y="67"/>
                    <a:pt x="45" y="59"/>
                    <a:pt x="40" y="50"/>
                  </a:cubicBezTo>
                  <a:cubicBezTo>
                    <a:pt x="40" y="50"/>
                    <a:pt x="39" y="49"/>
                    <a:pt x="39" y="50"/>
                  </a:cubicBezTo>
                  <a:cubicBezTo>
                    <a:pt x="37" y="51"/>
                    <a:pt x="36" y="52"/>
                    <a:pt x="35" y="53"/>
                  </a:cubicBezTo>
                  <a:cubicBezTo>
                    <a:pt x="34" y="54"/>
                    <a:pt x="32" y="55"/>
                    <a:pt x="32" y="56"/>
                  </a:cubicBezTo>
                  <a:cubicBezTo>
                    <a:pt x="29" y="58"/>
                    <a:pt x="27" y="61"/>
                    <a:pt x="24" y="62"/>
                  </a:cubicBezTo>
                  <a:cubicBezTo>
                    <a:pt x="22" y="63"/>
                    <a:pt x="21" y="65"/>
                    <a:pt x="18" y="65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18" y="67"/>
                    <a:pt x="16" y="67"/>
                    <a:pt x="15" y="68"/>
                  </a:cubicBezTo>
                  <a:cubicBezTo>
                    <a:pt x="14" y="68"/>
                    <a:pt x="14" y="69"/>
                    <a:pt x="12" y="69"/>
                  </a:cubicBezTo>
                  <a:cubicBezTo>
                    <a:pt x="12" y="70"/>
                    <a:pt x="10" y="71"/>
                    <a:pt x="9" y="73"/>
                  </a:cubicBezTo>
                  <a:cubicBezTo>
                    <a:pt x="8" y="73"/>
                    <a:pt x="7" y="72"/>
                    <a:pt x="5" y="73"/>
                  </a:cubicBezTo>
                  <a:cubicBezTo>
                    <a:pt x="5" y="71"/>
                    <a:pt x="3" y="71"/>
                    <a:pt x="3" y="70"/>
                  </a:cubicBezTo>
                  <a:cubicBezTo>
                    <a:pt x="2" y="69"/>
                    <a:pt x="1" y="68"/>
                    <a:pt x="0" y="67"/>
                  </a:cubicBezTo>
                  <a:cubicBezTo>
                    <a:pt x="0" y="66"/>
                    <a:pt x="0" y="65"/>
                    <a:pt x="0" y="65"/>
                  </a:cubicBezTo>
                  <a:cubicBezTo>
                    <a:pt x="0" y="64"/>
                    <a:pt x="1" y="64"/>
                    <a:pt x="0" y="63"/>
                  </a:cubicBezTo>
                  <a:cubicBezTo>
                    <a:pt x="1" y="61"/>
                    <a:pt x="1" y="59"/>
                    <a:pt x="1" y="5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4"/>
                    <a:pt x="2" y="53"/>
                    <a:pt x="2" y="53"/>
                  </a:cubicBezTo>
                  <a:cubicBezTo>
                    <a:pt x="3" y="49"/>
                    <a:pt x="2" y="46"/>
                    <a:pt x="3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3" y="42"/>
                    <a:pt x="2" y="42"/>
                    <a:pt x="2" y="42"/>
                  </a:cubicBezTo>
                  <a:cubicBezTo>
                    <a:pt x="3" y="41"/>
                    <a:pt x="2" y="40"/>
                    <a:pt x="3" y="38"/>
                  </a:cubicBezTo>
                  <a:cubicBezTo>
                    <a:pt x="2" y="38"/>
                    <a:pt x="2" y="38"/>
                    <a:pt x="2" y="37"/>
                  </a:cubicBezTo>
                  <a:cubicBezTo>
                    <a:pt x="3" y="37"/>
                    <a:pt x="3" y="36"/>
                    <a:pt x="3" y="35"/>
                  </a:cubicBezTo>
                  <a:cubicBezTo>
                    <a:pt x="3" y="35"/>
                    <a:pt x="3" y="34"/>
                    <a:pt x="3" y="3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4" y="30"/>
                    <a:pt x="2" y="27"/>
                    <a:pt x="4" y="24"/>
                  </a:cubicBezTo>
                  <a:cubicBezTo>
                    <a:pt x="3" y="23"/>
                    <a:pt x="4" y="22"/>
                    <a:pt x="4" y="21"/>
                  </a:cubicBezTo>
                  <a:cubicBezTo>
                    <a:pt x="4" y="20"/>
                    <a:pt x="4" y="18"/>
                    <a:pt x="5" y="17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5"/>
                    <a:pt x="6" y="15"/>
                    <a:pt x="7" y="15"/>
                  </a:cubicBezTo>
                  <a:cubicBezTo>
                    <a:pt x="8" y="14"/>
                    <a:pt x="9" y="14"/>
                    <a:pt x="10" y="14"/>
                  </a:cubicBezTo>
                  <a:cubicBezTo>
                    <a:pt x="13" y="16"/>
                    <a:pt x="14" y="19"/>
                    <a:pt x="15" y="21"/>
                  </a:cubicBezTo>
                  <a:cubicBezTo>
                    <a:pt x="14" y="22"/>
                    <a:pt x="16" y="23"/>
                    <a:pt x="15" y="24"/>
                  </a:cubicBezTo>
                  <a:cubicBezTo>
                    <a:pt x="15" y="26"/>
                    <a:pt x="15" y="29"/>
                    <a:pt x="13" y="30"/>
                  </a:cubicBezTo>
                  <a:cubicBezTo>
                    <a:pt x="12" y="32"/>
                    <a:pt x="14" y="34"/>
                    <a:pt x="11" y="35"/>
                  </a:cubicBezTo>
                  <a:cubicBezTo>
                    <a:pt x="11" y="36"/>
                    <a:pt x="11" y="37"/>
                    <a:pt x="11" y="38"/>
                  </a:cubicBezTo>
                  <a:cubicBezTo>
                    <a:pt x="12" y="39"/>
                    <a:pt x="12" y="37"/>
                    <a:pt x="14" y="36"/>
                  </a:cubicBezTo>
                  <a:cubicBezTo>
                    <a:pt x="16" y="35"/>
                    <a:pt x="19" y="34"/>
                    <a:pt x="21" y="33"/>
                  </a:cubicBezTo>
                  <a:cubicBezTo>
                    <a:pt x="22" y="33"/>
                    <a:pt x="24" y="32"/>
                    <a:pt x="24" y="31"/>
                  </a:cubicBezTo>
                  <a:cubicBezTo>
                    <a:pt x="26" y="31"/>
                    <a:pt x="28" y="30"/>
                    <a:pt x="28" y="29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3" y="25"/>
                    <a:pt x="21" y="31"/>
                    <a:pt x="18" y="27"/>
                  </a:cubicBezTo>
                  <a:cubicBezTo>
                    <a:pt x="16" y="26"/>
                    <a:pt x="18" y="24"/>
                    <a:pt x="18" y="22"/>
                  </a:cubicBezTo>
                  <a:cubicBezTo>
                    <a:pt x="19" y="21"/>
                    <a:pt x="20" y="20"/>
                    <a:pt x="21" y="19"/>
                  </a:cubicBezTo>
                  <a:cubicBezTo>
                    <a:pt x="22" y="19"/>
                    <a:pt x="22" y="18"/>
                    <a:pt x="23" y="18"/>
                  </a:cubicBezTo>
                  <a:cubicBezTo>
                    <a:pt x="25" y="18"/>
                    <a:pt x="23" y="14"/>
                    <a:pt x="26" y="15"/>
                  </a:cubicBezTo>
                  <a:cubicBezTo>
                    <a:pt x="27" y="15"/>
                    <a:pt x="28" y="16"/>
                    <a:pt x="29" y="15"/>
                  </a:cubicBezTo>
                  <a:cubicBezTo>
                    <a:pt x="31" y="14"/>
                    <a:pt x="32" y="13"/>
                    <a:pt x="33" y="12"/>
                  </a:cubicBezTo>
                  <a:cubicBezTo>
                    <a:pt x="33" y="11"/>
                    <a:pt x="34" y="11"/>
                    <a:pt x="34" y="10"/>
                  </a:cubicBezTo>
                  <a:cubicBezTo>
                    <a:pt x="32" y="10"/>
                    <a:pt x="31" y="11"/>
                    <a:pt x="29" y="11"/>
                  </a:cubicBezTo>
                  <a:cubicBezTo>
                    <a:pt x="29" y="12"/>
                    <a:pt x="27" y="12"/>
                    <a:pt x="26" y="12"/>
                  </a:cubicBezTo>
                  <a:cubicBezTo>
                    <a:pt x="26" y="13"/>
                    <a:pt x="25" y="12"/>
                    <a:pt x="24" y="13"/>
                  </a:cubicBezTo>
                  <a:cubicBezTo>
                    <a:pt x="24" y="13"/>
                    <a:pt x="23" y="14"/>
                    <a:pt x="23" y="13"/>
                  </a:cubicBezTo>
                  <a:cubicBezTo>
                    <a:pt x="22" y="14"/>
                    <a:pt x="21" y="13"/>
                    <a:pt x="20" y="14"/>
                  </a:cubicBezTo>
                  <a:cubicBezTo>
                    <a:pt x="19" y="12"/>
                    <a:pt x="16" y="13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0"/>
                    <a:pt x="12" y="11"/>
                    <a:pt x="13" y="9"/>
                  </a:cubicBezTo>
                  <a:cubicBezTo>
                    <a:pt x="13" y="8"/>
                    <a:pt x="14" y="6"/>
                    <a:pt x="15" y="6"/>
                  </a:cubicBezTo>
                  <a:cubicBezTo>
                    <a:pt x="19" y="5"/>
                    <a:pt x="22" y="4"/>
                    <a:pt x="26" y="4"/>
                  </a:cubicBezTo>
                  <a:cubicBezTo>
                    <a:pt x="27" y="4"/>
                    <a:pt x="29" y="3"/>
                    <a:pt x="31" y="3"/>
                  </a:cubicBezTo>
                  <a:cubicBezTo>
                    <a:pt x="32" y="2"/>
                    <a:pt x="34" y="3"/>
                    <a:pt x="35" y="2"/>
                  </a:cubicBezTo>
                  <a:cubicBezTo>
                    <a:pt x="38" y="2"/>
                    <a:pt x="40" y="1"/>
                    <a:pt x="42" y="0"/>
                  </a:cubicBezTo>
                  <a:cubicBezTo>
                    <a:pt x="42" y="0"/>
                    <a:pt x="44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7" y="1"/>
                    <a:pt x="50" y="1"/>
                    <a:pt x="51" y="3"/>
                  </a:cubicBezTo>
                  <a:cubicBezTo>
                    <a:pt x="50" y="4"/>
                    <a:pt x="52" y="4"/>
                    <a:pt x="52" y="5"/>
                  </a:cubicBezTo>
                  <a:cubicBezTo>
                    <a:pt x="52" y="6"/>
                    <a:pt x="50" y="5"/>
                    <a:pt x="50" y="7"/>
                  </a:cubicBezTo>
                  <a:cubicBezTo>
                    <a:pt x="47" y="8"/>
                    <a:pt x="45" y="11"/>
                    <a:pt x="43" y="13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4" y="15"/>
                    <a:pt x="45" y="14"/>
                    <a:pt x="46" y="15"/>
                  </a:cubicBezTo>
                  <a:cubicBezTo>
                    <a:pt x="46" y="16"/>
                    <a:pt x="46" y="17"/>
                    <a:pt x="47" y="18"/>
                  </a:cubicBezTo>
                  <a:cubicBezTo>
                    <a:pt x="46" y="19"/>
                    <a:pt x="45" y="20"/>
                    <a:pt x="43" y="20"/>
                  </a:cubicBezTo>
                  <a:cubicBezTo>
                    <a:pt x="43" y="21"/>
                    <a:pt x="42" y="21"/>
                    <a:pt x="42" y="21"/>
                  </a:cubicBezTo>
                  <a:cubicBezTo>
                    <a:pt x="45" y="22"/>
                    <a:pt x="47" y="21"/>
                    <a:pt x="49" y="22"/>
                  </a:cubicBezTo>
                  <a:cubicBezTo>
                    <a:pt x="50" y="23"/>
                    <a:pt x="51" y="22"/>
                    <a:pt x="52" y="23"/>
                  </a:cubicBezTo>
                  <a:close/>
                  <a:moveTo>
                    <a:pt x="40" y="24"/>
                  </a:moveTo>
                  <a:cubicBezTo>
                    <a:pt x="40" y="25"/>
                    <a:pt x="38" y="25"/>
                    <a:pt x="37" y="26"/>
                  </a:cubicBezTo>
                  <a:cubicBezTo>
                    <a:pt x="36" y="26"/>
                    <a:pt x="36" y="26"/>
                    <a:pt x="35" y="26"/>
                  </a:cubicBezTo>
                  <a:cubicBezTo>
                    <a:pt x="34" y="26"/>
                    <a:pt x="36" y="25"/>
                    <a:pt x="35" y="24"/>
                  </a:cubicBezTo>
                  <a:cubicBezTo>
                    <a:pt x="36" y="24"/>
                    <a:pt x="37" y="22"/>
                    <a:pt x="38" y="23"/>
                  </a:cubicBezTo>
                  <a:cubicBezTo>
                    <a:pt x="39" y="23"/>
                    <a:pt x="39" y="25"/>
                    <a:pt x="40" y="24"/>
                  </a:cubicBezTo>
                  <a:close/>
                  <a:moveTo>
                    <a:pt x="73" y="36"/>
                  </a:moveTo>
                  <a:cubicBezTo>
                    <a:pt x="73" y="37"/>
                    <a:pt x="73" y="38"/>
                    <a:pt x="74" y="39"/>
                  </a:cubicBezTo>
                  <a:cubicBezTo>
                    <a:pt x="73" y="40"/>
                    <a:pt x="73" y="42"/>
                    <a:pt x="74" y="44"/>
                  </a:cubicBezTo>
                  <a:cubicBezTo>
                    <a:pt x="74" y="44"/>
                    <a:pt x="72" y="44"/>
                    <a:pt x="72" y="44"/>
                  </a:cubicBezTo>
                  <a:cubicBezTo>
                    <a:pt x="72" y="41"/>
                    <a:pt x="72" y="37"/>
                    <a:pt x="72" y="33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3" y="33"/>
                    <a:pt x="72" y="33"/>
                    <a:pt x="73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2"/>
                    <a:pt x="72" y="32"/>
                    <a:pt x="72" y="31"/>
                  </a:cubicBezTo>
                  <a:cubicBezTo>
                    <a:pt x="72" y="31"/>
                    <a:pt x="73" y="30"/>
                    <a:pt x="73" y="30"/>
                  </a:cubicBezTo>
                  <a:cubicBezTo>
                    <a:pt x="72" y="29"/>
                    <a:pt x="73" y="28"/>
                    <a:pt x="73" y="27"/>
                  </a:cubicBezTo>
                  <a:cubicBezTo>
                    <a:pt x="73" y="29"/>
                    <a:pt x="73" y="33"/>
                    <a:pt x="73" y="36"/>
                  </a:cubicBezTo>
                  <a:close/>
                  <a:moveTo>
                    <a:pt x="71" y="35"/>
                  </a:moveTo>
                  <a:cubicBezTo>
                    <a:pt x="71" y="35"/>
                    <a:pt x="70" y="36"/>
                    <a:pt x="71" y="37"/>
                  </a:cubicBezTo>
                  <a:cubicBezTo>
                    <a:pt x="70" y="37"/>
                    <a:pt x="71" y="38"/>
                    <a:pt x="71" y="39"/>
                  </a:cubicBezTo>
                  <a:cubicBezTo>
                    <a:pt x="70" y="40"/>
                    <a:pt x="71" y="43"/>
                    <a:pt x="70" y="44"/>
                  </a:cubicBezTo>
                  <a:cubicBezTo>
                    <a:pt x="70" y="44"/>
                    <a:pt x="71" y="45"/>
                    <a:pt x="70" y="46"/>
                  </a:cubicBezTo>
                  <a:cubicBezTo>
                    <a:pt x="71" y="46"/>
                    <a:pt x="70" y="47"/>
                    <a:pt x="70" y="48"/>
                  </a:cubicBezTo>
                  <a:cubicBezTo>
                    <a:pt x="69" y="49"/>
                    <a:pt x="70" y="50"/>
                    <a:pt x="70" y="51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1" y="51"/>
                    <a:pt x="70" y="50"/>
                    <a:pt x="71" y="50"/>
                  </a:cubicBezTo>
                  <a:cubicBezTo>
                    <a:pt x="70" y="51"/>
                    <a:pt x="71" y="52"/>
                    <a:pt x="70" y="53"/>
                  </a:cubicBezTo>
                  <a:cubicBezTo>
                    <a:pt x="71" y="54"/>
                    <a:pt x="71" y="56"/>
                    <a:pt x="71" y="57"/>
                  </a:cubicBezTo>
                  <a:cubicBezTo>
                    <a:pt x="70" y="57"/>
                    <a:pt x="70" y="56"/>
                    <a:pt x="70" y="56"/>
                  </a:cubicBezTo>
                  <a:cubicBezTo>
                    <a:pt x="70" y="57"/>
                    <a:pt x="69" y="57"/>
                    <a:pt x="69" y="57"/>
                  </a:cubicBezTo>
                  <a:cubicBezTo>
                    <a:pt x="70" y="58"/>
                    <a:pt x="69" y="59"/>
                    <a:pt x="69" y="60"/>
                  </a:cubicBezTo>
                  <a:cubicBezTo>
                    <a:pt x="68" y="60"/>
                    <a:pt x="69" y="59"/>
                    <a:pt x="68" y="59"/>
                  </a:cubicBezTo>
                  <a:cubicBezTo>
                    <a:pt x="69" y="57"/>
                    <a:pt x="69" y="56"/>
                    <a:pt x="68" y="55"/>
                  </a:cubicBezTo>
                  <a:cubicBezTo>
                    <a:pt x="67" y="53"/>
                    <a:pt x="69" y="52"/>
                    <a:pt x="68" y="50"/>
                  </a:cubicBezTo>
                  <a:cubicBezTo>
                    <a:pt x="69" y="50"/>
                    <a:pt x="68" y="49"/>
                    <a:pt x="69" y="49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7"/>
                    <a:pt x="69" y="46"/>
                    <a:pt x="69" y="44"/>
                  </a:cubicBezTo>
                  <a:cubicBezTo>
                    <a:pt x="69" y="44"/>
                    <a:pt x="69" y="44"/>
                    <a:pt x="69" y="43"/>
                  </a:cubicBezTo>
                  <a:cubicBezTo>
                    <a:pt x="69" y="43"/>
                    <a:pt x="68" y="43"/>
                    <a:pt x="68" y="43"/>
                  </a:cubicBezTo>
                  <a:cubicBezTo>
                    <a:pt x="71" y="43"/>
                    <a:pt x="68" y="40"/>
                    <a:pt x="69" y="39"/>
                  </a:cubicBezTo>
                  <a:cubicBezTo>
                    <a:pt x="68" y="38"/>
                    <a:pt x="71" y="37"/>
                    <a:pt x="69" y="36"/>
                  </a:cubicBezTo>
                  <a:cubicBezTo>
                    <a:pt x="70" y="35"/>
                    <a:pt x="70" y="33"/>
                    <a:pt x="70" y="32"/>
                  </a:cubicBezTo>
                  <a:cubicBezTo>
                    <a:pt x="71" y="35"/>
                    <a:pt x="71" y="35"/>
                    <a:pt x="71" y="35"/>
                  </a:cubicBezTo>
                  <a:close/>
                  <a:moveTo>
                    <a:pt x="34" y="41"/>
                  </a:moveTo>
                  <a:cubicBezTo>
                    <a:pt x="33" y="40"/>
                    <a:pt x="33" y="40"/>
                    <a:pt x="33" y="40"/>
                  </a:cubicBezTo>
                  <a:cubicBezTo>
                    <a:pt x="33" y="40"/>
                    <a:pt x="33" y="41"/>
                    <a:pt x="33" y="42"/>
                  </a:cubicBezTo>
                  <a:cubicBezTo>
                    <a:pt x="33" y="42"/>
                    <a:pt x="34" y="43"/>
                    <a:pt x="34" y="44"/>
                  </a:cubicBezTo>
                  <a:cubicBezTo>
                    <a:pt x="32" y="46"/>
                    <a:pt x="29" y="47"/>
                    <a:pt x="28" y="49"/>
                  </a:cubicBezTo>
                  <a:cubicBezTo>
                    <a:pt x="27" y="49"/>
                    <a:pt x="27" y="50"/>
                    <a:pt x="26" y="50"/>
                  </a:cubicBezTo>
                  <a:cubicBezTo>
                    <a:pt x="21" y="53"/>
                    <a:pt x="17" y="57"/>
                    <a:pt x="12" y="60"/>
                  </a:cubicBezTo>
                  <a:cubicBezTo>
                    <a:pt x="12" y="60"/>
                    <a:pt x="12" y="60"/>
                    <a:pt x="11" y="60"/>
                  </a:cubicBezTo>
                  <a:cubicBezTo>
                    <a:pt x="11" y="60"/>
                    <a:pt x="11" y="59"/>
                    <a:pt x="10" y="59"/>
                  </a:cubicBezTo>
                  <a:cubicBezTo>
                    <a:pt x="11" y="57"/>
                    <a:pt x="10" y="56"/>
                    <a:pt x="10" y="56"/>
                  </a:cubicBezTo>
                  <a:cubicBezTo>
                    <a:pt x="10" y="54"/>
                    <a:pt x="11" y="53"/>
                    <a:pt x="9" y="52"/>
                  </a:cubicBezTo>
                  <a:cubicBezTo>
                    <a:pt x="11" y="50"/>
                    <a:pt x="10" y="47"/>
                    <a:pt x="10" y="45"/>
                  </a:cubicBezTo>
                  <a:cubicBezTo>
                    <a:pt x="12" y="47"/>
                    <a:pt x="14" y="45"/>
                    <a:pt x="17" y="46"/>
                  </a:cubicBezTo>
                  <a:cubicBezTo>
                    <a:pt x="17" y="45"/>
                    <a:pt x="18" y="45"/>
                    <a:pt x="18" y="45"/>
                  </a:cubicBezTo>
                  <a:cubicBezTo>
                    <a:pt x="20" y="44"/>
                    <a:pt x="21" y="43"/>
                    <a:pt x="23" y="43"/>
                  </a:cubicBezTo>
                  <a:cubicBezTo>
                    <a:pt x="24" y="43"/>
                    <a:pt x="24" y="41"/>
                    <a:pt x="26" y="42"/>
                  </a:cubicBezTo>
                  <a:cubicBezTo>
                    <a:pt x="27" y="41"/>
                    <a:pt x="28" y="39"/>
                    <a:pt x="30" y="39"/>
                  </a:cubicBezTo>
                  <a:cubicBezTo>
                    <a:pt x="30" y="38"/>
                    <a:pt x="31" y="38"/>
                    <a:pt x="32" y="37"/>
                  </a:cubicBezTo>
                  <a:cubicBezTo>
                    <a:pt x="33" y="38"/>
                    <a:pt x="34" y="40"/>
                    <a:pt x="34" y="41"/>
                  </a:cubicBezTo>
                  <a:close/>
                  <a:moveTo>
                    <a:pt x="74" y="46"/>
                  </a:moveTo>
                  <a:cubicBezTo>
                    <a:pt x="73" y="46"/>
                    <a:pt x="73" y="47"/>
                    <a:pt x="73" y="48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4" y="49"/>
                    <a:pt x="74" y="50"/>
                    <a:pt x="73" y="51"/>
                  </a:cubicBezTo>
                  <a:cubicBezTo>
                    <a:pt x="74" y="52"/>
                    <a:pt x="74" y="54"/>
                    <a:pt x="73" y="55"/>
                  </a:cubicBezTo>
                  <a:cubicBezTo>
                    <a:pt x="73" y="55"/>
                    <a:pt x="73" y="56"/>
                    <a:pt x="73" y="56"/>
                  </a:cubicBezTo>
                  <a:cubicBezTo>
                    <a:pt x="73" y="56"/>
                    <a:pt x="71" y="54"/>
                    <a:pt x="72" y="53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3" y="54"/>
                    <a:pt x="73" y="52"/>
                    <a:pt x="73" y="51"/>
                  </a:cubicBezTo>
                  <a:cubicBezTo>
                    <a:pt x="72" y="50"/>
                    <a:pt x="73" y="49"/>
                    <a:pt x="72" y="49"/>
                  </a:cubicBezTo>
                  <a:cubicBezTo>
                    <a:pt x="73" y="49"/>
                    <a:pt x="72" y="48"/>
                    <a:pt x="72" y="48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72" y="47"/>
                    <a:pt x="72" y="47"/>
                    <a:pt x="72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3" y="46"/>
                    <a:pt x="71" y="45"/>
                    <a:pt x="73" y="45"/>
                  </a:cubicBezTo>
                  <a:cubicBezTo>
                    <a:pt x="74" y="45"/>
                    <a:pt x="74" y="45"/>
                    <a:pt x="74" y="45"/>
                  </a:cubicBezTo>
                  <a:lnTo>
                    <a:pt x="74" y="46"/>
                  </a:lnTo>
                  <a:close/>
                  <a:moveTo>
                    <a:pt x="70" y="55"/>
                  </a:moveTo>
                  <a:cubicBezTo>
                    <a:pt x="70" y="54"/>
                    <a:pt x="70" y="54"/>
                    <a:pt x="70" y="54"/>
                  </a:cubicBezTo>
                  <a:cubicBezTo>
                    <a:pt x="70" y="54"/>
                    <a:pt x="70" y="54"/>
                    <a:pt x="70" y="54"/>
                  </a:cubicBezTo>
                  <a:lnTo>
                    <a:pt x="70" y="55"/>
                  </a:lnTo>
                  <a:close/>
                  <a:moveTo>
                    <a:pt x="70" y="68"/>
                  </a:moveTo>
                  <a:cubicBezTo>
                    <a:pt x="70" y="67"/>
                    <a:pt x="69" y="67"/>
                    <a:pt x="70" y="66"/>
                  </a:cubicBezTo>
                  <a:cubicBezTo>
                    <a:pt x="70" y="68"/>
                    <a:pt x="70" y="68"/>
                    <a:pt x="70" y="68"/>
                  </a:cubicBezTo>
                  <a:close/>
                  <a:moveTo>
                    <a:pt x="72" y="68"/>
                  </a:moveTo>
                  <a:cubicBezTo>
                    <a:pt x="72" y="67"/>
                    <a:pt x="71" y="68"/>
                    <a:pt x="71" y="67"/>
                  </a:cubicBezTo>
                  <a:cubicBezTo>
                    <a:pt x="72" y="67"/>
                    <a:pt x="72" y="67"/>
                    <a:pt x="72" y="67"/>
                  </a:cubicBezTo>
                  <a:lnTo>
                    <a:pt x="72" y="68"/>
                  </a:lnTo>
                  <a:close/>
                  <a:moveTo>
                    <a:pt x="74" y="70"/>
                  </a:moveTo>
                  <a:cubicBezTo>
                    <a:pt x="74" y="70"/>
                    <a:pt x="74" y="70"/>
                    <a:pt x="74" y="70"/>
                  </a:cubicBezTo>
                  <a:cubicBezTo>
                    <a:pt x="74" y="69"/>
                    <a:pt x="74" y="69"/>
                    <a:pt x="74" y="69"/>
                  </a:cubicBezTo>
                  <a:cubicBezTo>
                    <a:pt x="74" y="69"/>
                    <a:pt x="74" y="69"/>
                    <a:pt x="74" y="70"/>
                  </a:cubicBezTo>
                  <a:close/>
                  <a:moveTo>
                    <a:pt x="76" y="76"/>
                  </a:moveTo>
                  <a:cubicBezTo>
                    <a:pt x="76" y="76"/>
                    <a:pt x="76" y="77"/>
                    <a:pt x="76" y="77"/>
                  </a:cubicBezTo>
                  <a:cubicBezTo>
                    <a:pt x="75" y="76"/>
                    <a:pt x="76" y="76"/>
                    <a:pt x="76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17"/>
            <p:cNvSpPr>
              <a:spLocks noEditPoints="1"/>
            </p:cNvSpPr>
            <p:nvPr/>
          </p:nvSpPr>
          <p:spPr bwMode="auto">
            <a:xfrm>
              <a:off x="5416" y="4133"/>
              <a:ext cx="121" cy="110"/>
            </a:xfrm>
            <a:custGeom>
              <a:avLst/>
              <a:gdLst>
                <a:gd name="T0" fmla="*/ 18 w 47"/>
                <a:gd name="T1" fmla="*/ 5 h 41"/>
                <a:gd name="T2" fmla="*/ 14 w 47"/>
                <a:gd name="T3" fmla="*/ 9 h 41"/>
                <a:gd name="T4" fmla="*/ 11 w 47"/>
                <a:gd name="T5" fmla="*/ 9 h 41"/>
                <a:gd name="T6" fmla="*/ 11 w 47"/>
                <a:gd name="T7" fmla="*/ 0 h 41"/>
                <a:gd name="T8" fmla="*/ 34 w 47"/>
                <a:gd name="T9" fmla="*/ 7 h 41"/>
                <a:gd name="T10" fmla="*/ 33 w 47"/>
                <a:gd name="T11" fmla="*/ 11 h 41"/>
                <a:gd name="T12" fmla="*/ 26 w 47"/>
                <a:gd name="T13" fmla="*/ 17 h 41"/>
                <a:gd name="T14" fmla="*/ 36 w 47"/>
                <a:gd name="T15" fmla="*/ 23 h 41"/>
                <a:gd name="T16" fmla="*/ 40 w 47"/>
                <a:gd name="T17" fmla="*/ 24 h 41"/>
                <a:gd name="T18" fmla="*/ 45 w 47"/>
                <a:gd name="T19" fmla="*/ 24 h 41"/>
                <a:gd name="T20" fmla="*/ 47 w 47"/>
                <a:gd name="T21" fmla="*/ 26 h 41"/>
                <a:gd name="T22" fmla="*/ 45 w 47"/>
                <a:gd name="T23" fmla="*/ 28 h 41"/>
                <a:gd name="T24" fmla="*/ 36 w 47"/>
                <a:gd name="T25" fmla="*/ 27 h 41"/>
                <a:gd name="T26" fmla="*/ 25 w 47"/>
                <a:gd name="T27" fmla="*/ 19 h 41"/>
                <a:gd name="T28" fmla="*/ 20 w 47"/>
                <a:gd name="T29" fmla="*/ 29 h 41"/>
                <a:gd name="T30" fmla="*/ 16 w 47"/>
                <a:gd name="T31" fmla="*/ 32 h 41"/>
                <a:gd name="T32" fmla="*/ 16 w 47"/>
                <a:gd name="T33" fmla="*/ 28 h 41"/>
                <a:gd name="T34" fmla="*/ 24 w 47"/>
                <a:gd name="T35" fmla="*/ 17 h 41"/>
                <a:gd name="T36" fmla="*/ 24 w 47"/>
                <a:gd name="T37" fmla="*/ 17 h 41"/>
                <a:gd name="T38" fmla="*/ 26 w 47"/>
                <a:gd name="T39" fmla="*/ 15 h 41"/>
                <a:gd name="T40" fmla="*/ 34 w 47"/>
                <a:gd name="T41" fmla="*/ 7 h 41"/>
                <a:gd name="T42" fmla="*/ 23 w 47"/>
                <a:gd name="T43" fmla="*/ 11 h 41"/>
                <a:gd name="T44" fmla="*/ 19 w 47"/>
                <a:gd name="T45" fmla="*/ 14 h 41"/>
                <a:gd name="T46" fmla="*/ 22 w 47"/>
                <a:gd name="T47" fmla="*/ 9 h 41"/>
                <a:gd name="T48" fmla="*/ 13 w 47"/>
                <a:gd name="T49" fmla="*/ 20 h 41"/>
                <a:gd name="T50" fmla="*/ 17 w 47"/>
                <a:gd name="T51" fmla="*/ 21 h 41"/>
                <a:gd name="T52" fmla="*/ 12 w 47"/>
                <a:gd name="T53" fmla="*/ 35 h 41"/>
                <a:gd name="T54" fmla="*/ 9 w 47"/>
                <a:gd name="T55" fmla="*/ 39 h 41"/>
                <a:gd name="T56" fmla="*/ 7 w 47"/>
                <a:gd name="T57" fmla="*/ 33 h 41"/>
                <a:gd name="T58" fmla="*/ 4 w 47"/>
                <a:gd name="T59" fmla="*/ 37 h 41"/>
                <a:gd name="T60" fmla="*/ 2 w 47"/>
                <a:gd name="T61" fmla="*/ 32 h 41"/>
                <a:gd name="T62" fmla="*/ 5 w 47"/>
                <a:gd name="T63" fmla="*/ 26 h 41"/>
                <a:gd name="T64" fmla="*/ 0 w 47"/>
                <a:gd name="T65" fmla="*/ 22 h 41"/>
                <a:gd name="T66" fmla="*/ 3 w 47"/>
                <a:gd name="T67" fmla="*/ 21 h 41"/>
                <a:gd name="T68" fmla="*/ 11 w 47"/>
                <a:gd name="T69" fmla="*/ 19 h 41"/>
                <a:gd name="T70" fmla="*/ 31 w 47"/>
                <a:gd name="T71" fmla="*/ 26 h 41"/>
                <a:gd name="T72" fmla="*/ 33 w 47"/>
                <a:gd name="T73" fmla="*/ 37 h 41"/>
                <a:gd name="T74" fmla="*/ 27 w 47"/>
                <a:gd name="T75" fmla="*/ 38 h 41"/>
                <a:gd name="T76" fmla="*/ 27 w 47"/>
                <a:gd name="T77" fmla="*/ 30 h 41"/>
                <a:gd name="T78" fmla="*/ 21 w 47"/>
                <a:gd name="T79" fmla="*/ 31 h 41"/>
                <a:gd name="T80" fmla="*/ 24 w 47"/>
                <a:gd name="T81" fmla="*/ 40 h 41"/>
                <a:gd name="T82" fmla="*/ 23 w 47"/>
                <a:gd name="T83" fmla="*/ 40 h 41"/>
                <a:gd name="T84" fmla="*/ 20 w 47"/>
                <a:gd name="T85" fmla="*/ 34 h 41"/>
                <a:gd name="T86" fmla="*/ 22 w 47"/>
                <a:gd name="T87" fmla="*/ 2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" h="41">
                  <a:moveTo>
                    <a:pt x="14" y="3"/>
                  </a:moveTo>
                  <a:cubicBezTo>
                    <a:pt x="15" y="3"/>
                    <a:pt x="15" y="4"/>
                    <a:pt x="15" y="3"/>
                  </a:cubicBezTo>
                  <a:cubicBezTo>
                    <a:pt x="16" y="4"/>
                    <a:pt x="17" y="4"/>
                    <a:pt x="18" y="5"/>
                  </a:cubicBezTo>
                  <a:cubicBezTo>
                    <a:pt x="18" y="6"/>
                    <a:pt x="17" y="6"/>
                    <a:pt x="17" y="7"/>
                  </a:cubicBezTo>
                  <a:cubicBezTo>
                    <a:pt x="16" y="8"/>
                    <a:pt x="16" y="7"/>
                    <a:pt x="16" y="8"/>
                  </a:cubicBezTo>
                  <a:cubicBezTo>
                    <a:pt x="15" y="8"/>
                    <a:pt x="15" y="9"/>
                    <a:pt x="14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2" y="10"/>
                    <a:pt x="11" y="11"/>
                    <a:pt x="10" y="11"/>
                  </a:cubicBezTo>
                  <a:cubicBezTo>
                    <a:pt x="10" y="11"/>
                    <a:pt x="11" y="10"/>
                    <a:pt x="11" y="9"/>
                  </a:cubicBezTo>
                  <a:cubicBezTo>
                    <a:pt x="11" y="8"/>
                    <a:pt x="12" y="7"/>
                    <a:pt x="12" y="6"/>
                  </a:cubicBezTo>
                  <a:cubicBezTo>
                    <a:pt x="11" y="4"/>
                    <a:pt x="10" y="3"/>
                    <a:pt x="10" y="2"/>
                  </a:cubicBezTo>
                  <a:cubicBezTo>
                    <a:pt x="11" y="1"/>
                    <a:pt x="11" y="1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4" y="3"/>
                  </a:lnTo>
                  <a:close/>
                  <a:moveTo>
                    <a:pt x="34" y="7"/>
                  </a:moveTo>
                  <a:cubicBezTo>
                    <a:pt x="35" y="8"/>
                    <a:pt x="36" y="9"/>
                    <a:pt x="36" y="10"/>
                  </a:cubicBezTo>
                  <a:cubicBezTo>
                    <a:pt x="35" y="11"/>
                    <a:pt x="34" y="11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2" y="12"/>
                    <a:pt x="31" y="12"/>
                    <a:pt x="30" y="13"/>
                  </a:cubicBezTo>
                  <a:cubicBezTo>
                    <a:pt x="30" y="13"/>
                    <a:pt x="29" y="13"/>
                    <a:pt x="29" y="13"/>
                  </a:cubicBezTo>
                  <a:cubicBezTo>
                    <a:pt x="28" y="15"/>
                    <a:pt x="27" y="16"/>
                    <a:pt x="26" y="17"/>
                  </a:cubicBezTo>
                  <a:cubicBezTo>
                    <a:pt x="27" y="18"/>
                    <a:pt x="28" y="19"/>
                    <a:pt x="29" y="19"/>
                  </a:cubicBezTo>
                  <a:cubicBezTo>
                    <a:pt x="30" y="20"/>
                    <a:pt x="31" y="21"/>
                    <a:pt x="33" y="22"/>
                  </a:cubicBezTo>
                  <a:cubicBezTo>
                    <a:pt x="34" y="22"/>
                    <a:pt x="35" y="23"/>
                    <a:pt x="36" y="23"/>
                  </a:cubicBezTo>
                  <a:cubicBezTo>
                    <a:pt x="37" y="23"/>
                    <a:pt x="38" y="23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5"/>
                    <a:pt x="46" y="24"/>
                    <a:pt x="46" y="25"/>
                  </a:cubicBezTo>
                  <a:cubicBezTo>
                    <a:pt x="46" y="26"/>
                    <a:pt x="47" y="26"/>
                    <a:pt x="47" y="26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6" y="27"/>
                  </a:cubicBezTo>
                  <a:cubicBezTo>
                    <a:pt x="46" y="27"/>
                    <a:pt x="45" y="27"/>
                    <a:pt x="45" y="28"/>
                  </a:cubicBezTo>
                  <a:cubicBezTo>
                    <a:pt x="43" y="28"/>
                    <a:pt x="41" y="28"/>
                    <a:pt x="39" y="27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6"/>
                    <a:pt x="33" y="26"/>
                    <a:pt x="32" y="25"/>
                  </a:cubicBezTo>
                  <a:cubicBezTo>
                    <a:pt x="30" y="24"/>
                    <a:pt x="29" y="22"/>
                    <a:pt x="27" y="21"/>
                  </a:cubicBezTo>
                  <a:cubicBezTo>
                    <a:pt x="27" y="20"/>
                    <a:pt x="26" y="20"/>
                    <a:pt x="25" y="19"/>
                  </a:cubicBezTo>
                  <a:cubicBezTo>
                    <a:pt x="25" y="20"/>
                    <a:pt x="24" y="21"/>
                    <a:pt x="24" y="22"/>
                  </a:cubicBezTo>
                  <a:cubicBezTo>
                    <a:pt x="23" y="23"/>
                    <a:pt x="23" y="24"/>
                    <a:pt x="22" y="25"/>
                  </a:cubicBezTo>
                  <a:cubicBezTo>
                    <a:pt x="21" y="26"/>
                    <a:pt x="21" y="28"/>
                    <a:pt x="20" y="29"/>
                  </a:cubicBezTo>
                  <a:cubicBezTo>
                    <a:pt x="18" y="30"/>
                    <a:pt x="18" y="32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1"/>
                    <a:pt x="16" y="31"/>
                  </a:cubicBezTo>
                  <a:cubicBezTo>
                    <a:pt x="15" y="30"/>
                    <a:pt x="15" y="29"/>
                    <a:pt x="16" y="28"/>
                  </a:cubicBezTo>
                  <a:cubicBezTo>
                    <a:pt x="18" y="25"/>
                    <a:pt x="21" y="21"/>
                    <a:pt x="23" y="18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5" y="16"/>
                    <a:pt x="25" y="16"/>
                  </a:cubicBezTo>
                  <a:cubicBezTo>
                    <a:pt x="25" y="15"/>
                    <a:pt x="25" y="15"/>
                    <a:pt x="26" y="15"/>
                  </a:cubicBezTo>
                  <a:cubicBezTo>
                    <a:pt x="26" y="13"/>
                    <a:pt x="28" y="13"/>
                    <a:pt x="29" y="11"/>
                  </a:cubicBezTo>
                  <a:cubicBezTo>
                    <a:pt x="30" y="10"/>
                    <a:pt x="32" y="9"/>
                    <a:pt x="32" y="8"/>
                  </a:cubicBezTo>
                  <a:cubicBezTo>
                    <a:pt x="33" y="7"/>
                    <a:pt x="34" y="8"/>
                    <a:pt x="34" y="7"/>
                  </a:cubicBezTo>
                  <a:close/>
                  <a:moveTo>
                    <a:pt x="28" y="8"/>
                  </a:moveTo>
                  <a:cubicBezTo>
                    <a:pt x="27" y="9"/>
                    <a:pt x="26" y="9"/>
                    <a:pt x="25" y="9"/>
                  </a:cubicBezTo>
                  <a:cubicBezTo>
                    <a:pt x="24" y="10"/>
                    <a:pt x="23" y="10"/>
                    <a:pt x="23" y="11"/>
                  </a:cubicBezTo>
                  <a:cubicBezTo>
                    <a:pt x="22" y="11"/>
                    <a:pt x="23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3"/>
                    <a:pt x="21" y="15"/>
                    <a:pt x="19" y="14"/>
                  </a:cubicBezTo>
                  <a:cubicBezTo>
                    <a:pt x="18" y="14"/>
                    <a:pt x="18" y="13"/>
                    <a:pt x="17" y="12"/>
                  </a:cubicBezTo>
                  <a:cubicBezTo>
                    <a:pt x="17" y="11"/>
                    <a:pt x="18" y="11"/>
                    <a:pt x="18" y="11"/>
                  </a:cubicBezTo>
                  <a:cubicBezTo>
                    <a:pt x="19" y="10"/>
                    <a:pt x="21" y="10"/>
                    <a:pt x="22" y="9"/>
                  </a:cubicBezTo>
                  <a:cubicBezTo>
                    <a:pt x="24" y="8"/>
                    <a:pt x="25" y="8"/>
                    <a:pt x="27" y="8"/>
                  </a:cubicBezTo>
                  <a:cubicBezTo>
                    <a:pt x="27" y="8"/>
                    <a:pt x="28" y="7"/>
                    <a:pt x="28" y="8"/>
                  </a:cubicBezTo>
                  <a:close/>
                  <a:moveTo>
                    <a:pt x="13" y="20"/>
                  </a:moveTo>
                  <a:cubicBezTo>
                    <a:pt x="14" y="21"/>
                    <a:pt x="13" y="22"/>
                    <a:pt x="13" y="23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8" y="20"/>
                    <a:pt x="18" y="21"/>
                    <a:pt x="17" y="21"/>
                  </a:cubicBezTo>
                  <a:cubicBezTo>
                    <a:pt x="16" y="23"/>
                    <a:pt x="14" y="24"/>
                    <a:pt x="14" y="26"/>
                  </a:cubicBezTo>
                  <a:cubicBezTo>
                    <a:pt x="13" y="27"/>
                    <a:pt x="13" y="28"/>
                    <a:pt x="13" y="29"/>
                  </a:cubicBezTo>
                  <a:cubicBezTo>
                    <a:pt x="13" y="31"/>
                    <a:pt x="12" y="33"/>
                    <a:pt x="12" y="35"/>
                  </a:cubicBezTo>
                  <a:cubicBezTo>
                    <a:pt x="12" y="36"/>
                    <a:pt x="11" y="38"/>
                    <a:pt x="11" y="40"/>
                  </a:cubicBezTo>
                  <a:cubicBezTo>
                    <a:pt x="10" y="40"/>
                    <a:pt x="10" y="39"/>
                    <a:pt x="10" y="40"/>
                  </a:cubicBezTo>
                  <a:cubicBezTo>
                    <a:pt x="9" y="40"/>
                    <a:pt x="9" y="39"/>
                    <a:pt x="9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8" y="38"/>
                    <a:pt x="8" y="37"/>
                    <a:pt x="7" y="36"/>
                  </a:cubicBezTo>
                  <a:cubicBezTo>
                    <a:pt x="7" y="35"/>
                    <a:pt x="7" y="34"/>
                    <a:pt x="7" y="33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6" y="35"/>
                    <a:pt x="5" y="34"/>
                    <a:pt x="5" y="35"/>
                  </a:cubicBezTo>
                  <a:cubicBezTo>
                    <a:pt x="5" y="36"/>
                    <a:pt x="4" y="36"/>
                    <a:pt x="4" y="37"/>
                  </a:cubicBezTo>
                  <a:cubicBezTo>
                    <a:pt x="4" y="36"/>
                    <a:pt x="2" y="35"/>
                    <a:pt x="3" y="34"/>
                  </a:cubicBezTo>
                  <a:cubicBezTo>
                    <a:pt x="2" y="34"/>
                    <a:pt x="2" y="33"/>
                    <a:pt x="2" y="33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1"/>
                    <a:pt x="3" y="31"/>
                  </a:cubicBezTo>
                  <a:cubicBezTo>
                    <a:pt x="4" y="29"/>
                    <a:pt x="6" y="28"/>
                    <a:pt x="7" y="26"/>
                  </a:cubicBezTo>
                  <a:cubicBezTo>
                    <a:pt x="6" y="26"/>
                    <a:pt x="6" y="26"/>
                    <a:pt x="5" y="26"/>
                  </a:cubicBezTo>
                  <a:cubicBezTo>
                    <a:pt x="5" y="26"/>
                    <a:pt x="4" y="26"/>
                    <a:pt x="4" y="26"/>
                  </a:cubicBezTo>
                  <a:cubicBezTo>
                    <a:pt x="4" y="26"/>
                    <a:pt x="3" y="26"/>
                    <a:pt x="3" y="25"/>
                  </a:cubicBezTo>
                  <a:cubicBezTo>
                    <a:pt x="2" y="24"/>
                    <a:pt x="1" y="23"/>
                    <a:pt x="0" y="22"/>
                  </a:cubicBezTo>
                  <a:cubicBezTo>
                    <a:pt x="0" y="22"/>
                    <a:pt x="1" y="21"/>
                    <a:pt x="0" y="2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2" y="21"/>
                    <a:pt x="3" y="21"/>
                  </a:cubicBezTo>
                  <a:cubicBezTo>
                    <a:pt x="5" y="22"/>
                    <a:pt x="6" y="21"/>
                    <a:pt x="8" y="21"/>
                  </a:cubicBezTo>
                  <a:cubicBezTo>
                    <a:pt x="9" y="20"/>
                    <a:pt x="10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2" y="20"/>
                    <a:pt x="13" y="20"/>
                  </a:cubicBezTo>
                  <a:close/>
                  <a:moveTo>
                    <a:pt x="31" y="26"/>
                  </a:moveTo>
                  <a:cubicBezTo>
                    <a:pt x="32" y="27"/>
                    <a:pt x="34" y="28"/>
                    <a:pt x="34" y="29"/>
                  </a:cubicBezTo>
                  <a:cubicBezTo>
                    <a:pt x="34" y="32"/>
                    <a:pt x="32" y="33"/>
                    <a:pt x="31" y="34"/>
                  </a:cubicBezTo>
                  <a:cubicBezTo>
                    <a:pt x="32" y="35"/>
                    <a:pt x="33" y="35"/>
                    <a:pt x="33" y="37"/>
                  </a:cubicBezTo>
                  <a:cubicBezTo>
                    <a:pt x="33" y="37"/>
                    <a:pt x="32" y="37"/>
                    <a:pt x="33" y="38"/>
                  </a:cubicBezTo>
                  <a:cubicBezTo>
                    <a:pt x="32" y="38"/>
                    <a:pt x="31" y="40"/>
                    <a:pt x="30" y="40"/>
                  </a:cubicBezTo>
                  <a:cubicBezTo>
                    <a:pt x="29" y="39"/>
                    <a:pt x="28" y="39"/>
                    <a:pt x="27" y="38"/>
                  </a:cubicBezTo>
                  <a:cubicBezTo>
                    <a:pt x="26" y="38"/>
                    <a:pt x="26" y="37"/>
                    <a:pt x="25" y="36"/>
                  </a:cubicBezTo>
                  <a:cubicBezTo>
                    <a:pt x="25" y="35"/>
                    <a:pt x="24" y="34"/>
                    <a:pt x="25" y="33"/>
                  </a:cubicBezTo>
                  <a:cubicBezTo>
                    <a:pt x="26" y="31"/>
                    <a:pt x="27" y="31"/>
                    <a:pt x="27" y="30"/>
                  </a:cubicBezTo>
                  <a:cubicBezTo>
                    <a:pt x="27" y="30"/>
                    <a:pt x="26" y="30"/>
                    <a:pt x="26" y="30"/>
                  </a:cubicBezTo>
                  <a:cubicBezTo>
                    <a:pt x="25" y="30"/>
                    <a:pt x="24" y="31"/>
                    <a:pt x="23" y="30"/>
                  </a:cubicBezTo>
                  <a:cubicBezTo>
                    <a:pt x="22" y="30"/>
                    <a:pt x="22" y="31"/>
                    <a:pt x="21" y="31"/>
                  </a:cubicBezTo>
                  <a:cubicBezTo>
                    <a:pt x="22" y="33"/>
                    <a:pt x="22" y="36"/>
                    <a:pt x="24" y="38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40"/>
                    <a:pt x="24" y="40"/>
                    <a:pt x="23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0"/>
                    <a:pt x="23" y="40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1" y="38"/>
                    <a:pt x="20" y="37"/>
                    <a:pt x="20" y="34"/>
                  </a:cubicBezTo>
                  <a:cubicBezTo>
                    <a:pt x="19" y="32"/>
                    <a:pt x="20" y="31"/>
                    <a:pt x="20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2" y="29"/>
                    <a:pt x="22" y="29"/>
                  </a:cubicBezTo>
                  <a:cubicBezTo>
                    <a:pt x="24" y="27"/>
                    <a:pt x="27" y="27"/>
                    <a:pt x="29" y="26"/>
                  </a:cubicBezTo>
                  <a:cubicBezTo>
                    <a:pt x="30" y="27"/>
                    <a:pt x="30" y="26"/>
                    <a:pt x="31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18"/>
            <p:cNvSpPr>
              <a:spLocks noEditPoints="1"/>
            </p:cNvSpPr>
            <p:nvPr/>
          </p:nvSpPr>
          <p:spPr bwMode="auto">
            <a:xfrm>
              <a:off x="5110" y="4136"/>
              <a:ext cx="158" cy="147"/>
            </a:xfrm>
            <a:custGeom>
              <a:avLst/>
              <a:gdLst>
                <a:gd name="T0" fmla="*/ 22 w 61"/>
                <a:gd name="T1" fmla="*/ 5 h 55"/>
                <a:gd name="T2" fmla="*/ 23 w 61"/>
                <a:gd name="T3" fmla="*/ 5 h 55"/>
                <a:gd name="T4" fmla="*/ 27 w 61"/>
                <a:gd name="T5" fmla="*/ 8 h 55"/>
                <a:gd name="T6" fmla="*/ 35 w 61"/>
                <a:gd name="T7" fmla="*/ 5 h 55"/>
                <a:gd name="T8" fmla="*/ 41 w 61"/>
                <a:gd name="T9" fmla="*/ 3 h 55"/>
                <a:gd name="T10" fmla="*/ 50 w 61"/>
                <a:gd name="T11" fmla="*/ 6 h 55"/>
                <a:gd name="T12" fmla="*/ 52 w 61"/>
                <a:gd name="T13" fmla="*/ 11 h 55"/>
                <a:gd name="T14" fmla="*/ 51 w 61"/>
                <a:gd name="T15" fmla="*/ 13 h 55"/>
                <a:gd name="T16" fmla="*/ 48 w 61"/>
                <a:gd name="T17" fmla="*/ 17 h 55"/>
                <a:gd name="T18" fmla="*/ 43 w 61"/>
                <a:gd name="T19" fmla="*/ 21 h 55"/>
                <a:gd name="T20" fmla="*/ 41 w 61"/>
                <a:gd name="T21" fmla="*/ 21 h 55"/>
                <a:gd name="T22" fmla="*/ 45 w 61"/>
                <a:gd name="T23" fmla="*/ 5 h 55"/>
                <a:gd name="T24" fmla="*/ 38 w 61"/>
                <a:gd name="T25" fmla="*/ 6 h 55"/>
                <a:gd name="T26" fmla="*/ 32 w 61"/>
                <a:gd name="T27" fmla="*/ 8 h 55"/>
                <a:gd name="T28" fmla="*/ 22 w 61"/>
                <a:gd name="T29" fmla="*/ 14 h 55"/>
                <a:gd name="T30" fmla="*/ 21 w 61"/>
                <a:gd name="T31" fmla="*/ 19 h 55"/>
                <a:gd name="T32" fmla="*/ 21 w 61"/>
                <a:gd name="T33" fmla="*/ 32 h 55"/>
                <a:gd name="T34" fmla="*/ 20 w 61"/>
                <a:gd name="T35" fmla="*/ 46 h 55"/>
                <a:gd name="T36" fmla="*/ 17 w 61"/>
                <a:gd name="T37" fmla="*/ 54 h 55"/>
                <a:gd name="T38" fmla="*/ 13 w 61"/>
                <a:gd name="T39" fmla="*/ 50 h 55"/>
                <a:gd name="T40" fmla="*/ 4 w 61"/>
                <a:gd name="T41" fmla="*/ 35 h 55"/>
                <a:gd name="T42" fmla="*/ 5 w 61"/>
                <a:gd name="T43" fmla="*/ 32 h 55"/>
                <a:gd name="T44" fmla="*/ 6 w 61"/>
                <a:gd name="T45" fmla="*/ 26 h 55"/>
                <a:gd name="T46" fmla="*/ 13 w 61"/>
                <a:gd name="T47" fmla="*/ 18 h 55"/>
                <a:gd name="T48" fmla="*/ 3 w 61"/>
                <a:gd name="T49" fmla="*/ 18 h 55"/>
                <a:gd name="T50" fmla="*/ 0 w 61"/>
                <a:gd name="T51" fmla="*/ 14 h 55"/>
                <a:gd name="T52" fmla="*/ 0 w 61"/>
                <a:gd name="T53" fmla="*/ 13 h 55"/>
                <a:gd name="T54" fmla="*/ 6 w 61"/>
                <a:gd name="T55" fmla="*/ 13 h 55"/>
                <a:gd name="T56" fmla="*/ 15 w 61"/>
                <a:gd name="T57" fmla="*/ 11 h 55"/>
                <a:gd name="T58" fmla="*/ 20 w 61"/>
                <a:gd name="T59" fmla="*/ 3 h 55"/>
                <a:gd name="T60" fmla="*/ 22 w 61"/>
                <a:gd name="T61" fmla="*/ 1 h 55"/>
                <a:gd name="T62" fmla="*/ 36 w 61"/>
                <a:gd name="T63" fmla="*/ 21 h 55"/>
                <a:gd name="T64" fmla="*/ 36 w 61"/>
                <a:gd name="T65" fmla="*/ 30 h 55"/>
                <a:gd name="T66" fmla="*/ 47 w 61"/>
                <a:gd name="T67" fmla="*/ 23 h 55"/>
                <a:gd name="T68" fmla="*/ 52 w 61"/>
                <a:gd name="T69" fmla="*/ 24 h 55"/>
                <a:gd name="T70" fmla="*/ 55 w 61"/>
                <a:gd name="T71" fmla="*/ 30 h 55"/>
                <a:gd name="T72" fmla="*/ 52 w 61"/>
                <a:gd name="T73" fmla="*/ 40 h 55"/>
                <a:gd name="T74" fmla="*/ 58 w 61"/>
                <a:gd name="T75" fmla="*/ 46 h 55"/>
                <a:gd name="T76" fmla="*/ 60 w 61"/>
                <a:gd name="T77" fmla="*/ 52 h 55"/>
                <a:gd name="T78" fmla="*/ 52 w 61"/>
                <a:gd name="T79" fmla="*/ 48 h 55"/>
                <a:gd name="T80" fmla="*/ 45 w 61"/>
                <a:gd name="T81" fmla="*/ 48 h 55"/>
                <a:gd name="T82" fmla="*/ 41 w 61"/>
                <a:gd name="T83" fmla="*/ 49 h 55"/>
                <a:gd name="T84" fmla="*/ 33 w 61"/>
                <a:gd name="T85" fmla="*/ 48 h 55"/>
                <a:gd name="T86" fmla="*/ 29 w 61"/>
                <a:gd name="T87" fmla="*/ 44 h 55"/>
                <a:gd name="T88" fmla="*/ 29 w 61"/>
                <a:gd name="T89" fmla="*/ 38 h 55"/>
                <a:gd name="T90" fmla="*/ 30 w 61"/>
                <a:gd name="T91" fmla="*/ 34 h 55"/>
                <a:gd name="T92" fmla="*/ 32 w 61"/>
                <a:gd name="T93" fmla="*/ 26 h 55"/>
                <a:gd name="T94" fmla="*/ 34 w 61"/>
                <a:gd name="T95" fmla="*/ 21 h 55"/>
                <a:gd name="T96" fmla="*/ 35 w 61"/>
                <a:gd name="T97" fmla="*/ 17 h 55"/>
                <a:gd name="T98" fmla="*/ 16 w 61"/>
                <a:gd name="T99" fmla="*/ 27 h 55"/>
                <a:gd name="T100" fmla="*/ 16 w 61"/>
                <a:gd name="T101" fmla="*/ 30 h 55"/>
                <a:gd name="T102" fmla="*/ 15 w 61"/>
                <a:gd name="T103" fmla="*/ 42 h 55"/>
                <a:gd name="T104" fmla="*/ 11 w 61"/>
                <a:gd name="T105" fmla="*/ 42 h 55"/>
                <a:gd name="T106" fmla="*/ 9 w 61"/>
                <a:gd name="T107" fmla="*/ 34 h 55"/>
                <a:gd name="T108" fmla="*/ 14 w 61"/>
                <a:gd name="T109" fmla="*/ 24 h 55"/>
                <a:gd name="T110" fmla="*/ 46 w 61"/>
                <a:gd name="T111" fmla="*/ 27 h 55"/>
                <a:gd name="T112" fmla="*/ 48 w 61"/>
                <a:gd name="T113" fmla="*/ 32 h 55"/>
                <a:gd name="T114" fmla="*/ 46 w 61"/>
                <a:gd name="T115" fmla="*/ 37 h 55"/>
                <a:gd name="T116" fmla="*/ 44 w 61"/>
                <a:gd name="T117" fmla="*/ 27 h 55"/>
                <a:gd name="T118" fmla="*/ 40 w 61"/>
                <a:gd name="T119" fmla="*/ 38 h 55"/>
                <a:gd name="T120" fmla="*/ 40 w 61"/>
                <a:gd name="T121" fmla="*/ 43 h 55"/>
                <a:gd name="T122" fmla="*/ 35 w 61"/>
                <a:gd name="T123" fmla="*/ 41 h 55"/>
                <a:gd name="T124" fmla="*/ 39 w 61"/>
                <a:gd name="T125" fmla="*/ 3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1" h="55">
                  <a:moveTo>
                    <a:pt x="22" y="1"/>
                  </a:moveTo>
                  <a:cubicBezTo>
                    <a:pt x="24" y="2"/>
                    <a:pt x="21" y="3"/>
                    <a:pt x="22" y="4"/>
                  </a:cubicBezTo>
                  <a:cubicBezTo>
                    <a:pt x="22" y="4"/>
                    <a:pt x="21" y="5"/>
                    <a:pt x="2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3" y="6"/>
                  </a:cubicBezTo>
                  <a:cubicBezTo>
                    <a:pt x="23" y="6"/>
                    <a:pt x="23" y="5"/>
                    <a:pt x="23" y="5"/>
                  </a:cubicBezTo>
                  <a:cubicBezTo>
                    <a:pt x="24" y="5"/>
                    <a:pt x="24" y="6"/>
                    <a:pt x="24" y="6"/>
                  </a:cubicBezTo>
                  <a:cubicBezTo>
                    <a:pt x="25" y="6"/>
                    <a:pt x="25" y="7"/>
                    <a:pt x="25" y="7"/>
                  </a:cubicBezTo>
                  <a:cubicBezTo>
                    <a:pt x="26" y="7"/>
                    <a:pt x="26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9" y="7"/>
                    <a:pt x="32" y="6"/>
                    <a:pt x="35" y="5"/>
                  </a:cubicBezTo>
                  <a:cubicBezTo>
                    <a:pt x="35" y="5"/>
                    <a:pt x="36" y="4"/>
                    <a:pt x="37" y="4"/>
                  </a:cubicBezTo>
                  <a:cubicBezTo>
                    <a:pt x="38" y="4"/>
                    <a:pt x="39" y="4"/>
                    <a:pt x="39" y="4"/>
                  </a:cubicBezTo>
                  <a:cubicBezTo>
                    <a:pt x="40" y="4"/>
                    <a:pt x="40" y="3"/>
                    <a:pt x="41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3"/>
                    <a:pt x="45" y="3"/>
                    <a:pt x="47" y="4"/>
                  </a:cubicBezTo>
                  <a:cubicBezTo>
                    <a:pt x="48" y="4"/>
                    <a:pt x="49" y="5"/>
                    <a:pt x="50" y="6"/>
                  </a:cubicBezTo>
                  <a:cubicBezTo>
                    <a:pt x="52" y="6"/>
                    <a:pt x="52" y="8"/>
                    <a:pt x="53" y="9"/>
                  </a:cubicBezTo>
                  <a:cubicBezTo>
                    <a:pt x="52" y="9"/>
                    <a:pt x="52" y="10"/>
                    <a:pt x="52" y="10"/>
                  </a:cubicBezTo>
                  <a:cubicBezTo>
                    <a:pt x="52" y="10"/>
                    <a:pt x="52" y="10"/>
                    <a:pt x="52" y="11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2" y="11"/>
                    <a:pt x="51" y="11"/>
                    <a:pt x="52" y="12"/>
                  </a:cubicBezTo>
                  <a:cubicBezTo>
                    <a:pt x="51" y="12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4"/>
                    <a:pt x="51" y="15"/>
                    <a:pt x="50" y="15"/>
                  </a:cubicBezTo>
                  <a:cubicBezTo>
                    <a:pt x="50" y="16"/>
                    <a:pt x="49" y="16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6" y="18"/>
                    <a:pt x="45" y="20"/>
                    <a:pt x="43" y="21"/>
                  </a:cubicBezTo>
                  <a:cubicBezTo>
                    <a:pt x="43" y="21"/>
                    <a:pt x="43" y="20"/>
                    <a:pt x="43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0"/>
                    <a:pt x="41" y="21"/>
                    <a:pt x="41" y="21"/>
                  </a:cubicBezTo>
                  <a:cubicBezTo>
                    <a:pt x="40" y="21"/>
                    <a:pt x="40" y="22"/>
                    <a:pt x="39" y="22"/>
                  </a:cubicBezTo>
                  <a:cubicBezTo>
                    <a:pt x="42" y="17"/>
                    <a:pt x="47" y="15"/>
                    <a:pt x="48" y="10"/>
                  </a:cubicBezTo>
                  <a:cubicBezTo>
                    <a:pt x="48" y="8"/>
                    <a:pt x="47" y="6"/>
                    <a:pt x="45" y="5"/>
                  </a:cubicBezTo>
                  <a:cubicBezTo>
                    <a:pt x="44" y="6"/>
                    <a:pt x="43" y="5"/>
                    <a:pt x="42" y="6"/>
                  </a:cubicBezTo>
                  <a:cubicBezTo>
                    <a:pt x="42" y="6"/>
                    <a:pt x="41" y="5"/>
                    <a:pt x="40" y="5"/>
                  </a:cubicBezTo>
                  <a:cubicBezTo>
                    <a:pt x="39" y="6"/>
                    <a:pt x="38" y="6"/>
                    <a:pt x="38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6"/>
                    <a:pt x="36" y="7"/>
                    <a:pt x="36" y="7"/>
                  </a:cubicBezTo>
                  <a:cubicBezTo>
                    <a:pt x="34" y="6"/>
                    <a:pt x="33" y="8"/>
                    <a:pt x="32" y="8"/>
                  </a:cubicBezTo>
                  <a:cubicBezTo>
                    <a:pt x="31" y="8"/>
                    <a:pt x="30" y="9"/>
                    <a:pt x="29" y="9"/>
                  </a:cubicBezTo>
                  <a:cubicBezTo>
                    <a:pt x="28" y="10"/>
                    <a:pt x="26" y="11"/>
                    <a:pt x="25" y="11"/>
                  </a:cubicBezTo>
                  <a:cubicBezTo>
                    <a:pt x="24" y="13"/>
                    <a:pt x="23" y="13"/>
                    <a:pt x="22" y="14"/>
                  </a:cubicBezTo>
                  <a:cubicBezTo>
                    <a:pt x="21" y="14"/>
                    <a:pt x="22" y="15"/>
                    <a:pt x="21" y="16"/>
                  </a:cubicBezTo>
                  <a:cubicBezTo>
                    <a:pt x="22" y="17"/>
                    <a:pt x="21" y="17"/>
                    <a:pt x="21" y="18"/>
                  </a:cubicBezTo>
                  <a:cubicBezTo>
                    <a:pt x="21" y="18"/>
                    <a:pt x="22" y="19"/>
                    <a:pt x="21" y="19"/>
                  </a:cubicBezTo>
                  <a:cubicBezTo>
                    <a:pt x="21" y="20"/>
                    <a:pt x="21" y="21"/>
                    <a:pt x="21" y="22"/>
                  </a:cubicBezTo>
                  <a:cubicBezTo>
                    <a:pt x="21" y="24"/>
                    <a:pt x="21" y="27"/>
                    <a:pt x="21" y="29"/>
                  </a:cubicBezTo>
                  <a:cubicBezTo>
                    <a:pt x="21" y="30"/>
                    <a:pt x="21" y="31"/>
                    <a:pt x="21" y="32"/>
                  </a:cubicBezTo>
                  <a:cubicBezTo>
                    <a:pt x="21" y="34"/>
                    <a:pt x="21" y="36"/>
                    <a:pt x="21" y="38"/>
                  </a:cubicBezTo>
                  <a:cubicBezTo>
                    <a:pt x="21" y="40"/>
                    <a:pt x="20" y="41"/>
                    <a:pt x="20" y="42"/>
                  </a:cubicBezTo>
                  <a:cubicBezTo>
                    <a:pt x="20" y="43"/>
                    <a:pt x="21" y="45"/>
                    <a:pt x="20" y="46"/>
                  </a:cubicBezTo>
                  <a:cubicBezTo>
                    <a:pt x="20" y="47"/>
                    <a:pt x="19" y="48"/>
                    <a:pt x="20" y="49"/>
                  </a:cubicBezTo>
                  <a:cubicBezTo>
                    <a:pt x="18" y="50"/>
                    <a:pt x="19" y="51"/>
                    <a:pt x="19" y="52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7" y="54"/>
                    <a:pt x="16" y="55"/>
                    <a:pt x="16" y="54"/>
                  </a:cubicBezTo>
                  <a:cubicBezTo>
                    <a:pt x="16" y="53"/>
                    <a:pt x="16" y="53"/>
                    <a:pt x="15" y="52"/>
                  </a:cubicBezTo>
                  <a:cubicBezTo>
                    <a:pt x="14" y="52"/>
                    <a:pt x="13" y="51"/>
                    <a:pt x="13" y="50"/>
                  </a:cubicBezTo>
                  <a:cubicBezTo>
                    <a:pt x="10" y="47"/>
                    <a:pt x="7" y="45"/>
                    <a:pt x="6" y="41"/>
                  </a:cubicBezTo>
                  <a:cubicBezTo>
                    <a:pt x="5" y="40"/>
                    <a:pt x="5" y="39"/>
                    <a:pt x="4" y="38"/>
                  </a:cubicBezTo>
                  <a:cubicBezTo>
                    <a:pt x="5" y="37"/>
                    <a:pt x="4" y="37"/>
                    <a:pt x="4" y="35"/>
                  </a:cubicBezTo>
                  <a:cubicBezTo>
                    <a:pt x="4" y="35"/>
                    <a:pt x="5" y="35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3"/>
                    <a:pt x="5" y="33"/>
                    <a:pt x="5" y="32"/>
                  </a:cubicBezTo>
                  <a:cubicBezTo>
                    <a:pt x="5" y="32"/>
                    <a:pt x="5" y="32"/>
                    <a:pt x="5" y="31"/>
                  </a:cubicBezTo>
                  <a:cubicBezTo>
                    <a:pt x="4" y="31"/>
                    <a:pt x="5" y="31"/>
                    <a:pt x="4" y="30"/>
                  </a:cubicBezTo>
                  <a:cubicBezTo>
                    <a:pt x="5" y="29"/>
                    <a:pt x="6" y="27"/>
                    <a:pt x="6" y="26"/>
                  </a:cubicBezTo>
                  <a:cubicBezTo>
                    <a:pt x="7" y="26"/>
                    <a:pt x="7" y="25"/>
                    <a:pt x="8" y="24"/>
                  </a:cubicBezTo>
                  <a:cubicBezTo>
                    <a:pt x="10" y="22"/>
                    <a:pt x="11" y="20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2" y="19"/>
                    <a:pt x="12" y="19"/>
                  </a:cubicBezTo>
                  <a:cubicBezTo>
                    <a:pt x="10" y="20"/>
                    <a:pt x="9" y="21"/>
                    <a:pt x="7" y="20"/>
                  </a:cubicBezTo>
                  <a:cubicBezTo>
                    <a:pt x="5" y="19"/>
                    <a:pt x="4" y="20"/>
                    <a:pt x="3" y="18"/>
                  </a:cubicBezTo>
                  <a:cubicBezTo>
                    <a:pt x="2" y="18"/>
                    <a:pt x="2" y="17"/>
                    <a:pt x="1" y="16"/>
                  </a:cubicBezTo>
                  <a:cubicBezTo>
                    <a:pt x="0" y="16"/>
                    <a:pt x="0" y="15"/>
                    <a:pt x="0" y="1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5"/>
                    <a:pt x="1" y="15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0" y="14"/>
                    <a:pt x="0" y="13"/>
                  </a:cubicBezTo>
                  <a:cubicBezTo>
                    <a:pt x="1" y="12"/>
                    <a:pt x="2" y="14"/>
                    <a:pt x="2" y="14"/>
                  </a:cubicBezTo>
                  <a:cubicBezTo>
                    <a:pt x="3" y="13"/>
                    <a:pt x="4" y="14"/>
                    <a:pt x="5" y="14"/>
                  </a:cubicBezTo>
                  <a:cubicBezTo>
                    <a:pt x="5" y="14"/>
                    <a:pt x="6" y="13"/>
                    <a:pt x="6" y="13"/>
                  </a:cubicBezTo>
                  <a:cubicBezTo>
                    <a:pt x="7" y="13"/>
                    <a:pt x="8" y="13"/>
                    <a:pt x="9" y="13"/>
                  </a:cubicBezTo>
                  <a:cubicBezTo>
                    <a:pt x="10" y="12"/>
                    <a:pt x="11" y="11"/>
                    <a:pt x="12" y="12"/>
                  </a:cubicBezTo>
                  <a:cubicBezTo>
                    <a:pt x="13" y="11"/>
                    <a:pt x="14" y="11"/>
                    <a:pt x="15" y="11"/>
                  </a:cubicBezTo>
                  <a:cubicBezTo>
                    <a:pt x="16" y="11"/>
                    <a:pt x="16" y="9"/>
                    <a:pt x="17" y="10"/>
                  </a:cubicBezTo>
                  <a:cubicBezTo>
                    <a:pt x="19" y="9"/>
                    <a:pt x="18" y="7"/>
                    <a:pt x="19" y="6"/>
                  </a:cubicBezTo>
                  <a:cubicBezTo>
                    <a:pt x="19" y="5"/>
                    <a:pt x="19" y="4"/>
                    <a:pt x="20" y="3"/>
                  </a:cubicBezTo>
                  <a:cubicBezTo>
                    <a:pt x="19" y="3"/>
                    <a:pt x="20" y="3"/>
                    <a:pt x="19" y="2"/>
                  </a:cubicBezTo>
                  <a:cubicBezTo>
                    <a:pt x="21" y="2"/>
                    <a:pt x="19" y="0"/>
                    <a:pt x="21" y="0"/>
                  </a:cubicBezTo>
                  <a:cubicBezTo>
                    <a:pt x="21" y="0"/>
                    <a:pt x="21" y="1"/>
                    <a:pt x="22" y="1"/>
                  </a:cubicBezTo>
                  <a:close/>
                  <a:moveTo>
                    <a:pt x="36" y="19"/>
                  </a:moveTo>
                  <a:cubicBezTo>
                    <a:pt x="37" y="19"/>
                    <a:pt x="37" y="20"/>
                    <a:pt x="37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7" y="21"/>
                    <a:pt x="36" y="22"/>
                    <a:pt x="36" y="23"/>
                  </a:cubicBezTo>
                  <a:cubicBezTo>
                    <a:pt x="37" y="26"/>
                    <a:pt x="35" y="28"/>
                    <a:pt x="36" y="30"/>
                  </a:cubicBezTo>
                  <a:cubicBezTo>
                    <a:pt x="37" y="28"/>
                    <a:pt x="39" y="26"/>
                    <a:pt x="41" y="25"/>
                  </a:cubicBezTo>
                  <a:cubicBezTo>
                    <a:pt x="43" y="24"/>
                    <a:pt x="44" y="23"/>
                    <a:pt x="46" y="23"/>
                  </a:cubicBezTo>
                  <a:cubicBezTo>
                    <a:pt x="46" y="23"/>
                    <a:pt x="47" y="23"/>
                    <a:pt x="47" y="23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8" y="23"/>
                    <a:pt x="49" y="22"/>
                    <a:pt x="50" y="23"/>
                  </a:cubicBezTo>
                  <a:cubicBezTo>
                    <a:pt x="51" y="22"/>
                    <a:pt x="51" y="24"/>
                    <a:pt x="52" y="24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6"/>
                    <a:pt x="54" y="27"/>
                    <a:pt x="54" y="28"/>
                  </a:cubicBezTo>
                  <a:cubicBezTo>
                    <a:pt x="55" y="29"/>
                    <a:pt x="55" y="29"/>
                    <a:pt x="55" y="30"/>
                  </a:cubicBezTo>
                  <a:cubicBezTo>
                    <a:pt x="55" y="31"/>
                    <a:pt x="55" y="32"/>
                    <a:pt x="55" y="32"/>
                  </a:cubicBezTo>
                  <a:cubicBezTo>
                    <a:pt x="56" y="33"/>
                    <a:pt x="55" y="33"/>
                    <a:pt x="55" y="33"/>
                  </a:cubicBezTo>
                  <a:cubicBezTo>
                    <a:pt x="54" y="36"/>
                    <a:pt x="53" y="38"/>
                    <a:pt x="52" y="40"/>
                  </a:cubicBezTo>
                  <a:cubicBezTo>
                    <a:pt x="52" y="41"/>
                    <a:pt x="53" y="42"/>
                    <a:pt x="53" y="42"/>
                  </a:cubicBezTo>
                  <a:cubicBezTo>
                    <a:pt x="55" y="43"/>
                    <a:pt x="55" y="44"/>
                    <a:pt x="57" y="45"/>
                  </a:cubicBezTo>
                  <a:cubicBezTo>
                    <a:pt x="57" y="45"/>
                    <a:pt x="57" y="46"/>
                    <a:pt x="58" y="46"/>
                  </a:cubicBezTo>
                  <a:cubicBezTo>
                    <a:pt x="59" y="47"/>
                    <a:pt x="60" y="48"/>
                    <a:pt x="60" y="49"/>
                  </a:cubicBezTo>
                  <a:cubicBezTo>
                    <a:pt x="60" y="50"/>
                    <a:pt x="61" y="50"/>
                    <a:pt x="60" y="51"/>
                  </a:cubicBezTo>
                  <a:cubicBezTo>
                    <a:pt x="61" y="51"/>
                    <a:pt x="60" y="52"/>
                    <a:pt x="60" y="52"/>
                  </a:cubicBezTo>
                  <a:cubicBezTo>
                    <a:pt x="59" y="52"/>
                    <a:pt x="57" y="52"/>
                    <a:pt x="56" y="52"/>
                  </a:cubicBezTo>
                  <a:cubicBezTo>
                    <a:pt x="55" y="51"/>
                    <a:pt x="55" y="50"/>
                    <a:pt x="54" y="50"/>
                  </a:cubicBezTo>
                  <a:cubicBezTo>
                    <a:pt x="54" y="48"/>
                    <a:pt x="52" y="49"/>
                    <a:pt x="52" y="48"/>
                  </a:cubicBezTo>
                  <a:cubicBezTo>
                    <a:pt x="51" y="48"/>
                    <a:pt x="50" y="47"/>
                    <a:pt x="49" y="46"/>
                  </a:cubicBezTo>
                  <a:cubicBezTo>
                    <a:pt x="48" y="46"/>
                    <a:pt x="48" y="47"/>
                    <a:pt x="47" y="47"/>
                  </a:cubicBezTo>
                  <a:cubicBezTo>
                    <a:pt x="47" y="48"/>
                    <a:pt x="45" y="48"/>
                    <a:pt x="45" y="48"/>
                  </a:cubicBezTo>
                  <a:cubicBezTo>
                    <a:pt x="43" y="49"/>
                    <a:pt x="42" y="50"/>
                    <a:pt x="41" y="50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1" y="50"/>
                    <a:pt x="41" y="50"/>
                    <a:pt x="41" y="49"/>
                  </a:cubicBezTo>
                  <a:cubicBezTo>
                    <a:pt x="40" y="49"/>
                    <a:pt x="40" y="49"/>
                    <a:pt x="39" y="49"/>
                  </a:cubicBezTo>
                  <a:cubicBezTo>
                    <a:pt x="38" y="50"/>
                    <a:pt x="37" y="49"/>
                    <a:pt x="36" y="49"/>
                  </a:cubicBezTo>
                  <a:cubicBezTo>
                    <a:pt x="35" y="49"/>
                    <a:pt x="34" y="48"/>
                    <a:pt x="33" y="48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2" y="48"/>
                    <a:pt x="31" y="47"/>
                    <a:pt x="30" y="46"/>
                  </a:cubicBezTo>
                  <a:cubicBezTo>
                    <a:pt x="29" y="46"/>
                    <a:pt x="30" y="45"/>
                    <a:pt x="29" y="44"/>
                  </a:cubicBezTo>
                  <a:cubicBezTo>
                    <a:pt x="29" y="43"/>
                    <a:pt x="29" y="42"/>
                    <a:pt x="28" y="42"/>
                  </a:cubicBezTo>
                  <a:cubicBezTo>
                    <a:pt x="29" y="41"/>
                    <a:pt x="29" y="39"/>
                    <a:pt x="30" y="38"/>
                  </a:cubicBezTo>
                  <a:cubicBezTo>
                    <a:pt x="30" y="38"/>
                    <a:pt x="30" y="38"/>
                    <a:pt x="29" y="38"/>
                  </a:cubicBezTo>
                  <a:cubicBezTo>
                    <a:pt x="29" y="37"/>
                    <a:pt x="30" y="36"/>
                    <a:pt x="30" y="3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5"/>
                    <a:pt x="30" y="34"/>
                    <a:pt x="30" y="34"/>
                  </a:cubicBezTo>
                  <a:cubicBezTo>
                    <a:pt x="30" y="33"/>
                    <a:pt x="30" y="32"/>
                    <a:pt x="31" y="30"/>
                  </a:cubicBezTo>
                  <a:cubicBezTo>
                    <a:pt x="32" y="30"/>
                    <a:pt x="31" y="29"/>
                    <a:pt x="31" y="29"/>
                  </a:cubicBezTo>
                  <a:cubicBezTo>
                    <a:pt x="31" y="27"/>
                    <a:pt x="33" y="27"/>
                    <a:pt x="32" y="26"/>
                  </a:cubicBezTo>
                  <a:cubicBezTo>
                    <a:pt x="32" y="26"/>
                    <a:pt x="33" y="25"/>
                    <a:pt x="32" y="25"/>
                  </a:cubicBezTo>
                  <a:cubicBezTo>
                    <a:pt x="33" y="24"/>
                    <a:pt x="33" y="23"/>
                    <a:pt x="33" y="21"/>
                  </a:cubicBezTo>
                  <a:cubicBezTo>
                    <a:pt x="33" y="22"/>
                    <a:pt x="34" y="22"/>
                    <a:pt x="34" y="21"/>
                  </a:cubicBezTo>
                  <a:cubicBezTo>
                    <a:pt x="34" y="20"/>
                    <a:pt x="33" y="20"/>
                    <a:pt x="33" y="19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8"/>
                    <a:pt x="34" y="17"/>
                    <a:pt x="35" y="17"/>
                  </a:cubicBezTo>
                  <a:lnTo>
                    <a:pt x="36" y="19"/>
                  </a:lnTo>
                  <a:close/>
                  <a:moveTo>
                    <a:pt x="16" y="23"/>
                  </a:moveTo>
                  <a:cubicBezTo>
                    <a:pt x="17" y="25"/>
                    <a:pt x="16" y="26"/>
                    <a:pt x="16" y="27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9"/>
                    <a:pt x="15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3"/>
                    <a:pt x="16" y="34"/>
                    <a:pt x="15" y="37"/>
                  </a:cubicBezTo>
                  <a:cubicBezTo>
                    <a:pt x="16" y="37"/>
                    <a:pt x="16" y="38"/>
                    <a:pt x="16" y="39"/>
                  </a:cubicBezTo>
                  <a:cubicBezTo>
                    <a:pt x="16" y="40"/>
                    <a:pt x="16" y="41"/>
                    <a:pt x="15" y="42"/>
                  </a:cubicBezTo>
                  <a:cubicBezTo>
                    <a:pt x="15" y="43"/>
                    <a:pt x="15" y="43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4" y="43"/>
                    <a:pt x="12" y="43"/>
                    <a:pt x="11" y="42"/>
                  </a:cubicBezTo>
                  <a:cubicBezTo>
                    <a:pt x="11" y="41"/>
                    <a:pt x="10" y="41"/>
                    <a:pt x="10" y="40"/>
                  </a:cubicBezTo>
                  <a:cubicBezTo>
                    <a:pt x="9" y="38"/>
                    <a:pt x="9" y="37"/>
                    <a:pt x="9" y="35"/>
                  </a:cubicBezTo>
                  <a:cubicBezTo>
                    <a:pt x="9" y="35"/>
                    <a:pt x="10" y="34"/>
                    <a:pt x="9" y="34"/>
                  </a:cubicBezTo>
                  <a:cubicBezTo>
                    <a:pt x="10" y="33"/>
                    <a:pt x="9" y="33"/>
                    <a:pt x="9" y="33"/>
                  </a:cubicBezTo>
                  <a:cubicBezTo>
                    <a:pt x="10" y="31"/>
                    <a:pt x="10" y="28"/>
                    <a:pt x="12" y="27"/>
                  </a:cubicBezTo>
                  <a:cubicBezTo>
                    <a:pt x="12" y="26"/>
                    <a:pt x="13" y="25"/>
                    <a:pt x="14" y="24"/>
                  </a:cubicBezTo>
                  <a:cubicBezTo>
                    <a:pt x="14" y="23"/>
                    <a:pt x="15" y="22"/>
                    <a:pt x="16" y="20"/>
                  </a:cubicBezTo>
                  <a:cubicBezTo>
                    <a:pt x="16" y="22"/>
                    <a:pt x="17" y="23"/>
                    <a:pt x="16" y="23"/>
                  </a:cubicBezTo>
                  <a:close/>
                  <a:moveTo>
                    <a:pt x="46" y="27"/>
                  </a:moveTo>
                  <a:cubicBezTo>
                    <a:pt x="46" y="26"/>
                    <a:pt x="46" y="27"/>
                    <a:pt x="47" y="27"/>
                  </a:cubicBezTo>
                  <a:cubicBezTo>
                    <a:pt x="47" y="27"/>
                    <a:pt x="48" y="27"/>
                    <a:pt x="48" y="28"/>
                  </a:cubicBezTo>
                  <a:cubicBezTo>
                    <a:pt x="48" y="29"/>
                    <a:pt x="48" y="31"/>
                    <a:pt x="48" y="32"/>
                  </a:cubicBezTo>
                  <a:cubicBezTo>
                    <a:pt x="49" y="33"/>
                    <a:pt x="48" y="33"/>
                    <a:pt x="48" y="34"/>
                  </a:cubicBezTo>
                  <a:cubicBezTo>
                    <a:pt x="48" y="35"/>
                    <a:pt x="47" y="35"/>
                    <a:pt x="47" y="36"/>
                  </a:cubicBezTo>
                  <a:cubicBezTo>
                    <a:pt x="47" y="37"/>
                    <a:pt x="46" y="37"/>
                    <a:pt x="46" y="37"/>
                  </a:cubicBezTo>
                  <a:cubicBezTo>
                    <a:pt x="44" y="36"/>
                    <a:pt x="41" y="36"/>
                    <a:pt x="39" y="33"/>
                  </a:cubicBezTo>
                  <a:cubicBezTo>
                    <a:pt x="39" y="33"/>
                    <a:pt x="40" y="32"/>
                    <a:pt x="40" y="32"/>
                  </a:cubicBezTo>
                  <a:cubicBezTo>
                    <a:pt x="41" y="30"/>
                    <a:pt x="42" y="28"/>
                    <a:pt x="44" y="27"/>
                  </a:cubicBezTo>
                  <a:cubicBezTo>
                    <a:pt x="45" y="27"/>
                    <a:pt x="45" y="26"/>
                    <a:pt x="46" y="27"/>
                  </a:cubicBezTo>
                  <a:close/>
                  <a:moveTo>
                    <a:pt x="39" y="37"/>
                  </a:moveTo>
                  <a:cubicBezTo>
                    <a:pt x="39" y="38"/>
                    <a:pt x="39" y="38"/>
                    <a:pt x="40" y="38"/>
                  </a:cubicBezTo>
                  <a:cubicBezTo>
                    <a:pt x="41" y="39"/>
                    <a:pt x="41" y="39"/>
                    <a:pt x="42" y="39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2" y="42"/>
                    <a:pt x="42" y="44"/>
                    <a:pt x="40" y="43"/>
                  </a:cubicBezTo>
                  <a:cubicBezTo>
                    <a:pt x="40" y="44"/>
                    <a:pt x="39" y="43"/>
                    <a:pt x="38" y="43"/>
                  </a:cubicBezTo>
                  <a:cubicBezTo>
                    <a:pt x="37" y="44"/>
                    <a:pt x="36" y="43"/>
                    <a:pt x="35" y="44"/>
                  </a:cubicBezTo>
                  <a:cubicBezTo>
                    <a:pt x="35" y="43"/>
                    <a:pt x="35" y="42"/>
                    <a:pt x="35" y="41"/>
                  </a:cubicBezTo>
                  <a:cubicBezTo>
                    <a:pt x="35" y="40"/>
                    <a:pt x="37" y="39"/>
                    <a:pt x="37" y="37"/>
                  </a:cubicBezTo>
                  <a:cubicBezTo>
                    <a:pt x="37" y="37"/>
                    <a:pt x="37" y="35"/>
                    <a:pt x="38" y="36"/>
                  </a:cubicBezTo>
                  <a:lnTo>
                    <a:pt x="39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8" name="矩形 9"/>
          <p:cNvSpPr/>
          <p:nvPr userDrawn="1"/>
        </p:nvSpPr>
        <p:spPr>
          <a:xfrm>
            <a:off x="-10161" y="0"/>
            <a:ext cx="12202161" cy="1589102"/>
          </a:xfrm>
          <a:custGeom>
            <a:avLst/>
            <a:gdLst>
              <a:gd name="connsiteX0" fmla="*/ 0 w 12192001"/>
              <a:gd name="connsiteY0" fmla="*/ 0 h 1599658"/>
              <a:gd name="connsiteX1" fmla="*/ 12192001 w 12192001"/>
              <a:gd name="connsiteY1" fmla="*/ 0 h 1599658"/>
              <a:gd name="connsiteX2" fmla="*/ 12192001 w 12192001"/>
              <a:gd name="connsiteY2" fmla="*/ 1599658 h 1599658"/>
              <a:gd name="connsiteX3" fmla="*/ 0 w 12192001"/>
              <a:gd name="connsiteY3" fmla="*/ 1599658 h 1599658"/>
              <a:gd name="connsiteX4" fmla="*/ 0 w 12192001"/>
              <a:gd name="connsiteY4" fmla="*/ 0 h 1599658"/>
              <a:gd name="connsiteX0-1" fmla="*/ 0 w 12192001"/>
              <a:gd name="connsiteY0-2" fmla="*/ 0 h 1599658"/>
              <a:gd name="connsiteX1-3" fmla="*/ 12192001 w 12192001"/>
              <a:gd name="connsiteY1-4" fmla="*/ 0 h 1599658"/>
              <a:gd name="connsiteX2-5" fmla="*/ 12192001 w 12192001"/>
              <a:gd name="connsiteY2-6" fmla="*/ 1599658 h 1599658"/>
              <a:gd name="connsiteX3-7" fmla="*/ 0 w 12192001"/>
              <a:gd name="connsiteY3-8" fmla="*/ 818423 h 1599658"/>
              <a:gd name="connsiteX4-9" fmla="*/ 0 w 12192001"/>
              <a:gd name="connsiteY4-10" fmla="*/ 0 h 1599658"/>
              <a:gd name="connsiteX0-11" fmla="*/ 0 w 12192001"/>
              <a:gd name="connsiteY0-12" fmla="*/ 0 h 1599658"/>
              <a:gd name="connsiteX1-13" fmla="*/ 12192001 w 12192001"/>
              <a:gd name="connsiteY1-14" fmla="*/ 0 h 1599658"/>
              <a:gd name="connsiteX2-15" fmla="*/ 12192001 w 12192001"/>
              <a:gd name="connsiteY2-16" fmla="*/ 1599658 h 1599658"/>
              <a:gd name="connsiteX3-17" fmla="*/ 20320 w 12192001"/>
              <a:gd name="connsiteY3-18" fmla="*/ 452663 h 1599658"/>
              <a:gd name="connsiteX4-19" fmla="*/ 0 w 12192001"/>
              <a:gd name="connsiteY4-20" fmla="*/ 0 h 1599658"/>
              <a:gd name="connsiteX0-21" fmla="*/ 10160 w 12202161"/>
              <a:gd name="connsiteY0-22" fmla="*/ 0 h 1599658"/>
              <a:gd name="connsiteX1-23" fmla="*/ 12202161 w 12202161"/>
              <a:gd name="connsiteY1-24" fmla="*/ 0 h 1599658"/>
              <a:gd name="connsiteX2-25" fmla="*/ 12202161 w 12202161"/>
              <a:gd name="connsiteY2-26" fmla="*/ 1599658 h 1599658"/>
              <a:gd name="connsiteX3-27" fmla="*/ 0 w 12202161"/>
              <a:gd name="connsiteY3-28" fmla="*/ 461043 h 1599658"/>
              <a:gd name="connsiteX4-29" fmla="*/ 10160 w 12202161"/>
              <a:gd name="connsiteY4-30" fmla="*/ 0 h 159965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202161" h="1599658">
                <a:moveTo>
                  <a:pt x="10160" y="0"/>
                </a:moveTo>
                <a:lnTo>
                  <a:pt x="12202161" y="0"/>
                </a:lnTo>
                <a:lnTo>
                  <a:pt x="12202161" y="1599658"/>
                </a:lnTo>
                <a:lnTo>
                  <a:pt x="0" y="461043"/>
                </a:lnTo>
                <a:lnTo>
                  <a:pt x="10160" y="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等腰三角形 28"/>
          <p:cNvSpPr/>
          <p:nvPr userDrawn="1"/>
        </p:nvSpPr>
        <p:spPr>
          <a:xfrm flipV="1">
            <a:off x="-1" y="-10556"/>
            <a:ext cx="5752619" cy="1599658"/>
          </a:xfrm>
          <a:prstGeom prst="triangle">
            <a:avLst>
              <a:gd name="adj" fmla="val 0"/>
            </a:avLst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图片 29"/>
          <p:cNvPicPr>
            <a:picLocks noChangeAspect="1"/>
          </p:cNvPicPr>
          <p:nvPr userDrawn="1"/>
        </p:nvPicPr>
        <p:blipFill>
          <a:blip r:embed="rId2" cstate="email">
            <a:lum bright="100000" contrast="-40000"/>
          </a:blip>
          <a:stretch>
            <a:fillRect/>
          </a:stretch>
        </p:blipFill>
        <p:spPr>
          <a:xfrm>
            <a:off x="163132" y="101800"/>
            <a:ext cx="2772075" cy="76282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78543" y="18410"/>
            <a:ext cx="10515600" cy="132779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lang="zh-CN" altLang="en-US" sz="32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6069745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生命学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4B51F-5022-4B9A-B1DC-58E2D82F8E58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BB207-5EAB-47C3-B719-5632B4BE83BE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0" name="Group 4"/>
          <p:cNvGrpSpPr>
            <a:grpSpLocks noChangeAspect="1"/>
          </p:cNvGrpSpPr>
          <p:nvPr userDrawn="1"/>
        </p:nvGrpSpPr>
        <p:grpSpPr bwMode="auto">
          <a:xfrm>
            <a:off x="0" y="5072540"/>
            <a:ext cx="12192000" cy="1800828"/>
            <a:chOff x="0" y="3476"/>
            <a:chExt cx="5775" cy="853"/>
          </a:xfrm>
          <a:solidFill>
            <a:schemeClr val="accent3"/>
          </a:solidFill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16" y="3476"/>
              <a:ext cx="233" cy="823"/>
            </a:xfrm>
            <a:custGeom>
              <a:avLst/>
              <a:gdLst>
                <a:gd name="T0" fmla="*/ 83 w 90"/>
                <a:gd name="T1" fmla="*/ 303 h 308"/>
                <a:gd name="T2" fmla="*/ 63 w 90"/>
                <a:gd name="T3" fmla="*/ 300 h 308"/>
                <a:gd name="T4" fmla="*/ 68 w 90"/>
                <a:gd name="T5" fmla="*/ 270 h 308"/>
                <a:gd name="T6" fmla="*/ 62 w 90"/>
                <a:gd name="T7" fmla="*/ 240 h 308"/>
                <a:gd name="T8" fmla="*/ 64 w 90"/>
                <a:gd name="T9" fmla="*/ 196 h 308"/>
                <a:gd name="T10" fmla="*/ 61 w 90"/>
                <a:gd name="T11" fmla="*/ 180 h 308"/>
                <a:gd name="T12" fmla="*/ 65 w 90"/>
                <a:gd name="T13" fmla="*/ 150 h 308"/>
                <a:gd name="T14" fmla="*/ 60 w 90"/>
                <a:gd name="T15" fmla="*/ 120 h 308"/>
                <a:gd name="T16" fmla="*/ 64 w 90"/>
                <a:gd name="T17" fmla="*/ 91 h 308"/>
                <a:gd name="T18" fmla="*/ 58 w 90"/>
                <a:gd name="T19" fmla="*/ 61 h 308"/>
                <a:gd name="T20" fmla="*/ 62 w 90"/>
                <a:gd name="T21" fmla="*/ 30 h 308"/>
                <a:gd name="T22" fmla="*/ 44 w 90"/>
                <a:gd name="T23" fmla="*/ 0 h 308"/>
                <a:gd name="T24" fmla="*/ 32 w 90"/>
                <a:gd name="T25" fmla="*/ 61 h 308"/>
                <a:gd name="T26" fmla="*/ 27 w 90"/>
                <a:gd name="T27" fmla="*/ 91 h 308"/>
                <a:gd name="T28" fmla="*/ 25 w 90"/>
                <a:gd name="T29" fmla="*/ 150 h 308"/>
                <a:gd name="T30" fmla="*/ 25 w 90"/>
                <a:gd name="T31" fmla="*/ 151 h 308"/>
                <a:gd name="T32" fmla="*/ 22 w 90"/>
                <a:gd name="T33" fmla="*/ 221 h 308"/>
                <a:gd name="T34" fmla="*/ 29 w 90"/>
                <a:gd name="T35" fmla="*/ 241 h 308"/>
                <a:gd name="T36" fmla="*/ 22 w 90"/>
                <a:gd name="T37" fmla="*/ 271 h 308"/>
                <a:gd name="T38" fmla="*/ 13 w 90"/>
                <a:gd name="T39" fmla="*/ 303 h 308"/>
                <a:gd name="T40" fmla="*/ 0 w 90"/>
                <a:gd name="T41" fmla="*/ 305 h 308"/>
                <a:gd name="T42" fmla="*/ 90 w 90"/>
                <a:gd name="T43" fmla="*/ 305 h 308"/>
                <a:gd name="T44" fmla="*/ 58 w 90"/>
                <a:gd name="T45" fmla="*/ 239 h 308"/>
                <a:gd name="T46" fmla="*/ 45 w 90"/>
                <a:gd name="T47" fmla="*/ 154 h 308"/>
                <a:gd name="T48" fmla="*/ 34 w 90"/>
                <a:gd name="T49" fmla="*/ 179 h 308"/>
                <a:gd name="T50" fmla="*/ 55 w 90"/>
                <a:gd name="T51" fmla="*/ 59 h 308"/>
                <a:gd name="T52" fmla="*/ 55 w 90"/>
                <a:gd name="T53" fmla="*/ 59 h 308"/>
                <a:gd name="T54" fmla="*/ 56 w 90"/>
                <a:gd name="T55" fmla="*/ 119 h 308"/>
                <a:gd name="T56" fmla="*/ 45 w 90"/>
                <a:gd name="T57" fmla="*/ 274 h 308"/>
                <a:gd name="T58" fmla="*/ 31 w 90"/>
                <a:gd name="T59" fmla="*/ 300 h 308"/>
                <a:gd name="T60" fmla="*/ 48 w 90"/>
                <a:gd name="T61" fmla="*/ 269 h 308"/>
                <a:gd name="T62" fmla="*/ 65 w 90"/>
                <a:gd name="T63" fmla="*/ 269 h 308"/>
                <a:gd name="T64" fmla="*/ 48 w 90"/>
                <a:gd name="T65" fmla="*/ 209 h 308"/>
                <a:gd name="T66" fmla="*/ 48 w 90"/>
                <a:gd name="T67" fmla="*/ 209 h 308"/>
                <a:gd name="T68" fmla="*/ 50 w 90"/>
                <a:gd name="T69" fmla="*/ 144 h 308"/>
                <a:gd name="T70" fmla="*/ 47 w 90"/>
                <a:gd name="T71" fmla="*/ 149 h 308"/>
                <a:gd name="T72" fmla="*/ 56 w 90"/>
                <a:gd name="T73" fmla="*/ 66 h 308"/>
                <a:gd name="T74" fmla="*/ 34 w 90"/>
                <a:gd name="T75" fmla="*/ 66 h 308"/>
                <a:gd name="T76" fmla="*/ 43 w 90"/>
                <a:gd name="T77" fmla="*/ 89 h 308"/>
                <a:gd name="T78" fmla="*/ 33 w 90"/>
                <a:gd name="T79" fmla="*/ 126 h 308"/>
                <a:gd name="T80" fmla="*/ 43 w 90"/>
                <a:gd name="T81" fmla="*/ 149 h 308"/>
                <a:gd name="T82" fmla="*/ 32 w 90"/>
                <a:gd name="T83" fmla="*/ 185 h 308"/>
                <a:gd name="T84" fmla="*/ 27 w 90"/>
                <a:gd name="T85" fmla="*/ 209 h 308"/>
                <a:gd name="T86" fmla="*/ 31 w 90"/>
                <a:gd name="T87" fmla="*/ 245 h 308"/>
                <a:gd name="T88" fmla="*/ 31 w 90"/>
                <a:gd name="T89" fmla="*/ 245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0" h="308">
                  <a:moveTo>
                    <a:pt x="90" y="305"/>
                  </a:moveTo>
                  <a:cubicBezTo>
                    <a:pt x="83" y="305"/>
                    <a:pt x="83" y="305"/>
                    <a:pt x="83" y="305"/>
                  </a:cubicBezTo>
                  <a:cubicBezTo>
                    <a:pt x="83" y="303"/>
                    <a:pt x="83" y="303"/>
                    <a:pt x="83" y="303"/>
                  </a:cubicBezTo>
                  <a:cubicBezTo>
                    <a:pt x="77" y="303"/>
                    <a:pt x="77" y="303"/>
                    <a:pt x="77" y="303"/>
                  </a:cubicBezTo>
                  <a:cubicBezTo>
                    <a:pt x="77" y="300"/>
                    <a:pt x="77" y="300"/>
                    <a:pt x="77" y="300"/>
                  </a:cubicBezTo>
                  <a:cubicBezTo>
                    <a:pt x="63" y="300"/>
                    <a:pt x="63" y="300"/>
                    <a:pt x="63" y="300"/>
                  </a:cubicBezTo>
                  <a:cubicBezTo>
                    <a:pt x="68" y="271"/>
                    <a:pt x="68" y="271"/>
                    <a:pt x="68" y="271"/>
                  </a:cubicBezTo>
                  <a:cubicBezTo>
                    <a:pt x="68" y="271"/>
                    <a:pt x="68" y="271"/>
                    <a:pt x="68" y="270"/>
                  </a:cubicBezTo>
                  <a:cubicBezTo>
                    <a:pt x="68" y="270"/>
                    <a:pt x="68" y="270"/>
                    <a:pt x="68" y="270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0"/>
                    <a:pt x="62" y="240"/>
                    <a:pt x="62" y="240"/>
                  </a:cubicBezTo>
                  <a:cubicBezTo>
                    <a:pt x="65" y="221"/>
                    <a:pt x="65" y="221"/>
                    <a:pt x="65" y="221"/>
                  </a:cubicBezTo>
                  <a:cubicBezTo>
                    <a:pt x="69" y="221"/>
                    <a:pt x="69" y="221"/>
                    <a:pt x="69" y="221"/>
                  </a:cubicBezTo>
                  <a:cubicBezTo>
                    <a:pt x="64" y="196"/>
                    <a:pt x="64" y="196"/>
                    <a:pt x="64" y="196"/>
                  </a:cubicBezTo>
                  <a:cubicBezTo>
                    <a:pt x="61" y="181"/>
                    <a:pt x="61" y="181"/>
                    <a:pt x="61" y="181"/>
                  </a:cubicBezTo>
                  <a:cubicBezTo>
                    <a:pt x="61" y="181"/>
                    <a:pt x="61" y="181"/>
                    <a:pt x="61" y="181"/>
                  </a:cubicBezTo>
                  <a:cubicBezTo>
                    <a:pt x="61" y="181"/>
                    <a:pt x="61" y="181"/>
                    <a:pt x="61" y="180"/>
                  </a:cubicBezTo>
                  <a:cubicBezTo>
                    <a:pt x="65" y="151"/>
                    <a:pt x="65" y="151"/>
                    <a:pt x="65" y="151"/>
                  </a:cubicBezTo>
                  <a:cubicBezTo>
                    <a:pt x="65" y="151"/>
                    <a:pt x="65" y="151"/>
                    <a:pt x="65" y="151"/>
                  </a:cubicBezTo>
                  <a:cubicBezTo>
                    <a:pt x="65" y="151"/>
                    <a:pt x="65" y="150"/>
                    <a:pt x="65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63" y="91"/>
                    <a:pt x="63" y="91"/>
                    <a:pt x="63" y="91"/>
                  </a:cubicBezTo>
                  <a:cubicBezTo>
                    <a:pt x="64" y="91"/>
                    <a:pt x="64" y="91"/>
                    <a:pt x="64" y="91"/>
                  </a:cubicBezTo>
                  <a:cubicBezTo>
                    <a:pt x="64" y="91"/>
                    <a:pt x="64" y="90"/>
                    <a:pt x="63" y="90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2" y="61"/>
                    <a:pt x="32" y="61"/>
                    <a:pt x="32" y="6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1"/>
                    <a:pt x="25" y="151"/>
                    <a:pt x="25" y="151"/>
                  </a:cubicBezTo>
                  <a:cubicBezTo>
                    <a:pt x="30" y="181"/>
                    <a:pt x="30" y="181"/>
                    <a:pt x="30" y="181"/>
                  </a:cubicBezTo>
                  <a:cubicBezTo>
                    <a:pt x="27" y="196"/>
                    <a:pt x="27" y="196"/>
                    <a:pt x="27" y="196"/>
                  </a:cubicBezTo>
                  <a:cubicBezTo>
                    <a:pt x="22" y="221"/>
                    <a:pt x="22" y="221"/>
                    <a:pt x="22" y="221"/>
                  </a:cubicBezTo>
                  <a:cubicBezTo>
                    <a:pt x="25" y="221"/>
                    <a:pt x="25" y="221"/>
                    <a:pt x="25" y="221"/>
                  </a:cubicBezTo>
                  <a:cubicBezTo>
                    <a:pt x="29" y="240"/>
                    <a:pt x="29" y="240"/>
                    <a:pt x="29" y="240"/>
                  </a:cubicBezTo>
                  <a:cubicBezTo>
                    <a:pt x="29" y="241"/>
                    <a:pt x="29" y="241"/>
                    <a:pt x="29" y="241"/>
                  </a:cubicBezTo>
                  <a:cubicBezTo>
                    <a:pt x="22" y="270"/>
                    <a:pt x="22" y="270"/>
                    <a:pt x="22" y="270"/>
                  </a:cubicBezTo>
                  <a:cubicBezTo>
                    <a:pt x="22" y="270"/>
                    <a:pt x="22" y="270"/>
                    <a:pt x="22" y="270"/>
                  </a:cubicBezTo>
                  <a:cubicBezTo>
                    <a:pt x="22" y="270"/>
                    <a:pt x="22" y="271"/>
                    <a:pt x="22" y="271"/>
                  </a:cubicBezTo>
                  <a:cubicBezTo>
                    <a:pt x="27" y="300"/>
                    <a:pt x="27" y="300"/>
                    <a:pt x="27" y="300"/>
                  </a:cubicBezTo>
                  <a:cubicBezTo>
                    <a:pt x="13" y="300"/>
                    <a:pt x="13" y="300"/>
                    <a:pt x="13" y="300"/>
                  </a:cubicBezTo>
                  <a:cubicBezTo>
                    <a:pt x="13" y="303"/>
                    <a:pt x="13" y="303"/>
                    <a:pt x="13" y="303"/>
                  </a:cubicBezTo>
                  <a:cubicBezTo>
                    <a:pt x="7" y="303"/>
                    <a:pt x="7" y="303"/>
                    <a:pt x="7" y="303"/>
                  </a:cubicBezTo>
                  <a:cubicBezTo>
                    <a:pt x="7" y="305"/>
                    <a:pt x="7" y="305"/>
                    <a:pt x="7" y="305"/>
                  </a:cubicBezTo>
                  <a:cubicBezTo>
                    <a:pt x="0" y="305"/>
                    <a:pt x="0" y="305"/>
                    <a:pt x="0" y="305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90" y="308"/>
                    <a:pt x="90" y="308"/>
                    <a:pt x="90" y="308"/>
                  </a:cubicBezTo>
                  <a:lnTo>
                    <a:pt x="90" y="305"/>
                  </a:lnTo>
                  <a:close/>
                  <a:moveTo>
                    <a:pt x="45" y="214"/>
                  </a:moveTo>
                  <a:cubicBezTo>
                    <a:pt x="45" y="214"/>
                    <a:pt x="45" y="214"/>
                    <a:pt x="45" y="214"/>
                  </a:cubicBezTo>
                  <a:cubicBezTo>
                    <a:pt x="58" y="239"/>
                    <a:pt x="58" y="239"/>
                    <a:pt x="58" y="239"/>
                  </a:cubicBezTo>
                  <a:cubicBezTo>
                    <a:pt x="32" y="239"/>
                    <a:pt x="32" y="239"/>
                    <a:pt x="32" y="239"/>
                  </a:cubicBezTo>
                  <a:lnTo>
                    <a:pt x="45" y="214"/>
                  </a:lnTo>
                  <a:close/>
                  <a:moveTo>
                    <a:pt x="45" y="154"/>
                  </a:moveTo>
                  <a:cubicBezTo>
                    <a:pt x="45" y="154"/>
                    <a:pt x="45" y="154"/>
                    <a:pt x="45" y="154"/>
                  </a:cubicBezTo>
                  <a:cubicBezTo>
                    <a:pt x="57" y="179"/>
                    <a:pt x="57" y="179"/>
                    <a:pt x="57" y="179"/>
                  </a:cubicBezTo>
                  <a:cubicBezTo>
                    <a:pt x="34" y="179"/>
                    <a:pt x="34" y="179"/>
                    <a:pt x="34" y="179"/>
                  </a:cubicBezTo>
                  <a:lnTo>
                    <a:pt x="45" y="154"/>
                  </a:lnTo>
                  <a:close/>
                  <a:moveTo>
                    <a:pt x="55" y="59"/>
                  </a:moveTo>
                  <a:cubicBezTo>
                    <a:pt x="55" y="59"/>
                    <a:pt x="55" y="59"/>
                    <a:pt x="55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45" y="35"/>
                    <a:pt x="45" y="35"/>
                    <a:pt x="45" y="35"/>
                  </a:cubicBezTo>
                  <a:lnTo>
                    <a:pt x="55" y="59"/>
                  </a:lnTo>
                  <a:close/>
                  <a:moveTo>
                    <a:pt x="45" y="95"/>
                  </a:moveTo>
                  <a:cubicBezTo>
                    <a:pt x="45" y="95"/>
                    <a:pt x="45" y="95"/>
                    <a:pt x="45" y="95"/>
                  </a:cubicBezTo>
                  <a:cubicBezTo>
                    <a:pt x="56" y="119"/>
                    <a:pt x="56" y="119"/>
                    <a:pt x="56" y="119"/>
                  </a:cubicBezTo>
                  <a:cubicBezTo>
                    <a:pt x="35" y="119"/>
                    <a:pt x="35" y="119"/>
                    <a:pt x="35" y="119"/>
                  </a:cubicBezTo>
                  <a:lnTo>
                    <a:pt x="45" y="95"/>
                  </a:lnTo>
                  <a:close/>
                  <a:moveTo>
                    <a:pt x="45" y="274"/>
                  </a:moveTo>
                  <a:cubicBezTo>
                    <a:pt x="45" y="274"/>
                    <a:pt x="45" y="274"/>
                    <a:pt x="45" y="274"/>
                  </a:cubicBezTo>
                  <a:cubicBezTo>
                    <a:pt x="60" y="300"/>
                    <a:pt x="60" y="300"/>
                    <a:pt x="60" y="300"/>
                  </a:cubicBezTo>
                  <a:cubicBezTo>
                    <a:pt x="31" y="300"/>
                    <a:pt x="31" y="300"/>
                    <a:pt x="31" y="300"/>
                  </a:cubicBezTo>
                  <a:lnTo>
                    <a:pt x="45" y="274"/>
                  </a:lnTo>
                  <a:close/>
                  <a:moveTo>
                    <a:pt x="48" y="269"/>
                  </a:moveTo>
                  <a:cubicBezTo>
                    <a:pt x="48" y="269"/>
                    <a:pt x="48" y="269"/>
                    <a:pt x="48" y="269"/>
                  </a:cubicBezTo>
                  <a:cubicBezTo>
                    <a:pt x="52" y="261"/>
                    <a:pt x="52" y="261"/>
                    <a:pt x="52" y="261"/>
                  </a:cubicBezTo>
                  <a:cubicBezTo>
                    <a:pt x="60" y="245"/>
                    <a:pt x="60" y="245"/>
                    <a:pt x="60" y="245"/>
                  </a:cubicBezTo>
                  <a:cubicBezTo>
                    <a:pt x="65" y="269"/>
                    <a:pt x="65" y="269"/>
                    <a:pt x="65" y="269"/>
                  </a:cubicBezTo>
                  <a:lnTo>
                    <a:pt x="48" y="269"/>
                  </a:lnTo>
                  <a:close/>
                  <a:moveTo>
                    <a:pt x="48" y="209"/>
                  </a:moveTo>
                  <a:cubicBezTo>
                    <a:pt x="48" y="209"/>
                    <a:pt x="48" y="209"/>
                    <a:pt x="48" y="209"/>
                  </a:cubicBezTo>
                  <a:cubicBezTo>
                    <a:pt x="59" y="185"/>
                    <a:pt x="59" y="185"/>
                    <a:pt x="59" y="185"/>
                  </a:cubicBezTo>
                  <a:cubicBezTo>
                    <a:pt x="64" y="209"/>
                    <a:pt x="64" y="209"/>
                    <a:pt x="64" y="209"/>
                  </a:cubicBezTo>
                  <a:lnTo>
                    <a:pt x="48" y="209"/>
                  </a:lnTo>
                  <a:close/>
                  <a:moveTo>
                    <a:pt x="47" y="149"/>
                  </a:moveTo>
                  <a:cubicBezTo>
                    <a:pt x="47" y="149"/>
                    <a:pt x="47" y="149"/>
                    <a:pt x="47" y="149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7" y="126"/>
                    <a:pt x="57" y="126"/>
                    <a:pt x="57" y="126"/>
                  </a:cubicBezTo>
                  <a:cubicBezTo>
                    <a:pt x="62" y="149"/>
                    <a:pt x="62" y="149"/>
                    <a:pt x="62" y="149"/>
                  </a:cubicBezTo>
                  <a:lnTo>
                    <a:pt x="47" y="149"/>
                  </a:lnTo>
                  <a:close/>
                  <a:moveTo>
                    <a:pt x="47" y="89"/>
                  </a:moveTo>
                  <a:cubicBezTo>
                    <a:pt x="47" y="89"/>
                    <a:pt x="47" y="89"/>
                    <a:pt x="47" y="89"/>
                  </a:cubicBezTo>
                  <a:cubicBezTo>
                    <a:pt x="56" y="66"/>
                    <a:pt x="56" y="66"/>
                    <a:pt x="56" y="66"/>
                  </a:cubicBezTo>
                  <a:cubicBezTo>
                    <a:pt x="60" y="89"/>
                    <a:pt x="60" y="89"/>
                    <a:pt x="60" y="89"/>
                  </a:cubicBezTo>
                  <a:lnTo>
                    <a:pt x="47" y="89"/>
                  </a:lnTo>
                  <a:close/>
                  <a:moveTo>
                    <a:pt x="34" y="66"/>
                  </a:moveTo>
                  <a:cubicBezTo>
                    <a:pt x="34" y="66"/>
                    <a:pt x="34" y="66"/>
                    <a:pt x="34" y="66"/>
                  </a:cubicBezTo>
                  <a:cubicBezTo>
                    <a:pt x="40" y="82"/>
                    <a:pt x="40" y="82"/>
                    <a:pt x="40" y="82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30" y="89"/>
                    <a:pt x="30" y="89"/>
                    <a:pt x="30" y="89"/>
                  </a:cubicBezTo>
                  <a:lnTo>
                    <a:pt x="34" y="66"/>
                  </a:lnTo>
                  <a:close/>
                  <a:moveTo>
                    <a:pt x="33" y="126"/>
                  </a:moveTo>
                  <a:cubicBezTo>
                    <a:pt x="33" y="126"/>
                    <a:pt x="33" y="126"/>
                    <a:pt x="33" y="126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28" y="149"/>
                    <a:pt x="28" y="149"/>
                    <a:pt x="28" y="149"/>
                  </a:cubicBezTo>
                  <a:lnTo>
                    <a:pt x="33" y="126"/>
                  </a:lnTo>
                  <a:close/>
                  <a:moveTo>
                    <a:pt x="32" y="185"/>
                  </a:moveTo>
                  <a:cubicBezTo>
                    <a:pt x="32" y="185"/>
                    <a:pt x="32" y="185"/>
                    <a:pt x="32" y="185"/>
                  </a:cubicBezTo>
                  <a:cubicBezTo>
                    <a:pt x="43" y="209"/>
                    <a:pt x="43" y="209"/>
                    <a:pt x="43" y="209"/>
                  </a:cubicBezTo>
                  <a:cubicBezTo>
                    <a:pt x="27" y="209"/>
                    <a:pt x="27" y="209"/>
                    <a:pt x="27" y="209"/>
                  </a:cubicBezTo>
                  <a:lnTo>
                    <a:pt x="32" y="185"/>
                  </a:lnTo>
                  <a:close/>
                  <a:moveTo>
                    <a:pt x="31" y="245"/>
                  </a:moveTo>
                  <a:cubicBezTo>
                    <a:pt x="31" y="245"/>
                    <a:pt x="31" y="245"/>
                    <a:pt x="31" y="245"/>
                  </a:cubicBezTo>
                  <a:cubicBezTo>
                    <a:pt x="43" y="269"/>
                    <a:pt x="43" y="269"/>
                    <a:pt x="43" y="269"/>
                  </a:cubicBezTo>
                  <a:cubicBezTo>
                    <a:pt x="25" y="269"/>
                    <a:pt x="25" y="269"/>
                    <a:pt x="25" y="269"/>
                  </a:cubicBezTo>
                  <a:lnTo>
                    <a:pt x="31" y="2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6"/>
            <p:cNvSpPr>
              <a:spLocks noEditPoints="1"/>
            </p:cNvSpPr>
            <p:nvPr/>
          </p:nvSpPr>
          <p:spPr bwMode="auto">
            <a:xfrm>
              <a:off x="220" y="4133"/>
              <a:ext cx="394" cy="169"/>
            </a:xfrm>
            <a:custGeom>
              <a:avLst/>
              <a:gdLst>
                <a:gd name="T0" fmla="*/ 143 w 152"/>
                <a:gd name="T1" fmla="*/ 48 h 63"/>
                <a:gd name="T2" fmla="*/ 145 w 152"/>
                <a:gd name="T3" fmla="*/ 33 h 63"/>
                <a:gd name="T4" fmla="*/ 146 w 152"/>
                <a:gd name="T5" fmla="*/ 20 h 63"/>
                <a:gd name="T6" fmla="*/ 125 w 152"/>
                <a:gd name="T7" fmla="*/ 11 h 63"/>
                <a:gd name="T8" fmla="*/ 9 w 152"/>
                <a:gd name="T9" fmla="*/ 12 h 63"/>
                <a:gd name="T10" fmla="*/ 11 w 152"/>
                <a:gd name="T11" fmla="*/ 38 h 63"/>
                <a:gd name="T12" fmla="*/ 14 w 152"/>
                <a:gd name="T13" fmla="*/ 50 h 63"/>
                <a:gd name="T14" fmla="*/ 152 w 152"/>
                <a:gd name="T15" fmla="*/ 60 h 63"/>
                <a:gd name="T16" fmla="*/ 112 w 152"/>
                <a:gd name="T17" fmla="*/ 52 h 63"/>
                <a:gd name="T18" fmla="*/ 142 w 152"/>
                <a:gd name="T19" fmla="*/ 48 h 63"/>
                <a:gd name="T20" fmla="*/ 141 w 152"/>
                <a:gd name="T21" fmla="*/ 45 h 63"/>
                <a:gd name="T22" fmla="*/ 116 w 152"/>
                <a:gd name="T23" fmla="*/ 43 h 63"/>
                <a:gd name="T24" fmla="*/ 128 w 152"/>
                <a:gd name="T25" fmla="*/ 41 h 63"/>
                <a:gd name="T26" fmla="*/ 143 w 152"/>
                <a:gd name="T27" fmla="*/ 38 h 63"/>
                <a:gd name="T28" fmla="*/ 144 w 152"/>
                <a:gd name="T29" fmla="*/ 35 h 63"/>
                <a:gd name="T30" fmla="*/ 144 w 152"/>
                <a:gd name="T31" fmla="*/ 35 h 63"/>
                <a:gd name="T32" fmla="*/ 32 w 152"/>
                <a:gd name="T33" fmla="*/ 9 h 63"/>
                <a:gd name="T34" fmla="*/ 145 w 152"/>
                <a:gd name="T35" fmla="*/ 23 h 63"/>
                <a:gd name="T36" fmla="*/ 96 w 152"/>
                <a:gd name="T37" fmla="*/ 22 h 63"/>
                <a:gd name="T38" fmla="*/ 97 w 152"/>
                <a:gd name="T39" fmla="*/ 21 h 63"/>
                <a:gd name="T40" fmla="*/ 95 w 152"/>
                <a:gd name="T41" fmla="*/ 19 h 63"/>
                <a:gd name="T42" fmla="*/ 105 w 152"/>
                <a:gd name="T43" fmla="*/ 18 h 63"/>
                <a:gd name="T44" fmla="*/ 146 w 152"/>
                <a:gd name="T45" fmla="*/ 17 h 63"/>
                <a:gd name="T46" fmla="*/ 146 w 152"/>
                <a:gd name="T47" fmla="*/ 17 h 63"/>
                <a:gd name="T48" fmla="*/ 126 w 152"/>
                <a:gd name="T49" fmla="*/ 12 h 63"/>
                <a:gd name="T50" fmla="*/ 91 w 152"/>
                <a:gd name="T51" fmla="*/ 18 h 63"/>
                <a:gd name="T52" fmla="*/ 10 w 152"/>
                <a:gd name="T53" fmla="*/ 12 h 63"/>
                <a:gd name="T54" fmla="*/ 10 w 152"/>
                <a:gd name="T55" fmla="*/ 12 h 63"/>
                <a:gd name="T56" fmla="*/ 127 w 152"/>
                <a:gd name="T57" fmla="*/ 27 h 63"/>
                <a:gd name="T58" fmla="*/ 110 w 152"/>
                <a:gd name="T59" fmla="*/ 28 h 63"/>
                <a:gd name="T60" fmla="*/ 10 w 152"/>
                <a:gd name="T61" fmla="*/ 18 h 63"/>
                <a:gd name="T62" fmla="*/ 10 w 152"/>
                <a:gd name="T63" fmla="*/ 18 h 63"/>
                <a:gd name="T64" fmla="*/ 19 w 152"/>
                <a:gd name="T65" fmla="*/ 25 h 63"/>
                <a:gd name="T66" fmla="*/ 23 w 152"/>
                <a:gd name="T67" fmla="*/ 32 h 63"/>
                <a:gd name="T68" fmla="*/ 35 w 152"/>
                <a:gd name="T69" fmla="*/ 59 h 63"/>
                <a:gd name="T70" fmla="*/ 85 w 152"/>
                <a:gd name="T71" fmla="*/ 53 h 63"/>
                <a:gd name="T72" fmla="*/ 35 w 152"/>
                <a:gd name="T73" fmla="*/ 45 h 63"/>
                <a:gd name="T74" fmla="*/ 23 w 152"/>
                <a:gd name="T75" fmla="*/ 44 h 63"/>
                <a:gd name="T76" fmla="*/ 12 w 152"/>
                <a:gd name="T77" fmla="*/ 42 h 63"/>
                <a:gd name="T78" fmla="*/ 85 w 152"/>
                <a:gd name="T79" fmla="*/ 45 h 63"/>
                <a:gd name="T80" fmla="*/ 85 w 152"/>
                <a:gd name="T81" fmla="*/ 43 h 63"/>
                <a:gd name="T82" fmla="*/ 12 w 152"/>
                <a:gd name="T83" fmla="*/ 39 h 63"/>
                <a:gd name="T84" fmla="*/ 85 w 152"/>
                <a:gd name="T85" fmla="*/ 40 h 63"/>
                <a:gd name="T86" fmla="*/ 85 w 152"/>
                <a:gd name="T87" fmla="*/ 37 h 63"/>
                <a:gd name="T88" fmla="*/ 11 w 152"/>
                <a:gd name="T89" fmla="*/ 31 h 63"/>
                <a:gd name="T90" fmla="*/ 85 w 152"/>
                <a:gd name="T91" fmla="*/ 34 h 63"/>
                <a:gd name="T92" fmla="*/ 85 w 152"/>
                <a:gd name="T93" fmla="*/ 34 h 63"/>
                <a:gd name="T94" fmla="*/ 18 w 152"/>
                <a:gd name="T95" fmla="*/ 20 h 63"/>
                <a:gd name="T96" fmla="*/ 87 w 152"/>
                <a:gd name="T97" fmla="*/ 53 h 63"/>
                <a:gd name="T98" fmla="*/ 110 w 152"/>
                <a:gd name="T99" fmla="*/ 54 h 63"/>
                <a:gd name="T100" fmla="*/ 87 w 152"/>
                <a:gd name="T101" fmla="*/ 49 h 63"/>
                <a:gd name="T102" fmla="*/ 110 w 152"/>
                <a:gd name="T103" fmla="*/ 49 h 63"/>
                <a:gd name="T104" fmla="*/ 110 w 152"/>
                <a:gd name="T105" fmla="*/ 59 h 63"/>
                <a:gd name="T106" fmla="*/ 110 w 152"/>
                <a:gd name="T107" fmla="*/ 44 h 63"/>
                <a:gd name="T108" fmla="*/ 110 w 152"/>
                <a:gd name="T109" fmla="*/ 37 h 63"/>
                <a:gd name="T110" fmla="*/ 144 w 152"/>
                <a:gd name="T111" fmla="*/ 33 h 63"/>
                <a:gd name="T112" fmla="*/ 112 w 152"/>
                <a:gd name="T113" fmla="*/ 59 h 63"/>
                <a:gd name="T114" fmla="*/ 141 w 152"/>
                <a:gd name="T115" fmla="*/ 54 h 63"/>
                <a:gd name="T116" fmla="*/ 146 w 152"/>
                <a:gd name="T117" fmla="*/ 15 h 63"/>
                <a:gd name="T118" fmla="*/ 10 w 152"/>
                <a:gd name="T119" fmla="*/ 12 h 63"/>
                <a:gd name="T120" fmla="*/ 10 w 152"/>
                <a:gd name="T121" fmla="*/ 18 h 63"/>
                <a:gd name="T122" fmla="*/ 13 w 152"/>
                <a:gd name="T123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2" h="63">
                  <a:moveTo>
                    <a:pt x="142" y="59"/>
                  </a:moveTo>
                  <a:cubicBezTo>
                    <a:pt x="142" y="59"/>
                    <a:pt x="142" y="59"/>
                    <a:pt x="142" y="59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3" y="48"/>
                    <a:pt x="143" y="48"/>
                    <a:pt x="143" y="48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38"/>
                    <a:pt x="143" y="38"/>
                    <a:pt x="143" y="38"/>
                  </a:cubicBezTo>
                  <a:cubicBezTo>
                    <a:pt x="144" y="38"/>
                    <a:pt x="144" y="38"/>
                    <a:pt x="144" y="38"/>
                  </a:cubicBezTo>
                  <a:cubicBezTo>
                    <a:pt x="144" y="38"/>
                    <a:pt x="144" y="38"/>
                    <a:pt x="144" y="38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6" y="23"/>
                    <a:pt x="146" y="23"/>
                    <a:pt x="146" y="23"/>
                  </a:cubicBezTo>
                  <a:cubicBezTo>
                    <a:pt x="146" y="23"/>
                    <a:pt x="146" y="23"/>
                    <a:pt x="146" y="22"/>
                  </a:cubicBezTo>
                  <a:cubicBezTo>
                    <a:pt x="146" y="22"/>
                    <a:pt x="146" y="21"/>
                    <a:pt x="146" y="20"/>
                  </a:cubicBezTo>
                  <a:cubicBezTo>
                    <a:pt x="146" y="20"/>
                    <a:pt x="146" y="20"/>
                    <a:pt x="146" y="20"/>
                  </a:cubicBezTo>
                  <a:cubicBezTo>
                    <a:pt x="146" y="19"/>
                    <a:pt x="146" y="18"/>
                    <a:pt x="146" y="18"/>
                  </a:cubicBezTo>
                  <a:cubicBezTo>
                    <a:pt x="146" y="18"/>
                    <a:pt x="146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46" y="12"/>
                    <a:pt x="146" y="12"/>
                    <a:pt x="146" y="12"/>
                  </a:cubicBezTo>
                  <a:cubicBezTo>
                    <a:pt x="146" y="12"/>
                    <a:pt x="147" y="10"/>
                    <a:pt x="146" y="10"/>
                  </a:cubicBezTo>
                  <a:cubicBezTo>
                    <a:pt x="145" y="9"/>
                    <a:pt x="138" y="10"/>
                    <a:pt x="127" y="11"/>
                  </a:cubicBezTo>
                  <a:cubicBezTo>
                    <a:pt x="125" y="11"/>
                    <a:pt x="125" y="11"/>
                    <a:pt x="125" y="11"/>
                  </a:cubicBezTo>
                  <a:cubicBezTo>
                    <a:pt x="120" y="12"/>
                    <a:pt x="107" y="13"/>
                    <a:pt x="98" y="13"/>
                  </a:cubicBezTo>
                  <a:cubicBezTo>
                    <a:pt x="91" y="13"/>
                    <a:pt x="79" y="10"/>
                    <a:pt x="71" y="8"/>
                  </a:cubicBezTo>
                  <a:cubicBezTo>
                    <a:pt x="68" y="7"/>
                    <a:pt x="66" y="7"/>
                    <a:pt x="65" y="7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54" y="4"/>
                    <a:pt x="36" y="0"/>
                    <a:pt x="32" y="0"/>
                  </a:cubicBezTo>
                  <a:cubicBezTo>
                    <a:pt x="29" y="0"/>
                    <a:pt x="20" y="5"/>
                    <a:pt x="15" y="8"/>
                  </a:cubicBezTo>
                  <a:cubicBezTo>
                    <a:pt x="13" y="9"/>
                    <a:pt x="12" y="9"/>
                    <a:pt x="12" y="10"/>
                  </a:cubicBezTo>
                  <a:cubicBezTo>
                    <a:pt x="10" y="11"/>
                    <a:pt x="9" y="11"/>
                    <a:pt x="9" y="1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1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7"/>
                  </a:cubicBezTo>
                  <a:cubicBezTo>
                    <a:pt x="14" y="47"/>
                    <a:pt x="28" y="45"/>
                    <a:pt x="34" y="4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0" y="48"/>
                    <a:pt x="16" y="50"/>
                    <a:pt x="14" y="50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4" y="47"/>
                    <a:pt x="14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152" y="60"/>
                    <a:pt x="152" y="60"/>
                    <a:pt x="152" y="60"/>
                  </a:cubicBezTo>
                  <a:lnTo>
                    <a:pt x="142" y="59"/>
                  </a:lnTo>
                  <a:close/>
                  <a:moveTo>
                    <a:pt x="112" y="52"/>
                  </a:moveTo>
                  <a:cubicBezTo>
                    <a:pt x="112" y="52"/>
                    <a:pt x="112" y="52"/>
                    <a:pt x="112" y="52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20" y="50"/>
                    <a:pt x="135" y="50"/>
                    <a:pt x="137" y="50"/>
                  </a:cubicBezTo>
                  <a:cubicBezTo>
                    <a:pt x="139" y="50"/>
                    <a:pt x="141" y="50"/>
                    <a:pt x="142" y="50"/>
                  </a:cubicBezTo>
                  <a:cubicBezTo>
                    <a:pt x="142" y="51"/>
                    <a:pt x="142" y="51"/>
                    <a:pt x="142" y="51"/>
                  </a:cubicBezTo>
                  <a:cubicBezTo>
                    <a:pt x="137" y="51"/>
                    <a:pt x="123" y="52"/>
                    <a:pt x="112" y="52"/>
                  </a:cubicBezTo>
                  <a:close/>
                  <a:moveTo>
                    <a:pt x="142" y="49"/>
                  </a:move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37" y="49"/>
                    <a:pt x="132" y="49"/>
                  </a:cubicBezTo>
                  <a:cubicBezTo>
                    <a:pt x="127" y="49"/>
                    <a:pt x="120" y="49"/>
                    <a:pt x="112" y="49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23" y="48"/>
                    <a:pt x="139" y="48"/>
                    <a:pt x="142" y="48"/>
                  </a:cubicBezTo>
                  <a:lnTo>
                    <a:pt x="142" y="49"/>
                  </a:lnTo>
                  <a:close/>
                  <a:moveTo>
                    <a:pt x="130" y="46"/>
                  </a:moveTo>
                  <a:cubicBezTo>
                    <a:pt x="130" y="46"/>
                    <a:pt x="130" y="46"/>
                    <a:pt x="130" y="46"/>
                  </a:cubicBezTo>
                  <a:cubicBezTo>
                    <a:pt x="127" y="46"/>
                    <a:pt x="119" y="47"/>
                    <a:pt x="112" y="47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6" y="44"/>
                    <a:pt x="119" y="44"/>
                    <a:pt x="120" y="44"/>
                  </a:cubicBezTo>
                  <a:cubicBezTo>
                    <a:pt x="123" y="44"/>
                    <a:pt x="130" y="44"/>
                    <a:pt x="133" y="44"/>
                  </a:cubicBezTo>
                  <a:cubicBezTo>
                    <a:pt x="136" y="44"/>
                    <a:pt x="140" y="45"/>
                    <a:pt x="141" y="45"/>
                  </a:cubicBezTo>
                  <a:cubicBezTo>
                    <a:pt x="142" y="45"/>
                    <a:pt x="142" y="45"/>
                    <a:pt x="142" y="45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33" y="46"/>
                    <a:pt x="130" y="46"/>
                  </a:cubicBezTo>
                  <a:close/>
                  <a:moveTo>
                    <a:pt x="143" y="43"/>
                  </a:moveTo>
                  <a:cubicBezTo>
                    <a:pt x="143" y="43"/>
                    <a:pt x="143" y="43"/>
                    <a:pt x="143" y="43"/>
                  </a:cubicBezTo>
                  <a:cubicBezTo>
                    <a:pt x="142" y="43"/>
                    <a:pt x="142" y="43"/>
                    <a:pt x="142" y="44"/>
                  </a:cubicBezTo>
                  <a:cubicBezTo>
                    <a:pt x="142" y="44"/>
                    <a:pt x="142" y="44"/>
                    <a:pt x="142" y="44"/>
                  </a:cubicBezTo>
                  <a:cubicBezTo>
                    <a:pt x="140" y="44"/>
                    <a:pt x="121" y="43"/>
                    <a:pt x="116" y="43"/>
                  </a:cubicBezTo>
                  <a:cubicBezTo>
                    <a:pt x="114" y="43"/>
                    <a:pt x="113" y="44"/>
                    <a:pt x="112" y="44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3" y="43"/>
                    <a:pt x="114" y="43"/>
                    <a:pt x="115" y="43"/>
                  </a:cubicBezTo>
                  <a:cubicBezTo>
                    <a:pt x="119" y="43"/>
                    <a:pt x="140" y="43"/>
                    <a:pt x="143" y="43"/>
                  </a:cubicBezTo>
                  <a:close/>
                  <a:moveTo>
                    <a:pt x="143" y="41"/>
                  </a:moveTo>
                  <a:cubicBezTo>
                    <a:pt x="143" y="41"/>
                    <a:pt x="143" y="41"/>
                    <a:pt x="143" y="41"/>
                  </a:cubicBezTo>
                  <a:cubicBezTo>
                    <a:pt x="143" y="41"/>
                    <a:pt x="142" y="41"/>
                    <a:pt x="140" y="41"/>
                  </a:cubicBezTo>
                  <a:cubicBezTo>
                    <a:pt x="137" y="41"/>
                    <a:pt x="133" y="41"/>
                    <a:pt x="128" y="41"/>
                  </a:cubicBezTo>
                  <a:cubicBezTo>
                    <a:pt x="124" y="41"/>
                    <a:pt x="119" y="42"/>
                    <a:pt x="112" y="42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8" y="39"/>
                    <a:pt x="123" y="39"/>
                    <a:pt x="125" y="39"/>
                  </a:cubicBezTo>
                  <a:cubicBezTo>
                    <a:pt x="129" y="39"/>
                    <a:pt x="137" y="39"/>
                    <a:pt x="139" y="39"/>
                  </a:cubicBezTo>
                  <a:cubicBezTo>
                    <a:pt x="142" y="39"/>
                    <a:pt x="143" y="39"/>
                    <a:pt x="143" y="39"/>
                  </a:cubicBezTo>
                  <a:lnTo>
                    <a:pt x="143" y="41"/>
                  </a:lnTo>
                  <a:close/>
                  <a:moveTo>
                    <a:pt x="143" y="38"/>
                  </a:moveTo>
                  <a:cubicBezTo>
                    <a:pt x="143" y="38"/>
                    <a:pt x="143" y="38"/>
                    <a:pt x="143" y="38"/>
                  </a:cubicBezTo>
                  <a:cubicBezTo>
                    <a:pt x="143" y="38"/>
                    <a:pt x="143" y="38"/>
                    <a:pt x="143" y="38"/>
                  </a:cubicBezTo>
                  <a:cubicBezTo>
                    <a:pt x="143" y="39"/>
                    <a:pt x="143" y="39"/>
                    <a:pt x="143" y="39"/>
                  </a:cubicBezTo>
                  <a:cubicBezTo>
                    <a:pt x="142" y="38"/>
                    <a:pt x="133" y="38"/>
                    <a:pt x="123" y="38"/>
                  </a:cubicBezTo>
                  <a:cubicBezTo>
                    <a:pt x="119" y="38"/>
                    <a:pt x="116" y="38"/>
                    <a:pt x="112" y="38"/>
                  </a:cubicBezTo>
                  <a:cubicBezTo>
                    <a:pt x="112" y="38"/>
                    <a:pt x="112" y="38"/>
                    <a:pt x="112" y="38"/>
                  </a:cubicBezTo>
                  <a:cubicBezTo>
                    <a:pt x="126" y="37"/>
                    <a:pt x="141" y="38"/>
                    <a:pt x="143" y="38"/>
                  </a:cubicBezTo>
                  <a:close/>
                  <a:moveTo>
                    <a:pt x="144" y="35"/>
                  </a:moveTo>
                  <a:cubicBezTo>
                    <a:pt x="144" y="35"/>
                    <a:pt x="144" y="35"/>
                    <a:pt x="144" y="35"/>
                  </a:cubicBezTo>
                  <a:cubicBezTo>
                    <a:pt x="143" y="35"/>
                    <a:pt x="143" y="35"/>
                    <a:pt x="141" y="35"/>
                  </a:cubicBezTo>
                  <a:cubicBezTo>
                    <a:pt x="138" y="36"/>
                    <a:pt x="133" y="36"/>
                    <a:pt x="126" y="36"/>
                  </a:cubicBezTo>
                  <a:cubicBezTo>
                    <a:pt x="121" y="36"/>
                    <a:pt x="117" y="36"/>
                    <a:pt x="112" y="36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3" y="34"/>
                    <a:pt x="122" y="34"/>
                    <a:pt x="124" y="34"/>
                  </a:cubicBezTo>
                  <a:cubicBezTo>
                    <a:pt x="125" y="34"/>
                    <a:pt x="137" y="34"/>
                    <a:pt x="139" y="34"/>
                  </a:cubicBezTo>
                  <a:cubicBezTo>
                    <a:pt x="140" y="34"/>
                    <a:pt x="143" y="34"/>
                    <a:pt x="144" y="34"/>
                  </a:cubicBezTo>
                  <a:lnTo>
                    <a:pt x="144" y="35"/>
                  </a:lnTo>
                  <a:close/>
                  <a:moveTo>
                    <a:pt x="144" y="30"/>
                  </a:moveTo>
                  <a:cubicBezTo>
                    <a:pt x="144" y="30"/>
                    <a:pt x="144" y="30"/>
                    <a:pt x="144" y="30"/>
                  </a:cubicBezTo>
                  <a:cubicBezTo>
                    <a:pt x="144" y="30"/>
                    <a:pt x="140" y="30"/>
                    <a:pt x="138" y="30"/>
                  </a:cubicBezTo>
                  <a:cubicBezTo>
                    <a:pt x="136" y="31"/>
                    <a:pt x="123" y="31"/>
                    <a:pt x="114" y="31"/>
                  </a:cubicBezTo>
                  <a:cubicBezTo>
                    <a:pt x="106" y="31"/>
                    <a:pt x="99" y="30"/>
                    <a:pt x="94" y="29"/>
                  </a:cubicBezTo>
                  <a:cubicBezTo>
                    <a:pt x="89" y="28"/>
                    <a:pt x="67" y="22"/>
                    <a:pt x="54" y="18"/>
                  </a:cubicBezTo>
                  <a:cubicBezTo>
                    <a:pt x="42" y="14"/>
                    <a:pt x="36" y="11"/>
                    <a:pt x="32" y="11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7" y="9"/>
                    <a:pt x="51" y="13"/>
                    <a:pt x="58" y="16"/>
                  </a:cubicBezTo>
                  <a:cubicBezTo>
                    <a:pt x="65" y="18"/>
                    <a:pt x="81" y="23"/>
                    <a:pt x="85" y="24"/>
                  </a:cubicBezTo>
                  <a:cubicBezTo>
                    <a:pt x="88" y="26"/>
                    <a:pt x="97" y="28"/>
                    <a:pt x="106" y="28"/>
                  </a:cubicBezTo>
                  <a:cubicBezTo>
                    <a:pt x="115" y="28"/>
                    <a:pt x="131" y="28"/>
                    <a:pt x="134" y="28"/>
                  </a:cubicBezTo>
                  <a:cubicBezTo>
                    <a:pt x="137" y="28"/>
                    <a:pt x="143" y="29"/>
                    <a:pt x="144" y="29"/>
                  </a:cubicBezTo>
                  <a:cubicBezTo>
                    <a:pt x="144" y="29"/>
                    <a:pt x="144" y="29"/>
                    <a:pt x="144" y="29"/>
                  </a:cubicBezTo>
                  <a:lnTo>
                    <a:pt x="144" y="30"/>
                  </a:lnTo>
                  <a:close/>
                  <a:moveTo>
                    <a:pt x="145" y="23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4" y="22"/>
                    <a:pt x="141" y="22"/>
                  </a:cubicBezTo>
                  <a:cubicBezTo>
                    <a:pt x="137" y="22"/>
                    <a:pt x="123" y="23"/>
                    <a:pt x="119" y="22"/>
                  </a:cubicBezTo>
                  <a:cubicBezTo>
                    <a:pt x="114" y="22"/>
                    <a:pt x="100" y="23"/>
                    <a:pt x="90" y="20"/>
                  </a:cubicBezTo>
                  <a:cubicBezTo>
                    <a:pt x="80" y="16"/>
                    <a:pt x="78" y="15"/>
                    <a:pt x="78" y="15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6"/>
                    <a:pt x="89" y="21"/>
                    <a:pt x="96" y="22"/>
                  </a:cubicBezTo>
                  <a:cubicBezTo>
                    <a:pt x="103" y="23"/>
                    <a:pt x="114" y="24"/>
                    <a:pt x="126" y="23"/>
                  </a:cubicBezTo>
                  <a:cubicBezTo>
                    <a:pt x="137" y="23"/>
                    <a:pt x="144" y="24"/>
                    <a:pt x="145" y="24"/>
                  </a:cubicBezTo>
                  <a:cubicBezTo>
                    <a:pt x="145" y="25"/>
                    <a:pt x="145" y="25"/>
                    <a:pt x="145" y="25"/>
                  </a:cubicBezTo>
                  <a:cubicBezTo>
                    <a:pt x="144" y="25"/>
                    <a:pt x="139" y="25"/>
                    <a:pt x="134" y="25"/>
                  </a:cubicBezTo>
                  <a:cubicBezTo>
                    <a:pt x="129" y="25"/>
                    <a:pt x="109" y="26"/>
                    <a:pt x="103" y="25"/>
                  </a:cubicBezTo>
                  <a:cubicBezTo>
                    <a:pt x="97" y="24"/>
                    <a:pt x="94" y="24"/>
                    <a:pt x="78" y="18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89" y="20"/>
                    <a:pt x="97" y="21"/>
                  </a:cubicBezTo>
                  <a:cubicBezTo>
                    <a:pt x="104" y="22"/>
                    <a:pt x="116" y="22"/>
                    <a:pt x="123" y="22"/>
                  </a:cubicBezTo>
                  <a:cubicBezTo>
                    <a:pt x="131" y="22"/>
                    <a:pt x="144" y="22"/>
                    <a:pt x="144" y="22"/>
                  </a:cubicBezTo>
                  <a:cubicBezTo>
                    <a:pt x="145" y="22"/>
                    <a:pt x="145" y="22"/>
                    <a:pt x="145" y="22"/>
                  </a:cubicBezTo>
                  <a:cubicBezTo>
                    <a:pt x="145" y="22"/>
                    <a:pt x="145" y="22"/>
                    <a:pt x="145" y="22"/>
                  </a:cubicBezTo>
                  <a:lnTo>
                    <a:pt x="145" y="23"/>
                  </a:lnTo>
                  <a:close/>
                  <a:moveTo>
                    <a:pt x="94" y="18"/>
                  </a:moveTo>
                  <a:cubicBezTo>
                    <a:pt x="94" y="18"/>
                    <a:pt x="94" y="18"/>
                    <a:pt x="94" y="18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100" y="19"/>
                    <a:pt x="100" y="19"/>
                    <a:pt x="100" y="19"/>
                  </a:cubicBezTo>
                  <a:cubicBezTo>
                    <a:pt x="98" y="19"/>
                    <a:pt x="96" y="19"/>
                    <a:pt x="94" y="18"/>
                  </a:cubicBezTo>
                  <a:close/>
                  <a:moveTo>
                    <a:pt x="145" y="20"/>
                  </a:moveTo>
                  <a:cubicBezTo>
                    <a:pt x="145" y="20"/>
                    <a:pt x="145" y="20"/>
                    <a:pt x="145" y="20"/>
                  </a:cubicBezTo>
                  <a:cubicBezTo>
                    <a:pt x="144" y="20"/>
                    <a:pt x="143" y="20"/>
                    <a:pt x="141" y="20"/>
                  </a:cubicBezTo>
                  <a:cubicBezTo>
                    <a:pt x="135" y="20"/>
                    <a:pt x="127" y="20"/>
                    <a:pt x="117" y="20"/>
                  </a:cubicBezTo>
                  <a:cubicBezTo>
                    <a:pt x="113" y="20"/>
                    <a:pt x="109" y="20"/>
                    <a:pt x="105" y="20"/>
                  </a:cubicBezTo>
                  <a:cubicBezTo>
                    <a:pt x="105" y="18"/>
                    <a:pt x="105" y="18"/>
                    <a:pt x="105" y="18"/>
                  </a:cubicBezTo>
                  <a:cubicBezTo>
                    <a:pt x="105" y="18"/>
                    <a:pt x="109" y="18"/>
                    <a:pt x="117" y="18"/>
                  </a:cubicBezTo>
                  <a:cubicBezTo>
                    <a:pt x="126" y="18"/>
                    <a:pt x="134" y="18"/>
                    <a:pt x="137" y="18"/>
                  </a:cubicBezTo>
                  <a:cubicBezTo>
                    <a:pt x="139" y="18"/>
                    <a:pt x="144" y="18"/>
                    <a:pt x="145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9"/>
                    <a:pt x="145" y="19"/>
                    <a:pt x="145" y="20"/>
                  </a:cubicBezTo>
                  <a:close/>
                  <a:moveTo>
                    <a:pt x="146" y="17"/>
                  </a:moveTo>
                  <a:cubicBezTo>
                    <a:pt x="146" y="17"/>
                    <a:pt x="146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5" y="17"/>
                    <a:pt x="144" y="17"/>
                    <a:pt x="141" y="17"/>
                  </a:cubicBezTo>
                  <a:cubicBezTo>
                    <a:pt x="137" y="17"/>
                    <a:pt x="128" y="17"/>
                    <a:pt x="125" y="17"/>
                  </a:cubicBezTo>
                  <a:cubicBezTo>
                    <a:pt x="121" y="17"/>
                    <a:pt x="106" y="17"/>
                    <a:pt x="105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7"/>
                    <a:pt x="115" y="17"/>
                    <a:pt x="120" y="17"/>
                  </a:cubicBezTo>
                  <a:cubicBezTo>
                    <a:pt x="125" y="17"/>
                    <a:pt x="134" y="17"/>
                    <a:pt x="137" y="17"/>
                  </a:cubicBezTo>
                  <a:cubicBezTo>
                    <a:pt x="140" y="17"/>
                    <a:pt x="145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lose/>
                  <a:moveTo>
                    <a:pt x="32" y="1"/>
                  </a:moveTo>
                  <a:cubicBezTo>
                    <a:pt x="32" y="1"/>
                    <a:pt x="32" y="1"/>
                    <a:pt x="32" y="1"/>
                  </a:cubicBezTo>
                  <a:cubicBezTo>
                    <a:pt x="36" y="1"/>
                    <a:pt x="54" y="5"/>
                    <a:pt x="62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6" y="7"/>
                    <a:pt x="68" y="8"/>
                    <a:pt x="70" y="8"/>
                  </a:cubicBezTo>
                  <a:cubicBezTo>
                    <a:pt x="79" y="11"/>
                    <a:pt x="91" y="13"/>
                    <a:pt x="98" y="13"/>
                  </a:cubicBezTo>
                  <a:cubicBezTo>
                    <a:pt x="107" y="13"/>
                    <a:pt x="120" y="12"/>
                    <a:pt x="126" y="12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32" y="11"/>
                    <a:pt x="145" y="10"/>
                    <a:pt x="146" y="10"/>
                  </a:cubicBezTo>
                  <a:cubicBezTo>
                    <a:pt x="146" y="11"/>
                    <a:pt x="146" y="12"/>
                    <a:pt x="146" y="12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5" y="15"/>
                    <a:pt x="144" y="15"/>
                  </a:cubicBezTo>
                  <a:cubicBezTo>
                    <a:pt x="143" y="15"/>
                    <a:pt x="132" y="15"/>
                    <a:pt x="128" y="15"/>
                  </a:cubicBezTo>
                  <a:cubicBezTo>
                    <a:pt x="124" y="15"/>
                    <a:pt x="105" y="15"/>
                    <a:pt x="105" y="15"/>
                  </a:cubicBezTo>
                  <a:cubicBezTo>
                    <a:pt x="91" y="18"/>
                    <a:pt x="91" y="18"/>
                    <a:pt x="91" y="18"/>
                  </a:cubicBezTo>
                  <a:cubicBezTo>
                    <a:pt x="91" y="18"/>
                    <a:pt x="90" y="17"/>
                    <a:pt x="90" y="17"/>
                  </a:cubicBezTo>
                  <a:cubicBezTo>
                    <a:pt x="82" y="14"/>
                    <a:pt x="78" y="12"/>
                    <a:pt x="78" y="12"/>
                  </a:cubicBezTo>
                  <a:cubicBezTo>
                    <a:pt x="68" y="15"/>
                    <a:pt x="68" y="15"/>
                    <a:pt x="68" y="15"/>
                  </a:cubicBezTo>
                  <a:cubicBezTo>
                    <a:pt x="50" y="8"/>
                    <a:pt x="37" y="3"/>
                    <a:pt x="32" y="3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lose/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1"/>
                    <a:pt x="12" y="10"/>
                  </a:cubicBezTo>
                  <a:cubicBezTo>
                    <a:pt x="13" y="10"/>
                    <a:pt x="14" y="9"/>
                    <a:pt x="15" y="9"/>
                  </a:cubicBezTo>
                  <a:cubicBezTo>
                    <a:pt x="20" y="6"/>
                    <a:pt x="28" y="1"/>
                    <a:pt x="32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1" y="3"/>
                    <a:pt x="31" y="3"/>
                  </a:cubicBezTo>
                  <a:cubicBezTo>
                    <a:pt x="27" y="3"/>
                    <a:pt x="21" y="7"/>
                    <a:pt x="17" y="9"/>
                  </a:cubicBezTo>
                  <a:cubicBezTo>
                    <a:pt x="14" y="11"/>
                    <a:pt x="11" y="13"/>
                    <a:pt x="10" y="13"/>
                  </a:cubicBezTo>
                  <a:lnTo>
                    <a:pt x="10" y="12"/>
                  </a:lnTo>
                  <a:close/>
                  <a:moveTo>
                    <a:pt x="10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1" y="15"/>
                    <a:pt x="19" y="11"/>
                    <a:pt x="21" y="10"/>
                  </a:cubicBezTo>
                  <a:cubicBezTo>
                    <a:pt x="23" y="9"/>
                    <a:pt x="28" y="6"/>
                    <a:pt x="31" y="6"/>
                  </a:cubicBezTo>
                  <a:cubicBezTo>
                    <a:pt x="35" y="6"/>
                    <a:pt x="40" y="8"/>
                    <a:pt x="45" y="9"/>
                  </a:cubicBezTo>
                  <a:cubicBezTo>
                    <a:pt x="50" y="11"/>
                    <a:pt x="73" y="19"/>
                    <a:pt x="78" y="21"/>
                  </a:cubicBezTo>
                  <a:cubicBezTo>
                    <a:pt x="83" y="23"/>
                    <a:pt x="91" y="26"/>
                    <a:pt x="102" y="27"/>
                  </a:cubicBezTo>
                  <a:cubicBezTo>
                    <a:pt x="112" y="28"/>
                    <a:pt x="121" y="27"/>
                    <a:pt x="127" y="27"/>
                  </a:cubicBezTo>
                  <a:cubicBezTo>
                    <a:pt x="133" y="27"/>
                    <a:pt x="144" y="27"/>
                    <a:pt x="144" y="27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3" y="28"/>
                    <a:pt x="139" y="28"/>
                  </a:cubicBezTo>
                  <a:cubicBezTo>
                    <a:pt x="133" y="28"/>
                    <a:pt x="115" y="28"/>
                    <a:pt x="110" y="28"/>
                  </a:cubicBezTo>
                  <a:cubicBezTo>
                    <a:pt x="105" y="28"/>
                    <a:pt x="101" y="28"/>
                    <a:pt x="91" y="26"/>
                  </a:cubicBezTo>
                  <a:cubicBezTo>
                    <a:pt x="82" y="23"/>
                    <a:pt x="65" y="17"/>
                    <a:pt x="59" y="15"/>
                  </a:cubicBezTo>
                  <a:cubicBezTo>
                    <a:pt x="53" y="13"/>
                    <a:pt x="37" y="7"/>
                    <a:pt x="33" y="7"/>
                  </a:cubicBezTo>
                  <a:cubicBezTo>
                    <a:pt x="28" y="6"/>
                    <a:pt x="22" y="10"/>
                    <a:pt x="19" y="12"/>
                  </a:cubicBezTo>
                  <a:cubicBezTo>
                    <a:pt x="16" y="13"/>
                    <a:pt x="11" y="16"/>
                    <a:pt x="10" y="17"/>
                  </a:cubicBezTo>
                  <a:lnTo>
                    <a:pt x="10" y="16"/>
                  </a:lnTo>
                  <a:close/>
                  <a:moveTo>
                    <a:pt x="10" y="18"/>
                  </a:moveTo>
                  <a:cubicBezTo>
                    <a:pt x="10" y="18"/>
                    <a:pt x="10" y="18"/>
                    <a:pt x="10" y="18"/>
                  </a:cubicBezTo>
                  <a:cubicBezTo>
                    <a:pt x="11" y="17"/>
                    <a:pt x="15" y="15"/>
                    <a:pt x="18" y="13"/>
                  </a:cubicBezTo>
                  <a:cubicBezTo>
                    <a:pt x="22" y="11"/>
                    <a:pt x="29" y="9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2" y="11"/>
                    <a:pt x="31" y="11"/>
                    <a:pt x="31" y="11"/>
                  </a:cubicBezTo>
                  <a:cubicBezTo>
                    <a:pt x="28" y="11"/>
                    <a:pt x="21" y="15"/>
                    <a:pt x="19" y="17"/>
                  </a:cubicBezTo>
                  <a:cubicBezTo>
                    <a:pt x="16" y="18"/>
                    <a:pt x="10" y="20"/>
                    <a:pt x="10" y="20"/>
                  </a:cubicBezTo>
                  <a:lnTo>
                    <a:pt x="10" y="18"/>
                  </a:lnTo>
                  <a:close/>
                  <a:moveTo>
                    <a:pt x="10" y="25"/>
                  </a:moveTo>
                  <a:cubicBezTo>
                    <a:pt x="10" y="25"/>
                    <a:pt x="10" y="25"/>
                    <a:pt x="10" y="25"/>
                  </a:cubicBezTo>
                  <a:cubicBezTo>
                    <a:pt x="11" y="25"/>
                    <a:pt x="16" y="23"/>
                    <a:pt x="19" y="21"/>
                  </a:cubicBezTo>
                  <a:cubicBezTo>
                    <a:pt x="22" y="20"/>
                    <a:pt x="28" y="19"/>
                    <a:pt x="30" y="18"/>
                  </a:cubicBezTo>
                  <a:cubicBezTo>
                    <a:pt x="30" y="18"/>
                    <a:pt x="31" y="18"/>
                    <a:pt x="32" y="18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1" y="20"/>
                    <a:pt x="31" y="20"/>
                    <a:pt x="30" y="20"/>
                  </a:cubicBezTo>
                  <a:cubicBezTo>
                    <a:pt x="25" y="22"/>
                    <a:pt x="21" y="24"/>
                    <a:pt x="19" y="25"/>
                  </a:cubicBezTo>
                  <a:cubicBezTo>
                    <a:pt x="17" y="25"/>
                    <a:pt x="11" y="27"/>
                    <a:pt x="10" y="27"/>
                  </a:cubicBezTo>
                  <a:lnTo>
                    <a:pt x="10" y="25"/>
                  </a:lnTo>
                  <a:close/>
                  <a:moveTo>
                    <a:pt x="11" y="33"/>
                  </a:moveTo>
                  <a:cubicBezTo>
                    <a:pt x="11" y="33"/>
                    <a:pt x="11" y="33"/>
                    <a:pt x="11" y="33"/>
                  </a:cubicBezTo>
                  <a:cubicBezTo>
                    <a:pt x="12" y="32"/>
                    <a:pt x="17" y="31"/>
                    <a:pt x="20" y="30"/>
                  </a:cubicBezTo>
                  <a:cubicBezTo>
                    <a:pt x="24" y="28"/>
                    <a:pt x="30" y="27"/>
                    <a:pt x="33" y="27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0" y="29"/>
                    <a:pt x="29" y="30"/>
                    <a:pt x="23" y="32"/>
                  </a:cubicBezTo>
                  <a:cubicBezTo>
                    <a:pt x="17" y="34"/>
                    <a:pt x="12" y="35"/>
                    <a:pt x="11" y="35"/>
                  </a:cubicBezTo>
                  <a:lnTo>
                    <a:pt x="11" y="33"/>
                  </a:lnTo>
                  <a:close/>
                  <a:moveTo>
                    <a:pt x="14" y="59"/>
                  </a:moveTo>
                  <a:cubicBezTo>
                    <a:pt x="14" y="59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6" y="53"/>
                    <a:pt x="29" y="51"/>
                    <a:pt x="34" y="51"/>
                  </a:cubicBezTo>
                  <a:cubicBezTo>
                    <a:pt x="35" y="59"/>
                    <a:pt x="35" y="59"/>
                    <a:pt x="35" y="59"/>
                  </a:cubicBezTo>
                  <a:lnTo>
                    <a:pt x="14" y="59"/>
                  </a:lnTo>
                  <a:close/>
                  <a:moveTo>
                    <a:pt x="85" y="59"/>
                  </a:moveTo>
                  <a:cubicBezTo>
                    <a:pt x="85" y="59"/>
                    <a:pt x="85" y="59"/>
                    <a:pt x="85" y="59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6" y="51"/>
                    <a:pt x="36" y="51"/>
                  </a:cubicBezTo>
                  <a:cubicBezTo>
                    <a:pt x="41" y="51"/>
                    <a:pt x="78" y="53"/>
                    <a:pt x="83" y="53"/>
                  </a:cubicBezTo>
                  <a:cubicBezTo>
                    <a:pt x="84" y="53"/>
                    <a:pt x="85" y="53"/>
                    <a:pt x="85" y="53"/>
                  </a:cubicBezTo>
                  <a:lnTo>
                    <a:pt x="85" y="59"/>
                  </a:lnTo>
                  <a:close/>
                  <a:moveTo>
                    <a:pt x="85" y="51"/>
                  </a:moveTo>
                  <a:cubicBezTo>
                    <a:pt x="85" y="51"/>
                    <a:pt x="85" y="51"/>
                    <a:pt x="85" y="51"/>
                  </a:cubicBezTo>
                  <a:cubicBezTo>
                    <a:pt x="76" y="51"/>
                    <a:pt x="67" y="50"/>
                    <a:pt x="58" y="49"/>
                  </a:cubicBezTo>
                  <a:cubicBezTo>
                    <a:pt x="43" y="48"/>
                    <a:pt x="37" y="48"/>
                    <a:pt x="35" y="48"/>
                  </a:cubicBezTo>
                  <a:cubicBezTo>
                    <a:pt x="35" y="48"/>
                    <a:pt x="35" y="48"/>
                    <a:pt x="34" y="48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9" y="45"/>
                    <a:pt x="74" y="48"/>
                    <a:pt x="85" y="49"/>
                  </a:cubicBezTo>
                  <a:lnTo>
                    <a:pt x="85" y="51"/>
                  </a:lnTo>
                  <a:close/>
                  <a:moveTo>
                    <a:pt x="85" y="48"/>
                  </a:moveTo>
                  <a:cubicBezTo>
                    <a:pt x="85" y="48"/>
                    <a:pt x="85" y="48"/>
                    <a:pt x="85" y="48"/>
                  </a:cubicBezTo>
                  <a:cubicBezTo>
                    <a:pt x="83" y="48"/>
                    <a:pt x="81" y="47"/>
                    <a:pt x="80" y="47"/>
                  </a:cubicBezTo>
                  <a:cubicBezTo>
                    <a:pt x="72" y="47"/>
                    <a:pt x="74" y="47"/>
                    <a:pt x="66" y="46"/>
                  </a:cubicBezTo>
                  <a:cubicBezTo>
                    <a:pt x="58" y="45"/>
                    <a:pt x="40" y="43"/>
                    <a:pt x="36" y="43"/>
                  </a:cubicBezTo>
                  <a:cubicBezTo>
                    <a:pt x="32" y="43"/>
                    <a:pt x="29" y="43"/>
                    <a:pt x="23" y="44"/>
                  </a:cubicBezTo>
                  <a:cubicBezTo>
                    <a:pt x="18" y="45"/>
                    <a:pt x="13" y="46"/>
                    <a:pt x="12" y="46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4" y="45"/>
                    <a:pt x="29" y="42"/>
                    <a:pt x="35" y="42"/>
                  </a:cubicBezTo>
                  <a:cubicBezTo>
                    <a:pt x="42" y="42"/>
                    <a:pt x="53" y="44"/>
                    <a:pt x="63" y="45"/>
                  </a:cubicBezTo>
                  <a:cubicBezTo>
                    <a:pt x="68" y="45"/>
                    <a:pt x="77" y="46"/>
                    <a:pt x="85" y="47"/>
                  </a:cubicBezTo>
                  <a:lnTo>
                    <a:pt x="85" y="48"/>
                  </a:lnTo>
                  <a:close/>
                  <a:moveTo>
                    <a:pt x="12" y="42"/>
                  </a:moveTo>
                  <a:cubicBezTo>
                    <a:pt x="12" y="42"/>
                    <a:pt x="12" y="42"/>
                    <a:pt x="12" y="42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3" y="40"/>
                    <a:pt x="18" y="38"/>
                    <a:pt x="21" y="38"/>
                  </a:cubicBezTo>
                  <a:cubicBezTo>
                    <a:pt x="24" y="37"/>
                    <a:pt x="30" y="36"/>
                    <a:pt x="34" y="36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29" y="38"/>
                    <a:pt x="24" y="40"/>
                    <a:pt x="22" y="41"/>
                  </a:cubicBezTo>
                  <a:cubicBezTo>
                    <a:pt x="20" y="41"/>
                    <a:pt x="13" y="42"/>
                    <a:pt x="12" y="42"/>
                  </a:cubicBezTo>
                  <a:close/>
                  <a:moveTo>
                    <a:pt x="85" y="45"/>
                  </a:moveTo>
                  <a:cubicBezTo>
                    <a:pt x="85" y="45"/>
                    <a:pt x="85" y="45"/>
                    <a:pt x="85" y="45"/>
                  </a:cubicBezTo>
                  <a:cubicBezTo>
                    <a:pt x="79" y="45"/>
                    <a:pt x="65" y="43"/>
                    <a:pt x="57" y="41"/>
                  </a:cubicBezTo>
                  <a:cubicBezTo>
                    <a:pt x="48" y="40"/>
                    <a:pt x="40" y="39"/>
                    <a:pt x="35" y="38"/>
                  </a:cubicBezTo>
                  <a:cubicBezTo>
                    <a:pt x="35" y="38"/>
                    <a:pt x="35" y="38"/>
                    <a:pt x="34" y="38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5" y="36"/>
                    <a:pt x="35" y="36"/>
                  </a:cubicBezTo>
                  <a:cubicBezTo>
                    <a:pt x="37" y="36"/>
                    <a:pt x="46" y="37"/>
                    <a:pt x="50" y="37"/>
                  </a:cubicBezTo>
                  <a:cubicBezTo>
                    <a:pt x="55" y="38"/>
                    <a:pt x="74" y="41"/>
                    <a:pt x="80" y="42"/>
                  </a:cubicBezTo>
                  <a:cubicBezTo>
                    <a:pt x="82" y="42"/>
                    <a:pt x="83" y="43"/>
                    <a:pt x="85" y="43"/>
                  </a:cubicBezTo>
                  <a:lnTo>
                    <a:pt x="85" y="45"/>
                  </a:lnTo>
                  <a:close/>
                  <a:moveTo>
                    <a:pt x="85" y="42"/>
                  </a:moveTo>
                  <a:cubicBezTo>
                    <a:pt x="85" y="42"/>
                    <a:pt x="85" y="42"/>
                    <a:pt x="85" y="42"/>
                  </a:cubicBezTo>
                  <a:cubicBezTo>
                    <a:pt x="84" y="42"/>
                    <a:pt x="82" y="42"/>
                    <a:pt x="80" y="41"/>
                  </a:cubicBezTo>
                  <a:cubicBezTo>
                    <a:pt x="72" y="40"/>
                    <a:pt x="59" y="37"/>
                    <a:pt x="52" y="36"/>
                  </a:cubicBezTo>
                  <a:cubicBezTo>
                    <a:pt x="45" y="35"/>
                    <a:pt x="39" y="34"/>
                    <a:pt x="35" y="34"/>
                  </a:cubicBezTo>
                  <a:cubicBezTo>
                    <a:pt x="30" y="34"/>
                    <a:pt x="24" y="36"/>
                    <a:pt x="20" y="37"/>
                  </a:cubicBezTo>
                  <a:cubicBezTo>
                    <a:pt x="16" y="38"/>
                    <a:pt x="13" y="38"/>
                    <a:pt x="12" y="39"/>
                  </a:cubicBezTo>
                  <a:cubicBezTo>
                    <a:pt x="12" y="39"/>
                    <a:pt x="12" y="39"/>
                    <a:pt x="12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2" y="38"/>
                    <a:pt x="16" y="37"/>
                    <a:pt x="21" y="36"/>
                  </a:cubicBezTo>
                  <a:cubicBezTo>
                    <a:pt x="27" y="34"/>
                    <a:pt x="30" y="33"/>
                    <a:pt x="35" y="33"/>
                  </a:cubicBezTo>
                  <a:cubicBezTo>
                    <a:pt x="39" y="34"/>
                    <a:pt x="52" y="36"/>
                    <a:pt x="59" y="37"/>
                  </a:cubicBezTo>
                  <a:cubicBezTo>
                    <a:pt x="65" y="38"/>
                    <a:pt x="77" y="40"/>
                    <a:pt x="81" y="41"/>
                  </a:cubicBezTo>
                  <a:cubicBezTo>
                    <a:pt x="82" y="41"/>
                    <a:pt x="84" y="41"/>
                    <a:pt x="85" y="42"/>
                  </a:cubicBezTo>
                  <a:close/>
                  <a:moveTo>
                    <a:pt x="85" y="40"/>
                  </a:moveTo>
                  <a:cubicBezTo>
                    <a:pt x="85" y="40"/>
                    <a:pt x="85" y="40"/>
                    <a:pt x="85" y="40"/>
                  </a:cubicBezTo>
                  <a:cubicBezTo>
                    <a:pt x="81" y="39"/>
                    <a:pt x="76" y="38"/>
                    <a:pt x="72" y="37"/>
                  </a:cubicBezTo>
                  <a:cubicBezTo>
                    <a:pt x="63" y="35"/>
                    <a:pt x="51" y="33"/>
                    <a:pt x="46" y="32"/>
                  </a:cubicBezTo>
                  <a:cubicBezTo>
                    <a:pt x="40" y="30"/>
                    <a:pt x="37" y="29"/>
                    <a:pt x="34" y="29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7" y="27"/>
                    <a:pt x="46" y="29"/>
                    <a:pt x="49" y="29"/>
                  </a:cubicBezTo>
                  <a:cubicBezTo>
                    <a:pt x="53" y="30"/>
                    <a:pt x="63" y="32"/>
                    <a:pt x="67" y="33"/>
                  </a:cubicBezTo>
                  <a:cubicBezTo>
                    <a:pt x="69" y="33"/>
                    <a:pt x="78" y="36"/>
                    <a:pt x="85" y="37"/>
                  </a:cubicBezTo>
                  <a:lnTo>
                    <a:pt x="85" y="40"/>
                  </a:lnTo>
                  <a:close/>
                  <a:moveTo>
                    <a:pt x="85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8" y="35"/>
                    <a:pt x="69" y="32"/>
                    <a:pt x="65" y="31"/>
                  </a:cubicBezTo>
                  <a:cubicBezTo>
                    <a:pt x="59" y="30"/>
                    <a:pt x="39" y="25"/>
                    <a:pt x="34" y="25"/>
                  </a:cubicBezTo>
                  <a:cubicBezTo>
                    <a:pt x="30" y="25"/>
                    <a:pt x="13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2" y="30"/>
                    <a:pt x="20" y="28"/>
                    <a:pt x="22" y="27"/>
                  </a:cubicBezTo>
                  <a:cubicBezTo>
                    <a:pt x="25" y="26"/>
                    <a:pt x="31" y="24"/>
                    <a:pt x="33" y="24"/>
                  </a:cubicBezTo>
                  <a:cubicBezTo>
                    <a:pt x="36" y="24"/>
                    <a:pt x="47" y="27"/>
                    <a:pt x="52" y="28"/>
                  </a:cubicBezTo>
                  <a:cubicBezTo>
                    <a:pt x="57" y="29"/>
                    <a:pt x="78" y="34"/>
                    <a:pt x="83" y="35"/>
                  </a:cubicBezTo>
                  <a:cubicBezTo>
                    <a:pt x="83" y="35"/>
                    <a:pt x="84" y="35"/>
                    <a:pt x="85" y="36"/>
                  </a:cubicBezTo>
                  <a:close/>
                  <a:moveTo>
                    <a:pt x="85" y="34"/>
                  </a:moveTo>
                  <a:cubicBezTo>
                    <a:pt x="85" y="34"/>
                    <a:pt x="85" y="34"/>
                    <a:pt x="85" y="34"/>
                  </a:cubicBezTo>
                  <a:cubicBezTo>
                    <a:pt x="85" y="34"/>
                    <a:pt x="79" y="32"/>
                    <a:pt x="73" y="30"/>
                  </a:cubicBezTo>
                  <a:cubicBezTo>
                    <a:pt x="48" y="24"/>
                    <a:pt x="46" y="23"/>
                    <a:pt x="42" y="22"/>
                  </a:cubicBezTo>
                  <a:cubicBezTo>
                    <a:pt x="38" y="21"/>
                    <a:pt x="36" y="20"/>
                    <a:pt x="33" y="20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5" y="18"/>
                    <a:pt x="37" y="18"/>
                    <a:pt x="40" y="19"/>
                  </a:cubicBezTo>
                  <a:cubicBezTo>
                    <a:pt x="46" y="20"/>
                    <a:pt x="51" y="22"/>
                    <a:pt x="61" y="24"/>
                  </a:cubicBezTo>
                  <a:cubicBezTo>
                    <a:pt x="71" y="27"/>
                    <a:pt x="84" y="31"/>
                    <a:pt x="85" y="31"/>
                  </a:cubicBezTo>
                  <a:lnTo>
                    <a:pt x="85" y="34"/>
                  </a:lnTo>
                  <a:close/>
                  <a:moveTo>
                    <a:pt x="85" y="30"/>
                  </a:moveTo>
                  <a:cubicBezTo>
                    <a:pt x="85" y="30"/>
                    <a:pt x="85" y="30"/>
                    <a:pt x="85" y="30"/>
                  </a:cubicBezTo>
                  <a:cubicBezTo>
                    <a:pt x="83" y="30"/>
                    <a:pt x="51" y="20"/>
                    <a:pt x="44" y="18"/>
                  </a:cubicBezTo>
                  <a:cubicBezTo>
                    <a:pt x="36" y="16"/>
                    <a:pt x="32" y="15"/>
                    <a:pt x="28" y="17"/>
                  </a:cubicBezTo>
                  <a:cubicBezTo>
                    <a:pt x="24" y="19"/>
                    <a:pt x="12" y="23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3" y="22"/>
                    <a:pt x="18" y="20"/>
                  </a:cubicBezTo>
                  <a:cubicBezTo>
                    <a:pt x="23" y="17"/>
                    <a:pt x="30" y="15"/>
                    <a:pt x="32" y="15"/>
                  </a:cubicBezTo>
                  <a:cubicBezTo>
                    <a:pt x="35" y="15"/>
                    <a:pt x="60" y="22"/>
                    <a:pt x="68" y="24"/>
                  </a:cubicBezTo>
                  <a:cubicBezTo>
                    <a:pt x="72" y="26"/>
                    <a:pt x="79" y="28"/>
                    <a:pt x="85" y="29"/>
                  </a:cubicBezTo>
                  <a:lnTo>
                    <a:pt x="85" y="30"/>
                  </a:lnTo>
                  <a:close/>
                  <a:moveTo>
                    <a:pt x="105" y="59"/>
                  </a:moveTo>
                  <a:cubicBezTo>
                    <a:pt x="105" y="59"/>
                    <a:pt x="105" y="59"/>
                    <a:pt x="105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7" y="53"/>
                    <a:pt x="87" y="53"/>
                    <a:pt x="87" y="53"/>
                  </a:cubicBezTo>
                  <a:cubicBezTo>
                    <a:pt x="105" y="53"/>
                    <a:pt x="105" y="53"/>
                    <a:pt x="105" y="53"/>
                  </a:cubicBezTo>
                  <a:lnTo>
                    <a:pt x="105" y="59"/>
                  </a:lnTo>
                  <a:close/>
                  <a:moveTo>
                    <a:pt x="110" y="59"/>
                  </a:moveTo>
                  <a:cubicBezTo>
                    <a:pt x="110" y="59"/>
                    <a:pt x="110" y="59"/>
                    <a:pt x="110" y="59"/>
                  </a:cubicBezTo>
                  <a:cubicBezTo>
                    <a:pt x="105" y="59"/>
                    <a:pt x="105" y="59"/>
                    <a:pt x="105" y="59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07" y="54"/>
                    <a:pt x="107" y="54"/>
                    <a:pt x="107" y="54"/>
                  </a:cubicBezTo>
                  <a:cubicBezTo>
                    <a:pt x="109" y="54"/>
                    <a:pt x="110" y="54"/>
                    <a:pt x="110" y="54"/>
                  </a:cubicBezTo>
                  <a:cubicBezTo>
                    <a:pt x="110" y="52"/>
                    <a:pt x="110" y="52"/>
                    <a:pt x="110" y="52"/>
                  </a:cubicBezTo>
                  <a:cubicBezTo>
                    <a:pt x="110" y="52"/>
                    <a:pt x="109" y="52"/>
                    <a:pt x="109" y="52"/>
                  </a:cubicBezTo>
                  <a:cubicBezTo>
                    <a:pt x="108" y="52"/>
                    <a:pt x="106" y="52"/>
                    <a:pt x="105" y="52"/>
                  </a:cubicBezTo>
                  <a:cubicBezTo>
                    <a:pt x="105" y="52"/>
                    <a:pt x="105" y="52"/>
                    <a:pt x="105" y="52"/>
                  </a:cubicBezTo>
                  <a:cubicBezTo>
                    <a:pt x="105" y="52"/>
                    <a:pt x="105" y="52"/>
                    <a:pt x="105" y="52"/>
                  </a:cubicBezTo>
                  <a:cubicBezTo>
                    <a:pt x="104" y="52"/>
                    <a:pt x="100" y="52"/>
                    <a:pt x="98" y="51"/>
                  </a:cubicBezTo>
                  <a:cubicBezTo>
                    <a:pt x="96" y="51"/>
                    <a:pt x="90" y="51"/>
                    <a:pt x="87" y="51"/>
                  </a:cubicBezTo>
                  <a:cubicBezTo>
                    <a:pt x="87" y="49"/>
                    <a:pt x="87" y="49"/>
                    <a:pt x="87" y="49"/>
                  </a:cubicBezTo>
                  <a:cubicBezTo>
                    <a:pt x="88" y="49"/>
                    <a:pt x="91" y="50"/>
                    <a:pt x="94" y="50"/>
                  </a:cubicBezTo>
                  <a:cubicBezTo>
                    <a:pt x="97" y="50"/>
                    <a:pt x="110" y="50"/>
                    <a:pt x="110" y="50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99" y="49"/>
                    <a:pt x="94" y="49"/>
                  </a:cubicBezTo>
                  <a:cubicBezTo>
                    <a:pt x="91" y="49"/>
                    <a:pt x="88" y="48"/>
                    <a:pt x="87" y="48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88" y="48"/>
                    <a:pt x="91" y="48"/>
                    <a:pt x="93" y="48"/>
                  </a:cubicBezTo>
                  <a:cubicBezTo>
                    <a:pt x="97" y="49"/>
                    <a:pt x="110" y="49"/>
                    <a:pt x="110" y="49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98" y="47"/>
                    <a:pt x="93" y="47"/>
                  </a:cubicBezTo>
                  <a:cubicBezTo>
                    <a:pt x="90" y="46"/>
                    <a:pt x="88" y="46"/>
                    <a:pt x="87" y="46"/>
                  </a:cubicBezTo>
                  <a:cubicBezTo>
                    <a:pt x="87" y="43"/>
                    <a:pt x="87" y="43"/>
                    <a:pt x="87" y="43"/>
                  </a:cubicBezTo>
                  <a:cubicBezTo>
                    <a:pt x="87" y="43"/>
                    <a:pt x="88" y="43"/>
                    <a:pt x="89" y="43"/>
                  </a:cubicBezTo>
                  <a:cubicBezTo>
                    <a:pt x="91" y="44"/>
                    <a:pt x="97" y="45"/>
                    <a:pt x="99" y="45"/>
                  </a:cubicBezTo>
                  <a:cubicBezTo>
                    <a:pt x="101" y="45"/>
                    <a:pt x="109" y="45"/>
                    <a:pt x="110" y="45"/>
                  </a:cubicBezTo>
                  <a:lnTo>
                    <a:pt x="110" y="59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09" y="44"/>
                    <a:pt x="106" y="44"/>
                    <a:pt x="104" y="44"/>
                  </a:cubicBezTo>
                  <a:cubicBezTo>
                    <a:pt x="102" y="44"/>
                    <a:pt x="93" y="44"/>
                    <a:pt x="91" y="43"/>
                  </a:cubicBezTo>
                  <a:cubicBezTo>
                    <a:pt x="90" y="43"/>
                    <a:pt x="88" y="42"/>
                    <a:pt x="87" y="42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90" y="42"/>
                    <a:pt x="96" y="43"/>
                    <a:pt x="98" y="43"/>
                  </a:cubicBezTo>
                  <a:cubicBezTo>
                    <a:pt x="100" y="43"/>
                    <a:pt x="109" y="44"/>
                    <a:pt x="110" y="44"/>
                  </a:cubicBezTo>
                  <a:close/>
                  <a:moveTo>
                    <a:pt x="110" y="42"/>
                  </a:moveTo>
                  <a:cubicBezTo>
                    <a:pt x="110" y="42"/>
                    <a:pt x="110" y="42"/>
                    <a:pt x="110" y="42"/>
                  </a:cubicBezTo>
                  <a:cubicBezTo>
                    <a:pt x="109" y="42"/>
                    <a:pt x="100" y="42"/>
                    <a:pt x="96" y="41"/>
                  </a:cubicBezTo>
                  <a:cubicBezTo>
                    <a:pt x="92" y="41"/>
                    <a:pt x="89" y="41"/>
                    <a:pt x="87" y="40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9" y="37"/>
                    <a:pt x="96" y="39"/>
                    <a:pt x="99" y="39"/>
                  </a:cubicBezTo>
                  <a:cubicBezTo>
                    <a:pt x="103" y="39"/>
                    <a:pt x="110" y="39"/>
                    <a:pt x="110" y="39"/>
                  </a:cubicBezTo>
                  <a:cubicBezTo>
                    <a:pt x="110" y="37"/>
                    <a:pt x="110" y="37"/>
                    <a:pt x="110" y="37"/>
                  </a:cubicBezTo>
                  <a:cubicBezTo>
                    <a:pt x="110" y="37"/>
                    <a:pt x="104" y="37"/>
                    <a:pt x="100" y="37"/>
                  </a:cubicBezTo>
                  <a:cubicBezTo>
                    <a:pt x="96" y="37"/>
                    <a:pt x="90" y="36"/>
                    <a:pt x="87" y="35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92" y="31"/>
                    <a:pt x="96" y="32"/>
                    <a:pt x="99" y="32"/>
                  </a:cubicBezTo>
                  <a:cubicBezTo>
                    <a:pt x="105" y="33"/>
                    <a:pt x="126" y="32"/>
                    <a:pt x="135" y="32"/>
                  </a:cubicBezTo>
                  <a:cubicBezTo>
                    <a:pt x="142" y="32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39" y="33"/>
                    <a:pt x="136" y="33"/>
                  </a:cubicBezTo>
                  <a:cubicBezTo>
                    <a:pt x="133" y="33"/>
                    <a:pt x="127" y="33"/>
                    <a:pt x="123" y="33"/>
                  </a:cubicBezTo>
                  <a:cubicBezTo>
                    <a:pt x="120" y="33"/>
                    <a:pt x="112" y="33"/>
                    <a:pt x="112" y="33"/>
                  </a:cubicBezTo>
                  <a:cubicBezTo>
                    <a:pt x="112" y="33"/>
                    <a:pt x="112" y="33"/>
                    <a:pt x="112" y="33"/>
                  </a:cubicBezTo>
                  <a:cubicBezTo>
                    <a:pt x="110" y="33"/>
                    <a:pt x="110" y="33"/>
                    <a:pt x="110" y="33"/>
                  </a:cubicBezTo>
                  <a:lnTo>
                    <a:pt x="110" y="42"/>
                  </a:lnTo>
                  <a:close/>
                  <a:moveTo>
                    <a:pt x="112" y="59"/>
                  </a:moveTo>
                  <a:cubicBezTo>
                    <a:pt x="112" y="59"/>
                    <a:pt x="112" y="59"/>
                    <a:pt x="112" y="59"/>
                  </a:cubicBezTo>
                  <a:cubicBezTo>
                    <a:pt x="112" y="55"/>
                    <a:pt x="112" y="55"/>
                    <a:pt x="112" y="55"/>
                  </a:cubicBezTo>
                  <a:cubicBezTo>
                    <a:pt x="141" y="55"/>
                    <a:pt x="141" y="55"/>
                    <a:pt x="141" y="55"/>
                  </a:cubicBezTo>
                  <a:cubicBezTo>
                    <a:pt x="141" y="59"/>
                    <a:pt x="141" y="59"/>
                    <a:pt x="141" y="59"/>
                  </a:cubicBezTo>
                  <a:lnTo>
                    <a:pt x="112" y="59"/>
                  </a:lnTo>
                  <a:close/>
                  <a:moveTo>
                    <a:pt x="141" y="54"/>
                  </a:moveTo>
                  <a:cubicBezTo>
                    <a:pt x="141" y="54"/>
                    <a:pt x="141" y="54"/>
                    <a:pt x="141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0" y="54"/>
                    <a:pt x="134" y="54"/>
                    <a:pt x="129" y="54"/>
                  </a:cubicBezTo>
                  <a:cubicBezTo>
                    <a:pt x="124" y="54"/>
                    <a:pt x="113" y="54"/>
                    <a:pt x="112" y="54"/>
                  </a:cubicBezTo>
                  <a:cubicBezTo>
                    <a:pt x="112" y="54"/>
                    <a:pt x="112" y="54"/>
                    <a:pt x="112" y="54"/>
                  </a:cubicBezTo>
                  <a:cubicBezTo>
                    <a:pt x="114" y="54"/>
                    <a:pt x="115" y="54"/>
                    <a:pt x="116" y="53"/>
                  </a:cubicBezTo>
                  <a:cubicBezTo>
                    <a:pt x="124" y="53"/>
                    <a:pt x="138" y="54"/>
                    <a:pt x="142" y="54"/>
                  </a:cubicBezTo>
                  <a:lnTo>
                    <a:pt x="141" y="54"/>
                  </a:lnTo>
                  <a:close/>
                  <a:moveTo>
                    <a:pt x="146" y="15"/>
                  </a:move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1"/>
                    <a:pt x="146" y="11"/>
                    <a:pt x="146" y="11"/>
                  </a:cubicBezTo>
                  <a:cubicBezTo>
                    <a:pt x="140" y="15"/>
                    <a:pt x="140" y="15"/>
                    <a:pt x="140" y="15"/>
                  </a:cubicBezTo>
                  <a:cubicBezTo>
                    <a:pt x="140" y="15"/>
                    <a:pt x="142" y="14"/>
                    <a:pt x="143" y="14"/>
                  </a:cubicBezTo>
                  <a:cubicBezTo>
                    <a:pt x="144" y="14"/>
                    <a:pt x="145" y="15"/>
                    <a:pt x="146" y="15"/>
                  </a:cubicBezTo>
                  <a:close/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lose/>
                  <a:moveTo>
                    <a:pt x="20" y="14"/>
                  </a:moveTo>
                  <a:cubicBezTo>
                    <a:pt x="20" y="14"/>
                    <a:pt x="20" y="14"/>
                    <a:pt x="20" y="14"/>
                  </a:cubicBezTo>
                  <a:cubicBezTo>
                    <a:pt x="19" y="14"/>
                    <a:pt x="18" y="14"/>
                    <a:pt x="18" y="14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5" y="18"/>
                    <a:pt x="17" y="17"/>
                  </a:cubicBezTo>
                  <a:cubicBezTo>
                    <a:pt x="19" y="16"/>
                    <a:pt x="23" y="14"/>
                    <a:pt x="23" y="14"/>
                  </a:cubicBezTo>
                  <a:cubicBezTo>
                    <a:pt x="23" y="14"/>
                    <a:pt x="22" y="14"/>
                    <a:pt x="20" y="14"/>
                  </a:cubicBezTo>
                  <a:close/>
                  <a:moveTo>
                    <a:pt x="10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2" y="15"/>
                    <a:pt x="13" y="15"/>
                  </a:cubicBezTo>
                  <a:cubicBezTo>
                    <a:pt x="13" y="15"/>
                    <a:pt x="16" y="13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lnTo>
                    <a:pt x="1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7"/>
            <p:cNvSpPr>
              <a:spLocks noEditPoints="1"/>
            </p:cNvSpPr>
            <p:nvPr/>
          </p:nvSpPr>
          <p:spPr bwMode="auto">
            <a:xfrm>
              <a:off x="559" y="4150"/>
              <a:ext cx="399" cy="149"/>
            </a:xfrm>
            <a:custGeom>
              <a:avLst/>
              <a:gdLst>
                <a:gd name="T0" fmla="*/ 140 w 154"/>
                <a:gd name="T1" fmla="*/ 42 h 56"/>
                <a:gd name="T2" fmla="*/ 80 w 154"/>
                <a:gd name="T3" fmla="*/ 11 h 56"/>
                <a:gd name="T4" fmla="*/ 101 w 154"/>
                <a:gd name="T5" fmla="*/ 30 h 56"/>
                <a:gd name="T6" fmla="*/ 80 w 154"/>
                <a:gd name="T7" fmla="*/ 17 h 56"/>
                <a:gd name="T8" fmla="*/ 106 w 154"/>
                <a:gd name="T9" fmla="*/ 29 h 56"/>
                <a:gd name="T10" fmla="*/ 109 w 154"/>
                <a:gd name="T11" fmla="*/ 1 h 56"/>
                <a:gd name="T12" fmla="*/ 78 w 154"/>
                <a:gd name="T13" fmla="*/ 25 h 56"/>
                <a:gd name="T14" fmla="*/ 11 w 154"/>
                <a:gd name="T15" fmla="*/ 53 h 56"/>
                <a:gd name="T16" fmla="*/ 2 w 154"/>
                <a:gd name="T17" fmla="*/ 50 h 56"/>
                <a:gd name="T18" fmla="*/ 5 w 154"/>
                <a:gd name="T19" fmla="*/ 45 h 56"/>
                <a:gd name="T20" fmla="*/ 6 w 154"/>
                <a:gd name="T21" fmla="*/ 44 h 56"/>
                <a:gd name="T22" fmla="*/ 8 w 154"/>
                <a:gd name="T23" fmla="*/ 44 h 56"/>
                <a:gd name="T24" fmla="*/ 10 w 154"/>
                <a:gd name="T25" fmla="*/ 50 h 56"/>
                <a:gd name="T26" fmla="*/ 12 w 154"/>
                <a:gd name="T27" fmla="*/ 43 h 56"/>
                <a:gd name="T28" fmla="*/ 13 w 154"/>
                <a:gd name="T29" fmla="*/ 43 h 56"/>
                <a:gd name="T30" fmla="*/ 77 w 154"/>
                <a:gd name="T31" fmla="*/ 19 h 56"/>
                <a:gd name="T32" fmla="*/ 79 w 154"/>
                <a:gd name="T33" fmla="*/ 27 h 56"/>
                <a:gd name="T34" fmla="*/ 83 w 154"/>
                <a:gd name="T35" fmla="*/ 40 h 56"/>
                <a:gd name="T36" fmla="*/ 83 w 154"/>
                <a:gd name="T37" fmla="*/ 39 h 56"/>
                <a:gd name="T38" fmla="*/ 71 w 154"/>
                <a:gd name="T39" fmla="*/ 44 h 56"/>
                <a:gd name="T40" fmla="*/ 98 w 154"/>
                <a:gd name="T41" fmla="*/ 36 h 56"/>
                <a:gd name="T42" fmla="*/ 98 w 154"/>
                <a:gd name="T43" fmla="*/ 42 h 56"/>
                <a:gd name="T44" fmla="*/ 88 w 154"/>
                <a:gd name="T45" fmla="*/ 39 h 56"/>
                <a:gd name="T46" fmla="*/ 98 w 154"/>
                <a:gd name="T47" fmla="*/ 36 h 56"/>
                <a:gd name="T48" fmla="*/ 60 w 154"/>
                <a:gd name="T49" fmla="*/ 40 h 56"/>
                <a:gd name="T50" fmla="*/ 65 w 154"/>
                <a:gd name="T51" fmla="*/ 47 h 56"/>
                <a:gd name="T52" fmla="*/ 122 w 154"/>
                <a:gd name="T53" fmla="*/ 47 h 56"/>
                <a:gd name="T54" fmla="*/ 113 w 154"/>
                <a:gd name="T55" fmla="*/ 35 h 56"/>
                <a:gd name="T56" fmla="*/ 126 w 154"/>
                <a:gd name="T57" fmla="*/ 45 h 56"/>
                <a:gd name="T58" fmla="*/ 77 w 154"/>
                <a:gd name="T59" fmla="*/ 12 h 56"/>
                <a:gd name="T60" fmla="*/ 92 w 154"/>
                <a:gd name="T61" fmla="*/ 10 h 56"/>
                <a:gd name="T62" fmla="*/ 83 w 154"/>
                <a:gd name="T63" fmla="*/ 13 h 56"/>
                <a:gd name="T64" fmla="*/ 83 w 154"/>
                <a:gd name="T65" fmla="*/ 32 h 56"/>
                <a:gd name="T66" fmla="*/ 75 w 154"/>
                <a:gd name="T67" fmla="*/ 22 h 56"/>
                <a:gd name="T68" fmla="*/ 106 w 154"/>
                <a:gd name="T69" fmla="*/ 32 h 56"/>
                <a:gd name="T70" fmla="*/ 83 w 154"/>
                <a:gd name="T71" fmla="*/ 16 h 56"/>
                <a:gd name="T72" fmla="*/ 91 w 154"/>
                <a:gd name="T73" fmla="*/ 19 h 56"/>
                <a:gd name="T74" fmla="*/ 91 w 154"/>
                <a:gd name="T75" fmla="*/ 24 h 56"/>
                <a:gd name="T76" fmla="*/ 91 w 154"/>
                <a:gd name="T77" fmla="*/ 28 h 56"/>
                <a:gd name="T78" fmla="*/ 99 w 154"/>
                <a:gd name="T79" fmla="*/ 32 h 56"/>
                <a:gd name="T80" fmla="*/ 70 w 154"/>
                <a:gd name="T81" fmla="*/ 47 h 56"/>
                <a:gd name="T82" fmla="*/ 45 w 154"/>
                <a:gd name="T83" fmla="*/ 48 h 56"/>
                <a:gd name="T84" fmla="*/ 59 w 154"/>
                <a:gd name="T85" fmla="*/ 48 h 56"/>
                <a:gd name="T86" fmla="*/ 79 w 154"/>
                <a:gd name="T87" fmla="*/ 47 h 56"/>
                <a:gd name="T88" fmla="*/ 94 w 154"/>
                <a:gd name="T89" fmla="*/ 48 h 56"/>
                <a:gd name="T90" fmla="*/ 111 w 154"/>
                <a:gd name="T91" fmla="*/ 47 h 56"/>
                <a:gd name="T92" fmla="*/ 112 w 154"/>
                <a:gd name="T93" fmla="*/ 43 h 56"/>
                <a:gd name="T94" fmla="*/ 115 w 154"/>
                <a:gd name="T95" fmla="*/ 12 h 56"/>
                <a:gd name="T96" fmla="*/ 115 w 154"/>
                <a:gd name="T97" fmla="*/ 21 h 56"/>
                <a:gd name="T98" fmla="*/ 115 w 154"/>
                <a:gd name="T99" fmla="*/ 30 h 56"/>
                <a:gd name="T100" fmla="*/ 114 w 154"/>
                <a:gd name="T101" fmla="*/ 11 h 56"/>
                <a:gd name="T102" fmla="*/ 115 w 154"/>
                <a:gd name="T103" fmla="*/ 20 h 56"/>
                <a:gd name="T104" fmla="*/ 114 w 154"/>
                <a:gd name="T105" fmla="*/ 29 h 56"/>
                <a:gd name="T106" fmla="*/ 151 w 154"/>
                <a:gd name="T107" fmla="*/ 45 h 56"/>
                <a:gd name="T108" fmla="*/ 47 w 154"/>
                <a:gd name="T109" fmla="*/ 39 h 56"/>
                <a:gd name="T110" fmla="*/ 47 w 154"/>
                <a:gd name="T111" fmla="*/ 45 h 56"/>
                <a:gd name="T112" fmla="*/ 103 w 154"/>
                <a:gd name="T113" fmla="*/ 29 h 56"/>
                <a:gd name="T114" fmla="*/ 100 w 154"/>
                <a:gd name="T115" fmla="*/ 18 h 56"/>
                <a:gd name="T116" fmla="*/ 104 w 154"/>
                <a:gd name="T117" fmla="*/ 29 h 56"/>
                <a:gd name="T118" fmla="*/ 103 w 154"/>
                <a:gd name="T119" fmla="*/ 5 h 56"/>
                <a:gd name="T120" fmla="*/ 71 w 154"/>
                <a:gd name="T121" fmla="*/ 39 h 56"/>
                <a:gd name="T122" fmla="*/ 60 w 154"/>
                <a:gd name="T123" fmla="*/ 45 h 56"/>
                <a:gd name="T124" fmla="*/ 64 w 154"/>
                <a:gd name="T125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4" h="56">
                  <a:moveTo>
                    <a:pt x="79" y="32"/>
                  </a:moveTo>
                  <a:cubicBezTo>
                    <a:pt x="80" y="32"/>
                    <a:pt x="80" y="32"/>
                    <a:pt x="80" y="32"/>
                  </a:cubicBezTo>
                  <a:cubicBezTo>
                    <a:pt x="80" y="31"/>
                    <a:pt x="80" y="31"/>
                    <a:pt x="80" y="31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79" y="30"/>
                    <a:pt x="79" y="30"/>
                    <a:pt x="79" y="30"/>
                  </a:cubicBezTo>
                  <a:lnTo>
                    <a:pt x="79" y="32"/>
                  </a:lnTo>
                  <a:close/>
                  <a:moveTo>
                    <a:pt x="80" y="25"/>
                  </a:moveTo>
                  <a:cubicBezTo>
                    <a:pt x="80" y="25"/>
                    <a:pt x="80" y="25"/>
                    <a:pt x="80" y="25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80" y="27"/>
                    <a:pt x="80" y="27"/>
                    <a:pt x="80" y="27"/>
                  </a:cubicBezTo>
                  <a:lnTo>
                    <a:pt x="80" y="25"/>
                  </a:lnTo>
                  <a:close/>
                  <a:moveTo>
                    <a:pt x="79" y="35"/>
                  </a:moveTo>
                  <a:cubicBezTo>
                    <a:pt x="79" y="35"/>
                    <a:pt x="79" y="35"/>
                    <a:pt x="79" y="35"/>
                  </a:cubicBezTo>
                  <a:cubicBezTo>
                    <a:pt x="80" y="35"/>
                    <a:pt x="80" y="35"/>
                    <a:pt x="80" y="35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79" y="32"/>
                    <a:pt x="79" y="32"/>
                    <a:pt x="79" y="32"/>
                  </a:cubicBezTo>
                  <a:lnTo>
                    <a:pt x="79" y="35"/>
                  </a:lnTo>
                  <a:close/>
                  <a:moveTo>
                    <a:pt x="79" y="9"/>
                  </a:moveTo>
                  <a:cubicBezTo>
                    <a:pt x="79" y="9"/>
                    <a:pt x="79" y="9"/>
                    <a:pt x="79" y="9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9"/>
                    <a:pt x="79" y="9"/>
                    <a:pt x="79" y="9"/>
                  </a:cubicBezTo>
                  <a:close/>
                  <a:moveTo>
                    <a:pt x="78" y="11"/>
                  </a:moveTo>
                  <a:cubicBezTo>
                    <a:pt x="78" y="11"/>
                    <a:pt x="78" y="11"/>
                    <a:pt x="78" y="11"/>
                  </a:cubicBezTo>
                  <a:cubicBezTo>
                    <a:pt x="78" y="10"/>
                    <a:pt x="78" y="10"/>
                    <a:pt x="78" y="10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11"/>
                    <a:pt x="79" y="11"/>
                    <a:pt x="79" y="11"/>
                  </a:cubicBezTo>
                  <a:lnTo>
                    <a:pt x="78" y="11"/>
                  </a:lnTo>
                  <a:close/>
                  <a:moveTo>
                    <a:pt x="140" y="42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41" y="42"/>
                    <a:pt x="141" y="42"/>
                    <a:pt x="141" y="42"/>
                  </a:cubicBezTo>
                  <a:cubicBezTo>
                    <a:pt x="140" y="41"/>
                    <a:pt x="140" y="41"/>
                    <a:pt x="140" y="41"/>
                  </a:cubicBezTo>
                  <a:lnTo>
                    <a:pt x="140" y="42"/>
                  </a:lnTo>
                  <a:close/>
                  <a:moveTo>
                    <a:pt x="142" y="42"/>
                  </a:moveTo>
                  <a:cubicBezTo>
                    <a:pt x="142" y="42"/>
                    <a:pt x="142" y="42"/>
                    <a:pt x="142" y="42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2"/>
                    <a:pt x="143" y="42"/>
                    <a:pt x="143" y="42"/>
                  </a:cubicBezTo>
                  <a:lnTo>
                    <a:pt x="142" y="42"/>
                  </a:lnTo>
                  <a:close/>
                  <a:moveTo>
                    <a:pt x="141" y="38"/>
                  </a:moveTo>
                  <a:cubicBezTo>
                    <a:pt x="141" y="38"/>
                    <a:pt x="141" y="38"/>
                    <a:pt x="141" y="38"/>
                  </a:cubicBezTo>
                  <a:cubicBezTo>
                    <a:pt x="141" y="38"/>
                    <a:pt x="141" y="40"/>
                    <a:pt x="141" y="40"/>
                  </a:cubicBezTo>
                  <a:cubicBezTo>
                    <a:pt x="142" y="40"/>
                    <a:pt x="142" y="40"/>
                    <a:pt x="142" y="40"/>
                  </a:cubicBezTo>
                  <a:lnTo>
                    <a:pt x="141" y="38"/>
                  </a:lnTo>
                  <a:close/>
                  <a:moveTo>
                    <a:pt x="79" y="16"/>
                  </a:moveTo>
                  <a:cubicBezTo>
                    <a:pt x="79" y="16"/>
                    <a:pt x="79" y="16"/>
                    <a:pt x="79" y="16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79" y="14"/>
                    <a:pt x="79" y="14"/>
                    <a:pt x="79" y="14"/>
                  </a:cubicBezTo>
                  <a:lnTo>
                    <a:pt x="79" y="16"/>
                  </a:lnTo>
                  <a:close/>
                  <a:moveTo>
                    <a:pt x="79" y="29"/>
                  </a:moveTo>
                  <a:cubicBezTo>
                    <a:pt x="79" y="29"/>
                    <a:pt x="79" y="29"/>
                    <a:pt x="79" y="29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0" y="28"/>
                    <a:pt x="80" y="28"/>
                    <a:pt x="80" y="28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79" y="27"/>
                    <a:pt x="79" y="27"/>
                    <a:pt x="79" y="27"/>
                  </a:cubicBezTo>
                  <a:lnTo>
                    <a:pt x="79" y="29"/>
                  </a:lnTo>
                  <a:close/>
                  <a:moveTo>
                    <a:pt x="82" y="8"/>
                  </a:move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8"/>
                    <a:pt x="82" y="8"/>
                    <a:pt x="82" y="8"/>
                  </a:cubicBezTo>
                  <a:close/>
                  <a:moveTo>
                    <a:pt x="80" y="11"/>
                  </a:moveTo>
                  <a:cubicBezTo>
                    <a:pt x="80" y="11"/>
                    <a:pt x="80" y="11"/>
                    <a:pt x="80" y="11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2" y="11"/>
                    <a:pt x="82" y="11"/>
                    <a:pt x="82" y="11"/>
                  </a:cubicBezTo>
                  <a:lnTo>
                    <a:pt x="80" y="11"/>
                  </a:lnTo>
                  <a:close/>
                  <a:moveTo>
                    <a:pt x="84" y="8"/>
                  </a:move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8"/>
                    <a:pt x="84" y="8"/>
                    <a:pt x="84" y="8"/>
                  </a:cubicBezTo>
                  <a:close/>
                  <a:moveTo>
                    <a:pt x="82" y="10"/>
                  </a:moveTo>
                  <a:cubicBezTo>
                    <a:pt x="82" y="10"/>
                    <a:pt x="82" y="10"/>
                    <a:pt x="82" y="10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10"/>
                    <a:pt x="84" y="10"/>
                    <a:pt x="84" y="10"/>
                  </a:cubicBezTo>
                  <a:lnTo>
                    <a:pt x="82" y="10"/>
                  </a:lnTo>
                  <a:close/>
                  <a:moveTo>
                    <a:pt x="91" y="6"/>
                  </a:moveTo>
                  <a:cubicBezTo>
                    <a:pt x="91" y="6"/>
                    <a:pt x="91" y="6"/>
                    <a:pt x="91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2" y="6"/>
                    <a:pt x="92" y="6"/>
                    <a:pt x="92" y="6"/>
                  </a:cubicBezTo>
                  <a:lnTo>
                    <a:pt x="91" y="6"/>
                  </a:lnTo>
                  <a:close/>
                  <a:moveTo>
                    <a:pt x="90" y="8"/>
                  </a:moveTo>
                  <a:cubicBezTo>
                    <a:pt x="90" y="8"/>
                    <a:pt x="90" y="8"/>
                    <a:pt x="90" y="8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1" y="8"/>
                    <a:pt x="91" y="8"/>
                    <a:pt x="91" y="8"/>
                  </a:cubicBezTo>
                  <a:lnTo>
                    <a:pt x="90" y="8"/>
                  </a:lnTo>
                  <a:close/>
                  <a:moveTo>
                    <a:pt x="100" y="33"/>
                  </a:moveTo>
                  <a:cubicBezTo>
                    <a:pt x="100" y="33"/>
                    <a:pt x="100" y="33"/>
                    <a:pt x="100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1" y="31"/>
                    <a:pt x="101" y="31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0" y="30"/>
                    <a:pt x="100" y="30"/>
                    <a:pt x="100" y="30"/>
                  </a:cubicBezTo>
                  <a:lnTo>
                    <a:pt x="100" y="33"/>
                  </a:lnTo>
                  <a:close/>
                  <a:moveTo>
                    <a:pt x="136" y="36"/>
                  </a:moveTo>
                  <a:cubicBezTo>
                    <a:pt x="136" y="36"/>
                    <a:pt x="136" y="36"/>
                    <a:pt x="136" y="36"/>
                  </a:cubicBezTo>
                  <a:cubicBezTo>
                    <a:pt x="134" y="36"/>
                    <a:pt x="134" y="36"/>
                    <a:pt x="134" y="36"/>
                  </a:cubicBezTo>
                  <a:cubicBezTo>
                    <a:pt x="136" y="37"/>
                    <a:pt x="136" y="37"/>
                    <a:pt x="136" y="37"/>
                  </a:cubicBezTo>
                  <a:lnTo>
                    <a:pt x="136" y="36"/>
                  </a:lnTo>
                  <a:close/>
                  <a:moveTo>
                    <a:pt x="136" y="42"/>
                  </a:moveTo>
                  <a:cubicBezTo>
                    <a:pt x="136" y="42"/>
                    <a:pt x="136" y="42"/>
                    <a:pt x="136" y="42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36" y="41"/>
                    <a:pt x="136" y="41"/>
                    <a:pt x="136" y="41"/>
                  </a:cubicBezTo>
                  <a:lnTo>
                    <a:pt x="136" y="42"/>
                  </a:lnTo>
                  <a:close/>
                  <a:moveTo>
                    <a:pt x="135" y="39"/>
                  </a:moveTo>
                  <a:cubicBezTo>
                    <a:pt x="135" y="39"/>
                    <a:pt x="135" y="39"/>
                    <a:pt x="135" y="39"/>
                  </a:cubicBezTo>
                  <a:cubicBezTo>
                    <a:pt x="135" y="39"/>
                    <a:pt x="135" y="39"/>
                    <a:pt x="135" y="39"/>
                  </a:cubicBezTo>
                  <a:cubicBezTo>
                    <a:pt x="134" y="39"/>
                    <a:pt x="134" y="39"/>
                    <a:pt x="134" y="39"/>
                  </a:cubicBezTo>
                  <a:lnTo>
                    <a:pt x="135" y="39"/>
                  </a:lnTo>
                  <a:close/>
                  <a:moveTo>
                    <a:pt x="79" y="21"/>
                  </a:moveTo>
                  <a:cubicBezTo>
                    <a:pt x="79" y="21"/>
                    <a:pt x="79" y="21"/>
                    <a:pt x="79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79" y="19"/>
                    <a:pt x="79" y="19"/>
                    <a:pt x="79" y="19"/>
                  </a:cubicBezTo>
                  <a:lnTo>
                    <a:pt x="79" y="21"/>
                  </a:lnTo>
                  <a:close/>
                  <a:moveTo>
                    <a:pt x="79" y="24"/>
                  </a:moveTo>
                  <a:cubicBezTo>
                    <a:pt x="79" y="24"/>
                    <a:pt x="79" y="24"/>
                    <a:pt x="79" y="24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79" y="22"/>
                    <a:pt x="79" y="22"/>
                    <a:pt x="79" y="22"/>
                  </a:cubicBezTo>
                  <a:lnTo>
                    <a:pt x="79" y="24"/>
                  </a:lnTo>
                  <a:close/>
                  <a:moveTo>
                    <a:pt x="139" y="41"/>
                  </a:moveTo>
                  <a:cubicBezTo>
                    <a:pt x="139" y="41"/>
                    <a:pt x="139" y="41"/>
                    <a:pt x="139" y="41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7" y="40"/>
                    <a:pt x="137" y="40"/>
                    <a:pt x="137" y="40"/>
                  </a:cubicBezTo>
                  <a:lnTo>
                    <a:pt x="139" y="41"/>
                  </a:lnTo>
                  <a:close/>
                  <a:moveTo>
                    <a:pt x="79" y="19"/>
                  </a:moveTo>
                  <a:cubicBezTo>
                    <a:pt x="79" y="19"/>
                    <a:pt x="79" y="19"/>
                    <a:pt x="79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7"/>
                    <a:pt x="80" y="17"/>
                    <a:pt x="80" y="17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79" y="16"/>
                    <a:pt x="79" y="16"/>
                    <a:pt x="79" y="16"/>
                  </a:cubicBezTo>
                  <a:lnTo>
                    <a:pt x="79" y="19"/>
                  </a:lnTo>
                  <a:close/>
                  <a:moveTo>
                    <a:pt x="144" y="42"/>
                  </a:moveTo>
                  <a:cubicBezTo>
                    <a:pt x="144" y="42"/>
                    <a:pt x="144" y="42"/>
                    <a:pt x="144" y="42"/>
                  </a:cubicBezTo>
                  <a:cubicBezTo>
                    <a:pt x="144" y="41"/>
                    <a:pt x="144" y="41"/>
                    <a:pt x="144" y="41"/>
                  </a:cubicBezTo>
                  <a:cubicBezTo>
                    <a:pt x="143" y="41"/>
                    <a:pt x="143" y="41"/>
                    <a:pt x="143" y="41"/>
                  </a:cubicBezTo>
                  <a:lnTo>
                    <a:pt x="144" y="42"/>
                  </a:lnTo>
                  <a:close/>
                  <a:moveTo>
                    <a:pt x="137" y="38"/>
                  </a:moveTo>
                  <a:cubicBezTo>
                    <a:pt x="137" y="38"/>
                    <a:pt x="137" y="38"/>
                    <a:pt x="137" y="38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37" y="36"/>
                    <a:pt x="137" y="36"/>
                    <a:pt x="137" y="36"/>
                  </a:cubicBezTo>
                  <a:lnTo>
                    <a:pt x="137" y="38"/>
                  </a:lnTo>
                  <a:close/>
                  <a:moveTo>
                    <a:pt x="107" y="19"/>
                  </a:moveTo>
                  <a:cubicBezTo>
                    <a:pt x="107" y="19"/>
                    <a:pt x="107" y="19"/>
                    <a:pt x="107" y="19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9"/>
                    <a:pt x="106" y="19"/>
                    <a:pt x="106" y="19"/>
                  </a:cubicBezTo>
                  <a:lnTo>
                    <a:pt x="107" y="19"/>
                  </a:lnTo>
                  <a:close/>
                  <a:moveTo>
                    <a:pt x="140" y="36"/>
                  </a:moveTo>
                  <a:cubicBezTo>
                    <a:pt x="140" y="36"/>
                    <a:pt x="140" y="36"/>
                    <a:pt x="140" y="36"/>
                  </a:cubicBezTo>
                  <a:cubicBezTo>
                    <a:pt x="144" y="40"/>
                    <a:pt x="144" y="40"/>
                    <a:pt x="144" y="40"/>
                  </a:cubicBezTo>
                  <a:cubicBezTo>
                    <a:pt x="144" y="35"/>
                    <a:pt x="144" y="35"/>
                    <a:pt x="144" y="35"/>
                  </a:cubicBezTo>
                  <a:lnTo>
                    <a:pt x="140" y="36"/>
                  </a:lnTo>
                  <a:close/>
                  <a:moveTo>
                    <a:pt x="107" y="22"/>
                  </a:moveTo>
                  <a:cubicBezTo>
                    <a:pt x="107" y="22"/>
                    <a:pt x="107" y="22"/>
                    <a:pt x="107" y="22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2"/>
                    <a:pt x="106" y="22"/>
                    <a:pt x="106" y="22"/>
                  </a:cubicBezTo>
                  <a:lnTo>
                    <a:pt x="107" y="22"/>
                  </a:lnTo>
                  <a:close/>
                  <a:moveTo>
                    <a:pt x="107" y="32"/>
                  </a:moveTo>
                  <a:cubicBezTo>
                    <a:pt x="107" y="32"/>
                    <a:pt x="107" y="32"/>
                    <a:pt x="107" y="32"/>
                  </a:cubicBezTo>
                  <a:cubicBezTo>
                    <a:pt x="107" y="30"/>
                    <a:pt x="107" y="30"/>
                    <a:pt x="107" y="30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32"/>
                    <a:pt x="106" y="32"/>
                    <a:pt x="106" y="32"/>
                  </a:cubicBezTo>
                  <a:lnTo>
                    <a:pt x="107" y="32"/>
                  </a:lnTo>
                  <a:close/>
                  <a:moveTo>
                    <a:pt x="107" y="29"/>
                  </a:moveTo>
                  <a:cubicBezTo>
                    <a:pt x="107" y="29"/>
                    <a:pt x="107" y="29"/>
                    <a:pt x="107" y="29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9"/>
                    <a:pt x="106" y="29"/>
                    <a:pt x="106" y="29"/>
                  </a:cubicBezTo>
                  <a:lnTo>
                    <a:pt x="107" y="29"/>
                  </a:lnTo>
                  <a:close/>
                  <a:moveTo>
                    <a:pt x="107" y="25"/>
                  </a:moveTo>
                  <a:cubicBezTo>
                    <a:pt x="107" y="25"/>
                    <a:pt x="107" y="25"/>
                    <a:pt x="107" y="25"/>
                  </a:cubicBezTo>
                  <a:cubicBezTo>
                    <a:pt x="107" y="24"/>
                    <a:pt x="107" y="24"/>
                    <a:pt x="107" y="24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6"/>
                    <a:pt x="106" y="26"/>
                    <a:pt x="106" y="26"/>
                  </a:cubicBezTo>
                  <a:lnTo>
                    <a:pt x="107" y="25"/>
                  </a:lnTo>
                  <a:close/>
                  <a:moveTo>
                    <a:pt x="100" y="29"/>
                  </a:moveTo>
                  <a:cubicBezTo>
                    <a:pt x="100" y="29"/>
                    <a:pt x="100" y="29"/>
                    <a:pt x="100" y="29"/>
                  </a:cubicBezTo>
                  <a:cubicBezTo>
                    <a:pt x="101" y="29"/>
                    <a:pt x="101" y="29"/>
                    <a:pt x="101" y="29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3" y="27"/>
                    <a:pt x="103" y="27"/>
                    <a:pt x="103" y="27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0" y="27"/>
                    <a:pt x="100" y="27"/>
                    <a:pt x="100" y="27"/>
                  </a:cubicBezTo>
                  <a:lnTo>
                    <a:pt x="100" y="29"/>
                  </a:lnTo>
                  <a:close/>
                  <a:moveTo>
                    <a:pt x="107" y="13"/>
                  </a:moveTo>
                  <a:cubicBezTo>
                    <a:pt x="107" y="13"/>
                    <a:pt x="107" y="13"/>
                    <a:pt x="107" y="13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0"/>
                    <a:pt x="107" y="10"/>
                    <a:pt x="107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6" y="13"/>
                    <a:pt x="106" y="13"/>
                    <a:pt x="106" y="13"/>
                  </a:cubicBezTo>
                  <a:lnTo>
                    <a:pt x="107" y="13"/>
                  </a:lnTo>
                  <a:close/>
                  <a:moveTo>
                    <a:pt x="107" y="7"/>
                  </a:moveTo>
                  <a:cubicBezTo>
                    <a:pt x="107" y="7"/>
                    <a:pt x="107" y="7"/>
                    <a:pt x="107" y="7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7"/>
                    <a:pt x="106" y="7"/>
                    <a:pt x="106" y="7"/>
                  </a:cubicBezTo>
                  <a:lnTo>
                    <a:pt x="107" y="7"/>
                  </a:lnTo>
                  <a:close/>
                  <a:moveTo>
                    <a:pt x="107" y="2"/>
                  </a:moveTo>
                  <a:cubicBezTo>
                    <a:pt x="107" y="2"/>
                    <a:pt x="107" y="2"/>
                    <a:pt x="107" y="2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7" y="4"/>
                    <a:pt x="107" y="4"/>
                    <a:pt x="107" y="4"/>
                  </a:cubicBezTo>
                  <a:lnTo>
                    <a:pt x="107" y="2"/>
                  </a:lnTo>
                  <a:close/>
                  <a:moveTo>
                    <a:pt x="75" y="10"/>
                  </a:moveTo>
                  <a:cubicBezTo>
                    <a:pt x="75" y="10"/>
                    <a:pt x="75" y="10"/>
                    <a:pt x="75" y="10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lnTo>
                    <a:pt x="75" y="10"/>
                  </a:lnTo>
                  <a:close/>
                  <a:moveTo>
                    <a:pt x="107" y="10"/>
                  </a:moveTo>
                  <a:cubicBezTo>
                    <a:pt x="107" y="10"/>
                    <a:pt x="107" y="10"/>
                    <a:pt x="107" y="10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6" y="10"/>
                    <a:pt x="106" y="10"/>
                    <a:pt x="106" y="10"/>
                  </a:cubicBezTo>
                  <a:lnTo>
                    <a:pt x="107" y="10"/>
                  </a:lnTo>
                  <a:close/>
                  <a:moveTo>
                    <a:pt x="107" y="16"/>
                  </a:moveTo>
                  <a:cubicBezTo>
                    <a:pt x="107" y="16"/>
                    <a:pt x="107" y="16"/>
                    <a:pt x="107" y="16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7" y="13"/>
                    <a:pt x="107" y="13"/>
                    <a:pt x="107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6" y="13"/>
                    <a:pt x="106" y="13"/>
                    <a:pt x="106" y="13"/>
                  </a:cubicBezTo>
                  <a:cubicBezTo>
                    <a:pt x="106" y="16"/>
                    <a:pt x="106" y="16"/>
                    <a:pt x="106" y="16"/>
                  </a:cubicBezTo>
                  <a:lnTo>
                    <a:pt x="107" y="16"/>
                  </a:lnTo>
                  <a:close/>
                  <a:moveTo>
                    <a:pt x="77" y="17"/>
                  </a:moveTo>
                  <a:cubicBezTo>
                    <a:pt x="77" y="17"/>
                    <a:pt x="77" y="17"/>
                    <a:pt x="77" y="17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5"/>
                    <a:pt x="78" y="15"/>
                    <a:pt x="78" y="15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7" y="14"/>
                    <a:pt x="77" y="14"/>
                    <a:pt x="77" y="14"/>
                  </a:cubicBezTo>
                  <a:lnTo>
                    <a:pt x="77" y="17"/>
                  </a:lnTo>
                  <a:close/>
                  <a:moveTo>
                    <a:pt x="78" y="25"/>
                  </a:move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7"/>
                    <a:pt x="77" y="27"/>
                    <a:pt x="77" y="27"/>
                  </a:cubicBezTo>
                  <a:cubicBezTo>
                    <a:pt x="77" y="27"/>
                    <a:pt x="77" y="27"/>
                    <a:pt x="77" y="27"/>
                  </a:cubicBezTo>
                  <a:lnTo>
                    <a:pt x="78" y="25"/>
                  </a:lnTo>
                  <a:close/>
                  <a:moveTo>
                    <a:pt x="78" y="11"/>
                  </a:moveTo>
                  <a:cubicBezTo>
                    <a:pt x="78" y="11"/>
                    <a:pt x="78" y="11"/>
                    <a:pt x="78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8" y="10"/>
                    <a:pt x="78" y="10"/>
                    <a:pt x="78" y="10"/>
                  </a:cubicBezTo>
                  <a:lnTo>
                    <a:pt x="78" y="11"/>
                  </a:lnTo>
                  <a:close/>
                  <a:moveTo>
                    <a:pt x="28" y="40"/>
                  </a:moveTo>
                  <a:cubicBezTo>
                    <a:pt x="28" y="40"/>
                    <a:pt x="28" y="40"/>
                    <a:pt x="28" y="40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28" y="53"/>
                    <a:pt x="28" y="53"/>
                    <a:pt x="28" y="53"/>
                  </a:cubicBezTo>
                  <a:lnTo>
                    <a:pt x="28" y="40"/>
                  </a:lnTo>
                  <a:close/>
                  <a:moveTo>
                    <a:pt x="5" y="53"/>
                  </a:moveTo>
                  <a:cubicBezTo>
                    <a:pt x="5" y="53"/>
                    <a:pt x="5" y="53"/>
                    <a:pt x="5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5" y="53"/>
                    <a:pt x="5" y="53"/>
                    <a:pt x="5" y="53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5" y="52"/>
                    <a:pt x="5" y="52"/>
                    <a:pt x="5" y="52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5" y="52"/>
                    <a:pt x="5" y="52"/>
                    <a:pt x="5" y="52"/>
                  </a:cubicBezTo>
                  <a:close/>
                  <a:moveTo>
                    <a:pt x="5" y="51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5" y="51"/>
                    <a:pt x="5" y="51"/>
                    <a:pt x="5" y="51"/>
                  </a:cubicBezTo>
                  <a:close/>
                  <a:moveTo>
                    <a:pt x="5" y="51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5" y="51"/>
                    <a:pt x="5" y="51"/>
                    <a:pt x="5" y="51"/>
                  </a:cubicBezTo>
                  <a:close/>
                  <a:moveTo>
                    <a:pt x="5" y="50"/>
                  </a:moveTo>
                  <a:cubicBezTo>
                    <a:pt x="5" y="50"/>
                    <a:pt x="5" y="50"/>
                    <a:pt x="5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5" y="50"/>
                    <a:pt x="5" y="50"/>
                    <a:pt x="5" y="50"/>
                  </a:cubicBezTo>
                  <a:close/>
                  <a:moveTo>
                    <a:pt x="5" y="50"/>
                  </a:moveTo>
                  <a:cubicBezTo>
                    <a:pt x="5" y="50"/>
                    <a:pt x="5" y="50"/>
                    <a:pt x="5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5" y="50"/>
                    <a:pt x="5" y="50"/>
                    <a:pt x="5" y="50"/>
                  </a:cubicBez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5" y="49"/>
                    <a:pt x="5" y="49"/>
                    <a:pt x="5" y="49"/>
                  </a:cubicBez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5" y="49"/>
                    <a:pt x="5" y="49"/>
                    <a:pt x="5" y="49"/>
                  </a:cubicBezTo>
                  <a:close/>
                  <a:moveTo>
                    <a:pt x="5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5" y="48"/>
                    <a:pt x="5" y="48"/>
                    <a:pt x="5" y="48"/>
                  </a:cubicBezTo>
                  <a:close/>
                  <a:moveTo>
                    <a:pt x="5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5" y="47"/>
                    <a:pt x="5" y="47"/>
                    <a:pt x="5" y="47"/>
                  </a:cubicBezTo>
                  <a:lnTo>
                    <a:pt x="5" y="48"/>
                  </a:lnTo>
                  <a:close/>
                  <a:moveTo>
                    <a:pt x="5" y="47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5" y="47"/>
                    <a:pt x="5" y="47"/>
                    <a:pt x="5" y="47"/>
                  </a:cubicBezTo>
                  <a:close/>
                  <a:moveTo>
                    <a:pt x="5" y="47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5" y="46"/>
                    <a:pt x="5" y="46"/>
                    <a:pt x="5" y="46"/>
                  </a:cubicBezTo>
                  <a:lnTo>
                    <a:pt x="5" y="47"/>
                  </a:lnTo>
                  <a:close/>
                  <a:moveTo>
                    <a:pt x="5" y="46"/>
                  </a:move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5" y="46"/>
                    <a:pt x="5" y="46"/>
                    <a:pt x="5" y="46"/>
                  </a:cubicBezTo>
                  <a:close/>
                  <a:moveTo>
                    <a:pt x="5" y="46"/>
                  </a:move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5" y="45"/>
                    <a:pt x="5" y="45"/>
                    <a:pt x="5" y="45"/>
                  </a:cubicBezTo>
                  <a:lnTo>
                    <a:pt x="5" y="46"/>
                  </a:lnTo>
                  <a:close/>
                  <a:moveTo>
                    <a:pt x="5" y="45"/>
                  </a:moveTo>
                  <a:cubicBezTo>
                    <a:pt x="5" y="45"/>
                    <a:pt x="5" y="45"/>
                    <a:pt x="5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5" y="45"/>
                    <a:pt x="5" y="45"/>
                    <a:pt x="5" y="45"/>
                  </a:cubicBezTo>
                  <a:close/>
                  <a:moveTo>
                    <a:pt x="5" y="45"/>
                  </a:moveTo>
                  <a:cubicBezTo>
                    <a:pt x="5" y="45"/>
                    <a:pt x="5" y="45"/>
                    <a:pt x="5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5" y="44"/>
                    <a:pt x="5" y="44"/>
                    <a:pt x="5" y="44"/>
                  </a:cubicBezTo>
                  <a:lnTo>
                    <a:pt x="5" y="45"/>
                  </a:lnTo>
                  <a:close/>
                  <a:moveTo>
                    <a:pt x="5" y="44"/>
                  </a:moveTo>
                  <a:cubicBezTo>
                    <a:pt x="5" y="44"/>
                    <a:pt x="5" y="44"/>
                    <a:pt x="5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5" y="44"/>
                    <a:pt x="5" y="44"/>
                    <a:pt x="5" y="44"/>
                  </a:cubicBezTo>
                  <a:close/>
                  <a:moveTo>
                    <a:pt x="5" y="44"/>
                  </a:moveTo>
                  <a:cubicBezTo>
                    <a:pt x="5" y="44"/>
                    <a:pt x="5" y="44"/>
                    <a:pt x="5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5" y="43"/>
                    <a:pt x="5" y="43"/>
                    <a:pt x="5" y="43"/>
                  </a:cubicBezTo>
                  <a:lnTo>
                    <a:pt x="5" y="44"/>
                  </a:lnTo>
                  <a:close/>
                  <a:moveTo>
                    <a:pt x="5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5" y="43"/>
                    <a:pt x="5" y="43"/>
                    <a:pt x="5" y="43"/>
                  </a:cubicBezTo>
                  <a:close/>
                  <a:moveTo>
                    <a:pt x="5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5" y="42"/>
                    <a:pt x="5" y="42"/>
                    <a:pt x="5" y="42"/>
                  </a:cubicBezTo>
                  <a:lnTo>
                    <a:pt x="5" y="43"/>
                  </a:lnTo>
                  <a:close/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6" y="50"/>
                    <a:pt x="6" y="50"/>
                    <a:pt x="6" y="50"/>
                  </a:cubicBezTo>
                  <a:close/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lnTo>
                    <a:pt x="6" y="50"/>
                  </a:lnTo>
                  <a:close/>
                  <a:moveTo>
                    <a:pt x="6" y="44"/>
                  </a:moveTo>
                  <a:cubicBezTo>
                    <a:pt x="6" y="44"/>
                    <a:pt x="6" y="44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close/>
                  <a:moveTo>
                    <a:pt x="6" y="44"/>
                  </a:moveTo>
                  <a:cubicBezTo>
                    <a:pt x="6" y="44"/>
                    <a:pt x="6" y="44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2"/>
                    <a:pt x="6" y="42"/>
                    <a:pt x="6" y="42"/>
                  </a:cubicBezTo>
                  <a:lnTo>
                    <a:pt x="6" y="44"/>
                  </a:lnTo>
                  <a:close/>
                  <a:moveTo>
                    <a:pt x="6" y="42"/>
                  </a:moveTo>
                  <a:cubicBezTo>
                    <a:pt x="6" y="42"/>
                    <a:pt x="6" y="42"/>
                    <a:pt x="6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lose/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50"/>
                    <a:pt x="7" y="50"/>
                    <a:pt x="7" y="50"/>
                  </a:cubicBezTo>
                  <a:close/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lnTo>
                    <a:pt x="7" y="50"/>
                  </a:lnTo>
                  <a:close/>
                  <a:moveTo>
                    <a:pt x="7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close/>
                  <a:moveTo>
                    <a:pt x="7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lnTo>
                    <a:pt x="7" y="44"/>
                  </a:lnTo>
                  <a:close/>
                  <a:moveTo>
                    <a:pt x="7" y="42"/>
                  </a:moveTo>
                  <a:cubicBezTo>
                    <a:pt x="7" y="42"/>
                    <a:pt x="7" y="42"/>
                    <a:pt x="7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close/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lose/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4"/>
                    <a:pt x="8" y="44"/>
                    <a:pt x="8" y="44"/>
                  </a:cubicBezTo>
                  <a:lnTo>
                    <a:pt x="8" y="50"/>
                  </a:lnTo>
                  <a:close/>
                  <a:moveTo>
                    <a:pt x="8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4"/>
                    <a:pt x="8" y="44"/>
                    <a:pt x="8" y="44"/>
                  </a:cubicBezTo>
                  <a:close/>
                  <a:moveTo>
                    <a:pt x="8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8" y="42"/>
                  </a:cubicBezTo>
                  <a:lnTo>
                    <a:pt x="8" y="44"/>
                  </a:lnTo>
                  <a:close/>
                  <a:moveTo>
                    <a:pt x="8" y="42"/>
                  </a:moveTo>
                  <a:cubicBezTo>
                    <a:pt x="8" y="42"/>
                    <a:pt x="8" y="42"/>
                    <a:pt x="8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8" y="42"/>
                  </a:cubicBezTo>
                  <a:close/>
                  <a:moveTo>
                    <a:pt x="9" y="50"/>
                  </a:move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50"/>
                    <a:pt x="9" y="50"/>
                    <a:pt x="9" y="50"/>
                  </a:cubicBezTo>
                  <a:close/>
                  <a:moveTo>
                    <a:pt x="9" y="50"/>
                  </a:move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lnTo>
                    <a:pt x="9" y="50"/>
                  </a:lnTo>
                  <a:close/>
                  <a:moveTo>
                    <a:pt x="9" y="44"/>
                  </a:move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close/>
                  <a:moveTo>
                    <a:pt x="9" y="44"/>
                  </a:move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9" y="42"/>
                    <a:pt x="9" y="42"/>
                  </a:cubicBezTo>
                  <a:lnTo>
                    <a:pt x="9" y="44"/>
                  </a:lnTo>
                  <a:close/>
                  <a:moveTo>
                    <a:pt x="9" y="42"/>
                  </a:moveTo>
                  <a:cubicBezTo>
                    <a:pt x="9" y="42"/>
                    <a:pt x="9" y="42"/>
                    <a:pt x="9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9" y="42"/>
                    <a:pt x="9" y="42"/>
                  </a:cubicBezTo>
                  <a:close/>
                  <a:moveTo>
                    <a:pt x="10" y="50"/>
                  </a:moveTo>
                  <a:cubicBezTo>
                    <a:pt x="10" y="50"/>
                    <a:pt x="10" y="50"/>
                    <a:pt x="10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0"/>
                    <a:pt x="10" y="50"/>
                    <a:pt x="10" y="50"/>
                  </a:cubicBezTo>
                  <a:close/>
                  <a:moveTo>
                    <a:pt x="10" y="50"/>
                  </a:moveTo>
                  <a:cubicBezTo>
                    <a:pt x="10" y="50"/>
                    <a:pt x="10" y="50"/>
                    <a:pt x="10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lnTo>
                    <a:pt x="10" y="50"/>
                  </a:lnTo>
                  <a:close/>
                  <a:moveTo>
                    <a:pt x="10" y="44"/>
                  </a:move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close/>
                  <a:moveTo>
                    <a:pt x="10" y="44"/>
                  </a:move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10" y="44"/>
                  </a:ln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0"/>
                  </a:cubicBez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1" y="44"/>
                    <a:pt x="11" y="44"/>
                  </a:cubicBezTo>
                  <a:lnTo>
                    <a:pt x="11" y="50"/>
                  </a:lnTo>
                  <a:close/>
                  <a:moveTo>
                    <a:pt x="11" y="44"/>
                  </a:moveTo>
                  <a:cubicBezTo>
                    <a:pt x="11" y="44"/>
                    <a:pt x="11" y="44"/>
                    <a:pt x="11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1" y="44"/>
                    <a:pt x="11" y="44"/>
                  </a:cubicBezTo>
                  <a:close/>
                  <a:moveTo>
                    <a:pt x="11" y="43"/>
                  </a:moveTo>
                  <a:cubicBezTo>
                    <a:pt x="11" y="43"/>
                    <a:pt x="11" y="43"/>
                    <a:pt x="11" y="43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1" y="42"/>
                    <a:pt x="11" y="42"/>
                    <a:pt x="11" y="42"/>
                  </a:cubicBezTo>
                  <a:lnTo>
                    <a:pt x="11" y="43"/>
                  </a:lnTo>
                  <a:close/>
                  <a:moveTo>
                    <a:pt x="12" y="50"/>
                  </a:move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2" y="50"/>
                    <a:pt x="12" y="50"/>
                    <a:pt x="12" y="50"/>
                  </a:cubicBezTo>
                  <a:close/>
                  <a:moveTo>
                    <a:pt x="12" y="50"/>
                  </a:move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50"/>
                  </a:lnTo>
                  <a:close/>
                  <a:moveTo>
                    <a:pt x="12" y="44"/>
                  </a:moveTo>
                  <a:cubicBezTo>
                    <a:pt x="12" y="44"/>
                    <a:pt x="12" y="44"/>
                    <a:pt x="12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3"/>
                    <a:pt x="12" y="43"/>
                    <a:pt x="12" y="43"/>
                  </a:cubicBezTo>
                  <a:lnTo>
                    <a:pt x="12" y="44"/>
                  </a:lnTo>
                  <a:close/>
                  <a:moveTo>
                    <a:pt x="12" y="43"/>
                  </a:moveTo>
                  <a:cubicBezTo>
                    <a:pt x="12" y="43"/>
                    <a:pt x="12" y="43"/>
                    <a:pt x="12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2" y="42"/>
                    <a:pt x="12" y="42"/>
                    <a:pt x="12" y="42"/>
                  </a:cubicBezTo>
                  <a:lnTo>
                    <a:pt x="12" y="43"/>
                  </a:ln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3" y="44"/>
                    <a:pt x="13" y="44"/>
                    <a:pt x="13" y="44"/>
                  </a:cubicBezTo>
                  <a:lnTo>
                    <a:pt x="13" y="50"/>
                  </a:lnTo>
                  <a:close/>
                  <a:moveTo>
                    <a:pt x="13" y="44"/>
                  </a:moveTo>
                  <a:cubicBezTo>
                    <a:pt x="13" y="44"/>
                    <a:pt x="13" y="44"/>
                    <a:pt x="13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3" y="43"/>
                    <a:pt x="13" y="43"/>
                    <a:pt x="13" y="43"/>
                  </a:cubicBezTo>
                  <a:lnTo>
                    <a:pt x="13" y="44"/>
                  </a:lnTo>
                  <a:close/>
                  <a:moveTo>
                    <a:pt x="13" y="43"/>
                  </a:moveTo>
                  <a:cubicBezTo>
                    <a:pt x="13" y="43"/>
                    <a:pt x="13" y="43"/>
                    <a:pt x="13" y="43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3" y="42"/>
                    <a:pt x="13" y="42"/>
                    <a:pt x="13" y="42"/>
                  </a:cubicBezTo>
                  <a:lnTo>
                    <a:pt x="13" y="43"/>
                  </a:ln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lnTo>
                    <a:pt x="13" y="50"/>
                  </a:lnTo>
                  <a:close/>
                  <a:moveTo>
                    <a:pt x="13" y="44"/>
                  </a:move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lnTo>
                    <a:pt x="13" y="44"/>
                  </a:lnTo>
                  <a:close/>
                  <a:moveTo>
                    <a:pt x="13" y="43"/>
                  </a:move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lnTo>
                    <a:pt x="13" y="43"/>
                  </a:lnTo>
                  <a:close/>
                  <a:moveTo>
                    <a:pt x="13" y="42"/>
                  </a:moveTo>
                  <a:cubicBezTo>
                    <a:pt x="13" y="42"/>
                    <a:pt x="13" y="42"/>
                    <a:pt x="13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3" y="42"/>
                    <a:pt x="13" y="42"/>
                    <a:pt x="13" y="42"/>
                  </a:cubicBezTo>
                  <a:close/>
                  <a:moveTo>
                    <a:pt x="13" y="42"/>
                  </a:moveTo>
                  <a:cubicBezTo>
                    <a:pt x="13" y="42"/>
                    <a:pt x="13" y="42"/>
                    <a:pt x="13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13" y="41"/>
                    <a:pt x="13" y="41"/>
                    <a:pt x="13" y="41"/>
                  </a:cubicBezTo>
                  <a:lnTo>
                    <a:pt x="13" y="42"/>
                  </a:lnTo>
                  <a:close/>
                  <a:moveTo>
                    <a:pt x="13" y="53"/>
                  </a:moveTo>
                  <a:cubicBezTo>
                    <a:pt x="13" y="53"/>
                    <a:pt x="13" y="53"/>
                    <a:pt x="13" y="5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53"/>
                    <a:pt x="15" y="53"/>
                    <a:pt x="15" y="53"/>
                  </a:cubicBezTo>
                  <a:lnTo>
                    <a:pt x="13" y="53"/>
                  </a:lnTo>
                  <a:close/>
                  <a:moveTo>
                    <a:pt x="77" y="22"/>
                  </a:moveTo>
                  <a:cubicBezTo>
                    <a:pt x="77" y="22"/>
                    <a:pt x="77" y="22"/>
                    <a:pt x="77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7" y="19"/>
                    <a:pt x="77" y="19"/>
                    <a:pt x="77" y="19"/>
                  </a:cubicBezTo>
                  <a:lnTo>
                    <a:pt x="77" y="22"/>
                  </a:lnTo>
                  <a:close/>
                  <a:moveTo>
                    <a:pt x="77" y="19"/>
                  </a:moveTo>
                  <a:cubicBezTo>
                    <a:pt x="77" y="19"/>
                    <a:pt x="77" y="19"/>
                    <a:pt x="77" y="19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7" y="17"/>
                    <a:pt x="77" y="17"/>
                    <a:pt x="77" y="17"/>
                  </a:cubicBezTo>
                  <a:lnTo>
                    <a:pt x="77" y="19"/>
                  </a:lnTo>
                  <a:close/>
                  <a:moveTo>
                    <a:pt x="77" y="35"/>
                  </a:moveTo>
                  <a:cubicBezTo>
                    <a:pt x="77" y="35"/>
                    <a:pt x="77" y="35"/>
                    <a:pt x="77" y="35"/>
                  </a:cubicBezTo>
                  <a:cubicBezTo>
                    <a:pt x="78" y="35"/>
                    <a:pt x="78" y="35"/>
                    <a:pt x="78" y="35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7" y="33"/>
                    <a:pt x="77" y="33"/>
                    <a:pt x="77" y="33"/>
                  </a:cubicBezTo>
                  <a:lnTo>
                    <a:pt x="77" y="35"/>
                  </a:lnTo>
                  <a:close/>
                  <a:moveTo>
                    <a:pt x="77" y="32"/>
                  </a:moveTo>
                  <a:cubicBezTo>
                    <a:pt x="77" y="32"/>
                    <a:pt x="77" y="32"/>
                    <a:pt x="77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7" y="30"/>
                    <a:pt x="77" y="30"/>
                    <a:pt x="77" y="30"/>
                  </a:cubicBezTo>
                  <a:lnTo>
                    <a:pt x="77" y="32"/>
                  </a:lnTo>
                  <a:close/>
                  <a:moveTo>
                    <a:pt x="77" y="24"/>
                  </a:moveTo>
                  <a:cubicBezTo>
                    <a:pt x="77" y="24"/>
                    <a:pt x="77" y="24"/>
                    <a:pt x="77" y="24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8" y="23"/>
                    <a:pt x="78" y="23"/>
                    <a:pt x="78" y="23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7" y="22"/>
                    <a:pt x="77" y="22"/>
                    <a:pt x="77" y="22"/>
                  </a:cubicBezTo>
                  <a:lnTo>
                    <a:pt x="77" y="24"/>
                  </a:lnTo>
                  <a:close/>
                  <a:moveTo>
                    <a:pt x="77" y="30"/>
                  </a:moveTo>
                  <a:cubicBezTo>
                    <a:pt x="77" y="30"/>
                    <a:pt x="77" y="30"/>
                    <a:pt x="77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8" y="27"/>
                    <a:pt x="78" y="27"/>
                    <a:pt x="78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7" y="27"/>
                    <a:pt x="77" y="27"/>
                    <a:pt x="77" y="27"/>
                  </a:cubicBezTo>
                  <a:lnTo>
                    <a:pt x="77" y="30"/>
                  </a:lnTo>
                  <a:close/>
                  <a:moveTo>
                    <a:pt x="47" y="42"/>
                  </a:moveTo>
                  <a:cubicBezTo>
                    <a:pt x="47" y="42"/>
                    <a:pt x="47" y="42"/>
                    <a:pt x="4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47" y="42"/>
                    <a:pt x="47" y="42"/>
                    <a:pt x="47" y="42"/>
                  </a:cubicBezTo>
                  <a:close/>
                  <a:moveTo>
                    <a:pt x="79" y="43"/>
                  </a:moveTo>
                  <a:cubicBezTo>
                    <a:pt x="79" y="43"/>
                    <a:pt x="79" y="43"/>
                    <a:pt x="79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79" y="42"/>
                    <a:pt x="79" y="42"/>
                    <a:pt x="79" y="42"/>
                  </a:cubicBezTo>
                  <a:lnTo>
                    <a:pt x="79" y="43"/>
                  </a:lnTo>
                  <a:close/>
                  <a:moveTo>
                    <a:pt x="79" y="39"/>
                  </a:moveTo>
                  <a:cubicBezTo>
                    <a:pt x="79" y="39"/>
                    <a:pt x="79" y="39"/>
                    <a:pt x="79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79" y="38"/>
                    <a:pt x="79" y="38"/>
                    <a:pt x="79" y="38"/>
                  </a:cubicBezTo>
                  <a:lnTo>
                    <a:pt x="79" y="39"/>
                  </a:lnTo>
                  <a:close/>
                  <a:moveTo>
                    <a:pt x="71" y="43"/>
                  </a:moveTo>
                  <a:cubicBezTo>
                    <a:pt x="71" y="43"/>
                    <a:pt x="71" y="43"/>
                    <a:pt x="71" y="43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1" y="43"/>
                  </a:lnTo>
                  <a:close/>
                  <a:moveTo>
                    <a:pt x="83" y="37"/>
                  </a:moveTo>
                  <a:cubicBezTo>
                    <a:pt x="83" y="37"/>
                    <a:pt x="83" y="37"/>
                    <a:pt x="83" y="37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3" y="37"/>
                    <a:pt x="83" y="37"/>
                    <a:pt x="83" y="37"/>
                  </a:cubicBezTo>
                  <a:close/>
                  <a:moveTo>
                    <a:pt x="83" y="43"/>
                  </a:moveTo>
                  <a:cubicBezTo>
                    <a:pt x="83" y="43"/>
                    <a:pt x="83" y="43"/>
                    <a:pt x="83" y="43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3" y="43"/>
                    <a:pt x="83" y="43"/>
                    <a:pt x="83" y="43"/>
                  </a:cubicBezTo>
                  <a:close/>
                  <a:moveTo>
                    <a:pt x="79" y="40"/>
                  </a:moveTo>
                  <a:cubicBezTo>
                    <a:pt x="79" y="40"/>
                    <a:pt x="79" y="40"/>
                    <a:pt x="79" y="40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79" y="39"/>
                    <a:pt x="79" y="39"/>
                    <a:pt x="79" y="39"/>
                  </a:cubicBezTo>
                  <a:lnTo>
                    <a:pt x="79" y="40"/>
                  </a:lnTo>
                  <a:close/>
                  <a:moveTo>
                    <a:pt x="79" y="41"/>
                  </a:moveTo>
                  <a:cubicBezTo>
                    <a:pt x="79" y="41"/>
                    <a:pt x="79" y="41"/>
                    <a:pt x="79" y="41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79" y="40"/>
                    <a:pt x="79" y="40"/>
                    <a:pt x="79" y="40"/>
                  </a:cubicBezTo>
                  <a:lnTo>
                    <a:pt x="79" y="41"/>
                  </a:lnTo>
                  <a:close/>
                  <a:moveTo>
                    <a:pt x="79" y="41"/>
                  </a:moveTo>
                  <a:cubicBezTo>
                    <a:pt x="79" y="41"/>
                    <a:pt x="79" y="41"/>
                    <a:pt x="79" y="41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79" y="41"/>
                    <a:pt x="79" y="41"/>
                    <a:pt x="79" y="41"/>
                  </a:cubicBezTo>
                  <a:close/>
                  <a:moveTo>
                    <a:pt x="79" y="42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79" y="42"/>
                    <a:pt x="79" y="42"/>
                    <a:pt x="79" y="42"/>
                  </a:cubicBezTo>
                  <a:close/>
                  <a:moveTo>
                    <a:pt x="83" y="42"/>
                  </a:moveTo>
                  <a:cubicBezTo>
                    <a:pt x="83" y="42"/>
                    <a:pt x="83" y="42"/>
                    <a:pt x="83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3" y="41"/>
                    <a:pt x="83" y="41"/>
                    <a:pt x="83" y="41"/>
                  </a:cubicBezTo>
                  <a:lnTo>
                    <a:pt x="83" y="42"/>
                  </a:lnTo>
                  <a:close/>
                  <a:moveTo>
                    <a:pt x="88" y="36"/>
                  </a:moveTo>
                  <a:cubicBezTo>
                    <a:pt x="88" y="36"/>
                    <a:pt x="88" y="36"/>
                    <a:pt x="88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8" y="36"/>
                    <a:pt x="88" y="36"/>
                    <a:pt x="88" y="36"/>
                  </a:cubicBezTo>
                  <a:close/>
                  <a:moveTo>
                    <a:pt x="83" y="41"/>
                  </a:moveTo>
                  <a:cubicBezTo>
                    <a:pt x="83" y="41"/>
                    <a:pt x="83" y="41"/>
                    <a:pt x="83" y="41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3" y="40"/>
                    <a:pt x="83" y="40"/>
                    <a:pt x="83" y="40"/>
                  </a:cubicBezTo>
                  <a:lnTo>
                    <a:pt x="83" y="41"/>
                  </a:lnTo>
                  <a:close/>
                  <a:moveTo>
                    <a:pt x="83" y="42"/>
                  </a:moveTo>
                  <a:cubicBezTo>
                    <a:pt x="83" y="42"/>
                    <a:pt x="83" y="42"/>
                    <a:pt x="83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3" y="42"/>
                    <a:pt x="83" y="42"/>
                    <a:pt x="83" y="42"/>
                  </a:cubicBezTo>
                  <a:close/>
                  <a:moveTo>
                    <a:pt x="83" y="38"/>
                  </a:moveTo>
                  <a:cubicBezTo>
                    <a:pt x="83" y="38"/>
                    <a:pt x="83" y="38"/>
                    <a:pt x="83" y="38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3" y="38"/>
                    <a:pt x="83" y="38"/>
                    <a:pt x="83" y="38"/>
                  </a:cubicBezTo>
                  <a:close/>
                  <a:moveTo>
                    <a:pt x="83" y="40"/>
                  </a:moveTo>
                  <a:cubicBezTo>
                    <a:pt x="83" y="40"/>
                    <a:pt x="83" y="40"/>
                    <a:pt x="83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3" y="40"/>
                    <a:pt x="83" y="40"/>
                    <a:pt x="83" y="40"/>
                  </a:cubicBezTo>
                  <a:close/>
                  <a:moveTo>
                    <a:pt x="83" y="39"/>
                  </a:moveTo>
                  <a:cubicBezTo>
                    <a:pt x="83" y="39"/>
                    <a:pt x="83" y="39"/>
                    <a:pt x="83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3" y="39"/>
                    <a:pt x="83" y="39"/>
                    <a:pt x="83" y="39"/>
                  </a:cubicBezTo>
                  <a:close/>
                  <a:moveTo>
                    <a:pt x="79" y="45"/>
                  </a:moveTo>
                  <a:cubicBezTo>
                    <a:pt x="79" y="45"/>
                    <a:pt x="79" y="45"/>
                    <a:pt x="79" y="45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79" y="44"/>
                    <a:pt x="79" y="44"/>
                    <a:pt x="79" y="44"/>
                  </a:cubicBezTo>
                  <a:lnTo>
                    <a:pt x="79" y="45"/>
                  </a:lnTo>
                  <a:close/>
                  <a:moveTo>
                    <a:pt x="75" y="38"/>
                  </a:moveTo>
                  <a:cubicBezTo>
                    <a:pt x="75" y="38"/>
                    <a:pt x="75" y="38"/>
                    <a:pt x="75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5" y="38"/>
                    <a:pt x="75" y="38"/>
                    <a:pt x="75" y="38"/>
                  </a:cubicBezTo>
                  <a:close/>
                  <a:moveTo>
                    <a:pt x="79" y="37"/>
                  </a:moveTo>
                  <a:cubicBezTo>
                    <a:pt x="79" y="37"/>
                    <a:pt x="79" y="37"/>
                    <a:pt x="79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9" y="37"/>
                    <a:pt x="79" y="37"/>
                    <a:pt x="79" y="37"/>
                  </a:cubicBezTo>
                  <a:close/>
                  <a:moveTo>
                    <a:pt x="75" y="39"/>
                  </a:moveTo>
                  <a:cubicBezTo>
                    <a:pt x="75" y="39"/>
                    <a:pt x="75" y="39"/>
                    <a:pt x="75" y="39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5" y="38"/>
                    <a:pt x="75" y="38"/>
                    <a:pt x="75" y="38"/>
                  </a:cubicBezTo>
                  <a:lnTo>
                    <a:pt x="75" y="39"/>
                  </a:lnTo>
                  <a:close/>
                  <a:moveTo>
                    <a:pt x="71" y="43"/>
                  </a:moveTo>
                  <a:cubicBezTo>
                    <a:pt x="71" y="43"/>
                    <a:pt x="71" y="43"/>
                    <a:pt x="71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1" y="43"/>
                    <a:pt x="71" y="43"/>
                    <a:pt x="71" y="43"/>
                  </a:cubicBezTo>
                  <a:close/>
                  <a:moveTo>
                    <a:pt x="75" y="40"/>
                  </a:moveTo>
                  <a:cubicBezTo>
                    <a:pt x="75" y="40"/>
                    <a:pt x="75" y="40"/>
                    <a:pt x="75" y="40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5" y="39"/>
                    <a:pt x="75" y="39"/>
                    <a:pt x="75" y="39"/>
                  </a:cubicBezTo>
                  <a:lnTo>
                    <a:pt x="75" y="40"/>
                  </a:lnTo>
                  <a:close/>
                  <a:moveTo>
                    <a:pt x="83" y="36"/>
                  </a:moveTo>
                  <a:cubicBezTo>
                    <a:pt x="83" y="36"/>
                    <a:pt x="83" y="36"/>
                    <a:pt x="83" y="36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83" y="37"/>
                    <a:pt x="83" y="37"/>
                    <a:pt x="83" y="37"/>
                  </a:cubicBezTo>
                  <a:lnTo>
                    <a:pt x="83" y="36"/>
                  </a:lnTo>
                  <a:close/>
                  <a:moveTo>
                    <a:pt x="71" y="45"/>
                  </a:moveTo>
                  <a:cubicBezTo>
                    <a:pt x="71" y="45"/>
                    <a:pt x="71" y="45"/>
                    <a:pt x="71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1" y="45"/>
                    <a:pt x="71" y="45"/>
                    <a:pt x="71" y="45"/>
                  </a:cubicBezTo>
                  <a:close/>
                  <a:moveTo>
                    <a:pt x="71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1" y="44"/>
                    <a:pt x="71" y="44"/>
                    <a:pt x="71" y="44"/>
                  </a:cubicBezTo>
                  <a:close/>
                  <a:moveTo>
                    <a:pt x="75" y="40"/>
                  </a:moveTo>
                  <a:cubicBezTo>
                    <a:pt x="75" y="40"/>
                    <a:pt x="75" y="40"/>
                    <a:pt x="75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5" y="40"/>
                    <a:pt x="75" y="40"/>
                    <a:pt x="75" y="40"/>
                  </a:cubicBezTo>
                  <a:close/>
                  <a:moveTo>
                    <a:pt x="75" y="44"/>
                  </a:moveTo>
                  <a:cubicBezTo>
                    <a:pt x="75" y="44"/>
                    <a:pt x="75" y="44"/>
                    <a:pt x="75" y="44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5" y="43"/>
                    <a:pt x="75" y="43"/>
                    <a:pt x="75" y="43"/>
                  </a:cubicBezTo>
                  <a:lnTo>
                    <a:pt x="75" y="44"/>
                  </a:lnTo>
                  <a:close/>
                  <a:moveTo>
                    <a:pt x="79" y="38"/>
                  </a:moveTo>
                  <a:cubicBezTo>
                    <a:pt x="79" y="38"/>
                    <a:pt x="79" y="38"/>
                    <a:pt x="79" y="38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79" y="37"/>
                    <a:pt x="79" y="37"/>
                    <a:pt x="79" y="37"/>
                  </a:cubicBezTo>
                  <a:lnTo>
                    <a:pt x="79" y="38"/>
                  </a:lnTo>
                  <a:close/>
                  <a:moveTo>
                    <a:pt x="75" y="45"/>
                  </a:moveTo>
                  <a:cubicBezTo>
                    <a:pt x="75" y="45"/>
                    <a:pt x="75" y="45"/>
                    <a:pt x="75" y="45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5" y="44"/>
                    <a:pt x="75" y="44"/>
                    <a:pt x="75" y="44"/>
                  </a:cubicBezTo>
                  <a:lnTo>
                    <a:pt x="75" y="45"/>
                  </a:lnTo>
                  <a:close/>
                  <a:moveTo>
                    <a:pt x="75" y="41"/>
                  </a:moveTo>
                  <a:cubicBezTo>
                    <a:pt x="75" y="41"/>
                    <a:pt x="75" y="41"/>
                    <a:pt x="75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5" y="41"/>
                    <a:pt x="75" y="41"/>
                    <a:pt x="75" y="41"/>
                  </a:cubicBezTo>
                  <a:close/>
                  <a:moveTo>
                    <a:pt x="75" y="42"/>
                  </a:moveTo>
                  <a:cubicBezTo>
                    <a:pt x="75" y="42"/>
                    <a:pt x="75" y="42"/>
                    <a:pt x="75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5" y="42"/>
                    <a:pt x="75" y="42"/>
                    <a:pt x="75" y="42"/>
                  </a:cubicBezTo>
                  <a:close/>
                  <a:moveTo>
                    <a:pt x="75" y="43"/>
                  </a:moveTo>
                  <a:cubicBezTo>
                    <a:pt x="75" y="43"/>
                    <a:pt x="75" y="43"/>
                    <a:pt x="75" y="43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5" y="43"/>
                    <a:pt x="75" y="43"/>
                    <a:pt x="75" y="43"/>
                  </a:cubicBezTo>
                  <a:close/>
                  <a:moveTo>
                    <a:pt x="79" y="44"/>
                  </a:moveTo>
                  <a:cubicBezTo>
                    <a:pt x="79" y="44"/>
                    <a:pt x="79" y="44"/>
                    <a:pt x="79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79" y="43"/>
                    <a:pt x="79" y="43"/>
                    <a:pt x="79" y="43"/>
                  </a:cubicBezTo>
                  <a:lnTo>
                    <a:pt x="79" y="44"/>
                  </a:lnTo>
                  <a:close/>
                  <a:moveTo>
                    <a:pt x="98" y="36"/>
                  </a:moveTo>
                  <a:cubicBezTo>
                    <a:pt x="98" y="36"/>
                    <a:pt x="98" y="36"/>
                    <a:pt x="98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98" y="36"/>
                    <a:pt x="98" y="36"/>
                    <a:pt x="98" y="36"/>
                  </a:cubicBezTo>
                  <a:close/>
                  <a:moveTo>
                    <a:pt x="103" y="34"/>
                  </a:moveTo>
                  <a:cubicBezTo>
                    <a:pt x="103" y="34"/>
                    <a:pt x="103" y="34"/>
                    <a:pt x="103" y="34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103" y="35"/>
                    <a:pt x="103" y="35"/>
                    <a:pt x="103" y="35"/>
                  </a:cubicBezTo>
                  <a:lnTo>
                    <a:pt x="103" y="34"/>
                  </a:lnTo>
                  <a:close/>
                  <a:moveTo>
                    <a:pt x="98" y="37"/>
                  </a:moveTo>
                  <a:cubicBezTo>
                    <a:pt x="98" y="37"/>
                    <a:pt x="98" y="37"/>
                    <a:pt x="98" y="37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98" y="37"/>
                    <a:pt x="98" y="37"/>
                    <a:pt x="98" y="37"/>
                  </a:cubicBezTo>
                  <a:close/>
                  <a:moveTo>
                    <a:pt x="93" y="44"/>
                  </a:moveTo>
                  <a:cubicBezTo>
                    <a:pt x="93" y="44"/>
                    <a:pt x="93" y="44"/>
                    <a:pt x="93" y="44"/>
                  </a:cubicBezTo>
                  <a:cubicBezTo>
                    <a:pt x="98" y="44"/>
                    <a:pt x="98" y="44"/>
                    <a:pt x="98" y="44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93" y="44"/>
                    <a:pt x="93" y="44"/>
                    <a:pt x="93" y="44"/>
                  </a:cubicBezTo>
                  <a:close/>
                  <a:moveTo>
                    <a:pt x="93" y="41"/>
                  </a:moveTo>
                  <a:cubicBezTo>
                    <a:pt x="93" y="41"/>
                    <a:pt x="93" y="41"/>
                    <a:pt x="93" y="41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3" y="41"/>
                    <a:pt x="93" y="41"/>
                    <a:pt x="93" y="41"/>
                  </a:cubicBezTo>
                  <a:close/>
                  <a:moveTo>
                    <a:pt x="93" y="43"/>
                  </a:moveTo>
                  <a:cubicBezTo>
                    <a:pt x="93" y="43"/>
                    <a:pt x="93" y="43"/>
                    <a:pt x="93" y="43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93" y="43"/>
                    <a:pt x="93" y="43"/>
                    <a:pt x="93" y="43"/>
                  </a:cubicBezTo>
                  <a:close/>
                  <a:moveTo>
                    <a:pt x="93" y="42"/>
                  </a:moveTo>
                  <a:cubicBezTo>
                    <a:pt x="93" y="42"/>
                    <a:pt x="93" y="42"/>
                    <a:pt x="93" y="42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3" y="42"/>
                    <a:pt x="93" y="42"/>
                    <a:pt x="93" y="42"/>
                  </a:cubicBezTo>
                  <a:close/>
                  <a:moveTo>
                    <a:pt x="98" y="40"/>
                  </a:moveTo>
                  <a:cubicBezTo>
                    <a:pt x="98" y="40"/>
                    <a:pt x="98" y="40"/>
                    <a:pt x="98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98" y="40"/>
                    <a:pt x="98" y="40"/>
                    <a:pt x="98" y="40"/>
                  </a:cubicBezTo>
                  <a:close/>
                  <a:moveTo>
                    <a:pt x="98" y="38"/>
                  </a:moveTo>
                  <a:cubicBezTo>
                    <a:pt x="98" y="38"/>
                    <a:pt x="98" y="38"/>
                    <a:pt x="98" y="38"/>
                  </a:cubicBezTo>
                  <a:cubicBezTo>
                    <a:pt x="103" y="38"/>
                    <a:pt x="103" y="38"/>
                    <a:pt x="103" y="38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98" y="38"/>
                    <a:pt x="98" y="38"/>
                    <a:pt x="98" y="38"/>
                  </a:cubicBezTo>
                  <a:close/>
                  <a:moveTo>
                    <a:pt x="98" y="44"/>
                  </a:moveTo>
                  <a:cubicBezTo>
                    <a:pt x="98" y="44"/>
                    <a:pt x="98" y="44"/>
                    <a:pt x="98" y="44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98" y="43"/>
                    <a:pt x="98" y="43"/>
                    <a:pt x="98" y="43"/>
                  </a:cubicBezTo>
                  <a:lnTo>
                    <a:pt x="98" y="44"/>
                  </a:lnTo>
                  <a:close/>
                  <a:moveTo>
                    <a:pt x="98" y="42"/>
                  </a:moveTo>
                  <a:cubicBezTo>
                    <a:pt x="98" y="42"/>
                    <a:pt x="98" y="42"/>
                    <a:pt x="98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98" y="41"/>
                    <a:pt x="98" y="41"/>
                    <a:pt x="98" y="41"/>
                  </a:cubicBezTo>
                  <a:lnTo>
                    <a:pt x="98" y="42"/>
                  </a:lnTo>
                  <a:close/>
                  <a:moveTo>
                    <a:pt x="98" y="43"/>
                  </a:moveTo>
                  <a:cubicBezTo>
                    <a:pt x="98" y="43"/>
                    <a:pt x="98" y="43"/>
                    <a:pt x="9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8" y="42"/>
                    <a:pt x="98" y="42"/>
                    <a:pt x="98" y="42"/>
                  </a:cubicBezTo>
                  <a:lnTo>
                    <a:pt x="98" y="43"/>
                  </a:lnTo>
                  <a:close/>
                  <a:moveTo>
                    <a:pt x="98" y="39"/>
                  </a:moveTo>
                  <a:cubicBezTo>
                    <a:pt x="98" y="39"/>
                    <a:pt x="98" y="39"/>
                    <a:pt x="98" y="39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103" y="38"/>
                    <a:pt x="103" y="38"/>
                    <a:pt x="103" y="38"/>
                  </a:cubicBezTo>
                  <a:cubicBezTo>
                    <a:pt x="98" y="39"/>
                    <a:pt x="98" y="39"/>
                    <a:pt x="98" y="39"/>
                  </a:cubicBezTo>
                  <a:close/>
                  <a:moveTo>
                    <a:pt x="93" y="40"/>
                  </a:moveTo>
                  <a:cubicBezTo>
                    <a:pt x="93" y="40"/>
                    <a:pt x="93" y="40"/>
                    <a:pt x="93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3" y="40"/>
                    <a:pt x="93" y="40"/>
                    <a:pt x="93" y="40"/>
                  </a:cubicBezTo>
                  <a:close/>
                  <a:moveTo>
                    <a:pt x="83" y="45"/>
                  </a:moveTo>
                  <a:cubicBezTo>
                    <a:pt x="83" y="45"/>
                    <a:pt x="83" y="45"/>
                    <a:pt x="83" y="45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3" y="44"/>
                    <a:pt x="83" y="44"/>
                    <a:pt x="83" y="44"/>
                  </a:cubicBezTo>
                  <a:lnTo>
                    <a:pt x="83" y="45"/>
                  </a:lnTo>
                  <a:close/>
                  <a:moveTo>
                    <a:pt x="98" y="41"/>
                  </a:moveTo>
                  <a:cubicBezTo>
                    <a:pt x="98" y="41"/>
                    <a:pt x="98" y="41"/>
                    <a:pt x="98" y="41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98" y="40"/>
                    <a:pt x="98" y="40"/>
                    <a:pt x="98" y="40"/>
                  </a:cubicBezTo>
                  <a:lnTo>
                    <a:pt x="98" y="41"/>
                  </a:lnTo>
                  <a:close/>
                  <a:moveTo>
                    <a:pt x="88" y="40"/>
                  </a:moveTo>
                  <a:cubicBezTo>
                    <a:pt x="88" y="40"/>
                    <a:pt x="88" y="40"/>
                    <a:pt x="88" y="40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88" y="39"/>
                    <a:pt x="88" y="39"/>
                    <a:pt x="88" y="39"/>
                  </a:cubicBezTo>
                  <a:lnTo>
                    <a:pt x="88" y="40"/>
                  </a:lnTo>
                  <a:close/>
                  <a:moveTo>
                    <a:pt x="88" y="41"/>
                  </a:moveTo>
                  <a:cubicBezTo>
                    <a:pt x="88" y="41"/>
                    <a:pt x="88" y="41"/>
                    <a:pt x="88" y="41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88" y="40"/>
                    <a:pt x="88" y="40"/>
                    <a:pt x="88" y="40"/>
                  </a:cubicBezTo>
                  <a:lnTo>
                    <a:pt x="88" y="41"/>
                  </a:lnTo>
                  <a:close/>
                  <a:moveTo>
                    <a:pt x="88" y="39"/>
                  </a:moveTo>
                  <a:cubicBezTo>
                    <a:pt x="88" y="39"/>
                    <a:pt x="88" y="39"/>
                    <a:pt x="88" y="39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88" y="39"/>
                    <a:pt x="88" y="39"/>
                    <a:pt x="88" y="39"/>
                  </a:cubicBezTo>
                  <a:close/>
                  <a:moveTo>
                    <a:pt x="100" y="26"/>
                  </a:moveTo>
                  <a:cubicBezTo>
                    <a:pt x="100" y="26"/>
                    <a:pt x="100" y="26"/>
                    <a:pt x="100" y="26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0" y="24"/>
                    <a:pt x="100" y="24"/>
                    <a:pt x="100" y="24"/>
                  </a:cubicBezTo>
                  <a:lnTo>
                    <a:pt x="100" y="26"/>
                  </a:lnTo>
                  <a:close/>
                  <a:moveTo>
                    <a:pt x="88" y="38"/>
                  </a:moveTo>
                  <a:cubicBezTo>
                    <a:pt x="88" y="38"/>
                    <a:pt x="88" y="38"/>
                    <a:pt x="88" y="38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88" y="38"/>
                    <a:pt x="88" y="38"/>
                    <a:pt x="88" y="38"/>
                  </a:cubicBezTo>
                  <a:close/>
                  <a:moveTo>
                    <a:pt x="88" y="37"/>
                  </a:moveTo>
                  <a:cubicBezTo>
                    <a:pt x="88" y="37"/>
                    <a:pt x="88" y="37"/>
                    <a:pt x="88" y="37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88" y="37"/>
                    <a:pt x="88" y="37"/>
                    <a:pt x="88" y="37"/>
                  </a:cubicBezTo>
                  <a:close/>
                  <a:moveTo>
                    <a:pt x="92" y="35"/>
                  </a:moveTo>
                  <a:cubicBezTo>
                    <a:pt x="92" y="35"/>
                    <a:pt x="92" y="35"/>
                    <a:pt x="92" y="35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92" y="36"/>
                    <a:pt x="92" y="36"/>
                    <a:pt x="92" y="36"/>
                  </a:cubicBezTo>
                  <a:lnTo>
                    <a:pt x="92" y="35"/>
                  </a:lnTo>
                  <a:close/>
                  <a:moveTo>
                    <a:pt x="98" y="35"/>
                  </a:moveTo>
                  <a:cubicBezTo>
                    <a:pt x="98" y="35"/>
                    <a:pt x="98" y="35"/>
                    <a:pt x="98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8" y="35"/>
                    <a:pt x="98" y="35"/>
                    <a:pt x="98" y="35"/>
                  </a:cubicBezTo>
                  <a:close/>
                  <a:moveTo>
                    <a:pt x="93" y="37"/>
                  </a:moveTo>
                  <a:cubicBezTo>
                    <a:pt x="93" y="37"/>
                    <a:pt x="93" y="37"/>
                    <a:pt x="93" y="37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3" y="37"/>
                    <a:pt x="93" y="37"/>
                    <a:pt x="93" y="37"/>
                  </a:cubicBezTo>
                  <a:close/>
                  <a:moveTo>
                    <a:pt x="93" y="39"/>
                  </a:moveTo>
                  <a:cubicBezTo>
                    <a:pt x="93" y="39"/>
                    <a:pt x="93" y="39"/>
                    <a:pt x="93" y="39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93" y="39"/>
                    <a:pt x="93" y="39"/>
                    <a:pt x="93" y="39"/>
                  </a:cubicBezTo>
                  <a:close/>
                  <a:moveTo>
                    <a:pt x="93" y="38"/>
                  </a:moveTo>
                  <a:cubicBezTo>
                    <a:pt x="93" y="38"/>
                    <a:pt x="93" y="38"/>
                    <a:pt x="93" y="38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3" y="38"/>
                    <a:pt x="93" y="38"/>
                    <a:pt x="93" y="38"/>
                  </a:cubicBezTo>
                  <a:close/>
                  <a:moveTo>
                    <a:pt x="93" y="36"/>
                  </a:moveTo>
                  <a:cubicBezTo>
                    <a:pt x="93" y="36"/>
                    <a:pt x="93" y="36"/>
                    <a:pt x="93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3" y="36"/>
                    <a:pt x="93" y="36"/>
                    <a:pt x="93" y="36"/>
                  </a:cubicBezTo>
                  <a:close/>
                  <a:moveTo>
                    <a:pt x="88" y="44"/>
                  </a:moveTo>
                  <a:cubicBezTo>
                    <a:pt x="88" y="44"/>
                    <a:pt x="88" y="44"/>
                    <a:pt x="88" y="44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88" y="43"/>
                    <a:pt x="88" y="43"/>
                    <a:pt x="88" y="43"/>
                  </a:cubicBezTo>
                  <a:lnTo>
                    <a:pt x="88" y="44"/>
                  </a:lnTo>
                  <a:close/>
                  <a:moveTo>
                    <a:pt x="88" y="44"/>
                  </a:moveTo>
                  <a:cubicBezTo>
                    <a:pt x="88" y="44"/>
                    <a:pt x="88" y="44"/>
                    <a:pt x="88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88" y="44"/>
                    <a:pt x="88" y="44"/>
                    <a:pt x="88" y="44"/>
                  </a:cubicBezTo>
                  <a:close/>
                  <a:moveTo>
                    <a:pt x="88" y="43"/>
                  </a:moveTo>
                  <a:cubicBezTo>
                    <a:pt x="88" y="43"/>
                    <a:pt x="88" y="43"/>
                    <a:pt x="88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88" y="42"/>
                    <a:pt x="88" y="42"/>
                    <a:pt x="88" y="42"/>
                  </a:cubicBezTo>
                  <a:lnTo>
                    <a:pt x="88" y="43"/>
                  </a:lnTo>
                  <a:close/>
                  <a:moveTo>
                    <a:pt x="88" y="42"/>
                  </a:moveTo>
                  <a:cubicBezTo>
                    <a:pt x="88" y="42"/>
                    <a:pt x="88" y="42"/>
                    <a:pt x="88" y="42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88" y="41"/>
                    <a:pt x="88" y="41"/>
                    <a:pt x="88" y="41"/>
                  </a:cubicBezTo>
                  <a:lnTo>
                    <a:pt x="88" y="42"/>
                  </a:lnTo>
                  <a:close/>
                  <a:moveTo>
                    <a:pt x="47" y="41"/>
                  </a:moveTo>
                  <a:cubicBezTo>
                    <a:pt x="47" y="41"/>
                    <a:pt x="47" y="41"/>
                    <a:pt x="47" y="41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47" y="41"/>
                    <a:pt x="47" y="41"/>
                    <a:pt x="47" y="41"/>
                  </a:cubicBezTo>
                  <a:close/>
                  <a:moveTo>
                    <a:pt x="47" y="42"/>
                  </a:moveTo>
                  <a:cubicBezTo>
                    <a:pt x="47" y="42"/>
                    <a:pt x="47" y="42"/>
                    <a:pt x="47" y="42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47" y="41"/>
                    <a:pt x="47" y="41"/>
                    <a:pt x="47" y="41"/>
                  </a:cubicBezTo>
                  <a:lnTo>
                    <a:pt x="47" y="42"/>
                  </a:lnTo>
                  <a:close/>
                  <a:moveTo>
                    <a:pt x="47" y="40"/>
                  </a:moveTo>
                  <a:cubicBezTo>
                    <a:pt x="47" y="40"/>
                    <a:pt x="47" y="40"/>
                    <a:pt x="4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47" y="40"/>
                    <a:pt x="47" y="40"/>
                    <a:pt x="47" y="40"/>
                  </a:cubicBezTo>
                  <a:close/>
                  <a:moveTo>
                    <a:pt x="108" y="37"/>
                  </a:moveTo>
                  <a:cubicBezTo>
                    <a:pt x="108" y="37"/>
                    <a:pt x="108" y="37"/>
                    <a:pt x="108" y="37"/>
                  </a:cubicBezTo>
                  <a:cubicBezTo>
                    <a:pt x="112" y="37"/>
                    <a:pt x="112" y="37"/>
                    <a:pt x="112" y="37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7"/>
                    <a:pt x="106" y="37"/>
                    <a:pt x="106" y="37"/>
                  </a:cubicBezTo>
                  <a:lnTo>
                    <a:pt x="108" y="37"/>
                  </a:lnTo>
                  <a:close/>
                  <a:moveTo>
                    <a:pt x="154" y="41"/>
                  </a:moveTo>
                  <a:cubicBezTo>
                    <a:pt x="154" y="41"/>
                    <a:pt x="154" y="41"/>
                    <a:pt x="154" y="41"/>
                  </a:cubicBezTo>
                  <a:cubicBezTo>
                    <a:pt x="148" y="41"/>
                    <a:pt x="148" y="41"/>
                    <a:pt x="148" y="41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20" y="34"/>
                    <a:pt x="120" y="34"/>
                    <a:pt x="120" y="34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9" y="5"/>
                    <a:pt x="119" y="5"/>
                    <a:pt x="119" y="5"/>
                  </a:cubicBezTo>
                  <a:cubicBezTo>
                    <a:pt x="116" y="3"/>
                    <a:pt x="116" y="3"/>
                    <a:pt x="116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67" y="36"/>
                    <a:pt x="58" y="37"/>
                    <a:pt x="52" y="38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8" y="39"/>
                    <a:pt x="47" y="39"/>
                    <a:pt x="47" y="39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79" y="56"/>
                    <a:pt x="94" y="56"/>
                  </a:cubicBezTo>
                  <a:cubicBezTo>
                    <a:pt x="100" y="56"/>
                    <a:pt x="129" y="55"/>
                    <a:pt x="131" y="55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40" y="55"/>
                    <a:pt x="146" y="55"/>
                    <a:pt x="146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26" y="54"/>
                    <a:pt x="126" y="54"/>
                    <a:pt x="126" y="54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54"/>
                    <a:pt x="125" y="54"/>
                    <a:pt x="125" y="54"/>
                  </a:cubicBezTo>
                  <a:cubicBezTo>
                    <a:pt x="121" y="54"/>
                    <a:pt x="121" y="54"/>
                    <a:pt x="121" y="54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2" y="47"/>
                    <a:pt x="122" y="47"/>
                    <a:pt x="122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8" y="47"/>
                    <a:pt x="128" y="47"/>
                    <a:pt x="128" y="47"/>
                  </a:cubicBezTo>
                  <a:cubicBezTo>
                    <a:pt x="134" y="47"/>
                    <a:pt x="134" y="47"/>
                    <a:pt x="134" y="47"/>
                  </a:cubicBezTo>
                  <a:cubicBezTo>
                    <a:pt x="128" y="46"/>
                    <a:pt x="128" y="46"/>
                    <a:pt x="128" y="46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13" y="36"/>
                    <a:pt x="113" y="36"/>
                    <a:pt x="113" y="36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3" y="35"/>
                    <a:pt x="113" y="35"/>
                    <a:pt x="113" y="35"/>
                  </a:cubicBezTo>
                  <a:cubicBezTo>
                    <a:pt x="114" y="35"/>
                    <a:pt x="114" y="35"/>
                    <a:pt x="114" y="35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20" y="35"/>
                    <a:pt x="120" y="35"/>
                    <a:pt x="120" y="35"/>
                  </a:cubicBezTo>
                  <a:cubicBezTo>
                    <a:pt x="120" y="36"/>
                    <a:pt x="120" y="36"/>
                    <a:pt x="120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54" y="55"/>
                    <a:pt x="154" y="55"/>
                    <a:pt x="154" y="55"/>
                  </a:cubicBezTo>
                  <a:cubicBezTo>
                    <a:pt x="154" y="43"/>
                    <a:pt x="154" y="43"/>
                    <a:pt x="154" y="43"/>
                  </a:cubicBezTo>
                  <a:lnTo>
                    <a:pt x="154" y="41"/>
                  </a:lnTo>
                  <a:close/>
                  <a:moveTo>
                    <a:pt x="128" y="37"/>
                  </a:moveTo>
                  <a:cubicBezTo>
                    <a:pt x="128" y="37"/>
                    <a:pt x="128" y="37"/>
                    <a:pt x="128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28" y="37"/>
                    <a:pt x="128" y="37"/>
                    <a:pt x="128" y="37"/>
                  </a:cubicBezTo>
                  <a:close/>
                  <a:moveTo>
                    <a:pt x="128" y="37"/>
                  </a:moveTo>
                  <a:cubicBezTo>
                    <a:pt x="128" y="37"/>
                    <a:pt x="128" y="37"/>
                    <a:pt x="128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28" y="44"/>
                    <a:pt x="128" y="44"/>
                    <a:pt x="128" y="44"/>
                  </a:cubicBezTo>
                  <a:lnTo>
                    <a:pt x="128" y="37"/>
                  </a:lnTo>
                  <a:close/>
                  <a:moveTo>
                    <a:pt x="128" y="44"/>
                  </a:moveTo>
                  <a:cubicBezTo>
                    <a:pt x="128" y="44"/>
                    <a:pt x="128" y="44"/>
                    <a:pt x="128" y="44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28" y="45"/>
                    <a:pt x="128" y="45"/>
                    <a:pt x="128" y="45"/>
                  </a:cubicBezTo>
                  <a:lnTo>
                    <a:pt x="128" y="44"/>
                  </a:lnTo>
                  <a:close/>
                  <a:moveTo>
                    <a:pt x="124" y="37"/>
                  </a:moveTo>
                  <a:cubicBezTo>
                    <a:pt x="124" y="37"/>
                    <a:pt x="124" y="37"/>
                    <a:pt x="124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4" y="37"/>
                    <a:pt x="124" y="37"/>
                    <a:pt x="124" y="37"/>
                  </a:cubicBezTo>
                  <a:close/>
                  <a:moveTo>
                    <a:pt x="124" y="37"/>
                  </a:moveTo>
                  <a:cubicBezTo>
                    <a:pt x="124" y="37"/>
                    <a:pt x="124" y="37"/>
                    <a:pt x="124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4" y="44"/>
                    <a:pt x="124" y="44"/>
                    <a:pt x="124" y="44"/>
                  </a:cubicBezTo>
                  <a:lnTo>
                    <a:pt x="124" y="37"/>
                  </a:lnTo>
                  <a:close/>
                  <a:moveTo>
                    <a:pt x="124" y="44"/>
                  </a:moveTo>
                  <a:cubicBezTo>
                    <a:pt x="124" y="44"/>
                    <a:pt x="124" y="44"/>
                    <a:pt x="124" y="44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4" y="45"/>
                    <a:pt x="124" y="45"/>
                    <a:pt x="124" y="45"/>
                  </a:cubicBezTo>
                  <a:lnTo>
                    <a:pt x="124" y="44"/>
                  </a:lnTo>
                  <a:close/>
                  <a:moveTo>
                    <a:pt x="124" y="45"/>
                  </a:moveTo>
                  <a:cubicBezTo>
                    <a:pt x="124" y="45"/>
                    <a:pt x="124" y="45"/>
                    <a:pt x="124" y="45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4" y="44"/>
                    <a:pt x="124" y="44"/>
                    <a:pt x="124" y="44"/>
                  </a:cubicBezTo>
                  <a:lnTo>
                    <a:pt x="124" y="45"/>
                  </a:lnTo>
                  <a:close/>
                  <a:moveTo>
                    <a:pt x="121" y="37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1" y="37"/>
                    <a:pt x="121" y="37"/>
                    <a:pt x="121" y="37"/>
                  </a:cubicBezTo>
                  <a:close/>
                  <a:moveTo>
                    <a:pt x="121" y="37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44"/>
                    <a:pt x="124" y="44"/>
                    <a:pt x="124" y="44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21" y="43"/>
                    <a:pt x="121" y="43"/>
                    <a:pt x="121" y="43"/>
                  </a:cubicBezTo>
                  <a:lnTo>
                    <a:pt x="121" y="37"/>
                  </a:lnTo>
                  <a:close/>
                  <a:moveTo>
                    <a:pt x="118" y="37"/>
                  </a:moveTo>
                  <a:cubicBezTo>
                    <a:pt x="118" y="37"/>
                    <a:pt x="118" y="37"/>
                    <a:pt x="118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18" y="37"/>
                    <a:pt x="118" y="37"/>
                    <a:pt x="118" y="37"/>
                  </a:cubicBezTo>
                  <a:close/>
                  <a:moveTo>
                    <a:pt x="118" y="38"/>
                  </a:moveTo>
                  <a:cubicBezTo>
                    <a:pt x="118" y="38"/>
                    <a:pt x="118" y="38"/>
                    <a:pt x="118" y="38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18" y="43"/>
                    <a:pt x="118" y="43"/>
                    <a:pt x="118" y="43"/>
                  </a:cubicBezTo>
                  <a:lnTo>
                    <a:pt x="118" y="38"/>
                  </a:lnTo>
                  <a:close/>
                  <a:moveTo>
                    <a:pt x="118" y="44"/>
                  </a:moveTo>
                  <a:cubicBezTo>
                    <a:pt x="118" y="44"/>
                    <a:pt x="118" y="44"/>
                    <a:pt x="118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18" y="38"/>
                    <a:pt x="118" y="38"/>
                    <a:pt x="118" y="38"/>
                  </a:cubicBezTo>
                  <a:lnTo>
                    <a:pt x="118" y="44"/>
                  </a:lnTo>
                  <a:close/>
                  <a:moveTo>
                    <a:pt x="118" y="37"/>
                  </a:move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13" y="37"/>
                    <a:pt x="113" y="37"/>
                    <a:pt x="113" y="37"/>
                  </a:cubicBezTo>
                  <a:lnTo>
                    <a:pt x="118" y="37"/>
                  </a:lnTo>
                  <a:close/>
                  <a:moveTo>
                    <a:pt x="75" y="10"/>
                  </a:moveTo>
                  <a:cubicBezTo>
                    <a:pt x="75" y="10"/>
                    <a:pt x="75" y="10"/>
                    <a:pt x="75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5" y="12"/>
                    <a:pt x="75" y="12"/>
                    <a:pt x="75" y="12"/>
                  </a:cubicBezTo>
                  <a:lnTo>
                    <a:pt x="75" y="10"/>
                  </a:lnTo>
                  <a:close/>
                  <a:moveTo>
                    <a:pt x="103" y="33"/>
                  </a:moveTo>
                  <a:cubicBezTo>
                    <a:pt x="103" y="33"/>
                    <a:pt x="103" y="33"/>
                    <a:pt x="103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96" y="34"/>
                    <a:pt x="96" y="34"/>
                    <a:pt x="96" y="34"/>
                  </a:cubicBezTo>
                  <a:cubicBezTo>
                    <a:pt x="96" y="34"/>
                    <a:pt x="93" y="34"/>
                    <a:pt x="88" y="34"/>
                  </a:cubicBezTo>
                  <a:cubicBezTo>
                    <a:pt x="87" y="34"/>
                    <a:pt x="85" y="34"/>
                    <a:pt x="83" y="35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4" y="34"/>
                    <a:pt x="88" y="34"/>
                    <a:pt x="91" y="34"/>
                  </a:cubicBezTo>
                  <a:cubicBezTo>
                    <a:pt x="96" y="33"/>
                    <a:pt x="98" y="33"/>
                    <a:pt x="99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8" y="8"/>
                    <a:pt x="98" y="8"/>
                  </a:cubicBezTo>
                  <a:cubicBezTo>
                    <a:pt x="98" y="7"/>
                    <a:pt x="98" y="7"/>
                    <a:pt x="98" y="7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7" y="8"/>
                    <a:pt x="96" y="9"/>
                    <a:pt x="95" y="9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4" y="9"/>
                    <a:pt x="93" y="10"/>
                    <a:pt x="92" y="10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0" y="11"/>
                    <a:pt x="88" y="11"/>
                    <a:pt x="87" y="11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6" y="11"/>
                    <a:pt x="85" y="11"/>
                    <a:pt x="84" y="12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2" y="14"/>
                    <a:pt x="82" y="14"/>
                    <a:pt x="82" y="14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25"/>
                    <a:pt x="82" y="25"/>
                    <a:pt x="82" y="25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3" y="35"/>
                    <a:pt x="83" y="35"/>
                    <a:pt x="83" y="35"/>
                  </a:cubicBezTo>
                  <a:cubicBezTo>
                    <a:pt x="81" y="35"/>
                    <a:pt x="78" y="35"/>
                    <a:pt x="75" y="35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4"/>
                    <a:pt x="75" y="34"/>
                    <a:pt x="75" y="34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1"/>
                    <a:pt x="75" y="31"/>
                    <a:pt x="75" y="31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6" y="25"/>
                    <a:pt x="76" y="25"/>
                    <a:pt x="76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6" y="20"/>
                    <a:pt x="76" y="20"/>
                    <a:pt x="76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7" y="33"/>
                    <a:pt x="107" y="33"/>
                    <a:pt x="107" y="33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3" y="33"/>
                    <a:pt x="103" y="33"/>
                    <a:pt x="103" y="33"/>
                  </a:cubicBezTo>
                  <a:close/>
                  <a:moveTo>
                    <a:pt x="91" y="11"/>
                  </a:moveTo>
                  <a:cubicBezTo>
                    <a:pt x="91" y="11"/>
                    <a:pt x="91" y="11"/>
                    <a:pt x="91" y="11"/>
                  </a:cubicBezTo>
                  <a:cubicBezTo>
                    <a:pt x="94" y="10"/>
                    <a:pt x="98" y="9"/>
                    <a:pt x="99" y="9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99" y="10"/>
                    <a:pt x="94" y="12"/>
                    <a:pt x="91" y="13"/>
                  </a:cubicBezTo>
                  <a:cubicBezTo>
                    <a:pt x="88" y="13"/>
                    <a:pt x="84" y="14"/>
                    <a:pt x="83" y="14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4" y="12"/>
                    <a:pt x="88" y="12"/>
                    <a:pt x="91" y="11"/>
                  </a:cubicBezTo>
                  <a:close/>
                  <a:moveTo>
                    <a:pt x="83" y="12"/>
                  </a:move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4" y="12"/>
                    <a:pt x="88" y="11"/>
                    <a:pt x="91" y="10"/>
                  </a:cubicBezTo>
                  <a:cubicBezTo>
                    <a:pt x="94" y="10"/>
                    <a:pt x="99" y="8"/>
                    <a:pt x="99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4" y="10"/>
                    <a:pt x="91" y="11"/>
                  </a:cubicBezTo>
                  <a:cubicBezTo>
                    <a:pt x="88" y="11"/>
                    <a:pt x="84" y="12"/>
                    <a:pt x="83" y="12"/>
                  </a:cubicBezTo>
                  <a:close/>
                  <a:moveTo>
                    <a:pt x="91" y="13"/>
                  </a:moveTo>
                  <a:cubicBezTo>
                    <a:pt x="91" y="13"/>
                    <a:pt x="91" y="13"/>
                    <a:pt x="91" y="13"/>
                  </a:cubicBezTo>
                  <a:cubicBezTo>
                    <a:pt x="94" y="12"/>
                    <a:pt x="98" y="11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1"/>
                    <a:pt x="94" y="13"/>
                    <a:pt x="91" y="13"/>
                  </a:cubicBezTo>
                  <a:cubicBezTo>
                    <a:pt x="88" y="14"/>
                    <a:pt x="84" y="15"/>
                    <a:pt x="83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4" y="14"/>
                    <a:pt x="88" y="13"/>
                    <a:pt x="91" y="13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3"/>
                    <a:pt x="98" y="11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2"/>
                    <a:pt x="94" y="13"/>
                    <a:pt x="91" y="14"/>
                  </a:cubicBezTo>
                  <a:cubicBezTo>
                    <a:pt x="88" y="14"/>
                    <a:pt x="84" y="15"/>
                    <a:pt x="83" y="15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5"/>
                    <a:pt x="88" y="14"/>
                    <a:pt x="91" y="14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3"/>
                    <a:pt x="98" y="12"/>
                    <a:pt x="99" y="12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99" y="12"/>
                    <a:pt x="94" y="14"/>
                    <a:pt x="91" y="14"/>
                  </a:cubicBezTo>
                  <a:cubicBezTo>
                    <a:pt x="88" y="15"/>
                    <a:pt x="84" y="16"/>
                    <a:pt x="83" y="16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5"/>
                    <a:pt x="88" y="15"/>
                    <a:pt x="91" y="14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4"/>
                    <a:pt x="98" y="12"/>
                    <a:pt x="99" y="12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99" y="14"/>
                    <a:pt x="97" y="14"/>
                    <a:pt x="91" y="16"/>
                  </a:cubicBezTo>
                  <a:cubicBezTo>
                    <a:pt x="88" y="16"/>
                    <a:pt x="84" y="17"/>
                    <a:pt x="83" y="17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4" y="16"/>
                    <a:pt x="88" y="15"/>
                    <a:pt x="91" y="14"/>
                  </a:cubicBezTo>
                  <a:close/>
                  <a:moveTo>
                    <a:pt x="91" y="16"/>
                  </a:moveTo>
                  <a:cubicBezTo>
                    <a:pt x="91" y="16"/>
                    <a:pt x="91" y="16"/>
                    <a:pt x="91" y="16"/>
                  </a:cubicBezTo>
                  <a:cubicBezTo>
                    <a:pt x="96" y="14"/>
                    <a:pt x="98" y="14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4"/>
                    <a:pt x="95" y="16"/>
                    <a:pt x="91" y="16"/>
                  </a:cubicBezTo>
                  <a:cubicBezTo>
                    <a:pt x="88" y="17"/>
                    <a:pt x="84" y="17"/>
                    <a:pt x="83" y="18"/>
                  </a:cubicBezTo>
                  <a:cubicBezTo>
                    <a:pt x="83" y="17"/>
                    <a:pt x="83" y="17"/>
                    <a:pt x="83" y="17"/>
                  </a:cubicBezTo>
                  <a:cubicBezTo>
                    <a:pt x="84" y="17"/>
                    <a:pt x="88" y="16"/>
                    <a:pt x="91" y="16"/>
                  </a:cubicBezTo>
                  <a:close/>
                  <a:moveTo>
                    <a:pt x="91" y="16"/>
                  </a:moveTo>
                  <a:cubicBezTo>
                    <a:pt x="91" y="16"/>
                    <a:pt x="91" y="16"/>
                    <a:pt x="91" y="16"/>
                  </a:cubicBezTo>
                  <a:cubicBezTo>
                    <a:pt x="95" y="16"/>
                    <a:pt x="98" y="15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5"/>
                    <a:pt x="95" y="16"/>
                    <a:pt x="91" y="17"/>
                  </a:cubicBezTo>
                  <a:cubicBezTo>
                    <a:pt x="88" y="17"/>
                    <a:pt x="84" y="18"/>
                    <a:pt x="83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8" y="17"/>
                    <a:pt x="91" y="16"/>
                  </a:cubicBezTo>
                  <a:close/>
                  <a:moveTo>
                    <a:pt x="91" y="17"/>
                  </a:moveTo>
                  <a:cubicBezTo>
                    <a:pt x="91" y="17"/>
                    <a:pt x="91" y="17"/>
                    <a:pt x="91" y="17"/>
                  </a:cubicBezTo>
                  <a:cubicBezTo>
                    <a:pt x="95" y="16"/>
                    <a:pt x="98" y="15"/>
                    <a:pt x="99" y="15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9" y="15"/>
                    <a:pt x="95" y="16"/>
                    <a:pt x="91" y="17"/>
                  </a:cubicBezTo>
                  <a:cubicBezTo>
                    <a:pt x="88" y="18"/>
                    <a:pt x="84" y="18"/>
                    <a:pt x="83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8" y="17"/>
                    <a:pt x="91" y="17"/>
                  </a:cubicBezTo>
                  <a:close/>
                  <a:moveTo>
                    <a:pt x="91" y="17"/>
                  </a:moveTo>
                  <a:cubicBezTo>
                    <a:pt x="91" y="17"/>
                    <a:pt x="91" y="17"/>
                    <a:pt x="91" y="17"/>
                  </a:cubicBezTo>
                  <a:cubicBezTo>
                    <a:pt x="95" y="17"/>
                    <a:pt x="98" y="15"/>
                    <a:pt x="99" y="15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7"/>
                    <a:pt x="95" y="18"/>
                    <a:pt x="91" y="19"/>
                  </a:cubicBezTo>
                  <a:cubicBezTo>
                    <a:pt x="88" y="19"/>
                    <a:pt x="84" y="20"/>
                    <a:pt x="83" y="20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4" y="18"/>
                    <a:pt x="88" y="18"/>
                    <a:pt x="91" y="17"/>
                  </a:cubicBezTo>
                  <a:close/>
                  <a:moveTo>
                    <a:pt x="91" y="19"/>
                  </a:moveTo>
                  <a:cubicBezTo>
                    <a:pt x="91" y="19"/>
                    <a:pt x="91" y="19"/>
                    <a:pt x="91" y="19"/>
                  </a:cubicBezTo>
                  <a:cubicBezTo>
                    <a:pt x="95" y="18"/>
                    <a:pt x="98" y="17"/>
                    <a:pt x="99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7"/>
                    <a:pt x="95" y="18"/>
                    <a:pt x="91" y="19"/>
                  </a:cubicBezTo>
                  <a:cubicBezTo>
                    <a:pt x="88" y="20"/>
                    <a:pt x="84" y="20"/>
                    <a:pt x="8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4" y="20"/>
                    <a:pt x="88" y="19"/>
                    <a:pt x="91" y="19"/>
                  </a:cubicBezTo>
                  <a:close/>
                  <a:moveTo>
                    <a:pt x="91" y="19"/>
                  </a:moveTo>
                  <a:cubicBezTo>
                    <a:pt x="91" y="19"/>
                    <a:pt x="91" y="19"/>
                    <a:pt x="91" y="19"/>
                  </a:cubicBezTo>
                  <a:cubicBezTo>
                    <a:pt x="95" y="19"/>
                    <a:pt x="98" y="17"/>
                    <a:pt x="99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8"/>
                    <a:pt x="95" y="19"/>
                    <a:pt x="91" y="19"/>
                  </a:cubicBezTo>
                  <a:cubicBezTo>
                    <a:pt x="88" y="20"/>
                    <a:pt x="84" y="20"/>
                    <a:pt x="83" y="21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4" y="20"/>
                    <a:pt x="88" y="20"/>
                    <a:pt x="91" y="19"/>
                  </a:cubicBezTo>
                  <a:close/>
                  <a:moveTo>
                    <a:pt x="91" y="20"/>
                  </a:moveTo>
                  <a:cubicBezTo>
                    <a:pt x="91" y="20"/>
                    <a:pt x="91" y="20"/>
                    <a:pt x="91" y="20"/>
                  </a:cubicBezTo>
                  <a:cubicBezTo>
                    <a:pt x="95" y="19"/>
                    <a:pt x="98" y="18"/>
                    <a:pt x="99" y="18"/>
                  </a:cubicBezTo>
                  <a:cubicBezTo>
                    <a:pt x="99" y="18"/>
                    <a:pt x="99" y="18"/>
                    <a:pt x="99" y="18"/>
                  </a:cubicBezTo>
                  <a:cubicBezTo>
                    <a:pt x="99" y="18"/>
                    <a:pt x="95" y="19"/>
                    <a:pt x="91" y="20"/>
                  </a:cubicBezTo>
                  <a:cubicBezTo>
                    <a:pt x="88" y="20"/>
                    <a:pt x="84" y="21"/>
                    <a:pt x="83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4" y="21"/>
                    <a:pt x="88" y="20"/>
                    <a:pt x="91" y="20"/>
                  </a:cubicBezTo>
                  <a:close/>
                  <a:moveTo>
                    <a:pt x="91" y="20"/>
                  </a:moveTo>
                  <a:cubicBezTo>
                    <a:pt x="91" y="20"/>
                    <a:pt x="91" y="20"/>
                    <a:pt x="91" y="20"/>
                  </a:cubicBezTo>
                  <a:cubicBezTo>
                    <a:pt x="95" y="19"/>
                    <a:pt x="98" y="18"/>
                    <a:pt x="99" y="18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0"/>
                    <a:pt x="97" y="20"/>
                    <a:pt x="91" y="21"/>
                  </a:cubicBezTo>
                  <a:cubicBezTo>
                    <a:pt x="88" y="22"/>
                    <a:pt x="84" y="22"/>
                    <a:pt x="83" y="23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4" y="21"/>
                    <a:pt x="88" y="21"/>
                    <a:pt x="91" y="20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1"/>
                    <a:pt x="98" y="20"/>
                    <a:pt x="99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0"/>
                    <a:pt x="97" y="21"/>
                    <a:pt x="91" y="22"/>
                  </a:cubicBezTo>
                  <a:cubicBezTo>
                    <a:pt x="88" y="22"/>
                    <a:pt x="84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8" y="22"/>
                    <a:pt x="91" y="22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1"/>
                    <a:pt x="98" y="21"/>
                    <a:pt x="99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1"/>
                    <a:pt x="97" y="21"/>
                    <a:pt x="91" y="22"/>
                  </a:cubicBezTo>
                  <a:cubicBezTo>
                    <a:pt x="88" y="23"/>
                    <a:pt x="84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8" y="23"/>
                    <a:pt x="91" y="22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2"/>
                    <a:pt x="98" y="21"/>
                    <a:pt x="99" y="21"/>
                  </a:cubicBezTo>
                  <a:cubicBezTo>
                    <a:pt x="99" y="21"/>
                    <a:pt x="99" y="21"/>
                    <a:pt x="99" y="21"/>
                  </a:cubicBezTo>
                  <a:cubicBezTo>
                    <a:pt x="99" y="21"/>
                    <a:pt x="97" y="22"/>
                    <a:pt x="91" y="23"/>
                  </a:cubicBezTo>
                  <a:cubicBezTo>
                    <a:pt x="88" y="23"/>
                    <a:pt x="84" y="24"/>
                    <a:pt x="83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3"/>
                    <a:pt x="88" y="23"/>
                    <a:pt x="91" y="22"/>
                  </a:cubicBezTo>
                  <a:close/>
                  <a:moveTo>
                    <a:pt x="91" y="23"/>
                  </a:moveTo>
                  <a:cubicBezTo>
                    <a:pt x="91" y="23"/>
                    <a:pt x="91" y="23"/>
                    <a:pt x="91" y="23"/>
                  </a:cubicBezTo>
                  <a:cubicBezTo>
                    <a:pt x="96" y="22"/>
                    <a:pt x="98" y="21"/>
                    <a:pt x="99" y="21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7" y="23"/>
                    <a:pt x="91" y="24"/>
                  </a:cubicBezTo>
                  <a:cubicBezTo>
                    <a:pt x="88" y="25"/>
                    <a:pt x="84" y="25"/>
                    <a:pt x="83" y="25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4"/>
                    <a:pt x="88" y="23"/>
                    <a:pt x="91" y="23"/>
                  </a:cubicBezTo>
                  <a:close/>
                  <a:moveTo>
                    <a:pt x="91" y="24"/>
                  </a:moveTo>
                  <a:cubicBezTo>
                    <a:pt x="91" y="24"/>
                    <a:pt x="91" y="24"/>
                    <a:pt x="91" y="24"/>
                  </a:cubicBezTo>
                  <a:cubicBezTo>
                    <a:pt x="96" y="23"/>
                    <a:pt x="98" y="23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7" y="24"/>
                    <a:pt x="91" y="25"/>
                  </a:cubicBezTo>
                  <a:cubicBezTo>
                    <a:pt x="88" y="25"/>
                    <a:pt x="84" y="26"/>
                    <a:pt x="83" y="26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4" y="25"/>
                    <a:pt x="88" y="25"/>
                    <a:pt x="91" y="24"/>
                  </a:cubicBez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6" y="24"/>
                    <a:pt x="98" y="24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4"/>
                    <a:pt x="97" y="24"/>
                    <a:pt x="91" y="25"/>
                  </a:cubicBezTo>
                  <a:cubicBezTo>
                    <a:pt x="88" y="26"/>
                    <a:pt x="84" y="26"/>
                    <a:pt x="83" y="26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4" y="26"/>
                    <a:pt x="88" y="25"/>
                    <a:pt x="91" y="25"/>
                  </a:cubicBez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6" y="24"/>
                    <a:pt x="98" y="24"/>
                    <a:pt x="99" y="24"/>
                  </a:cubicBezTo>
                  <a:cubicBezTo>
                    <a:pt x="99" y="24"/>
                    <a:pt x="99" y="24"/>
                    <a:pt x="99" y="24"/>
                  </a:cubicBezTo>
                  <a:cubicBezTo>
                    <a:pt x="99" y="24"/>
                    <a:pt x="97" y="25"/>
                    <a:pt x="91" y="26"/>
                  </a:cubicBezTo>
                  <a:cubicBezTo>
                    <a:pt x="88" y="26"/>
                    <a:pt x="84" y="27"/>
                    <a:pt x="83" y="27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4" y="26"/>
                    <a:pt x="88" y="26"/>
                    <a:pt x="91" y="25"/>
                  </a:cubicBezTo>
                  <a:close/>
                  <a:moveTo>
                    <a:pt x="91" y="26"/>
                  </a:moveTo>
                  <a:cubicBezTo>
                    <a:pt x="91" y="26"/>
                    <a:pt x="91" y="26"/>
                    <a:pt x="91" y="26"/>
                  </a:cubicBezTo>
                  <a:cubicBezTo>
                    <a:pt x="96" y="25"/>
                    <a:pt x="98" y="24"/>
                    <a:pt x="99" y="24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8" y="26"/>
                    <a:pt x="96" y="26"/>
                    <a:pt x="91" y="27"/>
                  </a:cubicBezTo>
                  <a:cubicBezTo>
                    <a:pt x="88" y="27"/>
                    <a:pt x="84" y="28"/>
                    <a:pt x="83" y="28"/>
                  </a:cubicBezTo>
                  <a:cubicBezTo>
                    <a:pt x="83" y="27"/>
                    <a:pt x="83" y="27"/>
                    <a:pt x="83" y="27"/>
                  </a:cubicBezTo>
                  <a:cubicBezTo>
                    <a:pt x="84" y="27"/>
                    <a:pt x="88" y="26"/>
                    <a:pt x="91" y="26"/>
                  </a:cubicBezTo>
                  <a:close/>
                  <a:moveTo>
                    <a:pt x="91" y="27"/>
                  </a:moveTo>
                  <a:cubicBezTo>
                    <a:pt x="91" y="27"/>
                    <a:pt x="91" y="27"/>
                    <a:pt x="91" y="27"/>
                  </a:cubicBezTo>
                  <a:cubicBezTo>
                    <a:pt x="96" y="26"/>
                    <a:pt x="98" y="26"/>
                    <a:pt x="99" y="26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8" y="27"/>
                    <a:pt x="96" y="27"/>
                    <a:pt x="91" y="28"/>
                  </a:cubicBezTo>
                  <a:cubicBezTo>
                    <a:pt x="88" y="28"/>
                    <a:pt x="84" y="29"/>
                    <a:pt x="83" y="29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4" y="28"/>
                    <a:pt x="88" y="28"/>
                    <a:pt x="91" y="27"/>
                  </a:cubicBezTo>
                  <a:close/>
                  <a:moveTo>
                    <a:pt x="91" y="28"/>
                  </a:moveTo>
                  <a:cubicBezTo>
                    <a:pt x="91" y="28"/>
                    <a:pt x="91" y="28"/>
                    <a:pt x="91" y="28"/>
                  </a:cubicBezTo>
                  <a:cubicBezTo>
                    <a:pt x="96" y="27"/>
                    <a:pt x="98" y="27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7"/>
                    <a:pt x="96" y="27"/>
                    <a:pt x="91" y="28"/>
                  </a:cubicBezTo>
                  <a:cubicBezTo>
                    <a:pt x="88" y="28"/>
                    <a:pt x="84" y="29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4" y="29"/>
                    <a:pt x="88" y="28"/>
                    <a:pt x="91" y="28"/>
                  </a:cubicBezTo>
                  <a:close/>
                  <a:moveTo>
                    <a:pt x="91" y="28"/>
                  </a:moveTo>
                  <a:cubicBezTo>
                    <a:pt x="91" y="28"/>
                    <a:pt x="91" y="28"/>
                    <a:pt x="91" y="28"/>
                  </a:cubicBezTo>
                  <a:cubicBezTo>
                    <a:pt x="96" y="28"/>
                    <a:pt x="98" y="27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7"/>
                    <a:pt x="96" y="28"/>
                    <a:pt x="91" y="29"/>
                  </a:cubicBezTo>
                  <a:cubicBezTo>
                    <a:pt x="88" y="29"/>
                    <a:pt x="84" y="29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4" y="29"/>
                    <a:pt x="88" y="29"/>
                    <a:pt x="91" y="28"/>
                  </a:cubicBezTo>
                  <a:close/>
                  <a:moveTo>
                    <a:pt x="91" y="29"/>
                  </a:moveTo>
                  <a:cubicBezTo>
                    <a:pt x="91" y="29"/>
                    <a:pt x="91" y="29"/>
                    <a:pt x="91" y="29"/>
                  </a:cubicBezTo>
                  <a:cubicBezTo>
                    <a:pt x="96" y="28"/>
                    <a:pt x="98" y="28"/>
                    <a:pt x="99" y="27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8" y="29"/>
                    <a:pt x="96" y="29"/>
                    <a:pt x="91" y="30"/>
                  </a:cubicBezTo>
                  <a:cubicBezTo>
                    <a:pt x="88" y="30"/>
                    <a:pt x="84" y="31"/>
                    <a:pt x="83" y="31"/>
                  </a:cubicBezTo>
                  <a:cubicBezTo>
                    <a:pt x="83" y="30"/>
                    <a:pt x="83" y="30"/>
                    <a:pt x="83" y="30"/>
                  </a:cubicBezTo>
                  <a:cubicBezTo>
                    <a:pt x="84" y="30"/>
                    <a:pt x="88" y="29"/>
                    <a:pt x="91" y="29"/>
                  </a:cubicBezTo>
                  <a:close/>
                  <a:moveTo>
                    <a:pt x="91" y="30"/>
                  </a:moveTo>
                  <a:cubicBezTo>
                    <a:pt x="91" y="30"/>
                    <a:pt x="91" y="30"/>
                    <a:pt x="91" y="30"/>
                  </a:cubicBezTo>
                  <a:cubicBezTo>
                    <a:pt x="95" y="30"/>
                    <a:pt x="98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8" y="29"/>
                    <a:pt x="96" y="30"/>
                    <a:pt x="91" y="31"/>
                  </a:cubicBezTo>
                  <a:cubicBezTo>
                    <a:pt x="88" y="31"/>
                    <a:pt x="84" y="31"/>
                    <a:pt x="83" y="31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4" y="31"/>
                    <a:pt x="88" y="30"/>
                    <a:pt x="91" y="30"/>
                  </a:cubicBezTo>
                  <a:close/>
                  <a:moveTo>
                    <a:pt x="91" y="31"/>
                  </a:moveTo>
                  <a:cubicBezTo>
                    <a:pt x="91" y="31"/>
                    <a:pt x="91" y="31"/>
                    <a:pt x="91" y="31"/>
                  </a:cubicBezTo>
                  <a:cubicBezTo>
                    <a:pt x="95" y="30"/>
                    <a:pt x="98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8" y="30"/>
                    <a:pt x="96" y="30"/>
                    <a:pt x="91" y="31"/>
                  </a:cubicBezTo>
                  <a:cubicBezTo>
                    <a:pt x="88" y="31"/>
                    <a:pt x="84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1"/>
                    <a:pt x="88" y="31"/>
                    <a:pt x="91" y="31"/>
                  </a:cubicBezTo>
                  <a:close/>
                  <a:moveTo>
                    <a:pt x="91" y="31"/>
                  </a:moveTo>
                  <a:cubicBezTo>
                    <a:pt x="91" y="31"/>
                    <a:pt x="91" y="31"/>
                    <a:pt x="91" y="31"/>
                  </a:cubicBezTo>
                  <a:cubicBezTo>
                    <a:pt x="95" y="30"/>
                    <a:pt x="98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8" y="30"/>
                    <a:pt x="96" y="31"/>
                    <a:pt x="91" y="31"/>
                  </a:cubicBezTo>
                  <a:cubicBezTo>
                    <a:pt x="88" y="32"/>
                    <a:pt x="84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2"/>
                    <a:pt x="88" y="31"/>
                    <a:pt x="91" y="31"/>
                  </a:cubicBezTo>
                  <a:close/>
                  <a:moveTo>
                    <a:pt x="91" y="32"/>
                  </a:moveTo>
                  <a:cubicBezTo>
                    <a:pt x="91" y="32"/>
                    <a:pt x="91" y="32"/>
                    <a:pt x="91" y="32"/>
                  </a:cubicBezTo>
                  <a:cubicBezTo>
                    <a:pt x="95" y="31"/>
                    <a:pt x="98" y="31"/>
                    <a:pt x="99" y="30"/>
                  </a:cubicBezTo>
                  <a:cubicBezTo>
                    <a:pt x="99" y="31"/>
                    <a:pt x="99" y="31"/>
                    <a:pt x="99" y="31"/>
                  </a:cubicBezTo>
                  <a:cubicBezTo>
                    <a:pt x="98" y="32"/>
                    <a:pt x="96" y="32"/>
                    <a:pt x="91" y="33"/>
                  </a:cubicBezTo>
                  <a:cubicBezTo>
                    <a:pt x="88" y="33"/>
                    <a:pt x="84" y="34"/>
                    <a:pt x="83" y="34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2"/>
                    <a:pt x="88" y="32"/>
                    <a:pt x="91" y="32"/>
                  </a:cubicBezTo>
                  <a:close/>
                  <a:moveTo>
                    <a:pt x="91" y="33"/>
                  </a:moveTo>
                  <a:cubicBezTo>
                    <a:pt x="91" y="33"/>
                    <a:pt x="91" y="33"/>
                    <a:pt x="91" y="33"/>
                  </a:cubicBezTo>
                  <a:cubicBezTo>
                    <a:pt x="95" y="32"/>
                    <a:pt x="98" y="32"/>
                    <a:pt x="99" y="32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98" y="33"/>
                    <a:pt x="96" y="33"/>
                    <a:pt x="91" y="33"/>
                  </a:cubicBezTo>
                  <a:cubicBezTo>
                    <a:pt x="88" y="34"/>
                    <a:pt x="84" y="34"/>
                    <a:pt x="83" y="34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4" y="34"/>
                    <a:pt x="88" y="33"/>
                    <a:pt x="91" y="33"/>
                  </a:cubicBezTo>
                  <a:close/>
                  <a:moveTo>
                    <a:pt x="98" y="4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98" y="6"/>
                    <a:pt x="98" y="6"/>
                    <a:pt x="98" y="6"/>
                  </a:cubicBezTo>
                  <a:lnTo>
                    <a:pt x="98" y="4"/>
                  </a:lnTo>
                  <a:close/>
                  <a:moveTo>
                    <a:pt x="95" y="7"/>
                  </a:moveTo>
                  <a:cubicBezTo>
                    <a:pt x="95" y="7"/>
                    <a:pt x="95" y="7"/>
                    <a:pt x="95" y="7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97" y="7"/>
                    <a:pt x="97" y="7"/>
                    <a:pt x="97" y="7"/>
                  </a:cubicBezTo>
                  <a:lnTo>
                    <a:pt x="95" y="7"/>
                  </a:lnTo>
                  <a:close/>
                  <a:moveTo>
                    <a:pt x="92" y="8"/>
                  </a:moveTo>
                  <a:cubicBezTo>
                    <a:pt x="92" y="8"/>
                    <a:pt x="92" y="8"/>
                    <a:pt x="92" y="8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7"/>
                    <a:pt x="94" y="7"/>
                    <a:pt x="94" y="7"/>
                  </a:cubicBezTo>
                  <a:lnTo>
                    <a:pt x="92" y="8"/>
                  </a:lnTo>
                  <a:close/>
                  <a:moveTo>
                    <a:pt x="87" y="9"/>
                  </a:moveTo>
                  <a:cubicBezTo>
                    <a:pt x="87" y="9"/>
                    <a:pt x="87" y="9"/>
                    <a:pt x="87" y="9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9"/>
                    <a:pt x="89" y="9"/>
                    <a:pt x="89" y="9"/>
                  </a:cubicBezTo>
                  <a:lnTo>
                    <a:pt x="87" y="9"/>
                  </a:lnTo>
                  <a:close/>
                  <a:moveTo>
                    <a:pt x="105" y="43"/>
                  </a:moveTo>
                  <a:cubicBezTo>
                    <a:pt x="105" y="43"/>
                    <a:pt x="105" y="43"/>
                    <a:pt x="105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5" y="44"/>
                    <a:pt x="105" y="44"/>
                    <a:pt x="105" y="44"/>
                  </a:cubicBezTo>
                  <a:lnTo>
                    <a:pt x="105" y="43"/>
                  </a:lnTo>
                  <a:close/>
                  <a:moveTo>
                    <a:pt x="102" y="45"/>
                  </a:moveTo>
                  <a:cubicBezTo>
                    <a:pt x="102" y="45"/>
                    <a:pt x="102" y="45"/>
                    <a:pt x="102" y="45"/>
                  </a:cubicBezTo>
                  <a:cubicBezTo>
                    <a:pt x="101" y="46"/>
                    <a:pt x="101" y="46"/>
                    <a:pt x="101" y="46"/>
                  </a:cubicBezTo>
                  <a:cubicBezTo>
                    <a:pt x="99" y="45"/>
                    <a:pt x="99" y="45"/>
                    <a:pt x="99" y="45"/>
                  </a:cubicBezTo>
                  <a:lnTo>
                    <a:pt x="102" y="45"/>
                  </a:lnTo>
                  <a:close/>
                  <a:moveTo>
                    <a:pt x="78" y="47"/>
                  </a:moveTo>
                  <a:cubicBezTo>
                    <a:pt x="78" y="47"/>
                    <a:pt x="78" y="47"/>
                    <a:pt x="78" y="47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4" y="47"/>
                    <a:pt x="74" y="47"/>
                    <a:pt x="74" y="47"/>
                  </a:cubicBezTo>
                  <a:lnTo>
                    <a:pt x="78" y="47"/>
                  </a:lnTo>
                  <a:close/>
                  <a:moveTo>
                    <a:pt x="70" y="47"/>
                  </a:moveTo>
                  <a:cubicBezTo>
                    <a:pt x="70" y="47"/>
                    <a:pt x="70" y="47"/>
                    <a:pt x="70" y="47"/>
                  </a:cubicBezTo>
                  <a:cubicBezTo>
                    <a:pt x="70" y="47"/>
                    <a:pt x="70" y="47"/>
                    <a:pt x="70" y="47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66" y="47"/>
                    <a:pt x="66" y="47"/>
                    <a:pt x="66" y="47"/>
                  </a:cubicBezTo>
                  <a:lnTo>
                    <a:pt x="70" y="47"/>
                  </a:lnTo>
                  <a:close/>
                  <a:moveTo>
                    <a:pt x="62" y="47"/>
                  </a:moveTo>
                  <a:cubicBezTo>
                    <a:pt x="62" y="47"/>
                    <a:pt x="62" y="47"/>
                    <a:pt x="62" y="47"/>
                  </a:cubicBezTo>
                  <a:cubicBezTo>
                    <a:pt x="65" y="48"/>
                    <a:pt x="65" y="48"/>
                    <a:pt x="65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58" y="47"/>
                    <a:pt x="58" y="47"/>
                    <a:pt x="58" y="47"/>
                  </a:cubicBezTo>
                  <a:lnTo>
                    <a:pt x="62" y="47"/>
                  </a:lnTo>
                  <a:close/>
                  <a:moveTo>
                    <a:pt x="60" y="48"/>
                  </a:move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lose/>
                  <a:moveTo>
                    <a:pt x="41" y="48"/>
                  </a:moveTo>
                  <a:cubicBezTo>
                    <a:pt x="41" y="48"/>
                    <a:pt x="41" y="48"/>
                    <a:pt x="41" y="48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38" y="48"/>
                    <a:pt x="38" y="48"/>
                    <a:pt x="38" y="48"/>
                  </a:cubicBezTo>
                  <a:lnTo>
                    <a:pt x="41" y="48"/>
                  </a:lnTo>
                  <a:close/>
                  <a:moveTo>
                    <a:pt x="39" y="53"/>
                  </a:moveTo>
                  <a:cubicBezTo>
                    <a:pt x="39" y="53"/>
                    <a:pt x="39" y="53"/>
                    <a:pt x="39" y="53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9"/>
                    <a:pt x="39" y="49"/>
                    <a:pt x="39" y="49"/>
                  </a:cubicBezTo>
                  <a:lnTo>
                    <a:pt x="39" y="53"/>
                  </a:lnTo>
                  <a:close/>
                  <a:moveTo>
                    <a:pt x="45" y="53"/>
                  </a:moveTo>
                  <a:cubicBezTo>
                    <a:pt x="45" y="53"/>
                    <a:pt x="45" y="53"/>
                    <a:pt x="45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45" y="49"/>
                    <a:pt x="45" y="49"/>
                    <a:pt x="45" y="49"/>
                  </a:cubicBezTo>
                  <a:lnTo>
                    <a:pt x="45" y="53"/>
                  </a:lnTo>
                  <a:close/>
                  <a:moveTo>
                    <a:pt x="45" y="49"/>
                  </a:moveTo>
                  <a:cubicBezTo>
                    <a:pt x="45" y="49"/>
                    <a:pt x="45" y="49"/>
                    <a:pt x="45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5" y="48"/>
                    <a:pt x="45" y="48"/>
                    <a:pt x="45" y="48"/>
                  </a:cubicBezTo>
                  <a:lnTo>
                    <a:pt x="45" y="49"/>
                  </a:lnTo>
                  <a:close/>
                  <a:moveTo>
                    <a:pt x="48" y="48"/>
                  </a:moveTo>
                  <a:cubicBezTo>
                    <a:pt x="48" y="48"/>
                    <a:pt x="48" y="48"/>
                    <a:pt x="48" y="48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5" y="48"/>
                    <a:pt x="45" y="48"/>
                    <a:pt x="45" y="48"/>
                  </a:cubicBezTo>
                  <a:lnTo>
                    <a:pt x="48" y="48"/>
                  </a:lnTo>
                  <a:close/>
                  <a:moveTo>
                    <a:pt x="47" y="49"/>
                  </a:moveTo>
                  <a:cubicBezTo>
                    <a:pt x="47" y="49"/>
                    <a:pt x="47" y="49"/>
                    <a:pt x="47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8"/>
                    <a:pt x="46" y="48"/>
                    <a:pt x="46" y="48"/>
                  </a:cubicBezTo>
                  <a:lnTo>
                    <a:pt x="47" y="49"/>
                  </a:lnTo>
                  <a:close/>
                  <a:moveTo>
                    <a:pt x="52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52" y="49"/>
                    <a:pt x="52" y="49"/>
                    <a:pt x="52" y="49"/>
                  </a:cubicBezTo>
                  <a:lnTo>
                    <a:pt x="52" y="53"/>
                  </a:lnTo>
                  <a:close/>
                  <a:moveTo>
                    <a:pt x="52" y="49"/>
                  </a:moveTo>
                  <a:cubicBezTo>
                    <a:pt x="52" y="49"/>
                    <a:pt x="52" y="49"/>
                    <a:pt x="52" y="49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2" y="48"/>
                    <a:pt x="52" y="48"/>
                    <a:pt x="52" y="48"/>
                  </a:cubicBezTo>
                  <a:lnTo>
                    <a:pt x="52" y="49"/>
                  </a:lnTo>
                  <a:close/>
                  <a:moveTo>
                    <a:pt x="52" y="48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8"/>
                    <a:pt x="53" y="48"/>
                    <a:pt x="53" y="48"/>
                  </a:cubicBezTo>
                  <a:lnTo>
                    <a:pt x="52" y="48"/>
                  </a:lnTo>
                  <a:close/>
                  <a:moveTo>
                    <a:pt x="54" y="49"/>
                  </a:moveTo>
                  <a:cubicBezTo>
                    <a:pt x="54" y="49"/>
                    <a:pt x="54" y="49"/>
                    <a:pt x="54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8"/>
                    <a:pt x="53" y="48"/>
                    <a:pt x="53" y="48"/>
                  </a:cubicBezTo>
                  <a:lnTo>
                    <a:pt x="54" y="49"/>
                  </a:lnTo>
                  <a:close/>
                  <a:moveTo>
                    <a:pt x="59" y="53"/>
                  </a:moveTo>
                  <a:cubicBezTo>
                    <a:pt x="59" y="53"/>
                    <a:pt x="59" y="53"/>
                    <a:pt x="59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9" y="49"/>
                    <a:pt x="59" y="49"/>
                    <a:pt x="59" y="49"/>
                  </a:cubicBezTo>
                  <a:lnTo>
                    <a:pt x="59" y="53"/>
                  </a:lnTo>
                  <a:close/>
                  <a:moveTo>
                    <a:pt x="59" y="48"/>
                  </a:moveTo>
                  <a:cubicBezTo>
                    <a:pt x="59" y="48"/>
                    <a:pt x="59" y="48"/>
                    <a:pt x="59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9" y="48"/>
                    <a:pt x="59" y="48"/>
                    <a:pt x="59" y="48"/>
                  </a:cubicBezTo>
                  <a:close/>
                  <a:moveTo>
                    <a:pt x="67" y="54"/>
                  </a:moveTo>
                  <a:cubicBezTo>
                    <a:pt x="67" y="54"/>
                    <a:pt x="67" y="54"/>
                    <a:pt x="67" y="54"/>
                  </a:cubicBezTo>
                  <a:cubicBezTo>
                    <a:pt x="60" y="53"/>
                    <a:pt x="60" y="53"/>
                    <a:pt x="60" y="53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7" y="49"/>
                    <a:pt x="67" y="49"/>
                    <a:pt x="67" y="49"/>
                  </a:cubicBezTo>
                  <a:lnTo>
                    <a:pt x="67" y="54"/>
                  </a:lnTo>
                  <a:close/>
                  <a:moveTo>
                    <a:pt x="67" y="48"/>
                  </a:moveTo>
                  <a:cubicBezTo>
                    <a:pt x="67" y="48"/>
                    <a:pt x="67" y="48"/>
                    <a:pt x="67" y="48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6" y="47"/>
                    <a:pt x="66" y="47"/>
                    <a:pt x="66" y="47"/>
                  </a:cubicBezTo>
                  <a:cubicBezTo>
                    <a:pt x="69" y="48"/>
                    <a:pt x="69" y="48"/>
                    <a:pt x="69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lose/>
                  <a:moveTo>
                    <a:pt x="75" y="54"/>
                  </a:moveTo>
                  <a:cubicBezTo>
                    <a:pt x="75" y="54"/>
                    <a:pt x="75" y="54"/>
                    <a:pt x="75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5" y="49"/>
                    <a:pt x="75" y="49"/>
                    <a:pt x="75" y="49"/>
                  </a:cubicBezTo>
                  <a:lnTo>
                    <a:pt x="75" y="54"/>
                  </a:lnTo>
                  <a:close/>
                  <a:moveTo>
                    <a:pt x="75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lose/>
                  <a:moveTo>
                    <a:pt x="83" y="54"/>
                  </a:moveTo>
                  <a:cubicBezTo>
                    <a:pt x="83" y="54"/>
                    <a:pt x="83" y="54"/>
                    <a:pt x="83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83" y="48"/>
                    <a:pt x="83" y="48"/>
                    <a:pt x="83" y="48"/>
                  </a:cubicBezTo>
                  <a:lnTo>
                    <a:pt x="83" y="54"/>
                  </a:lnTo>
                  <a:close/>
                  <a:moveTo>
                    <a:pt x="83" y="48"/>
                  </a:moveTo>
                  <a:cubicBezTo>
                    <a:pt x="83" y="48"/>
                    <a:pt x="83" y="48"/>
                    <a:pt x="83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79" y="47"/>
                    <a:pt x="79" y="47"/>
                    <a:pt x="79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6" y="48"/>
                    <a:pt x="86" y="48"/>
                    <a:pt x="86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3" y="48"/>
                    <a:pt x="83" y="48"/>
                    <a:pt x="83" y="48"/>
                  </a:cubicBezTo>
                  <a:close/>
                  <a:moveTo>
                    <a:pt x="90" y="54"/>
                  </a:moveTo>
                  <a:cubicBezTo>
                    <a:pt x="90" y="54"/>
                    <a:pt x="90" y="54"/>
                    <a:pt x="90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90" y="48"/>
                    <a:pt x="90" y="48"/>
                    <a:pt x="90" y="48"/>
                  </a:cubicBezTo>
                  <a:lnTo>
                    <a:pt x="90" y="54"/>
                  </a:lnTo>
                  <a:close/>
                  <a:moveTo>
                    <a:pt x="90" y="48"/>
                  </a:moveTo>
                  <a:cubicBezTo>
                    <a:pt x="90" y="48"/>
                    <a:pt x="90" y="48"/>
                    <a:pt x="90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3" y="47"/>
                    <a:pt x="83" y="47"/>
                    <a:pt x="83" y="47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90" y="48"/>
                    <a:pt x="90" y="48"/>
                    <a:pt x="90" y="48"/>
                  </a:cubicBezTo>
                  <a:close/>
                  <a:moveTo>
                    <a:pt x="94" y="54"/>
                  </a:moveTo>
                  <a:cubicBezTo>
                    <a:pt x="94" y="54"/>
                    <a:pt x="94" y="54"/>
                    <a:pt x="94" y="54"/>
                  </a:cubicBezTo>
                  <a:cubicBezTo>
                    <a:pt x="91" y="54"/>
                    <a:pt x="91" y="54"/>
                    <a:pt x="91" y="54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4" y="48"/>
                    <a:pt x="94" y="48"/>
                    <a:pt x="94" y="48"/>
                  </a:cubicBezTo>
                  <a:lnTo>
                    <a:pt x="94" y="54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4" y="47"/>
                    <a:pt x="94" y="47"/>
                    <a:pt x="94" y="47"/>
                  </a:cubicBezTo>
                  <a:lnTo>
                    <a:pt x="94" y="48"/>
                  </a:lnTo>
                  <a:close/>
                  <a:moveTo>
                    <a:pt x="101" y="54"/>
                  </a:moveTo>
                  <a:cubicBezTo>
                    <a:pt x="101" y="54"/>
                    <a:pt x="101" y="54"/>
                    <a:pt x="101" y="54"/>
                  </a:cubicBezTo>
                  <a:cubicBezTo>
                    <a:pt x="94" y="54"/>
                    <a:pt x="94" y="54"/>
                    <a:pt x="94" y="54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101" y="48"/>
                    <a:pt x="101" y="48"/>
                    <a:pt x="101" y="48"/>
                  </a:cubicBezTo>
                  <a:lnTo>
                    <a:pt x="101" y="54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5" y="48"/>
                    <a:pt x="95" y="48"/>
                    <a:pt x="95" y="48"/>
                  </a:cubicBezTo>
                  <a:lnTo>
                    <a:pt x="94" y="48"/>
                  </a:lnTo>
                  <a:close/>
                  <a:moveTo>
                    <a:pt x="101" y="48"/>
                  </a:moveTo>
                  <a:cubicBezTo>
                    <a:pt x="101" y="48"/>
                    <a:pt x="101" y="48"/>
                    <a:pt x="101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101" y="46"/>
                    <a:pt x="101" y="46"/>
                    <a:pt x="101" y="46"/>
                  </a:cubicBezTo>
                  <a:lnTo>
                    <a:pt x="101" y="48"/>
                  </a:lnTo>
                  <a:close/>
                  <a:moveTo>
                    <a:pt x="103" y="54"/>
                  </a:moveTo>
                  <a:cubicBezTo>
                    <a:pt x="103" y="54"/>
                    <a:pt x="103" y="54"/>
                    <a:pt x="103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3" y="48"/>
                    <a:pt x="103" y="48"/>
                    <a:pt x="103" y="48"/>
                  </a:cubicBezTo>
                  <a:lnTo>
                    <a:pt x="103" y="54"/>
                  </a:lnTo>
                  <a:close/>
                  <a:moveTo>
                    <a:pt x="103" y="48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03" y="47"/>
                    <a:pt x="103" y="47"/>
                    <a:pt x="103" y="47"/>
                  </a:cubicBezTo>
                  <a:lnTo>
                    <a:pt x="103" y="48"/>
                  </a:lnTo>
                  <a:close/>
                  <a:moveTo>
                    <a:pt x="104" y="46"/>
                  </a:moveTo>
                  <a:cubicBezTo>
                    <a:pt x="104" y="46"/>
                    <a:pt x="104" y="46"/>
                    <a:pt x="104" y="46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4" y="44"/>
                    <a:pt x="104" y="44"/>
                    <a:pt x="104" y="44"/>
                  </a:cubicBezTo>
                  <a:lnTo>
                    <a:pt x="104" y="46"/>
                  </a:lnTo>
                  <a:close/>
                  <a:moveTo>
                    <a:pt x="110" y="54"/>
                  </a:moveTo>
                  <a:cubicBezTo>
                    <a:pt x="110" y="54"/>
                    <a:pt x="110" y="54"/>
                    <a:pt x="110" y="54"/>
                  </a:cubicBezTo>
                  <a:cubicBezTo>
                    <a:pt x="104" y="54"/>
                    <a:pt x="104" y="54"/>
                    <a:pt x="104" y="54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6" y="48"/>
                    <a:pt x="106" y="48"/>
                    <a:pt x="106" y="48"/>
                  </a:cubicBezTo>
                  <a:cubicBezTo>
                    <a:pt x="110" y="48"/>
                    <a:pt x="110" y="48"/>
                    <a:pt x="110" y="48"/>
                  </a:cubicBezTo>
                  <a:lnTo>
                    <a:pt x="110" y="54"/>
                  </a:lnTo>
                  <a:close/>
                  <a:moveTo>
                    <a:pt x="111" y="47"/>
                  </a:moveTo>
                  <a:cubicBezTo>
                    <a:pt x="111" y="47"/>
                    <a:pt x="111" y="47"/>
                    <a:pt x="111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06" y="47"/>
                    <a:pt x="106" y="47"/>
                    <a:pt x="106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11" y="45"/>
                    <a:pt x="111" y="45"/>
                    <a:pt x="111" y="45"/>
                  </a:cubicBezTo>
                  <a:lnTo>
                    <a:pt x="111" y="47"/>
                  </a:lnTo>
                  <a:close/>
                  <a:moveTo>
                    <a:pt x="106" y="44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08" y="44"/>
                    <a:pt x="108" y="44"/>
                    <a:pt x="108" y="44"/>
                  </a:cubicBezTo>
                  <a:lnTo>
                    <a:pt x="106" y="44"/>
                  </a:lnTo>
                  <a:close/>
                  <a:moveTo>
                    <a:pt x="111" y="44"/>
                  </a:moveTo>
                  <a:cubicBezTo>
                    <a:pt x="111" y="44"/>
                    <a:pt x="111" y="44"/>
                    <a:pt x="111" y="44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09" y="44"/>
                    <a:pt x="109" y="44"/>
                    <a:pt x="109" y="44"/>
                  </a:cubicBezTo>
                  <a:lnTo>
                    <a:pt x="111" y="44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10" y="43"/>
                    <a:pt x="110" y="43"/>
                    <a:pt x="110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4"/>
                    <a:pt x="111" y="44"/>
                    <a:pt x="111" y="44"/>
                  </a:cubicBezTo>
                  <a:lnTo>
                    <a:pt x="110" y="44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10" y="43"/>
                    <a:pt x="110" y="43"/>
                    <a:pt x="110" y="43"/>
                  </a:cubicBezTo>
                  <a:lnTo>
                    <a:pt x="110" y="44"/>
                  </a:lnTo>
                  <a:close/>
                  <a:moveTo>
                    <a:pt x="114" y="47"/>
                  </a:moveTo>
                  <a:cubicBezTo>
                    <a:pt x="114" y="47"/>
                    <a:pt x="114" y="47"/>
                    <a:pt x="114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54"/>
                    <a:pt x="120" y="54"/>
                    <a:pt x="120" y="54"/>
                  </a:cubicBezTo>
                  <a:cubicBezTo>
                    <a:pt x="114" y="54"/>
                    <a:pt x="114" y="54"/>
                    <a:pt x="114" y="54"/>
                  </a:cubicBezTo>
                  <a:lnTo>
                    <a:pt x="114" y="47"/>
                  </a:lnTo>
                  <a:close/>
                  <a:moveTo>
                    <a:pt x="114" y="47"/>
                  </a:moveTo>
                  <a:cubicBezTo>
                    <a:pt x="114" y="47"/>
                    <a:pt x="114" y="47"/>
                    <a:pt x="114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54"/>
                    <a:pt x="113" y="54"/>
                    <a:pt x="113" y="54"/>
                  </a:cubicBezTo>
                  <a:cubicBezTo>
                    <a:pt x="111" y="54"/>
                    <a:pt x="111" y="54"/>
                    <a:pt x="111" y="54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6"/>
                    <a:pt x="111" y="46"/>
                    <a:pt x="111" y="46"/>
                  </a:cubicBezTo>
                  <a:lnTo>
                    <a:pt x="114" y="47"/>
                  </a:lnTo>
                  <a:close/>
                  <a:moveTo>
                    <a:pt x="112" y="44"/>
                  </a:moveTo>
                  <a:cubicBezTo>
                    <a:pt x="112" y="44"/>
                    <a:pt x="112" y="44"/>
                    <a:pt x="112" y="44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2" y="37"/>
                    <a:pt x="112" y="37"/>
                    <a:pt x="112" y="37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12" y="37"/>
                    <a:pt x="112" y="37"/>
                    <a:pt x="112" y="37"/>
                  </a:cubicBezTo>
                  <a:lnTo>
                    <a:pt x="112" y="44"/>
                  </a:lnTo>
                  <a:close/>
                  <a:moveTo>
                    <a:pt x="115" y="5"/>
                  </a:moveTo>
                  <a:cubicBezTo>
                    <a:pt x="115" y="5"/>
                    <a:pt x="115" y="5"/>
                    <a:pt x="115" y="5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5" y="7"/>
                    <a:pt x="115" y="7"/>
                    <a:pt x="115" y="7"/>
                  </a:cubicBezTo>
                  <a:lnTo>
                    <a:pt x="115" y="5"/>
                  </a:lnTo>
                  <a:close/>
                  <a:moveTo>
                    <a:pt x="115" y="7"/>
                  </a:moveTo>
                  <a:cubicBezTo>
                    <a:pt x="115" y="7"/>
                    <a:pt x="115" y="7"/>
                    <a:pt x="115" y="7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5" y="8"/>
                    <a:pt x="115" y="8"/>
                    <a:pt x="115" y="8"/>
                  </a:cubicBezTo>
                  <a:lnTo>
                    <a:pt x="115" y="7"/>
                  </a:lnTo>
                  <a:close/>
                  <a:moveTo>
                    <a:pt x="115" y="8"/>
                  </a:moveTo>
                  <a:cubicBezTo>
                    <a:pt x="115" y="8"/>
                    <a:pt x="115" y="8"/>
                    <a:pt x="115" y="8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5" y="8"/>
                    <a:pt x="115" y="8"/>
                    <a:pt x="115" y="8"/>
                  </a:cubicBezTo>
                  <a:close/>
                  <a:moveTo>
                    <a:pt x="115" y="9"/>
                  </a:moveTo>
                  <a:cubicBezTo>
                    <a:pt x="115" y="9"/>
                    <a:pt x="115" y="9"/>
                    <a:pt x="115" y="9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15" y="10"/>
                    <a:pt x="115" y="10"/>
                    <a:pt x="115" y="10"/>
                  </a:cubicBezTo>
                  <a:lnTo>
                    <a:pt x="115" y="9"/>
                  </a:lnTo>
                  <a:close/>
                  <a:moveTo>
                    <a:pt x="115" y="10"/>
                  </a:moveTo>
                  <a:cubicBezTo>
                    <a:pt x="115" y="10"/>
                    <a:pt x="115" y="10"/>
                    <a:pt x="115" y="10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5" y="11"/>
                    <a:pt x="115" y="11"/>
                    <a:pt x="115" y="11"/>
                  </a:cubicBezTo>
                  <a:lnTo>
                    <a:pt x="115" y="10"/>
                  </a:lnTo>
                  <a:close/>
                  <a:moveTo>
                    <a:pt x="115" y="11"/>
                  </a:moveTo>
                  <a:cubicBezTo>
                    <a:pt x="115" y="11"/>
                    <a:pt x="115" y="11"/>
                    <a:pt x="115" y="11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5" y="12"/>
                    <a:pt x="115" y="12"/>
                    <a:pt x="115" y="12"/>
                  </a:cubicBezTo>
                  <a:lnTo>
                    <a:pt x="115" y="11"/>
                  </a:lnTo>
                  <a:close/>
                  <a:moveTo>
                    <a:pt x="115" y="12"/>
                  </a:moveTo>
                  <a:cubicBezTo>
                    <a:pt x="115" y="12"/>
                    <a:pt x="115" y="12"/>
                    <a:pt x="115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5" y="13"/>
                    <a:pt x="115" y="13"/>
                    <a:pt x="115" y="13"/>
                  </a:cubicBezTo>
                  <a:lnTo>
                    <a:pt x="115" y="12"/>
                  </a:lnTo>
                  <a:close/>
                  <a:moveTo>
                    <a:pt x="115" y="13"/>
                  </a:moveTo>
                  <a:cubicBezTo>
                    <a:pt x="115" y="13"/>
                    <a:pt x="115" y="13"/>
                    <a:pt x="115" y="13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5" y="14"/>
                    <a:pt x="115" y="14"/>
                    <a:pt x="115" y="14"/>
                  </a:cubicBezTo>
                  <a:lnTo>
                    <a:pt x="115" y="13"/>
                  </a:lnTo>
                  <a:close/>
                  <a:moveTo>
                    <a:pt x="115" y="14"/>
                  </a:moveTo>
                  <a:cubicBezTo>
                    <a:pt x="115" y="14"/>
                    <a:pt x="115" y="14"/>
                    <a:pt x="115" y="14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5" y="15"/>
                    <a:pt x="115" y="15"/>
                    <a:pt x="115" y="15"/>
                  </a:cubicBezTo>
                  <a:lnTo>
                    <a:pt x="115" y="14"/>
                  </a:lnTo>
                  <a:close/>
                  <a:moveTo>
                    <a:pt x="115" y="15"/>
                  </a:moveTo>
                  <a:cubicBezTo>
                    <a:pt x="115" y="15"/>
                    <a:pt x="115" y="15"/>
                    <a:pt x="115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5" y="16"/>
                    <a:pt x="115" y="16"/>
                    <a:pt x="115" y="16"/>
                  </a:cubicBezTo>
                  <a:lnTo>
                    <a:pt x="115" y="15"/>
                  </a:lnTo>
                  <a:close/>
                  <a:moveTo>
                    <a:pt x="115" y="17"/>
                  </a:moveTo>
                  <a:cubicBezTo>
                    <a:pt x="115" y="17"/>
                    <a:pt x="115" y="17"/>
                    <a:pt x="115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5" y="17"/>
                    <a:pt x="115" y="17"/>
                    <a:pt x="115" y="17"/>
                  </a:cubicBezTo>
                  <a:close/>
                  <a:moveTo>
                    <a:pt x="115" y="17"/>
                  </a:moveTo>
                  <a:cubicBezTo>
                    <a:pt x="115" y="17"/>
                    <a:pt x="115" y="17"/>
                    <a:pt x="115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5" y="18"/>
                    <a:pt x="115" y="18"/>
                    <a:pt x="115" y="18"/>
                  </a:cubicBezTo>
                  <a:lnTo>
                    <a:pt x="115" y="17"/>
                  </a:lnTo>
                  <a:close/>
                  <a:moveTo>
                    <a:pt x="115" y="18"/>
                  </a:moveTo>
                  <a:cubicBezTo>
                    <a:pt x="115" y="18"/>
                    <a:pt x="115" y="18"/>
                    <a:pt x="115" y="18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5" y="19"/>
                    <a:pt x="115" y="19"/>
                    <a:pt x="115" y="19"/>
                  </a:cubicBezTo>
                  <a:lnTo>
                    <a:pt x="115" y="18"/>
                  </a:lnTo>
                  <a:close/>
                  <a:moveTo>
                    <a:pt x="115" y="19"/>
                  </a:moveTo>
                  <a:cubicBezTo>
                    <a:pt x="115" y="19"/>
                    <a:pt x="115" y="19"/>
                    <a:pt x="115" y="19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5" y="20"/>
                    <a:pt x="115" y="20"/>
                    <a:pt x="115" y="20"/>
                  </a:cubicBezTo>
                  <a:lnTo>
                    <a:pt x="115" y="19"/>
                  </a:lnTo>
                  <a:close/>
                  <a:moveTo>
                    <a:pt x="115" y="20"/>
                  </a:moveTo>
                  <a:cubicBezTo>
                    <a:pt x="115" y="20"/>
                    <a:pt x="115" y="20"/>
                    <a:pt x="115" y="20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5" y="21"/>
                    <a:pt x="115" y="21"/>
                    <a:pt x="115" y="21"/>
                  </a:cubicBezTo>
                  <a:lnTo>
                    <a:pt x="115" y="20"/>
                  </a:lnTo>
                  <a:close/>
                  <a:moveTo>
                    <a:pt x="115" y="21"/>
                  </a:moveTo>
                  <a:cubicBezTo>
                    <a:pt x="115" y="21"/>
                    <a:pt x="115" y="21"/>
                    <a:pt x="115" y="21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5" y="22"/>
                    <a:pt x="115" y="22"/>
                    <a:pt x="115" y="22"/>
                  </a:cubicBezTo>
                  <a:lnTo>
                    <a:pt x="115" y="21"/>
                  </a:lnTo>
                  <a:close/>
                  <a:moveTo>
                    <a:pt x="115" y="23"/>
                  </a:moveTo>
                  <a:cubicBezTo>
                    <a:pt x="115" y="23"/>
                    <a:pt x="115" y="23"/>
                    <a:pt x="115" y="23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5" y="23"/>
                    <a:pt x="115" y="23"/>
                    <a:pt x="115" y="23"/>
                  </a:cubicBezTo>
                  <a:close/>
                  <a:moveTo>
                    <a:pt x="115" y="23"/>
                  </a:moveTo>
                  <a:cubicBezTo>
                    <a:pt x="115" y="23"/>
                    <a:pt x="115" y="23"/>
                    <a:pt x="115" y="23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5" y="24"/>
                    <a:pt x="115" y="24"/>
                    <a:pt x="115" y="24"/>
                  </a:cubicBezTo>
                  <a:lnTo>
                    <a:pt x="115" y="23"/>
                  </a:lnTo>
                  <a:close/>
                  <a:moveTo>
                    <a:pt x="115" y="24"/>
                  </a:moveTo>
                  <a:cubicBezTo>
                    <a:pt x="115" y="24"/>
                    <a:pt x="115" y="24"/>
                    <a:pt x="115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5" y="25"/>
                    <a:pt x="115" y="25"/>
                    <a:pt x="115" y="25"/>
                  </a:cubicBezTo>
                  <a:lnTo>
                    <a:pt x="115" y="24"/>
                  </a:lnTo>
                  <a:close/>
                  <a:moveTo>
                    <a:pt x="115" y="25"/>
                  </a:moveTo>
                  <a:cubicBezTo>
                    <a:pt x="115" y="25"/>
                    <a:pt x="115" y="25"/>
                    <a:pt x="115" y="25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5" y="26"/>
                    <a:pt x="115" y="26"/>
                    <a:pt x="115" y="26"/>
                  </a:cubicBezTo>
                  <a:lnTo>
                    <a:pt x="115" y="25"/>
                  </a:lnTo>
                  <a:close/>
                  <a:moveTo>
                    <a:pt x="115" y="26"/>
                  </a:moveTo>
                  <a:cubicBezTo>
                    <a:pt x="115" y="26"/>
                    <a:pt x="115" y="26"/>
                    <a:pt x="115" y="26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5" y="27"/>
                    <a:pt x="115" y="27"/>
                    <a:pt x="115" y="27"/>
                  </a:cubicBezTo>
                  <a:lnTo>
                    <a:pt x="115" y="26"/>
                  </a:lnTo>
                  <a:close/>
                  <a:moveTo>
                    <a:pt x="115" y="27"/>
                  </a:moveTo>
                  <a:cubicBezTo>
                    <a:pt x="115" y="27"/>
                    <a:pt x="115" y="27"/>
                    <a:pt x="11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28"/>
                    <a:pt x="115" y="28"/>
                    <a:pt x="115" y="28"/>
                  </a:cubicBezTo>
                  <a:lnTo>
                    <a:pt x="115" y="27"/>
                  </a:ln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29"/>
                    <a:pt x="115" y="29"/>
                    <a:pt x="115" y="29"/>
                  </a:cubicBez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5" y="30"/>
                    <a:pt x="115" y="30"/>
                    <a:pt x="115" y="30"/>
                  </a:cubicBezTo>
                  <a:lnTo>
                    <a:pt x="115" y="29"/>
                  </a:lnTo>
                  <a:close/>
                  <a:moveTo>
                    <a:pt x="115" y="30"/>
                  </a:moveTo>
                  <a:cubicBezTo>
                    <a:pt x="115" y="30"/>
                    <a:pt x="115" y="30"/>
                    <a:pt x="115" y="30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5" y="31"/>
                    <a:pt x="115" y="31"/>
                    <a:pt x="115" y="31"/>
                  </a:cubicBezTo>
                  <a:lnTo>
                    <a:pt x="115" y="30"/>
                  </a:lnTo>
                  <a:close/>
                  <a:moveTo>
                    <a:pt x="115" y="32"/>
                  </a:moveTo>
                  <a:cubicBezTo>
                    <a:pt x="115" y="32"/>
                    <a:pt x="115" y="32"/>
                    <a:pt x="115" y="32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5" y="32"/>
                    <a:pt x="115" y="32"/>
                    <a:pt x="115" y="32"/>
                  </a:cubicBezTo>
                  <a:close/>
                  <a:moveTo>
                    <a:pt x="115" y="32"/>
                  </a:moveTo>
                  <a:cubicBezTo>
                    <a:pt x="115" y="32"/>
                    <a:pt x="115" y="32"/>
                    <a:pt x="115" y="32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5" y="33"/>
                    <a:pt x="115" y="33"/>
                    <a:pt x="115" y="33"/>
                  </a:cubicBezTo>
                  <a:lnTo>
                    <a:pt x="115" y="32"/>
                  </a:lnTo>
                  <a:close/>
                  <a:moveTo>
                    <a:pt x="114" y="6"/>
                  </a:moveTo>
                  <a:cubicBezTo>
                    <a:pt x="114" y="6"/>
                    <a:pt x="114" y="6"/>
                    <a:pt x="114" y="6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lnTo>
                    <a:pt x="114" y="6"/>
                  </a:lnTo>
                  <a:close/>
                  <a:moveTo>
                    <a:pt x="114" y="7"/>
                  </a:moveTo>
                  <a:cubicBezTo>
                    <a:pt x="114" y="7"/>
                    <a:pt x="114" y="7"/>
                    <a:pt x="114" y="7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4" y="8"/>
                    <a:pt x="114" y="8"/>
                    <a:pt x="114" y="8"/>
                  </a:cubicBezTo>
                  <a:lnTo>
                    <a:pt x="114" y="7"/>
                  </a:lnTo>
                  <a:close/>
                  <a:moveTo>
                    <a:pt x="114" y="8"/>
                  </a:moveTo>
                  <a:cubicBezTo>
                    <a:pt x="114" y="8"/>
                    <a:pt x="114" y="8"/>
                    <a:pt x="114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4" y="9"/>
                    <a:pt x="114" y="9"/>
                    <a:pt x="114" y="9"/>
                  </a:cubicBezTo>
                  <a:lnTo>
                    <a:pt x="114" y="8"/>
                  </a:lnTo>
                  <a:close/>
                  <a:moveTo>
                    <a:pt x="114" y="9"/>
                  </a:moveTo>
                  <a:cubicBezTo>
                    <a:pt x="114" y="9"/>
                    <a:pt x="114" y="9"/>
                    <a:pt x="114" y="9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4" y="9"/>
                  </a:lnTo>
                  <a:close/>
                  <a:moveTo>
                    <a:pt x="114" y="11"/>
                  </a:moveTo>
                  <a:cubicBezTo>
                    <a:pt x="114" y="11"/>
                    <a:pt x="114" y="11"/>
                    <a:pt x="114" y="11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4" y="11"/>
                    <a:pt x="114" y="11"/>
                    <a:pt x="114" y="11"/>
                  </a:cubicBezTo>
                  <a:close/>
                  <a:moveTo>
                    <a:pt x="114" y="11"/>
                  </a:moveTo>
                  <a:cubicBezTo>
                    <a:pt x="114" y="11"/>
                    <a:pt x="114" y="11"/>
                    <a:pt x="114" y="11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4" y="12"/>
                    <a:pt x="114" y="12"/>
                    <a:pt x="114" y="12"/>
                  </a:cubicBezTo>
                  <a:lnTo>
                    <a:pt x="114" y="11"/>
                  </a:lnTo>
                  <a:close/>
                  <a:moveTo>
                    <a:pt x="114" y="12"/>
                  </a:moveTo>
                  <a:cubicBezTo>
                    <a:pt x="114" y="12"/>
                    <a:pt x="114" y="12"/>
                    <a:pt x="114" y="12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4" y="13"/>
                    <a:pt x="114" y="13"/>
                    <a:pt x="114" y="13"/>
                  </a:cubicBezTo>
                  <a:lnTo>
                    <a:pt x="114" y="12"/>
                  </a:lnTo>
                  <a:close/>
                  <a:moveTo>
                    <a:pt x="114" y="13"/>
                  </a:moveTo>
                  <a:cubicBezTo>
                    <a:pt x="114" y="13"/>
                    <a:pt x="114" y="13"/>
                    <a:pt x="114" y="13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4" y="14"/>
                    <a:pt x="114" y="14"/>
                    <a:pt x="114" y="14"/>
                  </a:cubicBezTo>
                  <a:lnTo>
                    <a:pt x="114" y="13"/>
                  </a:lnTo>
                  <a:close/>
                  <a:moveTo>
                    <a:pt x="114" y="14"/>
                  </a:moveTo>
                  <a:cubicBezTo>
                    <a:pt x="114" y="14"/>
                    <a:pt x="114" y="14"/>
                    <a:pt x="114" y="14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4" y="15"/>
                    <a:pt x="114" y="15"/>
                    <a:pt x="114" y="15"/>
                  </a:cubicBezTo>
                  <a:lnTo>
                    <a:pt x="114" y="14"/>
                  </a:lnTo>
                  <a:close/>
                  <a:moveTo>
                    <a:pt x="114" y="15"/>
                  </a:moveTo>
                  <a:cubicBezTo>
                    <a:pt x="114" y="15"/>
                    <a:pt x="114" y="15"/>
                    <a:pt x="114" y="15"/>
                  </a:cubicBezTo>
                  <a:cubicBezTo>
                    <a:pt x="115" y="15"/>
                    <a:pt x="115" y="15"/>
                    <a:pt x="115" y="15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4" y="17"/>
                    <a:pt x="114" y="17"/>
                    <a:pt x="114" y="17"/>
                  </a:cubicBezTo>
                  <a:lnTo>
                    <a:pt x="114" y="15"/>
                  </a:lnTo>
                  <a:close/>
                  <a:moveTo>
                    <a:pt x="114" y="17"/>
                  </a:moveTo>
                  <a:cubicBezTo>
                    <a:pt x="114" y="17"/>
                    <a:pt x="114" y="17"/>
                    <a:pt x="114" y="17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4" y="17"/>
                    <a:pt x="114" y="17"/>
                    <a:pt x="114" y="17"/>
                  </a:cubicBezTo>
                  <a:close/>
                  <a:moveTo>
                    <a:pt x="114" y="17"/>
                  </a:moveTo>
                  <a:cubicBezTo>
                    <a:pt x="114" y="17"/>
                    <a:pt x="114" y="17"/>
                    <a:pt x="114" y="17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4" y="18"/>
                    <a:pt x="114" y="18"/>
                    <a:pt x="114" y="18"/>
                  </a:cubicBezTo>
                  <a:lnTo>
                    <a:pt x="114" y="17"/>
                  </a:lnTo>
                  <a:close/>
                  <a:moveTo>
                    <a:pt x="114" y="18"/>
                  </a:moveTo>
                  <a:cubicBezTo>
                    <a:pt x="114" y="18"/>
                    <a:pt x="114" y="18"/>
                    <a:pt x="114" y="18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4" y="19"/>
                    <a:pt x="114" y="19"/>
                    <a:pt x="114" y="19"/>
                  </a:cubicBezTo>
                  <a:lnTo>
                    <a:pt x="114" y="18"/>
                  </a:ln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4" y="20"/>
                    <a:pt x="114" y="20"/>
                    <a:pt x="114" y="20"/>
                  </a:cubicBez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4" y="21"/>
                  </a:cubicBezTo>
                  <a:lnTo>
                    <a:pt x="114" y="20"/>
                  </a:lnTo>
                  <a:close/>
                  <a:moveTo>
                    <a:pt x="114" y="21"/>
                  </a:moveTo>
                  <a:cubicBezTo>
                    <a:pt x="114" y="21"/>
                    <a:pt x="114" y="21"/>
                    <a:pt x="114" y="21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3"/>
                    <a:pt x="114" y="23"/>
                    <a:pt x="114" y="23"/>
                  </a:cubicBezTo>
                  <a:lnTo>
                    <a:pt x="114" y="21"/>
                  </a:lnTo>
                  <a:close/>
                  <a:moveTo>
                    <a:pt x="114" y="23"/>
                  </a:moveTo>
                  <a:cubicBezTo>
                    <a:pt x="114" y="23"/>
                    <a:pt x="114" y="23"/>
                    <a:pt x="114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4" y="23"/>
                    <a:pt x="114" y="23"/>
                    <a:pt x="114" y="23"/>
                  </a:cubicBezTo>
                  <a:close/>
                  <a:moveTo>
                    <a:pt x="114" y="23"/>
                  </a:moveTo>
                  <a:cubicBezTo>
                    <a:pt x="114" y="23"/>
                    <a:pt x="114" y="23"/>
                    <a:pt x="114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4" y="24"/>
                    <a:pt x="114" y="24"/>
                    <a:pt x="114" y="24"/>
                  </a:cubicBezTo>
                  <a:lnTo>
                    <a:pt x="114" y="23"/>
                  </a:lnTo>
                  <a:close/>
                  <a:moveTo>
                    <a:pt x="114" y="24"/>
                  </a:moveTo>
                  <a:cubicBezTo>
                    <a:pt x="114" y="24"/>
                    <a:pt x="114" y="24"/>
                    <a:pt x="114" y="24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4" y="25"/>
                    <a:pt x="114" y="25"/>
                    <a:pt x="114" y="25"/>
                  </a:cubicBezTo>
                  <a:lnTo>
                    <a:pt x="114" y="24"/>
                  </a:lnTo>
                  <a:close/>
                  <a:moveTo>
                    <a:pt x="114" y="26"/>
                  </a:moveTo>
                  <a:cubicBezTo>
                    <a:pt x="114" y="26"/>
                    <a:pt x="114" y="26"/>
                    <a:pt x="114" y="26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4" y="26"/>
                    <a:pt x="114" y="26"/>
                    <a:pt x="114" y="26"/>
                  </a:cubicBezTo>
                  <a:close/>
                  <a:moveTo>
                    <a:pt x="114" y="26"/>
                  </a:moveTo>
                  <a:cubicBezTo>
                    <a:pt x="114" y="26"/>
                    <a:pt x="114" y="26"/>
                    <a:pt x="114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4" y="27"/>
                    <a:pt x="114" y="27"/>
                    <a:pt x="114" y="27"/>
                  </a:cubicBezTo>
                  <a:lnTo>
                    <a:pt x="114" y="26"/>
                  </a:lnTo>
                  <a:close/>
                  <a:moveTo>
                    <a:pt x="114" y="27"/>
                  </a:moveTo>
                  <a:cubicBezTo>
                    <a:pt x="114" y="27"/>
                    <a:pt x="114" y="27"/>
                    <a:pt x="114" y="27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4" y="28"/>
                    <a:pt x="114" y="28"/>
                    <a:pt x="114" y="28"/>
                  </a:cubicBezTo>
                  <a:lnTo>
                    <a:pt x="114" y="27"/>
                  </a:lnTo>
                  <a:close/>
                  <a:moveTo>
                    <a:pt x="114" y="29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4" y="29"/>
                    <a:pt x="114" y="29"/>
                    <a:pt x="114" y="29"/>
                  </a:cubicBezTo>
                  <a:close/>
                  <a:moveTo>
                    <a:pt x="114" y="29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4" y="30"/>
                    <a:pt x="114" y="30"/>
                    <a:pt x="114" y="30"/>
                  </a:cubicBezTo>
                  <a:lnTo>
                    <a:pt x="114" y="29"/>
                  </a:lnTo>
                  <a:close/>
                  <a:moveTo>
                    <a:pt x="114" y="30"/>
                  </a:moveTo>
                  <a:cubicBezTo>
                    <a:pt x="114" y="30"/>
                    <a:pt x="114" y="30"/>
                    <a:pt x="114" y="30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4" y="31"/>
                    <a:pt x="114" y="31"/>
                    <a:pt x="114" y="31"/>
                  </a:cubicBezTo>
                  <a:lnTo>
                    <a:pt x="114" y="30"/>
                  </a:ln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4" y="32"/>
                    <a:pt x="114" y="32"/>
                    <a:pt x="114" y="32"/>
                  </a:cubicBez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4" y="33"/>
                    <a:pt x="114" y="33"/>
                    <a:pt x="114" y="33"/>
                  </a:cubicBezTo>
                  <a:lnTo>
                    <a:pt x="114" y="32"/>
                  </a:lnTo>
                  <a:close/>
                  <a:moveTo>
                    <a:pt x="114" y="34"/>
                  </a:moveTo>
                  <a:cubicBezTo>
                    <a:pt x="114" y="34"/>
                    <a:pt x="114" y="34"/>
                    <a:pt x="114" y="34"/>
                  </a:cubicBezTo>
                  <a:cubicBezTo>
                    <a:pt x="114" y="33"/>
                    <a:pt x="114" y="33"/>
                    <a:pt x="114" y="33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5" y="34"/>
                    <a:pt x="115" y="34"/>
                    <a:pt x="115" y="34"/>
                  </a:cubicBezTo>
                  <a:cubicBezTo>
                    <a:pt x="115" y="34"/>
                    <a:pt x="115" y="34"/>
                    <a:pt x="115" y="34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7" y="34"/>
                    <a:pt x="117" y="34"/>
                    <a:pt x="117" y="34"/>
                  </a:cubicBezTo>
                  <a:lnTo>
                    <a:pt x="114" y="34"/>
                  </a:lnTo>
                  <a:close/>
                  <a:moveTo>
                    <a:pt x="146" y="43"/>
                  </a:moveTo>
                  <a:cubicBezTo>
                    <a:pt x="146" y="43"/>
                    <a:pt x="146" y="43"/>
                    <a:pt x="146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46" y="43"/>
                    <a:pt x="146" y="43"/>
                    <a:pt x="146" y="43"/>
                  </a:cubicBezTo>
                  <a:close/>
                  <a:moveTo>
                    <a:pt x="146" y="44"/>
                  </a:moveTo>
                  <a:cubicBezTo>
                    <a:pt x="146" y="44"/>
                    <a:pt x="146" y="44"/>
                    <a:pt x="146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46" y="44"/>
                    <a:pt x="146" y="44"/>
                    <a:pt x="146" y="44"/>
                  </a:cubicBezTo>
                  <a:close/>
                  <a:moveTo>
                    <a:pt x="146" y="45"/>
                  </a:moveTo>
                  <a:cubicBezTo>
                    <a:pt x="146" y="45"/>
                    <a:pt x="146" y="45"/>
                    <a:pt x="146" y="45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46" y="45"/>
                    <a:pt x="146" y="45"/>
                    <a:pt x="146" y="45"/>
                  </a:cubicBezTo>
                  <a:close/>
                  <a:moveTo>
                    <a:pt x="146" y="46"/>
                  </a:moveTo>
                  <a:cubicBezTo>
                    <a:pt x="146" y="46"/>
                    <a:pt x="146" y="46"/>
                    <a:pt x="146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46" y="46"/>
                    <a:pt x="146" y="46"/>
                    <a:pt x="146" y="46"/>
                  </a:cubicBezTo>
                  <a:close/>
                  <a:moveTo>
                    <a:pt x="146" y="47"/>
                  </a:moveTo>
                  <a:cubicBezTo>
                    <a:pt x="146" y="47"/>
                    <a:pt x="146" y="47"/>
                    <a:pt x="146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46" y="47"/>
                    <a:pt x="146" y="47"/>
                    <a:pt x="146" y="47"/>
                  </a:cubicBezTo>
                  <a:close/>
                  <a:moveTo>
                    <a:pt x="146" y="48"/>
                  </a:moveTo>
                  <a:cubicBezTo>
                    <a:pt x="146" y="48"/>
                    <a:pt x="146" y="48"/>
                    <a:pt x="146" y="48"/>
                  </a:cubicBezTo>
                  <a:cubicBezTo>
                    <a:pt x="151" y="48"/>
                    <a:pt x="151" y="48"/>
                    <a:pt x="151" y="48"/>
                  </a:cubicBezTo>
                  <a:cubicBezTo>
                    <a:pt x="151" y="48"/>
                    <a:pt x="151" y="48"/>
                    <a:pt x="151" y="48"/>
                  </a:cubicBezTo>
                  <a:cubicBezTo>
                    <a:pt x="146" y="48"/>
                    <a:pt x="146" y="48"/>
                    <a:pt x="146" y="48"/>
                  </a:cubicBezTo>
                  <a:close/>
                  <a:moveTo>
                    <a:pt x="146" y="49"/>
                  </a:moveTo>
                  <a:cubicBezTo>
                    <a:pt x="146" y="49"/>
                    <a:pt x="146" y="49"/>
                    <a:pt x="146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46" y="49"/>
                    <a:pt x="146" y="49"/>
                    <a:pt x="146" y="49"/>
                  </a:cubicBezTo>
                  <a:close/>
                  <a:moveTo>
                    <a:pt x="146" y="50"/>
                  </a:moveTo>
                  <a:cubicBezTo>
                    <a:pt x="146" y="50"/>
                    <a:pt x="146" y="50"/>
                    <a:pt x="146" y="50"/>
                  </a:cubicBezTo>
                  <a:cubicBezTo>
                    <a:pt x="151" y="50"/>
                    <a:pt x="151" y="50"/>
                    <a:pt x="151" y="50"/>
                  </a:cubicBezTo>
                  <a:cubicBezTo>
                    <a:pt x="151" y="50"/>
                    <a:pt x="151" y="50"/>
                    <a:pt x="151" y="50"/>
                  </a:cubicBezTo>
                  <a:cubicBezTo>
                    <a:pt x="146" y="50"/>
                    <a:pt x="146" y="50"/>
                    <a:pt x="146" y="50"/>
                  </a:cubicBezTo>
                  <a:close/>
                  <a:moveTo>
                    <a:pt x="146" y="51"/>
                  </a:moveTo>
                  <a:cubicBezTo>
                    <a:pt x="146" y="51"/>
                    <a:pt x="146" y="51"/>
                    <a:pt x="146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46" y="51"/>
                    <a:pt x="146" y="51"/>
                    <a:pt x="146" y="51"/>
                  </a:cubicBezTo>
                  <a:close/>
                  <a:moveTo>
                    <a:pt x="146" y="52"/>
                  </a:moveTo>
                  <a:cubicBezTo>
                    <a:pt x="146" y="52"/>
                    <a:pt x="146" y="52"/>
                    <a:pt x="146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46" y="52"/>
                    <a:pt x="146" y="52"/>
                    <a:pt x="146" y="52"/>
                  </a:cubicBezTo>
                  <a:close/>
                  <a:moveTo>
                    <a:pt x="146" y="52"/>
                  </a:moveTo>
                  <a:cubicBezTo>
                    <a:pt x="146" y="52"/>
                    <a:pt x="146" y="52"/>
                    <a:pt x="146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51" y="53"/>
                    <a:pt x="151" y="53"/>
                    <a:pt x="151" y="53"/>
                  </a:cubicBezTo>
                  <a:cubicBezTo>
                    <a:pt x="146" y="53"/>
                    <a:pt x="146" y="53"/>
                    <a:pt x="146" y="53"/>
                  </a:cubicBezTo>
                  <a:lnTo>
                    <a:pt x="146" y="52"/>
                  </a:lnTo>
                  <a:close/>
                  <a:moveTo>
                    <a:pt x="151" y="54"/>
                  </a:moveTo>
                  <a:cubicBezTo>
                    <a:pt x="151" y="54"/>
                    <a:pt x="151" y="54"/>
                    <a:pt x="151" y="54"/>
                  </a:cubicBezTo>
                  <a:cubicBezTo>
                    <a:pt x="146" y="54"/>
                    <a:pt x="146" y="54"/>
                    <a:pt x="146" y="54"/>
                  </a:cubicBezTo>
                  <a:cubicBezTo>
                    <a:pt x="146" y="54"/>
                    <a:pt x="146" y="54"/>
                    <a:pt x="146" y="54"/>
                  </a:cubicBezTo>
                  <a:cubicBezTo>
                    <a:pt x="151" y="54"/>
                    <a:pt x="151" y="54"/>
                    <a:pt x="151" y="54"/>
                  </a:cubicBezTo>
                  <a:close/>
                  <a:moveTo>
                    <a:pt x="47" y="39"/>
                  </a:moveTo>
                  <a:cubicBezTo>
                    <a:pt x="47" y="39"/>
                    <a:pt x="47" y="39"/>
                    <a:pt x="47" y="39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lnTo>
                    <a:pt x="47" y="39"/>
                  </a:lnTo>
                  <a:close/>
                  <a:moveTo>
                    <a:pt x="38" y="40"/>
                  </a:moveTo>
                  <a:cubicBezTo>
                    <a:pt x="38" y="40"/>
                    <a:pt x="38" y="40"/>
                    <a:pt x="38" y="40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39"/>
                    <a:pt x="47" y="39"/>
                    <a:pt x="47" y="39"/>
                  </a:cubicBezTo>
                  <a:lnTo>
                    <a:pt x="38" y="40"/>
                  </a:lnTo>
                  <a:close/>
                  <a:moveTo>
                    <a:pt x="47" y="43"/>
                  </a:moveTo>
                  <a:cubicBezTo>
                    <a:pt x="47" y="43"/>
                    <a:pt x="47" y="43"/>
                    <a:pt x="47" y="43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47" y="43"/>
                    <a:pt x="47" y="43"/>
                    <a:pt x="47" y="43"/>
                  </a:cubicBezTo>
                  <a:close/>
                  <a:moveTo>
                    <a:pt x="60" y="39"/>
                  </a:moveTo>
                  <a:cubicBezTo>
                    <a:pt x="60" y="39"/>
                    <a:pt x="60" y="39"/>
                    <a:pt x="60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0" y="39"/>
                    <a:pt x="60" y="39"/>
                    <a:pt x="60" y="39"/>
                  </a:cubicBezTo>
                  <a:close/>
                  <a:moveTo>
                    <a:pt x="47" y="44"/>
                  </a:moveTo>
                  <a:cubicBezTo>
                    <a:pt x="47" y="44"/>
                    <a:pt x="47" y="44"/>
                    <a:pt x="47" y="44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47" y="44"/>
                    <a:pt x="47" y="44"/>
                    <a:pt x="47" y="44"/>
                  </a:cubicBezTo>
                  <a:close/>
                  <a:moveTo>
                    <a:pt x="60" y="40"/>
                  </a:moveTo>
                  <a:cubicBezTo>
                    <a:pt x="60" y="40"/>
                    <a:pt x="60" y="40"/>
                    <a:pt x="60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0" y="40"/>
                    <a:pt x="60" y="40"/>
                    <a:pt x="60" y="40"/>
                  </a:cubicBezTo>
                  <a:close/>
                  <a:moveTo>
                    <a:pt x="63" y="38"/>
                  </a:moveTo>
                  <a:cubicBezTo>
                    <a:pt x="63" y="38"/>
                    <a:pt x="63" y="38"/>
                    <a:pt x="63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3" y="38"/>
                    <a:pt x="63" y="38"/>
                    <a:pt x="63" y="38"/>
                  </a:cubicBezTo>
                  <a:close/>
                  <a:moveTo>
                    <a:pt x="47" y="45"/>
                  </a:moveTo>
                  <a:cubicBezTo>
                    <a:pt x="47" y="45"/>
                    <a:pt x="47" y="45"/>
                    <a:pt x="47" y="45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47" y="44"/>
                    <a:pt x="47" y="44"/>
                    <a:pt x="47" y="44"/>
                  </a:cubicBezTo>
                  <a:lnTo>
                    <a:pt x="47" y="45"/>
                  </a:lnTo>
                  <a:close/>
                  <a:moveTo>
                    <a:pt x="47" y="46"/>
                  </a:moveTo>
                  <a:cubicBezTo>
                    <a:pt x="47" y="46"/>
                    <a:pt x="47" y="46"/>
                    <a:pt x="4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47" y="46"/>
                    <a:pt x="47" y="46"/>
                    <a:pt x="47" y="46"/>
                  </a:cubicBezTo>
                  <a:close/>
                  <a:moveTo>
                    <a:pt x="47" y="46"/>
                  </a:moveTo>
                  <a:cubicBezTo>
                    <a:pt x="47" y="46"/>
                    <a:pt x="47" y="46"/>
                    <a:pt x="47" y="46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47" y="45"/>
                    <a:pt x="47" y="45"/>
                    <a:pt x="47" y="45"/>
                  </a:cubicBezTo>
                  <a:lnTo>
                    <a:pt x="47" y="46"/>
                  </a:lnTo>
                  <a:close/>
                  <a:moveTo>
                    <a:pt x="100" y="14"/>
                  </a:moveTo>
                  <a:cubicBezTo>
                    <a:pt x="100" y="14"/>
                    <a:pt x="100" y="14"/>
                    <a:pt x="100" y="14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0" y="12"/>
                    <a:pt x="100" y="12"/>
                    <a:pt x="100" y="12"/>
                  </a:cubicBezTo>
                  <a:lnTo>
                    <a:pt x="100" y="14"/>
                  </a:lnTo>
                  <a:close/>
                  <a:moveTo>
                    <a:pt x="100" y="11"/>
                  </a:moveTo>
                  <a:cubicBezTo>
                    <a:pt x="100" y="11"/>
                    <a:pt x="100" y="11"/>
                    <a:pt x="100" y="11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8"/>
                    <a:pt x="101" y="8"/>
                    <a:pt x="101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0" y="8"/>
                    <a:pt x="100" y="8"/>
                    <a:pt x="100" y="8"/>
                  </a:cubicBezTo>
                  <a:lnTo>
                    <a:pt x="100" y="11"/>
                  </a:lnTo>
                  <a:close/>
                  <a:moveTo>
                    <a:pt x="103" y="29"/>
                  </a:moveTo>
                  <a:cubicBezTo>
                    <a:pt x="103" y="29"/>
                    <a:pt x="103" y="29"/>
                    <a:pt x="103" y="29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4" y="29"/>
                    <a:pt x="104" y="29"/>
                    <a:pt x="104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29"/>
                    <a:pt x="106" y="29"/>
                    <a:pt x="106" y="29"/>
                  </a:cubicBezTo>
                  <a:lnTo>
                    <a:pt x="103" y="29"/>
                  </a:lnTo>
                  <a:close/>
                  <a:moveTo>
                    <a:pt x="104" y="8"/>
                  </a:moveTo>
                  <a:cubicBezTo>
                    <a:pt x="104" y="8"/>
                    <a:pt x="104" y="8"/>
                    <a:pt x="104" y="8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8"/>
                    <a:pt x="103" y="8"/>
                    <a:pt x="103" y="8"/>
                  </a:cubicBezTo>
                  <a:lnTo>
                    <a:pt x="104" y="8"/>
                  </a:lnTo>
                  <a:close/>
                  <a:moveTo>
                    <a:pt x="104" y="3"/>
                  </a:moveTo>
                  <a:cubicBezTo>
                    <a:pt x="104" y="3"/>
                    <a:pt x="104" y="3"/>
                    <a:pt x="104" y="3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04" y="5"/>
                    <a:pt x="104" y="5"/>
                    <a:pt x="104" y="5"/>
                  </a:cubicBezTo>
                  <a:lnTo>
                    <a:pt x="104" y="3"/>
                  </a:lnTo>
                  <a:close/>
                  <a:moveTo>
                    <a:pt x="60" y="41"/>
                  </a:moveTo>
                  <a:cubicBezTo>
                    <a:pt x="60" y="41"/>
                    <a:pt x="60" y="41"/>
                    <a:pt x="60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0" y="41"/>
                    <a:pt x="60" y="41"/>
                    <a:pt x="60" y="41"/>
                  </a:cubicBezTo>
                  <a:close/>
                  <a:moveTo>
                    <a:pt x="100" y="23"/>
                  </a:moveTo>
                  <a:cubicBezTo>
                    <a:pt x="100" y="23"/>
                    <a:pt x="100" y="23"/>
                    <a:pt x="100" y="23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2"/>
                    <a:pt x="101" y="22"/>
                    <a:pt x="101" y="22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0" y="21"/>
                    <a:pt x="100" y="21"/>
                    <a:pt x="100" y="21"/>
                  </a:cubicBezTo>
                  <a:lnTo>
                    <a:pt x="100" y="23"/>
                  </a:lnTo>
                  <a:close/>
                  <a:moveTo>
                    <a:pt x="100" y="20"/>
                  </a:moveTo>
                  <a:cubicBezTo>
                    <a:pt x="100" y="20"/>
                    <a:pt x="100" y="20"/>
                    <a:pt x="100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0" y="18"/>
                    <a:pt x="100" y="18"/>
                    <a:pt x="100" y="18"/>
                  </a:cubicBezTo>
                  <a:lnTo>
                    <a:pt x="100" y="20"/>
                  </a:lnTo>
                  <a:close/>
                  <a:moveTo>
                    <a:pt x="100" y="17"/>
                  </a:moveTo>
                  <a:cubicBezTo>
                    <a:pt x="100" y="17"/>
                    <a:pt x="100" y="17"/>
                    <a:pt x="100" y="17"/>
                  </a:cubicBezTo>
                  <a:cubicBezTo>
                    <a:pt x="101" y="17"/>
                    <a:pt x="101" y="17"/>
                    <a:pt x="101" y="17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0" y="15"/>
                    <a:pt x="100" y="15"/>
                    <a:pt x="100" y="15"/>
                  </a:cubicBezTo>
                  <a:lnTo>
                    <a:pt x="100" y="17"/>
                  </a:lnTo>
                  <a:close/>
                  <a:moveTo>
                    <a:pt x="71" y="42"/>
                  </a:moveTo>
                  <a:cubicBezTo>
                    <a:pt x="71" y="42"/>
                    <a:pt x="71" y="42"/>
                    <a:pt x="71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1" y="41"/>
                    <a:pt x="71" y="41"/>
                    <a:pt x="71" y="41"/>
                  </a:cubicBezTo>
                  <a:lnTo>
                    <a:pt x="71" y="42"/>
                  </a:lnTo>
                  <a:close/>
                  <a:moveTo>
                    <a:pt x="104" y="26"/>
                  </a:moveTo>
                  <a:cubicBezTo>
                    <a:pt x="104" y="26"/>
                    <a:pt x="104" y="26"/>
                    <a:pt x="104" y="26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3" y="26"/>
                    <a:pt x="103" y="26"/>
                    <a:pt x="103" y="26"/>
                  </a:cubicBezTo>
                  <a:lnTo>
                    <a:pt x="104" y="26"/>
                  </a:lnTo>
                  <a:close/>
                  <a:moveTo>
                    <a:pt x="104" y="11"/>
                  </a:moveTo>
                  <a:cubicBezTo>
                    <a:pt x="104" y="11"/>
                    <a:pt x="104" y="11"/>
                    <a:pt x="104" y="11"/>
                  </a:cubicBezTo>
                  <a:cubicBezTo>
                    <a:pt x="104" y="9"/>
                    <a:pt x="104" y="9"/>
                    <a:pt x="104" y="9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6" y="8"/>
                    <a:pt x="106" y="8"/>
                    <a:pt x="106" y="8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11"/>
                    <a:pt x="103" y="11"/>
                    <a:pt x="103" y="11"/>
                  </a:cubicBezTo>
                  <a:lnTo>
                    <a:pt x="104" y="11"/>
                  </a:lnTo>
                  <a:close/>
                  <a:moveTo>
                    <a:pt x="104" y="23"/>
                  </a:moveTo>
                  <a:cubicBezTo>
                    <a:pt x="104" y="23"/>
                    <a:pt x="104" y="23"/>
                    <a:pt x="104" y="23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3"/>
                    <a:pt x="103" y="23"/>
                    <a:pt x="103" y="23"/>
                  </a:cubicBezTo>
                  <a:lnTo>
                    <a:pt x="104" y="23"/>
                  </a:lnTo>
                  <a:close/>
                  <a:moveTo>
                    <a:pt x="104" y="29"/>
                  </a:moveTo>
                  <a:cubicBezTo>
                    <a:pt x="104" y="29"/>
                    <a:pt x="104" y="29"/>
                    <a:pt x="104" y="29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9"/>
                    <a:pt x="103" y="29"/>
                    <a:pt x="103" y="29"/>
                  </a:cubicBezTo>
                  <a:lnTo>
                    <a:pt x="104" y="29"/>
                  </a:lnTo>
                  <a:close/>
                  <a:moveTo>
                    <a:pt x="104" y="14"/>
                  </a:moveTo>
                  <a:cubicBezTo>
                    <a:pt x="104" y="14"/>
                    <a:pt x="104" y="14"/>
                    <a:pt x="104" y="14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3" y="14"/>
                    <a:pt x="103" y="14"/>
                    <a:pt x="103" y="14"/>
                  </a:cubicBezTo>
                  <a:lnTo>
                    <a:pt x="104" y="14"/>
                  </a:lnTo>
                  <a:close/>
                  <a:moveTo>
                    <a:pt x="104" y="20"/>
                  </a:moveTo>
                  <a:cubicBezTo>
                    <a:pt x="104" y="20"/>
                    <a:pt x="104" y="20"/>
                    <a:pt x="104" y="20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20"/>
                    <a:pt x="103" y="20"/>
                    <a:pt x="103" y="20"/>
                  </a:cubicBezTo>
                  <a:lnTo>
                    <a:pt x="104" y="20"/>
                  </a:lnTo>
                  <a:close/>
                  <a:moveTo>
                    <a:pt x="104" y="17"/>
                  </a:moveTo>
                  <a:cubicBezTo>
                    <a:pt x="104" y="17"/>
                    <a:pt x="104" y="17"/>
                    <a:pt x="104" y="17"/>
                  </a:cubicBezTo>
                  <a:cubicBezTo>
                    <a:pt x="104" y="15"/>
                    <a:pt x="104" y="15"/>
                    <a:pt x="104" y="15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7"/>
                    <a:pt x="103" y="17"/>
                    <a:pt x="103" y="17"/>
                  </a:cubicBezTo>
                  <a:lnTo>
                    <a:pt x="104" y="17"/>
                  </a:lnTo>
                  <a:close/>
                  <a:moveTo>
                    <a:pt x="103" y="3"/>
                  </a:moveTo>
                  <a:cubicBezTo>
                    <a:pt x="103" y="3"/>
                    <a:pt x="103" y="3"/>
                    <a:pt x="103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3"/>
                    <a:pt x="103" y="3"/>
                    <a:pt x="103" y="3"/>
                  </a:cubicBezTo>
                  <a:close/>
                  <a:moveTo>
                    <a:pt x="103" y="5"/>
                  </a:moveTo>
                  <a:cubicBezTo>
                    <a:pt x="103" y="5"/>
                    <a:pt x="103" y="5"/>
                    <a:pt x="103" y="5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103" y="3"/>
                    <a:pt x="103" y="3"/>
                    <a:pt x="103" y="3"/>
                  </a:cubicBezTo>
                  <a:lnTo>
                    <a:pt x="103" y="5"/>
                  </a:lnTo>
                  <a:close/>
                  <a:moveTo>
                    <a:pt x="67" y="42"/>
                  </a:moveTo>
                  <a:cubicBezTo>
                    <a:pt x="67" y="42"/>
                    <a:pt x="67" y="42"/>
                    <a:pt x="67" y="42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67" y="41"/>
                    <a:pt x="67" y="41"/>
                    <a:pt x="67" y="41"/>
                  </a:cubicBezTo>
                  <a:lnTo>
                    <a:pt x="67" y="42"/>
                  </a:lnTo>
                  <a:close/>
                  <a:moveTo>
                    <a:pt x="67" y="43"/>
                  </a:moveTo>
                  <a:cubicBezTo>
                    <a:pt x="67" y="43"/>
                    <a:pt x="67" y="43"/>
                    <a:pt x="67" y="43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67" y="42"/>
                    <a:pt x="67" y="42"/>
                    <a:pt x="67" y="42"/>
                  </a:cubicBezTo>
                  <a:lnTo>
                    <a:pt x="67" y="43"/>
                  </a:lnTo>
                  <a:close/>
                  <a:moveTo>
                    <a:pt x="67" y="43"/>
                  </a:moveTo>
                  <a:cubicBezTo>
                    <a:pt x="67" y="43"/>
                    <a:pt x="67" y="43"/>
                    <a:pt x="67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67" y="43"/>
                    <a:pt x="67" y="43"/>
                    <a:pt x="67" y="43"/>
                  </a:cubicBezTo>
                  <a:close/>
                  <a:moveTo>
                    <a:pt x="67" y="41"/>
                  </a:moveTo>
                  <a:cubicBezTo>
                    <a:pt x="67" y="41"/>
                    <a:pt x="67" y="41"/>
                    <a:pt x="67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67" y="41"/>
                    <a:pt x="67" y="41"/>
                    <a:pt x="67" y="41"/>
                  </a:cubicBezTo>
                  <a:close/>
                  <a:moveTo>
                    <a:pt x="71" y="37"/>
                  </a:moveTo>
                  <a:cubicBezTo>
                    <a:pt x="71" y="37"/>
                    <a:pt x="71" y="37"/>
                    <a:pt x="71" y="37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71" y="37"/>
                    <a:pt x="71" y="37"/>
                    <a:pt x="71" y="37"/>
                  </a:cubicBezTo>
                  <a:close/>
                  <a:moveTo>
                    <a:pt x="67" y="40"/>
                  </a:moveTo>
                  <a:cubicBezTo>
                    <a:pt x="67" y="40"/>
                    <a:pt x="67" y="40"/>
                    <a:pt x="67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67" y="40"/>
                    <a:pt x="67" y="40"/>
                    <a:pt x="67" y="40"/>
                  </a:cubicBezTo>
                  <a:close/>
                  <a:moveTo>
                    <a:pt x="6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0" y="41"/>
                    <a:pt x="60" y="41"/>
                    <a:pt x="60" y="41"/>
                  </a:cubicBezTo>
                  <a:lnTo>
                    <a:pt x="60" y="42"/>
                  </a:lnTo>
                  <a:close/>
                  <a:moveTo>
                    <a:pt x="67" y="39"/>
                  </a:moveTo>
                  <a:cubicBezTo>
                    <a:pt x="67" y="39"/>
                    <a:pt x="67" y="39"/>
                    <a:pt x="67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67" y="39"/>
                    <a:pt x="67" y="39"/>
                    <a:pt x="67" y="39"/>
                  </a:cubicBez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1" y="39"/>
                    <a:pt x="71" y="39"/>
                    <a:pt x="71" y="39"/>
                  </a:cubicBezTo>
                  <a:close/>
                  <a:moveTo>
                    <a:pt x="71" y="40"/>
                  </a:moveTo>
                  <a:cubicBezTo>
                    <a:pt x="71" y="40"/>
                    <a:pt x="71" y="40"/>
                    <a:pt x="71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1" y="40"/>
                    <a:pt x="71" y="40"/>
                    <a:pt x="71" y="40"/>
                  </a:cubicBezTo>
                  <a:close/>
                  <a:moveTo>
                    <a:pt x="71" y="41"/>
                  </a:moveTo>
                  <a:cubicBezTo>
                    <a:pt x="71" y="41"/>
                    <a:pt x="71" y="41"/>
                    <a:pt x="71" y="41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1" y="41"/>
                    <a:pt x="71" y="41"/>
                    <a:pt x="71" y="41"/>
                  </a:cubicBez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1" y="38"/>
                    <a:pt x="71" y="38"/>
                    <a:pt x="71" y="38"/>
                  </a:cubicBezTo>
                  <a:lnTo>
                    <a:pt x="71" y="39"/>
                  </a:lnTo>
                  <a:close/>
                  <a:moveTo>
                    <a:pt x="67" y="45"/>
                  </a:moveTo>
                  <a:cubicBezTo>
                    <a:pt x="67" y="45"/>
                    <a:pt x="67" y="45"/>
                    <a:pt x="67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67" y="45"/>
                    <a:pt x="67" y="45"/>
                    <a:pt x="67" y="45"/>
                  </a:cubicBezTo>
                  <a:close/>
                  <a:moveTo>
                    <a:pt x="74" y="37"/>
                  </a:moveTo>
                  <a:cubicBezTo>
                    <a:pt x="74" y="37"/>
                    <a:pt x="74" y="37"/>
                    <a:pt x="74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4" y="37"/>
                    <a:pt x="74" y="37"/>
                    <a:pt x="74" y="37"/>
                  </a:cubicBezTo>
                  <a:close/>
                  <a:moveTo>
                    <a:pt x="67" y="44"/>
                  </a:moveTo>
                  <a:cubicBezTo>
                    <a:pt x="67" y="44"/>
                    <a:pt x="67" y="44"/>
                    <a:pt x="67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67" y="44"/>
                    <a:pt x="67" y="44"/>
                    <a:pt x="67" y="44"/>
                  </a:cubicBezTo>
                  <a:close/>
                  <a:moveTo>
                    <a:pt x="67" y="39"/>
                  </a:moveTo>
                  <a:cubicBezTo>
                    <a:pt x="67" y="39"/>
                    <a:pt x="67" y="39"/>
                    <a:pt x="67" y="39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67" y="38"/>
                    <a:pt x="67" y="38"/>
                    <a:pt x="67" y="38"/>
                  </a:cubicBezTo>
                  <a:lnTo>
                    <a:pt x="67" y="39"/>
                  </a:lnTo>
                  <a:close/>
                  <a:moveTo>
                    <a:pt x="60" y="46"/>
                  </a:moveTo>
                  <a:cubicBezTo>
                    <a:pt x="60" y="46"/>
                    <a:pt x="60" y="46"/>
                    <a:pt x="60" y="46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0" y="45"/>
                    <a:pt x="60" y="45"/>
                    <a:pt x="60" y="45"/>
                  </a:cubicBezTo>
                  <a:lnTo>
                    <a:pt x="60" y="46"/>
                  </a:lnTo>
                  <a:close/>
                  <a:moveTo>
                    <a:pt x="60" y="45"/>
                  </a:moveTo>
                  <a:cubicBezTo>
                    <a:pt x="60" y="45"/>
                    <a:pt x="60" y="45"/>
                    <a:pt x="60" y="45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0" y="44"/>
                    <a:pt x="60" y="44"/>
                    <a:pt x="60" y="44"/>
                  </a:cubicBezTo>
                  <a:lnTo>
                    <a:pt x="60" y="45"/>
                  </a:lnTo>
                  <a:close/>
                  <a:moveTo>
                    <a:pt x="67" y="38"/>
                  </a:moveTo>
                  <a:cubicBezTo>
                    <a:pt x="67" y="38"/>
                    <a:pt x="67" y="38"/>
                    <a:pt x="67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7" y="38"/>
                    <a:pt x="67" y="38"/>
                    <a:pt x="67" y="38"/>
                  </a:cubicBezTo>
                  <a:close/>
                  <a:moveTo>
                    <a:pt x="64" y="39"/>
                  </a:moveTo>
                  <a:cubicBezTo>
                    <a:pt x="64" y="39"/>
                    <a:pt x="64" y="39"/>
                    <a:pt x="64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4" y="39"/>
                    <a:pt x="64" y="39"/>
                    <a:pt x="64" y="39"/>
                  </a:cubicBezTo>
                  <a:close/>
                  <a:moveTo>
                    <a:pt x="6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0" y="42"/>
                    <a:pt x="60" y="42"/>
                    <a:pt x="60" y="42"/>
                  </a:cubicBezTo>
                  <a:close/>
                  <a:moveTo>
                    <a:pt x="60" y="44"/>
                  </a:moveTo>
                  <a:cubicBezTo>
                    <a:pt x="60" y="44"/>
                    <a:pt x="60" y="44"/>
                    <a:pt x="60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0" y="44"/>
                    <a:pt x="60" y="44"/>
                    <a:pt x="60" y="44"/>
                  </a:cubicBezTo>
                  <a:close/>
                  <a:moveTo>
                    <a:pt x="60" y="43"/>
                  </a:moveTo>
                  <a:cubicBezTo>
                    <a:pt x="60" y="43"/>
                    <a:pt x="60" y="43"/>
                    <a:pt x="60" y="43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0" y="43"/>
                    <a:pt x="60" y="43"/>
                    <a:pt x="60" y="43"/>
                  </a:cubicBezTo>
                  <a:close/>
                  <a:moveTo>
                    <a:pt x="64" y="43"/>
                  </a:moveTo>
                  <a:cubicBezTo>
                    <a:pt x="64" y="43"/>
                    <a:pt x="64" y="43"/>
                    <a:pt x="64" y="43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4" y="43"/>
                    <a:pt x="64" y="43"/>
                    <a:pt x="64" y="43"/>
                  </a:cubicBezTo>
                  <a:close/>
                  <a:moveTo>
                    <a:pt x="64" y="45"/>
                  </a:moveTo>
                  <a:cubicBezTo>
                    <a:pt x="64" y="45"/>
                    <a:pt x="64" y="45"/>
                    <a:pt x="64" y="4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4" y="45"/>
                    <a:pt x="64" y="45"/>
                    <a:pt x="64" y="45"/>
                  </a:cubicBezTo>
                  <a:close/>
                  <a:moveTo>
                    <a:pt x="64" y="40"/>
                  </a:moveTo>
                  <a:cubicBezTo>
                    <a:pt x="64" y="40"/>
                    <a:pt x="64" y="40"/>
                    <a:pt x="64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4" y="40"/>
                    <a:pt x="64" y="40"/>
                    <a:pt x="64" y="40"/>
                  </a:cubicBezTo>
                  <a:close/>
                  <a:moveTo>
                    <a:pt x="64" y="45"/>
                  </a:moveTo>
                  <a:cubicBezTo>
                    <a:pt x="64" y="45"/>
                    <a:pt x="64" y="45"/>
                    <a:pt x="64" y="45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4" y="44"/>
                    <a:pt x="64" y="44"/>
                    <a:pt x="64" y="44"/>
                  </a:cubicBezTo>
                  <a:lnTo>
                    <a:pt x="64" y="45"/>
                  </a:lnTo>
                  <a:close/>
                  <a:moveTo>
                    <a:pt x="64" y="44"/>
                  </a:moveTo>
                  <a:cubicBezTo>
                    <a:pt x="64" y="44"/>
                    <a:pt x="64" y="44"/>
                    <a:pt x="64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4" y="43"/>
                    <a:pt x="64" y="43"/>
                    <a:pt x="64" y="43"/>
                  </a:cubicBezTo>
                  <a:lnTo>
                    <a:pt x="64" y="44"/>
                  </a:lnTo>
                  <a:close/>
                  <a:moveTo>
                    <a:pt x="64" y="41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4" y="40"/>
                    <a:pt x="64" y="40"/>
                    <a:pt x="64" y="40"/>
                  </a:cubicBezTo>
                  <a:lnTo>
                    <a:pt x="64" y="41"/>
                  </a:lnTo>
                  <a:close/>
                  <a:moveTo>
                    <a:pt x="64" y="42"/>
                  </a:moveTo>
                  <a:cubicBezTo>
                    <a:pt x="64" y="42"/>
                    <a:pt x="64" y="42"/>
                    <a:pt x="64" y="42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4" y="41"/>
                    <a:pt x="64" y="41"/>
                    <a:pt x="64" y="41"/>
                  </a:cubicBezTo>
                  <a:lnTo>
                    <a:pt x="64" y="42"/>
                  </a:lnTo>
                  <a:close/>
                  <a:moveTo>
                    <a:pt x="64" y="42"/>
                  </a:moveTo>
                  <a:cubicBezTo>
                    <a:pt x="64" y="42"/>
                    <a:pt x="64" y="42"/>
                    <a:pt x="64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4" y="42"/>
                    <a:pt x="64" y="42"/>
                    <a:pt x="64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193" y="4158"/>
              <a:ext cx="482" cy="141"/>
            </a:xfrm>
            <a:custGeom>
              <a:avLst/>
              <a:gdLst>
                <a:gd name="T0" fmla="*/ 0 w 186"/>
                <a:gd name="T1" fmla="*/ 53 h 53"/>
                <a:gd name="T2" fmla="*/ 81 w 186"/>
                <a:gd name="T3" fmla="*/ 11 h 53"/>
                <a:gd name="T4" fmla="*/ 155 w 186"/>
                <a:gd name="T5" fmla="*/ 31 h 53"/>
                <a:gd name="T6" fmla="*/ 76 w 186"/>
                <a:gd name="T7" fmla="*/ 4 h 53"/>
                <a:gd name="T8" fmla="*/ 96 w 186"/>
                <a:gd name="T9" fmla="*/ 49 h 53"/>
                <a:gd name="T10" fmla="*/ 95 w 186"/>
                <a:gd name="T11" fmla="*/ 52 h 53"/>
                <a:gd name="T12" fmla="*/ 154 w 186"/>
                <a:gd name="T13" fmla="*/ 15 h 53"/>
                <a:gd name="T14" fmla="*/ 99 w 186"/>
                <a:gd name="T15" fmla="*/ 17 h 53"/>
                <a:gd name="T16" fmla="*/ 18 w 186"/>
                <a:gd name="T17" fmla="*/ 19 h 53"/>
                <a:gd name="T18" fmla="*/ 15 w 186"/>
                <a:gd name="T19" fmla="*/ 21 h 53"/>
                <a:gd name="T20" fmla="*/ 19 w 186"/>
                <a:gd name="T21" fmla="*/ 20 h 53"/>
                <a:gd name="T22" fmla="*/ 23 w 186"/>
                <a:gd name="T23" fmla="*/ 32 h 53"/>
                <a:gd name="T24" fmla="*/ 25 w 186"/>
                <a:gd name="T25" fmla="*/ 32 h 53"/>
                <a:gd name="T26" fmla="*/ 29 w 186"/>
                <a:gd name="T27" fmla="*/ 17 h 53"/>
                <a:gd name="T28" fmla="*/ 49 w 186"/>
                <a:gd name="T29" fmla="*/ 18 h 53"/>
                <a:gd name="T30" fmla="*/ 59 w 186"/>
                <a:gd name="T31" fmla="*/ 4 h 53"/>
                <a:gd name="T32" fmla="*/ 31 w 186"/>
                <a:gd name="T33" fmla="*/ 2 h 53"/>
                <a:gd name="T34" fmla="*/ 22 w 186"/>
                <a:gd name="T35" fmla="*/ 5 h 53"/>
                <a:gd name="T36" fmla="*/ 67 w 186"/>
                <a:gd name="T37" fmla="*/ 31 h 53"/>
                <a:gd name="T38" fmla="*/ 75 w 186"/>
                <a:gd name="T39" fmla="*/ 31 h 53"/>
                <a:gd name="T40" fmla="*/ 78 w 186"/>
                <a:gd name="T41" fmla="*/ 29 h 53"/>
                <a:gd name="T42" fmla="*/ 83 w 186"/>
                <a:gd name="T43" fmla="*/ 26 h 53"/>
                <a:gd name="T44" fmla="*/ 93 w 186"/>
                <a:gd name="T45" fmla="*/ 19 h 53"/>
                <a:gd name="T46" fmla="*/ 103 w 186"/>
                <a:gd name="T47" fmla="*/ 17 h 53"/>
                <a:gd name="T48" fmla="*/ 107 w 186"/>
                <a:gd name="T49" fmla="*/ 21 h 53"/>
                <a:gd name="T50" fmla="*/ 117 w 186"/>
                <a:gd name="T51" fmla="*/ 21 h 53"/>
                <a:gd name="T52" fmla="*/ 20 w 186"/>
                <a:gd name="T53" fmla="*/ 35 h 53"/>
                <a:gd name="T54" fmla="*/ 28 w 186"/>
                <a:gd name="T55" fmla="*/ 41 h 53"/>
                <a:gd name="T56" fmla="*/ 31 w 186"/>
                <a:gd name="T57" fmla="*/ 41 h 53"/>
                <a:gd name="T58" fmla="*/ 33 w 186"/>
                <a:gd name="T59" fmla="*/ 35 h 53"/>
                <a:gd name="T60" fmla="*/ 36 w 186"/>
                <a:gd name="T61" fmla="*/ 47 h 53"/>
                <a:gd name="T62" fmla="*/ 40 w 186"/>
                <a:gd name="T63" fmla="*/ 47 h 53"/>
                <a:gd name="T64" fmla="*/ 41 w 186"/>
                <a:gd name="T65" fmla="*/ 41 h 53"/>
                <a:gd name="T66" fmla="*/ 43 w 186"/>
                <a:gd name="T67" fmla="*/ 48 h 53"/>
                <a:gd name="T68" fmla="*/ 46 w 186"/>
                <a:gd name="T69" fmla="*/ 48 h 53"/>
                <a:gd name="T70" fmla="*/ 49 w 186"/>
                <a:gd name="T71" fmla="*/ 48 h 53"/>
                <a:gd name="T72" fmla="*/ 52 w 186"/>
                <a:gd name="T73" fmla="*/ 41 h 53"/>
                <a:gd name="T74" fmla="*/ 55 w 186"/>
                <a:gd name="T75" fmla="*/ 48 h 53"/>
                <a:gd name="T76" fmla="*/ 57 w 186"/>
                <a:gd name="T77" fmla="*/ 41 h 53"/>
                <a:gd name="T78" fmla="*/ 61 w 186"/>
                <a:gd name="T79" fmla="*/ 48 h 53"/>
                <a:gd name="T80" fmla="*/ 64 w 186"/>
                <a:gd name="T81" fmla="*/ 41 h 53"/>
                <a:gd name="T82" fmla="*/ 71 w 186"/>
                <a:gd name="T83" fmla="*/ 41 h 53"/>
                <a:gd name="T84" fmla="*/ 77 w 186"/>
                <a:gd name="T85" fmla="*/ 33 h 53"/>
                <a:gd name="T86" fmla="*/ 84 w 186"/>
                <a:gd name="T87" fmla="*/ 48 h 53"/>
                <a:gd name="T88" fmla="*/ 89 w 186"/>
                <a:gd name="T89" fmla="*/ 33 h 53"/>
                <a:gd name="T90" fmla="*/ 99 w 186"/>
                <a:gd name="T91" fmla="*/ 41 h 53"/>
                <a:gd name="T92" fmla="*/ 105 w 186"/>
                <a:gd name="T93" fmla="*/ 34 h 53"/>
                <a:gd name="T94" fmla="*/ 112 w 186"/>
                <a:gd name="T95" fmla="*/ 48 h 53"/>
                <a:gd name="T96" fmla="*/ 114 w 186"/>
                <a:gd name="T97" fmla="*/ 48 h 53"/>
                <a:gd name="T98" fmla="*/ 117 w 186"/>
                <a:gd name="T99" fmla="*/ 34 h 53"/>
                <a:gd name="T100" fmla="*/ 143 w 186"/>
                <a:gd name="T101" fmla="*/ 18 h 53"/>
                <a:gd name="T102" fmla="*/ 141 w 186"/>
                <a:gd name="T103" fmla="*/ 17 h 53"/>
                <a:gd name="T104" fmla="*/ 134 w 186"/>
                <a:gd name="T105" fmla="*/ 33 h 53"/>
                <a:gd name="T106" fmla="*/ 127 w 186"/>
                <a:gd name="T107" fmla="*/ 32 h 53"/>
                <a:gd name="T108" fmla="*/ 123 w 186"/>
                <a:gd name="T109" fmla="*/ 22 h 53"/>
                <a:gd name="T110" fmla="*/ 120 w 186"/>
                <a:gd name="T111" fmla="*/ 18 h 53"/>
                <a:gd name="T112" fmla="*/ 122 w 186"/>
                <a:gd name="T113" fmla="*/ 41 h 53"/>
                <a:gd name="T114" fmla="*/ 125 w 186"/>
                <a:gd name="T115" fmla="*/ 33 h 53"/>
                <a:gd name="T116" fmla="*/ 155 w 186"/>
                <a:gd name="T117" fmla="*/ 49 h 53"/>
                <a:gd name="T118" fmla="*/ 162 w 186"/>
                <a:gd name="T119" fmla="*/ 40 h 53"/>
                <a:gd name="T120" fmla="*/ 162 w 186"/>
                <a:gd name="T121" fmla="*/ 40 h 53"/>
                <a:gd name="T122" fmla="*/ 177 w 186"/>
                <a:gd name="T123" fmla="*/ 49 h 53"/>
                <a:gd name="T124" fmla="*/ 181 w 186"/>
                <a:gd name="T125" fmla="*/ 4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6" h="53">
                  <a:moveTo>
                    <a:pt x="3" y="53"/>
                  </a:moveTo>
                  <a:cubicBezTo>
                    <a:pt x="94" y="51"/>
                    <a:pt x="94" y="51"/>
                    <a:pt x="94" y="5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3" y="52"/>
                    <a:pt x="3" y="52"/>
                    <a:pt x="3" y="52"/>
                  </a:cubicBezTo>
                  <a:lnTo>
                    <a:pt x="3" y="53"/>
                  </a:lnTo>
                  <a:close/>
                  <a:moveTo>
                    <a:pt x="4" y="50"/>
                  </a:moveTo>
                  <a:cubicBezTo>
                    <a:pt x="4" y="50"/>
                    <a:pt x="4" y="50"/>
                    <a:pt x="4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3" y="51"/>
                    <a:pt x="3" y="51"/>
                    <a:pt x="3" y="51"/>
                  </a:cubicBezTo>
                  <a:lnTo>
                    <a:pt x="4" y="50"/>
                  </a:lnTo>
                  <a:close/>
                  <a:moveTo>
                    <a:pt x="3" y="50"/>
                  </a:moveTo>
                  <a:cubicBezTo>
                    <a:pt x="3" y="50"/>
                    <a:pt x="3" y="50"/>
                    <a:pt x="3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0"/>
                    <a:pt x="2" y="50"/>
                    <a:pt x="2" y="50"/>
                  </a:cubicBezTo>
                  <a:lnTo>
                    <a:pt x="3" y="50"/>
                  </a:ln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6" y="49"/>
                    <a:pt x="5" y="49"/>
                    <a:pt x="5" y="49"/>
                  </a:cubicBezTo>
                  <a:cubicBezTo>
                    <a:pt x="5" y="51"/>
                    <a:pt x="5" y="51"/>
                    <a:pt x="5" y="51"/>
                  </a:cubicBezTo>
                  <a:lnTo>
                    <a:pt x="5" y="49"/>
                  </a:lnTo>
                  <a:close/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9" y="47"/>
                    <a:pt x="9" y="47"/>
                    <a:pt x="9" y="47"/>
                  </a:cubicBezTo>
                  <a:lnTo>
                    <a:pt x="10" y="47"/>
                  </a:lnTo>
                  <a:close/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0" y="53"/>
                    <a:pt x="0" y="53"/>
                    <a:pt x="0" y="53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5" y="51"/>
                    <a:pt x="5" y="51"/>
                    <a:pt x="5" y="51"/>
                  </a:cubicBezTo>
                  <a:lnTo>
                    <a:pt x="5" y="52"/>
                  </a:lnTo>
                  <a:close/>
                  <a:moveTo>
                    <a:pt x="76" y="7"/>
                  </a:moveTo>
                  <a:cubicBezTo>
                    <a:pt x="76" y="7"/>
                    <a:pt x="76" y="7"/>
                    <a:pt x="76" y="7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9"/>
                    <a:pt x="78" y="8"/>
                    <a:pt x="77" y="8"/>
                  </a:cubicBezTo>
                  <a:cubicBezTo>
                    <a:pt x="76" y="7"/>
                    <a:pt x="76" y="7"/>
                    <a:pt x="76" y="7"/>
                  </a:cubicBezTo>
                  <a:close/>
                  <a:moveTo>
                    <a:pt x="99" y="13"/>
                  </a:moveTo>
                  <a:cubicBezTo>
                    <a:pt x="99" y="13"/>
                    <a:pt x="99" y="13"/>
                    <a:pt x="99" y="13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102" y="13"/>
                    <a:pt x="102" y="13"/>
                    <a:pt x="102" y="13"/>
                  </a:cubicBezTo>
                  <a:lnTo>
                    <a:pt x="99" y="13"/>
                  </a:lnTo>
                  <a:close/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8" y="48"/>
                    <a:pt x="8" y="48"/>
                    <a:pt x="8" y="48"/>
                  </a:cubicBezTo>
                  <a:lnTo>
                    <a:pt x="10" y="48"/>
                  </a:lnTo>
                  <a:close/>
                  <a:moveTo>
                    <a:pt x="87" y="12"/>
                  </a:moveTo>
                  <a:cubicBezTo>
                    <a:pt x="87" y="12"/>
                    <a:pt x="87" y="12"/>
                    <a:pt x="87" y="12"/>
                  </a:cubicBezTo>
                  <a:cubicBezTo>
                    <a:pt x="87" y="12"/>
                    <a:pt x="85" y="11"/>
                    <a:pt x="84" y="11"/>
                  </a:cubicBezTo>
                  <a:cubicBezTo>
                    <a:pt x="83" y="11"/>
                    <a:pt x="81" y="10"/>
                    <a:pt x="81" y="10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1" y="11"/>
                    <a:pt x="82" y="12"/>
                    <a:pt x="83" y="12"/>
                  </a:cubicBezTo>
                  <a:cubicBezTo>
                    <a:pt x="85" y="13"/>
                    <a:pt x="87" y="13"/>
                    <a:pt x="87" y="13"/>
                  </a:cubicBezTo>
                  <a:lnTo>
                    <a:pt x="87" y="12"/>
                  </a:lnTo>
                  <a:close/>
                  <a:moveTo>
                    <a:pt x="92" y="13"/>
                  </a:moveTo>
                  <a:cubicBezTo>
                    <a:pt x="92" y="13"/>
                    <a:pt x="92" y="13"/>
                    <a:pt x="92" y="13"/>
                  </a:cubicBezTo>
                  <a:cubicBezTo>
                    <a:pt x="91" y="12"/>
                    <a:pt x="88" y="12"/>
                    <a:pt x="88" y="12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3" y="13"/>
                    <a:pt x="92" y="13"/>
                  </a:cubicBez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11" y="50"/>
                    <a:pt x="11" y="50"/>
                  </a:cubicBezTo>
                  <a:close/>
                  <a:moveTo>
                    <a:pt x="181" y="49"/>
                  </a:moveTo>
                  <a:cubicBezTo>
                    <a:pt x="181" y="49"/>
                    <a:pt x="181" y="49"/>
                    <a:pt x="181" y="49"/>
                  </a:cubicBezTo>
                  <a:cubicBezTo>
                    <a:pt x="181" y="40"/>
                    <a:pt x="181" y="40"/>
                    <a:pt x="181" y="40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83" y="49"/>
                    <a:pt x="183" y="49"/>
                    <a:pt x="183" y="49"/>
                  </a:cubicBezTo>
                  <a:cubicBezTo>
                    <a:pt x="183" y="49"/>
                    <a:pt x="183" y="49"/>
                    <a:pt x="183" y="49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6" y="32"/>
                    <a:pt x="155" y="32"/>
                    <a:pt x="155" y="32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4" y="40"/>
                    <a:pt x="154" y="40"/>
                    <a:pt x="154" y="40"/>
                  </a:cubicBezTo>
                  <a:cubicBezTo>
                    <a:pt x="154" y="40"/>
                    <a:pt x="154" y="40"/>
                    <a:pt x="154" y="39"/>
                  </a:cubicBezTo>
                  <a:cubicBezTo>
                    <a:pt x="154" y="37"/>
                    <a:pt x="154" y="32"/>
                    <a:pt x="154" y="32"/>
                  </a:cubicBezTo>
                  <a:cubicBezTo>
                    <a:pt x="154" y="32"/>
                    <a:pt x="151" y="32"/>
                    <a:pt x="148" y="31"/>
                  </a:cubicBezTo>
                  <a:cubicBezTo>
                    <a:pt x="145" y="31"/>
                    <a:pt x="143" y="31"/>
                    <a:pt x="143" y="31"/>
                  </a:cubicBezTo>
                  <a:cubicBezTo>
                    <a:pt x="143" y="31"/>
                    <a:pt x="143" y="38"/>
                    <a:pt x="143" y="40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86" y="30"/>
                    <a:pt x="186" y="30"/>
                    <a:pt x="186" y="30"/>
                  </a:cubicBezTo>
                  <a:cubicBezTo>
                    <a:pt x="173" y="30"/>
                    <a:pt x="173" y="30"/>
                    <a:pt x="173" y="30"/>
                  </a:cubicBezTo>
                  <a:cubicBezTo>
                    <a:pt x="170" y="10"/>
                    <a:pt x="170" y="10"/>
                    <a:pt x="170" y="10"/>
                  </a:cubicBezTo>
                  <a:cubicBezTo>
                    <a:pt x="170" y="10"/>
                    <a:pt x="167" y="10"/>
                    <a:pt x="165" y="10"/>
                  </a:cubicBezTo>
                  <a:cubicBezTo>
                    <a:pt x="163" y="10"/>
                    <a:pt x="159" y="10"/>
                    <a:pt x="159" y="10"/>
                  </a:cubicBezTo>
                  <a:cubicBezTo>
                    <a:pt x="159" y="10"/>
                    <a:pt x="159" y="10"/>
                    <a:pt x="159" y="10"/>
                  </a:cubicBezTo>
                  <a:cubicBezTo>
                    <a:pt x="159" y="13"/>
                    <a:pt x="159" y="13"/>
                    <a:pt x="159" y="13"/>
                  </a:cubicBezTo>
                  <a:cubicBezTo>
                    <a:pt x="158" y="13"/>
                    <a:pt x="158" y="13"/>
                    <a:pt x="156" y="14"/>
                  </a:cubicBezTo>
                  <a:cubicBezTo>
                    <a:pt x="154" y="14"/>
                    <a:pt x="154" y="15"/>
                    <a:pt x="154" y="15"/>
                  </a:cubicBezTo>
                  <a:cubicBezTo>
                    <a:pt x="154" y="21"/>
                    <a:pt x="154" y="21"/>
                    <a:pt x="154" y="21"/>
                  </a:cubicBezTo>
                  <a:cubicBezTo>
                    <a:pt x="153" y="22"/>
                    <a:pt x="153" y="22"/>
                    <a:pt x="153" y="22"/>
                  </a:cubicBezTo>
                  <a:cubicBezTo>
                    <a:pt x="153" y="22"/>
                    <a:pt x="153" y="21"/>
                    <a:pt x="153" y="21"/>
                  </a:cubicBezTo>
                  <a:cubicBezTo>
                    <a:pt x="153" y="20"/>
                    <a:pt x="152" y="20"/>
                    <a:pt x="150" y="20"/>
                  </a:cubicBezTo>
                  <a:cubicBezTo>
                    <a:pt x="150" y="19"/>
                    <a:pt x="149" y="19"/>
                    <a:pt x="149" y="19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48" y="13"/>
                    <a:pt x="129" y="13"/>
                    <a:pt x="117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89" y="11"/>
                    <a:pt x="85" y="10"/>
                  </a:cubicBezTo>
                  <a:cubicBezTo>
                    <a:pt x="82" y="9"/>
                    <a:pt x="78" y="7"/>
                    <a:pt x="77" y="6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9" y="48"/>
                    <a:pt x="109" y="48"/>
                    <a:pt x="109" y="48"/>
                  </a:cubicBezTo>
                  <a:cubicBezTo>
                    <a:pt x="109" y="48"/>
                    <a:pt x="109" y="48"/>
                    <a:pt x="109" y="48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123" y="51"/>
                    <a:pt x="123" y="51"/>
                    <a:pt x="123" y="51"/>
                  </a:cubicBezTo>
                  <a:cubicBezTo>
                    <a:pt x="148" y="53"/>
                    <a:pt x="148" y="53"/>
                    <a:pt x="148" y="53"/>
                  </a:cubicBezTo>
                  <a:cubicBezTo>
                    <a:pt x="186" y="53"/>
                    <a:pt x="186" y="53"/>
                    <a:pt x="186" y="53"/>
                  </a:cubicBezTo>
                  <a:cubicBezTo>
                    <a:pt x="186" y="49"/>
                    <a:pt x="186" y="49"/>
                    <a:pt x="186" y="49"/>
                  </a:cubicBezTo>
                  <a:lnTo>
                    <a:pt x="181" y="49"/>
                  </a:lnTo>
                  <a:close/>
                  <a:moveTo>
                    <a:pt x="181" y="32"/>
                  </a:moveTo>
                  <a:cubicBezTo>
                    <a:pt x="181" y="32"/>
                    <a:pt x="181" y="32"/>
                    <a:pt x="181" y="32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81" y="40"/>
                    <a:pt x="181" y="40"/>
                    <a:pt x="181" y="40"/>
                  </a:cubicBezTo>
                  <a:lnTo>
                    <a:pt x="181" y="32"/>
                  </a:lnTo>
                  <a:close/>
                  <a:moveTo>
                    <a:pt x="160" y="10"/>
                  </a:moveTo>
                  <a:cubicBezTo>
                    <a:pt x="160" y="10"/>
                    <a:pt x="160" y="10"/>
                    <a:pt x="160" y="10"/>
                  </a:cubicBezTo>
                  <a:cubicBezTo>
                    <a:pt x="160" y="10"/>
                    <a:pt x="161" y="10"/>
                    <a:pt x="163" y="10"/>
                  </a:cubicBezTo>
                  <a:cubicBezTo>
                    <a:pt x="165" y="10"/>
                    <a:pt x="170" y="11"/>
                    <a:pt x="170" y="11"/>
                  </a:cubicBezTo>
                  <a:cubicBezTo>
                    <a:pt x="170" y="11"/>
                    <a:pt x="166" y="11"/>
                    <a:pt x="164" y="11"/>
                  </a:cubicBezTo>
                  <a:cubicBezTo>
                    <a:pt x="162" y="11"/>
                    <a:pt x="160" y="10"/>
                    <a:pt x="160" y="10"/>
                  </a:cubicBezTo>
                  <a:cubicBezTo>
                    <a:pt x="160" y="13"/>
                    <a:pt x="160" y="13"/>
                    <a:pt x="160" y="13"/>
                  </a:cubicBezTo>
                  <a:cubicBezTo>
                    <a:pt x="159" y="13"/>
                    <a:pt x="159" y="13"/>
                    <a:pt x="159" y="13"/>
                  </a:cubicBezTo>
                  <a:cubicBezTo>
                    <a:pt x="159" y="10"/>
                    <a:pt x="159" y="10"/>
                    <a:pt x="159" y="10"/>
                  </a:cubicBezTo>
                  <a:lnTo>
                    <a:pt x="160" y="10"/>
                  </a:lnTo>
                  <a:close/>
                  <a:moveTo>
                    <a:pt x="159" y="13"/>
                  </a:moveTo>
                  <a:cubicBezTo>
                    <a:pt x="159" y="13"/>
                    <a:pt x="159" y="13"/>
                    <a:pt x="159" y="13"/>
                  </a:cubicBezTo>
                  <a:cubicBezTo>
                    <a:pt x="164" y="12"/>
                    <a:pt x="170" y="11"/>
                    <a:pt x="170" y="11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69" y="11"/>
                    <a:pt x="169" y="11"/>
                    <a:pt x="169" y="11"/>
                  </a:cubicBezTo>
                  <a:cubicBezTo>
                    <a:pt x="169" y="11"/>
                    <a:pt x="162" y="13"/>
                    <a:pt x="159" y="14"/>
                  </a:cubicBezTo>
                  <a:cubicBezTo>
                    <a:pt x="156" y="15"/>
                    <a:pt x="155" y="16"/>
                    <a:pt x="155" y="16"/>
                  </a:cubicBezTo>
                  <a:cubicBezTo>
                    <a:pt x="155" y="29"/>
                    <a:pt x="155" y="29"/>
                    <a:pt x="155" y="29"/>
                  </a:cubicBezTo>
                  <a:cubicBezTo>
                    <a:pt x="154" y="15"/>
                    <a:pt x="154" y="15"/>
                    <a:pt x="154" y="15"/>
                  </a:cubicBezTo>
                  <a:cubicBezTo>
                    <a:pt x="154" y="15"/>
                    <a:pt x="154" y="14"/>
                    <a:pt x="159" y="13"/>
                  </a:cubicBez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4" y="21"/>
                  </a:cubicBezTo>
                  <a:lnTo>
                    <a:pt x="114" y="20"/>
                  </a:lnTo>
                  <a:close/>
                  <a:moveTo>
                    <a:pt x="112" y="17"/>
                  </a:moveTo>
                  <a:cubicBezTo>
                    <a:pt x="112" y="17"/>
                    <a:pt x="112" y="17"/>
                    <a:pt x="112" y="17"/>
                  </a:cubicBezTo>
                  <a:cubicBezTo>
                    <a:pt x="114" y="17"/>
                    <a:pt x="114" y="17"/>
                    <a:pt x="114" y="17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2" y="19"/>
                    <a:pt x="112" y="19"/>
                    <a:pt x="112" y="19"/>
                  </a:cubicBezTo>
                  <a:lnTo>
                    <a:pt x="112" y="17"/>
                  </a:lnTo>
                  <a:close/>
                  <a:moveTo>
                    <a:pt x="111" y="22"/>
                  </a:moveTo>
                  <a:cubicBezTo>
                    <a:pt x="111" y="22"/>
                    <a:pt x="111" y="22"/>
                    <a:pt x="111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1" y="23"/>
                    <a:pt x="111" y="23"/>
                    <a:pt x="111" y="23"/>
                  </a:cubicBezTo>
                  <a:lnTo>
                    <a:pt x="111" y="22"/>
                  </a:lnTo>
                  <a:close/>
                  <a:moveTo>
                    <a:pt x="109" y="19"/>
                  </a:moveTo>
                  <a:cubicBezTo>
                    <a:pt x="109" y="19"/>
                    <a:pt x="109" y="19"/>
                    <a:pt x="109" y="19"/>
                  </a:cubicBezTo>
                  <a:cubicBezTo>
                    <a:pt x="111" y="19"/>
                    <a:pt x="111" y="19"/>
                    <a:pt x="111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09" y="21"/>
                    <a:pt x="109" y="21"/>
                    <a:pt x="109" y="21"/>
                  </a:cubicBezTo>
                  <a:lnTo>
                    <a:pt x="109" y="19"/>
                  </a:lnTo>
                  <a:close/>
                  <a:moveTo>
                    <a:pt x="98" y="13"/>
                  </a:moveTo>
                  <a:cubicBezTo>
                    <a:pt x="98" y="13"/>
                    <a:pt x="98" y="13"/>
                    <a:pt x="98" y="13"/>
                  </a:cubicBezTo>
                  <a:cubicBezTo>
                    <a:pt x="100" y="13"/>
                    <a:pt x="103" y="13"/>
                    <a:pt x="105" y="13"/>
                  </a:cubicBezTo>
                  <a:cubicBezTo>
                    <a:pt x="103" y="13"/>
                    <a:pt x="101" y="13"/>
                    <a:pt x="98" y="13"/>
                  </a:cubicBezTo>
                  <a:close/>
                  <a:moveTo>
                    <a:pt x="99" y="17"/>
                  </a:moveTo>
                  <a:cubicBezTo>
                    <a:pt x="99" y="17"/>
                    <a:pt x="99" y="17"/>
                    <a:pt x="99" y="17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97" y="17"/>
                    <a:pt x="97" y="17"/>
                    <a:pt x="97" y="17"/>
                  </a:cubicBezTo>
                  <a:lnTo>
                    <a:pt x="99" y="17"/>
                  </a:lnTo>
                  <a:close/>
                  <a:moveTo>
                    <a:pt x="88" y="12"/>
                  </a:moveTo>
                  <a:cubicBezTo>
                    <a:pt x="88" y="12"/>
                    <a:pt x="88" y="12"/>
                    <a:pt x="88" y="12"/>
                  </a:cubicBezTo>
                  <a:cubicBezTo>
                    <a:pt x="91" y="12"/>
                    <a:pt x="94" y="12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4" y="13"/>
                    <a:pt x="90" y="13"/>
                    <a:pt x="88" y="13"/>
                  </a:cubicBezTo>
                  <a:lnTo>
                    <a:pt x="88" y="12"/>
                  </a:lnTo>
                  <a:close/>
                  <a:moveTo>
                    <a:pt x="80" y="9"/>
                  </a:moveTo>
                  <a:cubicBezTo>
                    <a:pt x="80" y="9"/>
                    <a:pt x="80" y="9"/>
                    <a:pt x="80" y="9"/>
                  </a:cubicBezTo>
                  <a:cubicBezTo>
                    <a:pt x="82" y="10"/>
                    <a:pt x="83" y="11"/>
                    <a:pt x="85" y="11"/>
                  </a:cubicBezTo>
                  <a:cubicBezTo>
                    <a:pt x="85" y="11"/>
                    <a:pt x="86" y="12"/>
                    <a:pt x="87" y="12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0" y="13"/>
                    <a:pt x="80" y="13"/>
                    <a:pt x="80" y="13"/>
                  </a:cubicBezTo>
                  <a:lnTo>
                    <a:pt x="80" y="9"/>
                  </a:lnTo>
                  <a:close/>
                  <a:moveTo>
                    <a:pt x="86" y="25"/>
                  </a:moveTo>
                  <a:cubicBezTo>
                    <a:pt x="86" y="25"/>
                    <a:pt x="86" y="25"/>
                    <a:pt x="86" y="25"/>
                  </a:cubicBezTo>
                  <a:cubicBezTo>
                    <a:pt x="86" y="27"/>
                    <a:pt x="86" y="27"/>
                    <a:pt x="86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5" y="25"/>
                    <a:pt x="85" y="25"/>
                    <a:pt x="85" y="25"/>
                  </a:cubicBezTo>
                  <a:lnTo>
                    <a:pt x="86" y="25"/>
                  </a:lnTo>
                  <a:close/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1"/>
                    <a:pt x="14" y="11"/>
                    <a:pt x="14" y="11"/>
                  </a:cubicBezTo>
                  <a:lnTo>
                    <a:pt x="18" y="8"/>
                  </a:lnTo>
                  <a:close/>
                  <a:moveTo>
                    <a:pt x="18" y="20"/>
                  </a:moveTo>
                  <a:cubicBezTo>
                    <a:pt x="18" y="20"/>
                    <a:pt x="18" y="20"/>
                    <a:pt x="18" y="20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20"/>
                    <a:pt x="18" y="20"/>
                    <a:pt x="18" y="20"/>
                  </a:cubicBezTo>
                  <a:close/>
                  <a:moveTo>
                    <a:pt x="1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21"/>
                    <a:pt x="16" y="21"/>
                    <a:pt x="16" y="21"/>
                  </a:cubicBezTo>
                  <a:lnTo>
                    <a:pt x="18" y="21"/>
                  </a:lnTo>
                  <a:close/>
                  <a:moveTo>
                    <a:pt x="16" y="21"/>
                  </a:moveTo>
                  <a:cubicBezTo>
                    <a:pt x="16" y="21"/>
                    <a:pt x="16" y="21"/>
                    <a:pt x="16" y="21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21"/>
                    <a:pt x="15" y="21"/>
                    <a:pt x="15" y="21"/>
                  </a:cubicBezTo>
                  <a:lnTo>
                    <a:pt x="16" y="21"/>
                  </a:lnTo>
                  <a:close/>
                  <a:moveTo>
                    <a:pt x="15" y="21"/>
                  </a:moveTo>
                  <a:cubicBezTo>
                    <a:pt x="15" y="21"/>
                    <a:pt x="15" y="21"/>
                    <a:pt x="15" y="21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21"/>
                    <a:pt x="15" y="21"/>
                    <a:pt x="15" y="21"/>
                  </a:cubicBezTo>
                  <a:close/>
                  <a:moveTo>
                    <a:pt x="14" y="12"/>
                  </a:moveTo>
                  <a:cubicBezTo>
                    <a:pt x="14" y="12"/>
                    <a:pt x="14" y="12"/>
                    <a:pt x="14" y="12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lnTo>
                    <a:pt x="14" y="12"/>
                  </a:lnTo>
                  <a:close/>
                  <a:moveTo>
                    <a:pt x="19" y="33"/>
                  </a:moveTo>
                  <a:cubicBezTo>
                    <a:pt x="19" y="33"/>
                    <a:pt x="19" y="33"/>
                    <a:pt x="19" y="33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9" y="33"/>
                    <a:pt x="19" y="33"/>
                    <a:pt x="19" y="33"/>
                  </a:cubicBezTo>
                  <a:close/>
                  <a:moveTo>
                    <a:pt x="20" y="33"/>
                  </a:moveTo>
                  <a:cubicBezTo>
                    <a:pt x="20" y="33"/>
                    <a:pt x="20" y="33"/>
                    <a:pt x="20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20" y="33"/>
                    <a:pt x="20" y="33"/>
                    <a:pt x="20" y="33"/>
                  </a:cubicBezTo>
                  <a:close/>
                  <a:moveTo>
                    <a:pt x="19" y="32"/>
                  </a:moveTo>
                  <a:cubicBezTo>
                    <a:pt x="19" y="32"/>
                    <a:pt x="19" y="32"/>
                    <a:pt x="19" y="32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32"/>
                    <a:pt x="19" y="32"/>
                    <a:pt x="19" y="32"/>
                  </a:cubicBezTo>
                  <a:close/>
                  <a:moveTo>
                    <a:pt x="20" y="33"/>
                  </a:move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2"/>
                    <a:pt x="20" y="32"/>
                    <a:pt x="20" y="32"/>
                  </a:cubicBezTo>
                  <a:lnTo>
                    <a:pt x="20" y="33"/>
                  </a:lnTo>
                  <a:close/>
                  <a:moveTo>
                    <a:pt x="22" y="32"/>
                  </a:moveTo>
                  <a:cubicBezTo>
                    <a:pt x="22" y="32"/>
                    <a:pt x="22" y="32"/>
                    <a:pt x="22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32"/>
                    <a:pt x="22" y="32"/>
                    <a:pt x="22" y="32"/>
                  </a:cubicBezTo>
                  <a:close/>
                  <a:moveTo>
                    <a:pt x="21" y="33"/>
                  </a:moveTo>
                  <a:cubicBezTo>
                    <a:pt x="21" y="33"/>
                    <a:pt x="21" y="33"/>
                    <a:pt x="21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21" y="33"/>
                  </a:lnTo>
                  <a:close/>
                  <a:moveTo>
                    <a:pt x="22" y="33"/>
                  </a:moveTo>
                  <a:cubicBezTo>
                    <a:pt x="22" y="33"/>
                    <a:pt x="22" y="33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2" y="32"/>
                    <a:pt x="22" y="32"/>
                    <a:pt x="22" y="32"/>
                  </a:cubicBezTo>
                  <a:lnTo>
                    <a:pt x="22" y="33"/>
                  </a:lnTo>
                  <a:close/>
                  <a:moveTo>
                    <a:pt x="23" y="3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33"/>
                  </a:lnTo>
                  <a:close/>
                  <a:moveTo>
                    <a:pt x="22" y="32"/>
                  </a:moveTo>
                  <a:cubicBezTo>
                    <a:pt x="22" y="32"/>
                    <a:pt x="22" y="32"/>
                    <a:pt x="22" y="32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32"/>
                    <a:pt x="22" y="32"/>
                    <a:pt x="22" y="32"/>
                  </a:cubicBezTo>
                  <a:close/>
                  <a:moveTo>
                    <a:pt x="23" y="3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33"/>
                  </a:lnTo>
                  <a:close/>
                  <a:moveTo>
                    <a:pt x="23" y="32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32"/>
                    <a:pt x="23" y="32"/>
                    <a:pt x="23" y="32"/>
                  </a:cubicBezTo>
                  <a:close/>
                  <a:moveTo>
                    <a:pt x="25" y="33"/>
                  </a:moveTo>
                  <a:cubicBezTo>
                    <a:pt x="25" y="33"/>
                    <a:pt x="25" y="33"/>
                    <a:pt x="25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lnTo>
                    <a:pt x="25" y="33"/>
                  </a:lnTo>
                  <a:close/>
                  <a:moveTo>
                    <a:pt x="24" y="32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32"/>
                    <a:pt x="24" y="32"/>
                    <a:pt x="24" y="32"/>
                  </a:cubicBezTo>
                  <a:close/>
                  <a:moveTo>
                    <a:pt x="25" y="32"/>
                  </a:moveTo>
                  <a:cubicBezTo>
                    <a:pt x="25" y="32"/>
                    <a:pt x="25" y="32"/>
                    <a:pt x="25" y="32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32"/>
                    <a:pt x="25" y="32"/>
                    <a:pt x="25" y="32"/>
                  </a:cubicBezTo>
                  <a:close/>
                  <a:moveTo>
                    <a:pt x="26" y="31"/>
                  </a:moveTo>
                  <a:cubicBezTo>
                    <a:pt x="26" y="31"/>
                    <a:pt x="26" y="31"/>
                    <a:pt x="26" y="31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31"/>
                    <a:pt x="26" y="31"/>
                    <a:pt x="26" y="31"/>
                  </a:cubicBezTo>
                  <a:close/>
                  <a:moveTo>
                    <a:pt x="28" y="31"/>
                  </a:moveTo>
                  <a:cubicBezTo>
                    <a:pt x="28" y="31"/>
                    <a:pt x="28" y="31"/>
                    <a:pt x="28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8" y="17"/>
                    <a:pt x="28" y="17"/>
                    <a:pt x="28" y="17"/>
                  </a:cubicBezTo>
                  <a:lnTo>
                    <a:pt x="28" y="31"/>
                  </a:lnTo>
                  <a:close/>
                  <a:moveTo>
                    <a:pt x="30" y="31"/>
                  </a:moveTo>
                  <a:cubicBezTo>
                    <a:pt x="30" y="31"/>
                    <a:pt x="30" y="31"/>
                    <a:pt x="30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8"/>
                    <a:pt x="30" y="18"/>
                    <a:pt x="30" y="18"/>
                  </a:cubicBezTo>
                  <a:lnTo>
                    <a:pt x="30" y="31"/>
                  </a:lnTo>
                  <a:close/>
                  <a:moveTo>
                    <a:pt x="37" y="30"/>
                  </a:moveTo>
                  <a:cubicBezTo>
                    <a:pt x="37" y="30"/>
                    <a:pt x="37" y="30"/>
                    <a:pt x="37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30"/>
                  </a:lnTo>
                  <a:close/>
                  <a:moveTo>
                    <a:pt x="39" y="31"/>
                  </a:moveTo>
                  <a:cubicBezTo>
                    <a:pt x="39" y="31"/>
                    <a:pt x="39" y="31"/>
                    <a:pt x="39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lnTo>
                    <a:pt x="39" y="31"/>
                  </a:lnTo>
                  <a:close/>
                  <a:moveTo>
                    <a:pt x="42" y="31"/>
                  </a:moveTo>
                  <a:cubicBezTo>
                    <a:pt x="42" y="31"/>
                    <a:pt x="42" y="31"/>
                    <a:pt x="42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2" y="18"/>
                    <a:pt x="42" y="18"/>
                    <a:pt x="42" y="18"/>
                  </a:cubicBezTo>
                  <a:lnTo>
                    <a:pt x="42" y="31"/>
                  </a:lnTo>
                  <a:close/>
                  <a:moveTo>
                    <a:pt x="48" y="31"/>
                  </a:moveTo>
                  <a:cubicBezTo>
                    <a:pt x="48" y="31"/>
                    <a:pt x="48" y="31"/>
                    <a:pt x="48" y="31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8" y="18"/>
                    <a:pt x="48" y="18"/>
                    <a:pt x="48" y="18"/>
                  </a:cubicBezTo>
                  <a:lnTo>
                    <a:pt x="48" y="31"/>
                  </a:lnTo>
                  <a:close/>
                  <a:moveTo>
                    <a:pt x="50" y="31"/>
                  </a:move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9"/>
                    <a:pt x="50" y="19"/>
                    <a:pt x="50" y="19"/>
                  </a:cubicBezTo>
                  <a:lnTo>
                    <a:pt x="50" y="31"/>
                  </a:lnTo>
                  <a:close/>
                  <a:moveTo>
                    <a:pt x="52" y="31"/>
                  </a:moveTo>
                  <a:cubicBezTo>
                    <a:pt x="52" y="31"/>
                    <a:pt x="52" y="31"/>
                    <a:pt x="52" y="31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2" y="19"/>
                    <a:pt x="52" y="19"/>
                    <a:pt x="52" y="19"/>
                  </a:cubicBezTo>
                  <a:lnTo>
                    <a:pt x="52" y="31"/>
                  </a:lnTo>
                  <a:close/>
                  <a:moveTo>
                    <a:pt x="57" y="31"/>
                  </a:moveTo>
                  <a:cubicBezTo>
                    <a:pt x="57" y="31"/>
                    <a:pt x="57" y="31"/>
                    <a:pt x="57" y="31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7" y="19"/>
                    <a:pt x="57" y="19"/>
                    <a:pt x="57" y="19"/>
                  </a:cubicBezTo>
                  <a:lnTo>
                    <a:pt x="57" y="31"/>
                  </a:lnTo>
                  <a:close/>
                  <a:moveTo>
                    <a:pt x="59" y="31"/>
                  </a:moveTo>
                  <a:cubicBezTo>
                    <a:pt x="59" y="31"/>
                    <a:pt x="59" y="31"/>
                    <a:pt x="59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19"/>
                  </a:cubicBezTo>
                  <a:lnTo>
                    <a:pt x="59" y="31"/>
                  </a:lnTo>
                  <a:close/>
                  <a:moveTo>
                    <a:pt x="63" y="31"/>
                  </a:moveTo>
                  <a:cubicBezTo>
                    <a:pt x="63" y="31"/>
                    <a:pt x="63" y="31"/>
                    <a:pt x="63" y="31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3" y="19"/>
                    <a:pt x="63" y="19"/>
                    <a:pt x="63" y="19"/>
                  </a:cubicBezTo>
                  <a:lnTo>
                    <a:pt x="63" y="31"/>
                  </a:lnTo>
                  <a:close/>
                  <a:moveTo>
                    <a:pt x="63" y="18"/>
                  </a:moveTo>
                  <a:cubicBezTo>
                    <a:pt x="63" y="18"/>
                    <a:pt x="63" y="18"/>
                    <a:pt x="63" y="18"/>
                  </a:cubicBezTo>
                  <a:cubicBezTo>
                    <a:pt x="60" y="17"/>
                    <a:pt x="60" y="17"/>
                    <a:pt x="60" y="17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63" y="4"/>
                    <a:pt x="63" y="4"/>
                    <a:pt x="63" y="4"/>
                  </a:cubicBezTo>
                  <a:lnTo>
                    <a:pt x="63" y="18"/>
                  </a:lnTo>
                  <a:close/>
                  <a:moveTo>
                    <a:pt x="65" y="31"/>
                  </a:moveTo>
                  <a:cubicBezTo>
                    <a:pt x="65" y="31"/>
                    <a:pt x="65" y="31"/>
                    <a:pt x="65" y="31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5" y="19"/>
                    <a:pt x="65" y="19"/>
                    <a:pt x="65" y="19"/>
                  </a:cubicBezTo>
                  <a:lnTo>
                    <a:pt x="65" y="31"/>
                  </a:lnTo>
                  <a:close/>
                  <a:moveTo>
                    <a:pt x="65" y="5"/>
                  </a:moveTo>
                  <a:cubicBezTo>
                    <a:pt x="65" y="5"/>
                    <a:pt x="65" y="5"/>
                    <a:pt x="65" y="5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6" y="4"/>
                    <a:pt x="66" y="4"/>
                    <a:pt x="66" y="4"/>
                  </a:cubicBezTo>
                  <a:lnTo>
                    <a:pt x="65" y="5"/>
                  </a:lnTo>
                  <a:close/>
                  <a:moveTo>
                    <a:pt x="67" y="31"/>
                  </a:moveTo>
                  <a:cubicBezTo>
                    <a:pt x="67" y="31"/>
                    <a:pt x="67" y="31"/>
                    <a:pt x="67" y="31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7" y="19"/>
                    <a:pt x="67" y="19"/>
                    <a:pt x="67" y="19"/>
                  </a:cubicBezTo>
                  <a:lnTo>
                    <a:pt x="67" y="31"/>
                  </a:lnTo>
                  <a:close/>
                  <a:moveTo>
                    <a:pt x="71" y="31"/>
                  </a:moveTo>
                  <a:cubicBezTo>
                    <a:pt x="71" y="31"/>
                    <a:pt x="71" y="31"/>
                    <a:pt x="71" y="31"/>
                  </a:cubicBezTo>
                  <a:cubicBezTo>
                    <a:pt x="68" y="31"/>
                    <a:pt x="68" y="31"/>
                    <a:pt x="68" y="31"/>
                  </a:cubicBezTo>
                  <a:cubicBezTo>
                    <a:pt x="68" y="19"/>
                    <a:pt x="68" y="19"/>
                    <a:pt x="68" y="19"/>
                  </a:cubicBezTo>
                  <a:cubicBezTo>
                    <a:pt x="71" y="19"/>
                    <a:pt x="71" y="19"/>
                    <a:pt x="71" y="19"/>
                  </a:cubicBezTo>
                  <a:lnTo>
                    <a:pt x="71" y="31"/>
                  </a:lnTo>
                  <a:close/>
                  <a:moveTo>
                    <a:pt x="71" y="5"/>
                  </a:moveTo>
                  <a:cubicBezTo>
                    <a:pt x="71" y="5"/>
                    <a:pt x="71" y="5"/>
                    <a:pt x="71" y="5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7" y="5"/>
                    <a:pt x="67" y="5"/>
                    <a:pt x="67" y="5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72" y="5"/>
                    <a:pt x="72" y="5"/>
                    <a:pt x="72" y="5"/>
                  </a:cubicBezTo>
                  <a:lnTo>
                    <a:pt x="71" y="5"/>
                  </a:lnTo>
                  <a:close/>
                  <a:moveTo>
                    <a:pt x="73" y="31"/>
                  </a:moveTo>
                  <a:cubicBezTo>
                    <a:pt x="73" y="31"/>
                    <a:pt x="73" y="31"/>
                    <a:pt x="73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9"/>
                    <a:pt x="73" y="19"/>
                    <a:pt x="73" y="19"/>
                  </a:cubicBezTo>
                  <a:lnTo>
                    <a:pt x="73" y="31"/>
                  </a:lnTo>
                  <a:close/>
                  <a:moveTo>
                    <a:pt x="73" y="5"/>
                  </a:moveTo>
                  <a:cubicBezTo>
                    <a:pt x="73" y="5"/>
                    <a:pt x="73" y="5"/>
                    <a:pt x="73" y="5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4" y="5"/>
                    <a:pt x="74" y="5"/>
                    <a:pt x="74" y="5"/>
                  </a:cubicBezTo>
                  <a:lnTo>
                    <a:pt x="73" y="5"/>
                  </a:lnTo>
                  <a:close/>
                  <a:moveTo>
                    <a:pt x="75" y="31"/>
                  </a:moveTo>
                  <a:cubicBezTo>
                    <a:pt x="75" y="31"/>
                    <a:pt x="75" y="31"/>
                    <a:pt x="75" y="31"/>
                  </a:cubicBezTo>
                  <a:cubicBezTo>
                    <a:pt x="74" y="31"/>
                    <a:pt x="74" y="31"/>
                    <a:pt x="74" y="31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8" y="8"/>
                    <a:pt x="80" y="9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76" y="13"/>
                    <a:pt x="76" y="13"/>
                    <a:pt x="76" y="13"/>
                  </a:cubicBezTo>
                  <a:lnTo>
                    <a:pt x="75" y="31"/>
                  </a:lnTo>
                  <a:close/>
                  <a:moveTo>
                    <a:pt x="77" y="16"/>
                  </a:moveTo>
                  <a:cubicBezTo>
                    <a:pt x="77" y="16"/>
                    <a:pt x="77" y="16"/>
                    <a:pt x="77" y="16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6" y="16"/>
                    <a:pt x="76" y="16"/>
                    <a:pt x="76" y="16"/>
                  </a:cubicBezTo>
                  <a:lnTo>
                    <a:pt x="77" y="16"/>
                  </a:lnTo>
                  <a:close/>
                  <a:moveTo>
                    <a:pt x="76" y="25"/>
                  </a:moveTo>
                  <a:cubicBezTo>
                    <a:pt x="76" y="25"/>
                    <a:pt x="76" y="25"/>
                    <a:pt x="76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6"/>
                    <a:pt x="77" y="26"/>
                    <a:pt x="77" y="26"/>
                  </a:cubicBezTo>
                  <a:cubicBezTo>
                    <a:pt x="76" y="26"/>
                    <a:pt x="76" y="26"/>
                    <a:pt x="76" y="26"/>
                  </a:cubicBezTo>
                  <a:lnTo>
                    <a:pt x="76" y="25"/>
                  </a:lnTo>
                  <a:close/>
                  <a:moveTo>
                    <a:pt x="78" y="30"/>
                  </a:moveTo>
                  <a:cubicBezTo>
                    <a:pt x="78" y="30"/>
                    <a:pt x="78" y="30"/>
                    <a:pt x="78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7" y="29"/>
                    <a:pt x="77" y="29"/>
                    <a:pt x="77" y="29"/>
                  </a:cubicBezTo>
                  <a:cubicBezTo>
                    <a:pt x="78" y="29"/>
                    <a:pt x="78" y="29"/>
                    <a:pt x="78" y="29"/>
                  </a:cubicBezTo>
                  <a:lnTo>
                    <a:pt x="78" y="30"/>
                  </a:lnTo>
                  <a:close/>
                  <a:moveTo>
                    <a:pt x="79" y="21"/>
                  </a:moveTo>
                  <a:cubicBezTo>
                    <a:pt x="79" y="21"/>
                    <a:pt x="79" y="21"/>
                    <a:pt x="79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79" y="23"/>
                    <a:pt x="79" y="23"/>
                    <a:pt x="79" y="23"/>
                  </a:cubicBezTo>
                  <a:lnTo>
                    <a:pt x="79" y="21"/>
                  </a:lnTo>
                  <a:close/>
                  <a:moveTo>
                    <a:pt x="81" y="31"/>
                  </a:moveTo>
                  <a:cubicBezTo>
                    <a:pt x="81" y="31"/>
                    <a:pt x="81" y="31"/>
                    <a:pt x="81" y="31"/>
                  </a:cubicBezTo>
                  <a:cubicBezTo>
                    <a:pt x="80" y="31"/>
                    <a:pt x="80" y="31"/>
                    <a:pt x="80" y="31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1" y="29"/>
                    <a:pt x="81" y="29"/>
                    <a:pt x="81" y="29"/>
                  </a:cubicBezTo>
                  <a:lnTo>
                    <a:pt x="81" y="31"/>
                  </a:lnTo>
                  <a:close/>
                  <a:moveTo>
                    <a:pt x="81" y="18"/>
                  </a:moveTo>
                  <a:cubicBezTo>
                    <a:pt x="81" y="18"/>
                    <a:pt x="81" y="18"/>
                    <a:pt x="81" y="18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81" y="16"/>
                    <a:pt x="81" y="16"/>
                    <a:pt x="81" y="16"/>
                  </a:cubicBezTo>
                  <a:lnTo>
                    <a:pt x="81" y="18"/>
                  </a:lnTo>
                  <a:close/>
                  <a:moveTo>
                    <a:pt x="83" y="30"/>
                  </a:moveTo>
                  <a:cubicBezTo>
                    <a:pt x="83" y="30"/>
                    <a:pt x="83" y="30"/>
                    <a:pt x="83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28"/>
                    <a:pt x="82" y="28"/>
                    <a:pt x="82" y="28"/>
                  </a:cubicBezTo>
                  <a:cubicBezTo>
                    <a:pt x="83" y="28"/>
                    <a:pt x="83" y="28"/>
                    <a:pt x="83" y="28"/>
                  </a:cubicBezTo>
                  <a:lnTo>
                    <a:pt x="83" y="30"/>
                  </a:lnTo>
                  <a:close/>
                  <a:moveTo>
                    <a:pt x="83" y="26"/>
                  </a:moveTo>
                  <a:cubicBezTo>
                    <a:pt x="83" y="26"/>
                    <a:pt x="83" y="26"/>
                    <a:pt x="83" y="26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3" y="24"/>
                    <a:pt x="83" y="24"/>
                    <a:pt x="83" y="24"/>
                  </a:cubicBezTo>
                  <a:lnTo>
                    <a:pt x="83" y="26"/>
                  </a:lnTo>
                  <a:close/>
                  <a:moveTo>
                    <a:pt x="86" y="31"/>
                  </a:moveTo>
                  <a:cubicBezTo>
                    <a:pt x="86" y="31"/>
                    <a:pt x="86" y="31"/>
                    <a:pt x="86" y="3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4" y="28"/>
                    <a:pt x="84" y="28"/>
                    <a:pt x="84" y="28"/>
                  </a:cubicBezTo>
                  <a:cubicBezTo>
                    <a:pt x="86" y="28"/>
                    <a:pt x="86" y="28"/>
                    <a:pt x="86" y="28"/>
                  </a:cubicBezTo>
                  <a:lnTo>
                    <a:pt x="86" y="31"/>
                  </a:lnTo>
                  <a:close/>
                  <a:moveTo>
                    <a:pt x="87" y="19"/>
                  </a:moveTo>
                  <a:cubicBezTo>
                    <a:pt x="87" y="19"/>
                    <a:pt x="87" y="19"/>
                    <a:pt x="87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20"/>
                    <a:pt x="87" y="20"/>
                    <a:pt x="87" y="20"/>
                  </a:cubicBezTo>
                  <a:lnTo>
                    <a:pt x="87" y="19"/>
                  </a:lnTo>
                  <a:close/>
                  <a:moveTo>
                    <a:pt x="87" y="23"/>
                  </a:moveTo>
                  <a:cubicBezTo>
                    <a:pt x="87" y="23"/>
                    <a:pt x="87" y="23"/>
                    <a:pt x="87" y="23"/>
                  </a:cubicBezTo>
                  <a:cubicBezTo>
                    <a:pt x="89" y="23"/>
                    <a:pt x="89" y="23"/>
                    <a:pt x="89" y="23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87" y="25"/>
                    <a:pt x="87" y="25"/>
                    <a:pt x="87" y="25"/>
                  </a:cubicBezTo>
                  <a:lnTo>
                    <a:pt x="87" y="23"/>
                  </a:lnTo>
                  <a:close/>
                  <a:moveTo>
                    <a:pt x="90" y="30"/>
                  </a:moveTo>
                  <a:cubicBezTo>
                    <a:pt x="90" y="30"/>
                    <a:pt x="90" y="30"/>
                    <a:pt x="90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90" y="28"/>
                    <a:pt x="90" y="28"/>
                    <a:pt x="90" y="28"/>
                  </a:cubicBezTo>
                  <a:lnTo>
                    <a:pt x="90" y="30"/>
                  </a:ln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0" y="25"/>
                    <a:pt x="90" y="25"/>
                    <a:pt x="90" y="25"/>
                  </a:cubicBezTo>
                  <a:cubicBezTo>
                    <a:pt x="90" y="24"/>
                    <a:pt x="90" y="24"/>
                    <a:pt x="90" y="24"/>
                  </a:cubicBezTo>
                  <a:cubicBezTo>
                    <a:pt x="91" y="24"/>
                    <a:pt x="91" y="24"/>
                    <a:pt x="91" y="24"/>
                  </a:cubicBezTo>
                  <a:lnTo>
                    <a:pt x="91" y="25"/>
                  </a:lnTo>
                  <a:close/>
                  <a:moveTo>
                    <a:pt x="93" y="19"/>
                  </a:moveTo>
                  <a:cubicBezTo>
                    <a:pt x="93" y="19"/>
                    <a:pt x="93" y="19"/>
                    <a:pt x="93" y="19"/>
                  </a:cubicBezTo>
                  <a:cubicBezTo>
                    <a:pt x="92" y="19"/>
                    <a:pt x="92" y="19"/>
                    <a:pt x="92" y="19"/>
                  </a:cubicBezTo>
                  <a:cubicBezTo>
                    <a:pt x="92" y="18"/>
                    <a:pt x="92" y="18"/>
                    <a:pt x="92" y="18"/>
                  </a:cubicBezTo>
                  <a:cubicBezTo>
                    <a:pt x="93" y="18"/>
                    <a:pt x="93" y="18"/>
                    <a:pt x="93" y="18"/>
                  </a:cubicBezTo>
                  <a:lnTo>
                    <a:pt x="93" y="19"/>
                  </a:lnTo>
                  <a:close/>
                  <a:moveTo>
                    <a:pt x="97" y="31"/>
                  </a:moveTo>
                  <a:cubicBezTo>
                    <a:pt x="97" y="31"/>
                    <a:pt x="97" y="31"/>
                    <a:pt x="97" y="31"/>
                  </a:cubicBezTo>
                  <a:cubicBezTo>
                    <a:pt x="95" y="31"/>
                    <a:pt x="95" y="31"/>
                    <a:pt x="95" y="31"/>
                  </a:cubicBezTo>
                  <a:cubicBezTo>
                    <a:pt x="95" y="29"/>
                    <a:pt x="95" y="29"/>
                    <a:pt x="95" y="29"/>
                  </a:cubicBezTo>
                  <a:cubicBezTo>
                    <a:pt x="97" y="29"/>
                    <a:pt x="97" y="29"/>
                    <a:pt x="97" y="29"/>
                  </a:cubicBezTo>
                  <a:lnTo>
                    <a:pt x="97" y="31"/>
                  </a:lnTo>
                  <a:close/>
                  <a:moveTo>
                    <a:pt x="99" y="25"/>
                  </a:moveTo>
                  <a:cubicBezTo>
                    <a:pt x="99" y="25"/>
                    <a:pt x="99" y="25"/>
                    <a:pt x="99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9" y="24"/>
                    <a:pt x="99" y="24"/>
                    <a:pt x="99" y="24"/>
                  </a:cubicBezTo>
                  <a:lnTo>
                    <a:pt x="99" y="25"/>
                  </a:lnTo>
                  <a:close/>
                  <a:moveTo>
                    <a:pt x="100" y="19"/>
                  </a:moveTo>
                  <a:cubicBezTo>
                    <a:pt x="100" y="19"/>
                    <a:pt x="100" y="19"/>
                    <a:pt x="100" y="19"/>
                  </a:cubicBezTo>
                  <a:cubicBezTo>
                    <a:pt x="102" y="19"/>
                    <a:pt x="102" y="19"/>
                    <a:pt x="102" y="19"/>
                  </a:cubicBezTo>
                  <a:cubicBezTo>
                    <a:pt x="102" y="21"/>
                    <a:pt x="102" y="21"/>
                    <a:pt x="102" y="21"/>
                  </a:cubicBezTo>
                  <a:cubicBezTo>
                    <a:pt x="100" y="21"/>
                    <a:pt x="100" y="21"/>
                    <a:pt x="100" y="21"/>
                  </a:cubicBezTo>
                  <a:lnTo>
                    <a:pt x="100" y="19"/>
                  </a:lnTo>
                  <a:close/>
                  <a:moveTo>
                    <a:pt x="102" y="31"/>
                  </a:moveTo>
                  <a:cubicBezTo>
                    <a:pt x="102" y="31"/>
                    <a:pt x="102" y="31"/>
                    <a:pt x="102" y="31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2" y="29"/>
                    <a:pt x="102" y="29"/>
                    <a:pt x="102" y="29"/>
                  </a:cubicBezTo>
                  <a:lnTo>
                    <a:pt x="102" y="31"/>
                  </a:lnTo>
                  <a:close/>
                  <a:moveTo>
                    <a:pt x="103" y="17"/>
                  </a:moveTo>
                  <a:cubicBezTo>
                    <a:pt x="103" y="17"/>
                    <a:pt x="103" y="17"/>
                    <a:pt x="103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3" y="18"/>
                    <a:pt x="103" y="18"/>
                    <a:pt x="103" y="18"/>
                  </a:cubicBezTo>
                  <a:lnTo>
                    <a:pt x="103" y="17"/>
                  </a:lnTo>
                  <a:close/>
                  <a:moveTo>
                    <a:pt x="104" y="31"/>
                  </a:moveTo>
                  <a:cubicBezTo>
                    <a:pt x="104" y="31"/>
                    <a:pt x="104" y="31"/>
                    <a:pt x="104" y="31"/>
                  </a:cubicBezTo>
                  <a:cubicBezTo>
                    <a:pt x="103" y="31"/>
                    <a:pt x="103" y="31"/>
                    <a:pt x="103" y="31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4" y="30"/>
                    <a:pt x="104" y="30"/>
                    <a:pt x="104" y="30"/>
                  </a:cubicBezTo>
                  <a:lnTo>
                    <a:pt x="104" y="31"/>
                  </a:lnTo>
                  <a:close/>
                  <a:moveTo>
                    <a:pt x="104" y="26"/>
                  </a:moveTo>
                  <a:cubicBezTo>
                    <a:pt x="104" y="26"/>
                    <a:pt x="104" y="26"/>
                    <a:pt x="104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4" y="24"/>
                    <a:pt x="104" y="24"/>
                    <a:pt x="104" y="24"/>
                  </a:cubicBezTo>
                  <a:lnTo>
                    <a:pt x="104" y="26"/>
                  </a:lnTo>
                  <a:close/>
                  <a:moveTo>
                    <a:pt x="104" y="18"/>
                  </a:moveTo>
                  <a:cubicBezTo>
                    <a:pt x="104" y="18"/>
                    <a:pt x="104" y="18"/>
                    <a:pt x="104" y="18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4" y="20"/>
                    <a:pt x="104" y="20"/>
                    <a:pt x="104" y="20"/>
                  </a:cubicBezTo>
                  <a:lnTo>
                    <a:pt x="104" y="18"/>
                  </a:lnTo>
                  <a:close/>
                  <a:moveTo>
                    <a:pt x="107" y="23"/>
                  </a:moveTo>
                  <a:cubicBezTo>
                    <a:pt x="107" y="23"/>
                    <a:pt x="107" y="23"/>
                    <a:pt x="107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lnTo>
                    <a:pt x="107" y="23"/>
                  </a:lnTo>
                  <a:close/>
                  <a:moveTo>
                    <a:pt x="108" y="21"/>
                  </a:moveTo>
                  <a:cubicBezTo>
                    <a:pt x="108" y="21"/>
                    <a:pt x="108" y="21"/>
                    <a:pt x="108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8" y="20"/>
                    <a:pt x="108" y="20"/>
                    <a:pt x="108" y="20"/>
                  </a:cubicBezTo>
                  <a:lnTo>
                    <a:pt x="108" y="21"/>
                  </a:lnTo>
                  <a:close/>
                  <a:moveTo>
                    <a:pt x="111" y="25"/>
                  </a:moveTo>
                  <a:cubicBezTo>
                    <a:pt x="111" y="25"/>
                    <a:pt x="111" y="25"/>
                    <a:pt x="111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1" y="23"/>
                    <a:pt x="111" y="23"/>
                    <a:pt x="111" y="23"/>
                  </a:cubicBezTo>
                  <a:lnTo>
                    <a:pt x="111" y="25"/>
                  </a:lnTo>
                  <a:close/>
                  <a:moveTo>
                    <a:pt x="112" y="27"/>
                  </a:moveTo>
                  <a:cubicBezTo>
                    <a:pt x="112" y="27"/>
                    <a:pt x="112" y="27"/>
                    <a:pt x="112" y="27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11" y="26"/>
                    <a:pt x="111" y="26"/>
                    <a:pt x="111" y="26"/>
                  </a:cubicBezTo>
                  <a:cubicBezTo>
                    <a:pt x="112" y="26"/>
                    <a:pt x="112" y="26"/>
                    <a:pt x="112" y="26"/>
                  </a:cubicBezTo>
                  <a:lnTo>
                    <a:pt x="112" y="27"/>
                  </a:ln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2" y="31"/>
                    <a:pt x="112" y="31"/>
                    <a:pt x="112" y="31"/>
                  </a:cubicBezTo>
                  <a:cubicBezTo>
                    <a:pt x="112" y="30"/>
                    <a:pt x="112" y="30"/>
                    <a:pt x="112" y="30"/>
                  </a:cubicBezTo>
                  <a:cubicBezTo>
                    <a:pt x="114" y="30"/>
                    <a:pt x="114" y="30"/>
                    <a:pt x="114" y="30"/>
                  </a:cubicBezTo>
                  <a:lnTo>
                    <a:pt x="114" y="32"/>
                  </a:lnTo>
                  <a:close/>
                  <a:moveTo>
                    <a:pt x="116" y="25"/>
                  </a:moveTo>
                  <a:cubicBezTo>
                    <a:pt x="116" y="25"/>
                    <a:pt x="116" y="25"/>
                    <a:pt x="116" y="25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6" y="22"/>
                    <a:pt x="116" y="22"/>
                    <a:pt x="116" y="22"/>
                  </a:cubicBezTo>
                  <a:lnTo>
                    <a:pt x="116" y="25"/>
                  </a:lnTo>
                  <a:close/>
                  <a:moveTo>
                    <a:pt x="116" y="19"/>
                  </a:moveTo>
                  <a:cubicBezTo>
                    <a:pt x="116" y="19"/>
                    <a:pt x="116" y="19"/>
                    <a:pt x="116" y="19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6" y="21"/>
                    <a:pt x="116" y="21"/>
                    <a:pt x="116" y="21"/>
                  </a:cubicBezTo>
                  <a:lnTo>
                    <a:pt x="116" y="19"/>
                  </a:lnTo>
                  <a:close/>
                  <a:moveTo>
                    <a:pt x="117" y="25"/>
                  </a:moveTo>
                  <a:cubicBezTo>
                    <a:pt x="117" y="25"/>
                    <a:pt x="117" y="25"/>
                    <a:pt x="117" y="25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7" y="24"/>
                    <a:pt x="117" y="24"/>
                    <a:pt x="117" y="24"/>
                  </a:cubicBezTo>
                  <a:lnTo>
                    <a:pt x="117" y="25"/>
                  </a:lnTo>
                  <a:close/>
                  <a:moveTo>
                    <a:pt x="85" y="33"/>
                  </a:moveTo>
                  <a:cubicBezTo>
                    <a:pt x="85" y="33"/>
                    <a:pt x="85" y="33"/>
                    <a:pt x="85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5" y="41"/>
                    <a:pt x="85" y="41"/>
                    <a:pt x="85" y="41"/>
                  </a:cubicBezTo>
                  <a:lnTo>
                    <a:pt x="85" y="33"/>
                  </a:lnTo>
                  <a:close/>
                  <a:moveTo>
                    <a:pt x="44" y="34"/>
                  </a:move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lnTo>
                    <a:pt x="44" y="34"/>
                  </a:lnTo>
                  <a:close/>
                  <a:moveTo>
                    <a:pt x="15" y="47"/>
                  </a:move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lnTo>
                    <a:pt x="15" y="47"/>
                  </a:lnTo>
                  <a:close/>
                  <a:moveTo>
                    <a:pt x="20" y="46"/>
                  </a:moveTo>
                  <a:cubicBezTo>
                    <a:pt x="20" y="46"/>
                    <a:pt x="20" y="46"/>
                    <a:pt x="20" y="46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20" y="35"/>
                    <a:pt x="20" y="35"/>
                    <a:pt x="20" y="35"/>
                  </a:cubicBezTo>
                  <a:lnTo>
                    <a:pt x="20" y="46"/>
                  </a:lnTo>
                  <a:close/>
                  <a:moveTo>
                    <a:pt x="25" y="46"/>
                  </a:moveTo>
                  <a:cubicBezTo>
                    <a:pt x="25" y="46"/>
                    <a:pt x="25" y="46"/>
                    <a:pt x="25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5" y="36"/>
                    <a:pt x="25" y="36"/>
                    <a:pt x="25" y="36"/>
                  </a:cubicBezTo>
                  <a:lnTo>
                    <a:pt x="25" y="46"/>
                  </a:lnTo>
                  <a:close/>
                  <a:moveTo>
                    <a:pt x="26" y="46"/>
                  </a:moveTo>
                  <a:cubicBezTo>
                    <a:pt x="26" y="46"/>
                    <a:pt x="26" y="46"/>
                    <a:pt x="26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6" y="42"/>
                    <a:pt x="26" y="42"/>
                    <a:pt x="26" y="42"/>
                  </a:cubicBezTo>
                  <a:lnTo>
                    <a:pt x="26" y="46"/>
                  </a:lnTo>
                  <a:close/>
                  <a:moveTo>
                    <a:pt x="26" y="41"/>
                  </a:moveTo>
                  <a:cubicBezTo>
                    <a:pt x="26" y="41"/>
                    <a:pt x="26" y="41"/>
                    <a:pt x="26" y="41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lnTo>
                    <a:pt x="26" y="41"/>
                  </a:lnTo>
                  <a:close/>
                  <a:moveTo>
                    <a:pt x="28" y="47"/>
                  </a:moveTo>
                  <a:cubicBezTo>
                    <a:pt x="28" y="47"/>
                    <a:pt x="28" y="47"/>
                    <a:pt x="28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8" y="42"/>
                    <a:pt x="28" y="42"/>
                  </a:cubicBezTo>
                  <a:lnTo>
                    <a:pt x="28" y="47"/>
                  </a:lnTo>
                  <a:close/>
                  <a:moveTo>
                    <a:pt x="28" y="41"/>
                  </a:move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lnTo>
                    <a:pt x="28" y="41"/>
                  </a:lnTo>
                  <a:close/>
                  <a:moveTo>
                    <a:pt x="29" y="47"/>
                  </a:moveTo>
                  <a:cubicBezTo>
                    <a:pt x="29" y="47"/>
                    <a:pt x="29" y="47"/>
                    <a:pt x="29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9" y="42"/>
                    <a:pt x="29" y="42"/>
                    <a:pt x="29" y="42"/>
                  </a:cubicBezTo>
                  <a:lnTo>
                    <a:pt x="29" y="47"/>
                  </a:lnTo>
                  <a:close/>
                  <a:moveTo>
                    <a:pt x="29" y="41"/>
                  </a:moveTo>
                  <a:cubicBezTo>
                    <a:pt x="29" y="41"/>
                    <a:pt x="29" y="41"/>
                    <a:pt x="29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9" y="36"/>
                    <a:pt x="29" y="36"/>
                    <a:pt x="29" y="36"/>
                  </a:cubicBezTo>
                  <a:lnTo>
                    <a:pt x="29" y="41"/>
                  </a:lnTo>
                  <a:close/>
                  <a:moveTo>
                    <a:pt x="30" y="47"/>
                  </a:moveTo>
                  <a:cubicBezTo>
                    <a:pt x="30" y="47"/>
                    <a:pt x="30" y="47"/>
                    <a:pt x="30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30" y="41"/>
                    <a:pt x="30" y="41"/>
                    <a:pt x="30" y="41"/>
                  </a:cubicBezTo>
                  <a:lnTo>
                    <a:pt x="30" y="47"/>
                  </a:lnTo>
                  <a:close/>
                  <a:moveTo>
                    <a:pt x="30" y="41"/>
                  </a:moveTo>
                  <a:cubicBezTo>
                    <a:pt x="30" y="41"/>
                    <a:pt x="30" y="41"/>
                    <a:pt x="30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30" y="36"/>
                    <a:pt x="30" y="36"/>
                    <a:pt x="30" y="36"/>
                  </a:cubicBezTo>
                  <a:lnTo>
                    <a:pt x="30" y="41"/>
                  </a:lnTo>
                  <a:close/>
                  <a:moveTo>
                    <a:pt x="32" y="47"/>
                  </a:move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2" y="41"/>
                    <a:pt x="32" y="41"/>
                    <a:pt x="32" y="41"/>
                  </a:cubicBezTo>
                  <a:lnTo>
                    <a:pt x="32" y="47"/>
                  </a:lnTo>
                  <a:close/>
                  <a:moveTo>
                    <a:pt x="32" y="41"/>
                  </a:moveTo>
                  <a:cubicBezTo>
                    <a:pt x="32" y="41"/>
                    <a:pt x="32" y="41"/>
                    <a:pt x="32" y="41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2" y="35"/>
                    <a:pt x="32" y="35"/>
                    <a:pt x="32" y="35"/>
                  </a:cubicBezTo>
                  <a:lnTo>
                    <a:pt x="32" y="41"/>
                  </a:lnTo>
                  <a:close/>
                  <a:moveTo>
                    <a:pt x="33" y="47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3" y="41"/>
                    <a:pt x="33" y="41"/>
                    <a:pt x="33" y="41"/>
                  </a:cubicBezTo>
                  <a:lnTo>
                    <a:pt x="33" y="47"/>
                  </a:lnTo>
                  <a:close/>
                  <a:moveTo>
                    <a:pt x="33" y="41"/>
                  </a:moveTo>
                  <a:cubicBezTo>
                    <a:pt x="33" y="41"/>
                    <a:pt x="33" y="41"/>
                    <a:pt x="33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5"/>
                  </a:cubicBezTo>
                  <a:lnTo>
                    <a:pt x="33" y="41"/>
                  </a:lnTo>
                  <a:close/>
                  <a:moveTo>
                    <a:pt x="33" y="47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lnTo>
                    <a:pt x="33" y="47"/>
                  </a:lnTo>
                  <a:close/>
                  <a:moveTo>
                    <a:pt x="33" y="41"/>
                  </a:move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5"/>
                    <a:pt x="33" y="35"/>
                    <a:pt x="33" y="35"/>
                  </a:cubicBezTo>
                  <a:lnTo>
                    <a:pt x="33" y="41"/>
                  </a:lnTo>
                  <a:close/>
                  <a:moveTo>
                    <a:pt x="34" y="47"/>
                  </a:moveTo>
                  <a:cubicBezTo>
                    <a:pt x="34" y="47"/>
                    <a:pt x="34" y="47"/>
                    <a:pt x="34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4" y="41"/>
                    <a:pt x="34" y="41"/>
                    <a:pt x="34" y="41"/>
                  </a:cubicBezTo>
                  <a:lnTo>
                    <a:pt x="34" y="47"/>
                  </a:ln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4" y="35"/>
                    <a:pt x="34" y="35"/>
                    <a:pt x="34" y="35"/>
                  </a:cubicBezTo>
                  <a:lnTo>
                    <a:pt x="34" y="41"/>
                  </a:lnTo>
                  <a:close/>
                  <a:moveTo>
                    <a:pt x="34" y="47"/>
                  </a:moveTo>
                  <a:cubicBezTo>
                    <a:pt x="34" y="47"/>
                    <a:pt x="34" y="47"/>
                    <a:pt x="34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lnTo>
                    <a:pt x="34" y="47"/>
                  </a:ln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lnTo>
                    <a:pt x="34" y="41"/>
                  </a:lnTo>
                  <a:close/>
                  <a:moveTo>
                    <a:pt x="36" y="47"/>
                  </a:moveTo>
                  <a:cubicBezTo>
                    <a:pt x="36" y="47"/>
                    <a:pt x="36" y="47"/>
                    <a:pt x="36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lnTo>
                    <a:pt x="36" y="47"/>
                  </a:lnTo>
                  <a:close/>
                  <a:moveTo>
                    <a:pt x="36" y="41"/>
                  </a:move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lnTo>
                    <a:pt x="36" y="41"/>
                  </a:lnTo>
                  <a:close/>
                  <a:moveTo>
                    <a:pt x="37" y="47"/>
                  </a:moveTo>
                  <a:cubicBezTo>
                    <a:pt x="37" y="47"/>
                    <a:pt x="37" y="47"/>
                    <a:pt x="37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lnTo>
                    <a:pt x="37" y="47"/>
                  </a:lnTo>
                  <a:close/>
                  <a:moveTo>
                    <a:pt x="37" y="41"/>
                  </a:move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lnTo>
                    <a:pt x="37" y="41"/>
                  </a:lnTo>
                  <a:close/>
                  <a:moveTo>
                    <a:pt x="38" y="47"/>
                  </a:moveTo>
                  <a:cubicBezTo>
                    <a:pt x="38" y="47"/>
                    <a:pt x="38" y="47"/>
                    <a:pt x="38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8" y="41"/>
                    <a:pt x="38" y="41"/>
                    <a:pt x="38" y="41"/>
                  </a:cubicBezTo>
                  <a:lnTo>
                    <a:pt x="38" y="47"/>
                  </a:lnTo>
                  <a:close/>
                  <a:moveTo>
                    <a:pt x="38" y="41"/>
                  </a:moveTo>
                  <a:cubicBezTo>
                    <a:pt x="38" y="41"/>
                    <a:pt x="38" y="41"/>
                    <a:pt x="38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lnTo>
                    <a:pt x="38" y="41"/>
                  </a:lnTo>
                  <a:close/>
                  <a:moveTo>
                    <a:pt x="40" y="47"/>
                  </a:moveTo>
                  <a:cubicBezTo>
                    <a:pt x="40" y="47"/>
                    <a:pt x="40" y="47"/>
                    <a:pt x="40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0" y="41"/>
                    <a:pt x="40" y="41"/>
                    <a:pt x="40" y="41"/>
                  </a:cubicBezTo>
                  <a:lnTo>
                    <a:pt x="40" y="47"/>
                  </a:lnTo>
                  <a:close/>
                  <a:moveTo>
                    <a:pt x="40" y="41"/>
                  </a:moveTo>
                  <a:cubicBezTo>
                    <a:pt x="40" y="41"/>
                    <a:pt x="40" y="41"/>
                    <a:pt x="40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40" y="35"/>
                    <a:pt x="40" y="35"/>
                    <a:pt x="40" y="35"/>
                  </a:cubicBezTo>
                  <a:lnTo>
                    <a:pt x="40" y="41"/>
                  </a:lnTo>
                  <a:close/>
                  <a:moveTo>
                    <a:pt x="41" y="47"/>
                  </a:moveTo>
                  <a:cubicBezTo>
                    <a:pt x="41" y="47"/>
                    <a:pt x="41" y="47"/>
                    <a:pt x="41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1" y="41"/>
                    <a:pt x="41" y="41"/>
                    <a:pt x="41" y="41"/>
                  </a:cubicBezTo>
                  <a:lnTo>
                    <a:pt x="41" y="47"/>
                  </a:lnTo>
                  <a:close/>
                  <a:moveTo>
                    <a:pt x="41" y="41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1" y="35"/>
                    <a:pt x="41" y="35"/>
                    <a:pt x="41" y="35"/>
                  </a:cubicBezTo>
                  <a:lnTo>
                    <a:pt x="41" y="41"/>
                  </a:lnTo>
                  <a:close/>
                  <a:moveTo>
                    <a:pt x="41" y="47"/>
                  </a:moveTo>
                  <a:cubicBezTo>
                    <a:pt x="41" y="47"/>
                    <a:pt x="41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lnTo>
                    <a:pt x="41" y="47"/>
                  </a:lnTo>
                  <a:close/>
                  <a:moveTo>
                    <a:pt x="41" y="41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lnTo>
                    <a:pt x="41" y="41"/>
                  </a:lnTo>
                  <a:close/>
                  <a:moveTo>
                    <a:pt x="42" y="47"/>
                  </a:moveTo>
                  <a:cubicBezTo>
                    <a:pt x="42" y="47"/>
                    <a:pt x="42" y="47"/>
                    <a:pt x="42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2" y="41"/>
                    <a:pt x="42" y="41"/>
                    <a:pt x="42" y="41"/>
                  </a:cubicBezTo>
                  <a:lnTo>
                    <a:pt x="42" y="47"/>
                  </a:lnTo>
                  <a:close/>
                  <a:moveTo>
                    <a:pt x="42" y="41"/>
                  </a:moveTo>
                  <a:cubicBezTo>
                    <a:pt x="42" y="41"/>
                    <a:pt x="42" y="41"/>
                    <a:pt x="42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2" y="34"/>
                    <a:pt x="42" y="34"/>
                    <a:pt x="42" y="34"/>
                  </a:cubicBezTo>
                  <a:lnTo>
                    <a:pt x="42" y="41"/>
                  </a:lnTo>
                  <a:close/>
                  <a:moveTo>
                    <a:pt x="43" y="48"/>
                  </a:moveTo>
                  <a:cubicBezTo>
                    <a:pt x="43" y="48"/>
                    <a:pt x="43" y="48"/>
                    <a:pt x="43" y="48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3" y="41"/>
                    <a:pt x="43" y="41"/>
                    <a:pt x="43" y="41"/>
                  </a:cubicBezTo>
                  <a:lnTo>
                    <a:pt x="43" y="48"/>
                  </a:lnTo>
                  <a:close/>
                  <a:moveTo>
                    <a:pt x="43" y="41"/>
                  </a:moveTo>
                  <a:cubicBezTo>
                    <a:pt x="43" y="41"/>
                    <a:pt x="43" y="41"/>
                    <a:pt x="43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3" y="34"/>
                    <a:pt x="43" y="34"/>
                    <a:pt x="43" y="34"/>
                  </a:cubicBezTo>
                  <a:lnTo>
                    <a:pt x="43" y="41"/>
                  </a:lnTo>
                  <a:close/>
                  <a:moveTo>
                    <a:pt x="44" y="48"/>
                  </a:moveTo>
                  <a:cubicBezTo>
                    <a:pt x="44" y="48"/>
                    <a:pt x="44" y="48"/>
                    <a:pt x="44" y="48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1"/>
                  </a:cubicBezTo>
                  <a:lnTo>
                    <a:pt x="44" y="48"/>
                  </a:lnTo>
                  <a:close/>
                  <a:moveTo>
                    <a:pt x="44" y="41"/>
                  </a:moveTo>
                  <a:cubicBezTo>
                    <a:pt x="44" y="41"/>
                    <a:pt x="44" y="41"/>
                    <a:pt x="44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4" y="34"/>
                    <a:pt x="44" y="34"/>
                    <a:pt x="44" y="34"/>
                  </a:cubicBezTo>
                  <a:lnTo>
                    <a:pt x="44" y="41"/>
                  </a:lnTo>
                  <a:close/>
                  <a:moveTo>
                    <a:pt x="45" y="48"/>
                  </a:moveTo>
                  <a:cubicBezTo>
                    <a:pt x="45" y="48"/>
                    <a:pt x="45" y="48"/>
                    <a:pt x="45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41"/>
                    <a:pt x="45" y="41"/>
                    <a:pt x="45" y="41"/>
                  </a:cubicBezTo>
                  <a:lnTo>
                    <a:pt x="45" y="48"/>
                  </a:lnTo>
                  <a:close/>
                  <a:moveTo>
                    <a:pt x="45" y="41"/>
                  </a:moveTo>
                  <a:cubicBezTo>
                    <a:pt x="45" y="41"/>
                    <a:pt x="45" y="41"/>
                    <a:pt x="45" y="41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lnTo>
                    <a:pt x="45" y="41"/>
                  </a:lnTo>
                  <a:close/>
                  <a:moveTo>
                    <a:pt x="46" y="48"/>
                  </a:moveTo>
                  <a:cubicBezTo>
                    <a:pt x="46" y="48"/>
                    <a:pt x="46" y="48"/>
                    <a:pt x="46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6" y="41"/>
                    <a:pt x="46" y="41"/>
                    <a:pt x="46" y="41"/>
                  </a:cubicBezTo>
                  <a:lnTo>
                    <a:pt x="46" y="48"/>
                  </a:lnTo>
                  <a:close/>
                  <a:moveTo>
                    <a:pt x="46" y="41"/>
                  </a:moveTo>
                  <a:cubicBezTo>
                    <a:pt x="46" y="41"/>
                    <a:pt x="46" y="41"/>
                    <a:pt x="46" y="41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6" y="34"/>
                    <a:pt x="46" y="34"/>
                    <a:pt x="46" y="34"/>
                  </a:cubicBezTo>
                  <a:lnTo>
                    <a:pt x="46" y="41"/>
                  </a:lnTo>
                  <a:close/>
                  <a:moveTo>
                    <a:pt x="47" y="4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7" y="41"/>
                    <a:pt x="47" y="41"/>
                    <a:pt x="47" y="41"/>
                  </a:cubicBezTo>
                  <a:lnTo>
                    <a:pt x="47" y="48"/>
                  </a:lnTo>
                  <a:close/>
                  <a:moveTo>
                    <a:pt x="47" y="41"/>
                  </a:moveTo>
                  <a:cubicBezTo>
                    <a:pt x="47" y="41"/>
                    <a:pt x="47" y="41"/>
                    <a:pt x="47" y="41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7" y="34"/>
                    <a:pt x="47" y="34"/>
                    <a:pt x="47" y="34"/>
                  </a:cubicBezTo>
                  <a:lnTo>
                    <a:pt x="47" y="41"/>
                  </a:lnTo>
                  <a:close/>
                  <a:moveTo>
                    <a:pt x="48" y="48"/>
                  </a:moveTo>
                  <a:cubicBezTo>
                    <a:pt x="48" y="48"/>
                    <a:pt x="48" y="48"/>
                    <a:pt x="48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8" y="41"/>
                    <a:pt x="48" y="41"/>
                    <a:pt x="48" y="41"/>
                  </a:cubicBezTo>
                  <a:lnTo>
                    <a:pt x="48" y="48"/>
                  </a:lnTo>
                  <a:close/>
                  <a:moveTo>
                    <a:pt x="48" y="41"/>
                  </a:moveTo>
                  <a:cubicBezTo>
                    <a:pt x="48" y="41"/>
                    <a:pt x="48" y="41"/>
                    <a:pt x="48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8" y="34"/>
                    <a:pt x="48" y="34"/>
                    <a:pt x="48" y="34"/>
                  </a:cubicBezTo>
                  <a:lnTo>
                    <a:pt x="48" y="41"/>
                  </a:lnTo>
                  <a:close/>
                  <a:moveTo>
                    <a:pt x="49" y="48"/>
                  </a:move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lnTo>
                    <a:pt x="49" y="48"/>
                  </a:lnTo>
                  <a:close/>
                  <a:moveTo>
                    <a:pt x="49" y="41"/>
                  </a:move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lnTo>
                    <a:pt x="49" y="41"/>
                  </a:lnTo>
                  <a:close/>
                  <a:moveTo>
                    <a:pt x="50" y="48"/>
                  </a:moveTo>
                  <a:cubicBezTo>
                    <a:pt x="50" y="48"/>
                    <a:pt x="50" y="48"/>
                    <a:pt x="50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50" y="41"/>
                    <a:pt x="50" y="41"/>
                    <a:pt x="50" y="41"/>
                  </a:cubicBezTo>
                  <a:lnTo>
                    <a:pt x="50" y="48"/>
                  </a:lnTo>
                  <a:close/>
                  <a:moveTo>
                    <a:pt x="50" y="41"/>
                  </a:moveTo>
                  <a:cubicBezTo>
                    <a:pt x="50" y="41"/>
                    <a:pt x="50" y="41"/>
                    <a:pt x="50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50" y="34"/>
                    <a:pt x="50" y="34"/>
                    <a:pt x="50" y="34"/>
                  </a:cubicBezTo>
                  <a:lnTo>
                    <a:pt x="50" y="41"/>
                  </a:lnTo>
                  <a:close/>
                  <a:moveTo>
                    <a:pt x="52" y="48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2" y="41"/>
                    <a:pt x="52" y="41"/>
                    <a:pt x="52" y="41"/>
                  </a:cubicBezTo>
                  <a:lnTo>
                    <a:pt x="52" y="48"/>
                  </a:lnTo>
                  <a:close/>
                  <a:moveTo>
                    <a:pt x="52" y="41"/>
                  </a:move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2" y="34"/>
                    <a:pt x="52" y="34"/>
                    <a:pt x="52" y="34"/>
                  </a:cubicBezTo>
                  <a:lnTo>
                    <a:pt x="52" y="41"/>
                  </a:lnTo>
                  <a:close/>
                  <a:moveTo>
                    <a:pt x="53" y="48"/>
                  </a:moveTo>
                  <a:cubicBezTo>
                    <a:pt x="53" y="48"/>
                    <a:pt x="53" y="48"/>
                    <a:pt x="53" y="48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3" y="41"/>
                    <a:pt x="53" y="41"/>
                    <a:pt x="53" y="41"/>
                  </a:cubicBezTo>
                  <a:lnTo>
                    <a:pt x="53" y="48"/>
                  </a:lnTo>
                  <a:close/>
                  <a:moveTo>
                    <a:pt x="53" y="41"/>
                  </a:moveTo>
                  <a:cubicBezTo>
                    <a:pt x="53" y="41"/>
                    <a:pt x="53" y="41"/>
                    <a:pt x="53" y="41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2" y="34"/>
                    <a:pt x="52" y="34"/>
                    <a:pt x="52" y="34"/>
                  </a:cubicBezTo>
                  <a:cubicBezTo>
                    <a:pt x="53" y="34"/>
                    <a:pt x="53" y="34"/>
                    <a:pt x="53" y="34"/>
                  </a:cubicBezTo>
                  <a:lnTo>
                    <a:pt x="53" y="41"/>
                  </a:lnTo>
                  <a:close/>
                  <a:moveTo>
                    <a:pt x="54" y="48"/>
                  </a:moveTo>
                  <a:cubicBezTo>
                    <a:pt x="54" y="48"/>
                    <a:pt x="54" y="48"/>
                    <a:pt x="54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4" y="41"/>
                    <a:pt x="54" y="41"/>
                    <a:pt x="54" y="41"/>
                  </a:cubicBezTo>
                  <a:lnTo>
                    <a:pt x="54" y="48"/>
                  </a:lnTo>
                  <a:close/>
                  <a:moveTo>
                    <a:pt x="54" y="41"/>
                  </a:moveTo>
                  <a:cubicBezTo>
                    <a:pt x="54" y="41"/>
                    <a:pt x="54" y="41"/>
                    <a:pt x="54" y="41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4" y="33"/>
                    <a:pt x="54" y="33"/>
                    <a:pt x="54" y="33"/>
                  </a:cubicBezTo>
                  <a:lnTo>
                    <a:pt x="54" y="41"/>
                  </a:lnTo>
                  <a:close/>
                  <a:moveTo>
                    <a:pt x="55" y="48"/>
                  </a:moveTo>
                  <a:cubicBezTo>
                    <a:pt x="55" y="48"/>
                    <a:pt x="55" y="48"/>
                    <a:pt x="55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5" y="41"/>
                    <a:pt x="55" y="41"/>
                    <a:pt x="55" y="41"/>
                  </a:cubicBezTo>
                  <a:lnTo>
                    <a:pt x="55" y="48"/>
                  </a:lnTo>
                  <a:close/>
                  <a:moveTo>
                    <a:pt x="55" y="41"/>
                  </a:moveTo>
                  <a:cubicBezTo>
                    <a:pt x="55" y="41"/>
                    <a:pt x="55" y="41"/>
                    <a:pt x="55" y="41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5" y="33"/>
                    <a:pt x="55" y="33"/>
                    <a:pt x="55" y="33"/>
                  </a:cubicBezTo>
                  <a:lnTo>
                    <a:pt x="55" y="41"/>
                  </a:lnTo>
                  <a:close/>
                  <a:moveTo>
                    <a:pt x="57" y="48"/>
                  </a:moveTo>
                  <a:cubicBezTo>
                    <a:pt x="57" y="48"/>
                    <a:pt x="57" y="48"/>
                    <a:pt x="57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7" y="41"/>
                    <a:pt x="57" y="41"/>
                    <a:pt x="57" y="41"/>
                  </a:cubicBezTo>
                  <a:lnTo>
                    <a:pt x="57" y="48"/>
                  </a:lnTo>
                  <a:close/>
                  <a:moveTo>
                    <a:pt x="57" y="41"/>
                  </a:moveTo>
                  <a:cubicBezTo>
                    <a:pt x="57" y="41"/>
                    <a:pt x="57" y="41"/>
                    <a:pt x="57" y="41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57" y="33"/>
                    <a:pt x="57" y="33"/>
                    <a:pt x="57" y="33"/>
                  </a:cubicBezTo>
                  <a:lnTo>
                    <a:pt x="57" y="41"/>
                  </a:lnTo>
                  <a:close/>
                  <a:moveTo>
                    <a:pt x="57" y="48"/>
                  </a:move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lnTo>
                    <a:pt x="57" y="48"/>
                  </a:lnTo>
                  <a:close/>
                  <a:moveTo>
                    <a:pt x="57" y="41"/>
                  </a:move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7" y="33"/>
                    <a:pt x="57" y="33"/>
                    <a:pt x="57" y="33"/>
                  </a:cubicBezTo>
                  <a:lnTo>
                    <a:pt x="57" y="41"/>
                  </a:lnTo>
                  <a:close/>
                  <a:moveTo>
                    <a:pt x="58" y="48"/>
                  </a:moveTo>
                  <a:cubicBezTo>
                    <a:pt x="58" y="48"/>
                    <a:pt x="58" y="48"/>
                    <a:pt x="58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lnTo>
                    <a:pt x="58" y="48"/>
                  </a:lnTo>
                  <a:close/>
                  <a:moveTo>
                    <a:pt x="58" y="41"/>
                  </a:move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lnTo>
                    <a:pt x="58" y="41"/>
                  </a:lnTo>
                  <a:close/>
                  <a:moveTo>
                    <a:pt x="59" y="48"/>
                  </a:moveTo>
                  <a:cubicBezTo>
                    <a:pt x="59" y="48"/>
                    <a:pt x="59" y="48"/>
                    <a:pt x="59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lnTo>
                    <a:pt x="59" y="48"/>
                  </a:lnTo>
                  <a:close/>
                  <a:moveTo>
                    <a:pt x="59" y="41"/>
                  </a:move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lnTo>
                    <a:pt x="59" y="41"/>
                  </a:lnTo>
                  <a:close/>
                  <a:moveTo>
                    <a:pt x="61" y="48"/>
                  </a:moveTo>
                  <a:cubicBezTo>
                    <a:pt x="61" y="48"/>
                    <a:pt x="61" y="48"/>
                    <a:pt x="61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1" y="41"/>
                    <a:pt x="61" y="41"/>
                    <a:pt x="61" y="41"/>
                  </a:cubicBezTo>
                  <a:lnTo>
                    <a:pt x="61" y="48"/>
                  </a:lnTo>
                  <a:close/>
                  <a:moveTo>
                    <a:pt x="61" y="41"/>
                  </a:moveTo>
                  <a:cubicBezTo>
                    <a:pt x="61" y="41"/>
                    <a:pt x="61" y="41"/>
                    <a:pt x="61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1" y="33"/>
                    <a:pt x="61" y="33"/>
                    <a:pt x="61" y="33"/>
                  </a:cubicBezTo>
                  <a:lnTo>
                    <a:pt x="61" y="41"/>
                  </a:lnTo>
                  <a:close/>
                  <a:moveTo>
                    <a:pt x="64" y="48"/>
                  </a:moveTo>
                  <a:cubicBezTo>
                    <a:pt x="64" y="48"/>
                    <a:pt x="64" y="48"/>
                    <a:pt x="64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4" y="41"/>
                    <a:pt x="64" y="41"/>
                    <a:pt x="64" y="41"/>
                  </a:cubicBezTo>
                  <a:lnTo>
                    <a:pt x="64" y="48"/>
                  </a:lnTo>
                  <a:close/>
                  <a:moveTo>
                    <a:pt x="64" y="41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4" y="33"/>
                    <a:pt x="64" y="33"/>
                    <a:pt x="64" y="33"/>
                  </a:cubicBezTo>
                  <a:lnTo>
                    <a:pt x="64" y="41"/>
                  </a:lnTo>
                  <a:close/>
                  <a:moveTo>
                    <a:pt x="66" y="48"/>
                  </a:moveTo>
                  <a:cubicBezTo>
                    <a:pt x="66" y="48"/>
                    <a:pt x="66" y="48"/>
                    <a:pt x="66" y="48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6" y="41"/>
                    <a:pt x="66" y="41"/>
                    <a:pt x="66" y="41"/>
                  </a:cubicBezTo>
                  <a:lnTo>
                    <a:pt x="66" y="48"/>
                  </a:lnTo>
                  <a:close/>
                  <a:moveTo>
                    <a:pt x="66" y="41"/>
                  </a:moveTo>
                  <a:cubicBezTo>
                    <a:pt x="66" y="41"/>
                    <a:pt x="66" y="41"/>
                    <a:pt x="6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6" y="33"/>
                    <a:pt x="66" y="33"/>
                    <a:pt x="66" y="33"/>
                  </a:cubicBezTo>
                  <a:lnTo>
                    <a:pt x="66" y="41"/>
                  </a:lnTo>
                  <a:close/>
                  <a:moveTo>
                    <a:pt x="68" y="48"/>
                  </a:moveTo>
                  <a:cubicBezTo>
                    <a:pt x="68" y="48"/>
                    <a:pt x="68" y="48"/>
                    <a:pt x="68" y="48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8" y="41"/>
                    <a:pt x="68" y="41"/>
                    <a:pt x="68" y="41"/>
                  </a:cubicBezTo>
                  <a:lnTo>
                    <a:pt x="68" y="48"/>
                  </a:lnTo>
                  <a:close/>
                  <a:moveTo>
                    <a:pt x="68" y="41"/>
                  </a:moveTo>
                  <a:cubicBezTo>
                    <a:pt x="68" y="41"/>
                    <a:pt x="68" y="41"/>
                    <a:pt x="68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8" y="33"/>
                    <a:pt x="68" y="33"/>
                    <a:pt x="68" y="33"/>
                  </a:cubicBezTo>
                  <a:lnTo>
                    <a:pt x="68" y="41"/>
                  </a:lnTo>
                  <a:close/>
                  <a:moveTo>
                    <a:pt x="71" y="48"/>
                  </a:moveTo>
                  <a:cubicBezTo>
                    <a:pt x="71" y="48"/>
                    <a:pt x="71" y="48"/>
                    <a:pt x="71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71" y="41"/>
                    <a:pt x="71" y="41"/>
                    <a:pt x="71" y="41"/>
                  </a:cubicBezTo>
                  <a:lnTo>
                    <a:pt x="71" y="48"/>
                  </a:lnTo>
                  <a:close/>
                  <a:moveTo>
                    <a:pt x="71" y="41"/>
                  </a:moveTo>
                  <a:cubicBezTo>
                    <a:pt x="71" y="41"/>
                    <a:pt x="71" y="41"/>
                    <a:pt x="71" y="41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71" y="33"/>
                    <a:pt x="71" y="33"/>
                    <a:pt x="71" y="33"/>
                  </a:cubicBezTo>
                  <a:lnTo>
                    <a:pt x="71" y="41"/>
                  </a:lnTo>
                  <a:close/>
                  <a:moveTo>
                    <a:pt x="73" y="48"/>
                  </a:moveTo>
                  <a:cubicBezTo>
                    <a:pt x="73" y="48"/>
                    <a:pt x="73" y="48"/>
                    <a:pt x="73" y="48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3" y="41"/>
                    <a:pt x="73" y="41"/>
                    <a:pt x="73" y="41"/>
                  </a:cubicBezTo>
                  <a:lnTo>
                    <a:pt x="73" y="48"/>
                  </a:lnTo>
                  <a:close/>
                  <a:moveTo>
                    <a:pt x="73" y="41"/>
                  </a:moveTo>
                  <a:cubicBezTo>
                    <a:pt x="73" y="41"/>
                    <a:pt x="73" y="41"/>
                    <a:pt x="73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3" y="33"/>
                    <a:pt x="73" y="33"/>
                    <a:pt x="73" y="33"/>
                  </a:cubicBezTo>
                  <a:lnTo>
                    <a:pt x="73" y="41"/>
                  </a:lnTo>
                  <a:close/>
                  <a:moveTo>
                    <a:pt x="75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5" y="41"/>
                    <a:pt x="75" y="41"/>
                    <a:pt x="75" y="41"/>
                  </a:cubicBezTo>
                  <a:lnTo>
                    <a:pt x="75" y="48"/>
                  </a:lnTo>
                  <a:close/>
                  <a:moveTo>
                    <a:pt x="75" y="41"/>
                  </a:moveTo>
                  <a:cubicBezTo>
                    <a:pt x="75" y="41"/>
                    <a:pt x="75" y="41"/>
                    <a:pt x="75" y="41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5" y="33"/>
                    <a:pt x="75" y="33"/>
                    <a:pt x="75" y="33"/>
                  </a:cubicBezTo>
                  <a:lnTo>
                    <a:pt x="75" y="41"/>
                  </a:lnTo>
                  <a:close/>
                  <a:moveTo>
                    <a:pt x="77" y="48"/>
                  </a:moveTo>
                  <a:cubicBezTo>
                    <a:pt x="77" y="48"/>
                    <a:pt x="77" y="48"/>
                    <a:pt x="77" y="48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7" y="41"/>
                    <a:pt x="77" y="41"/>
                    <a:pt x="77" y="41"/>
                  </a:cubicBezTo>
                  <a:lnTo>
                    <a:pt x="77" y="48"/>
                  </a:lnTo>
                  <a:close/>
                  <a:moveTo>
                    <a:pt x="77" y="41"/>
                  </a:moveTo>
                  <a:cubicBezTo>
                    <a:pt x="77" y="41"/>
                    <a:pt x="77" y="41"/>
                    <a:pt x="77" y="41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7" y="33"/>
                    <a:pt x="77" y="33"/>
                    <a:pt x="77" y="33"/>
                  </a:cubicBezTo>
                  <a:lnTo>
                    <a:pt x="77" y="41"/>
                  </a:lnTo>
                  <a:close/>
                  <a:moveTo>
                    <a:pt x="80" y="48"/>
                  </a:moveTo>
                  <a:cubicBezTo>
                    <a:pt x="80" y="48"/>
                    <a:pt x="80" y="48"/>
                    <a:pt x="80" y="48"/>
                  </a:cubicBezTo>
                  <a:cubicBezTo>
                    <a:pt x="78" y="48"/>
                    <a:pt x="78" y="48"/>
                    <a:pt x="78" y="48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80" y="41"/>
                    <a:pt x="80" y="41"/>
                    <a:pt x="80" y="41"/>
                  </a:cubicBezTo>
                  <a:lnTo>
                    <a:pt x="80" y="48"/>
                  </a:lnTo>
                  <a:close/>
                  <a:moveTo>
                    <a:pt x="80" y="41"/>
                  </a:moveTo>
                  <a:cubicBezTo>
                    <a:pt x="80" y="41"/>
                    <a:pt x="80" y="41"/>
                    <a:pt x="80" y="41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80" y="33"/>
                    <a:pt x="80" y="33"/>
                    <a:pt x="80" y="33"/>
                  </a:cubicBezTo>
                  <a:lnTo>
                    <a:pt x="80" y="41"/>
                  </a:lnTo>
                  <a:close/>
                  <a:moveTo>
                    <a:pt x="82" y="48"/>
                  </a:moveTo>
                  <a:cubicBezTo>
                    <a:pt x="82" y="48"/>
                    <a:pt x="82" y="48"/>
                    <a:pt x="82" y="48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2" y="41"/>
                    <a:pt x="82" y="41"/>
                    <a:pt x="82" y="41"/>
                  </a:cubicBezTo>
                  <a:lnTo>
                    <a:pt x="82" y="48"/>
                  </a:lnTo>
                  <a:close/>
                  <a:moveTo>
                    <a:pt x="82" y="41"/>
                  </a:moveTo>
                  <a:cubicBezTo>
                    <a:pt x="82" y="41"/>
                    <a:pt x="82" y="41"/>
                    <a:pt x="82" y="41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2" y="33"/>
                    <a:pt x="82" y="33"/>
                    <a:pt x="82" y="33"/>
                  </a:cubicBezTo>
                  <a:lnTo>
                    <a:pt x="82" y="41"/>
                  </a:lnTo>
                  <a:close/>
                  <a:moveTo>
                    <a:pt x="84" y="48"/>
                  </a:moveTo>
                  <a:cubicBezTo>
                    <a:pt x="84" y="48"/>
                    <a:pt x="84" y="48"/>
                    <a:pt x="84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4" y="41"/>
                    <a:pt x="84" y="41"/>
                    <a:pt x="84" y="41"/>
                  </a:cubicBezTo>
                  <a:lnTo>
                    <a:pt x="84" y="48"/>
                  </a:lnTo>
                  <a:close/>
                  <a:moveTo>
                    <a:pt x="84" y="41"/>
                  </a:moveTo>
                  <a:cubicBezTo>
                    <a:pt x="84" y="41"/>
                    <a:pt x="84" y="41"/>
                    <a:pt x="84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4" y="33"/>
                    <a:pt x="84" y="33"/>
                    <a:pt x="84" y="33"/>
                  </a:cubicBezTo>
                  <a:lnTo>
                    <a:pt x="84" y="41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85" y="48"/>
                    <a:pt x="85" y="48"/>
                    <a:pt x="85" y="48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4" y="41"/>
                    <a:pt x="94" y="41"/>
                    <a:pt x="94" y="41"/>
                  </a:cubicBezTo>
                  <a:lnTo>
                    <a:pt x="94" y="48"/>
                  </a:lnTo>
                  <a:close/>
                  <a:moveTo>
                    <a:pt x="90" y="48"/>
                  </a:moveTo>
                  <a:cubicBezTo>
                    <a:pt x="90" y="48"/>
                    <a:pt x="90" y="48"/>
                    <a:pt x="90" y="48"/>
                  </a:cubicBezTo>
                  <a:cubicBezTo>
                    <a:pt x="90" y="45"/>
                    <a:pt x="90" y="45"/>
                    <a:pt x="90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8"/>
                    <a:pt x="91" y="48"/>
                    <a:pt x="91" y="48"/>
                  </a:cubicBezTo>
                  <a:lnTo>
                    <a:pt x="90" y="48"/>
                  </a:lnTo>
                  <a:close/>
                  <a:moveTo>
                    <a:pt x="94" y="41"/>
                  </a:moveTo>
                  <a:cubicBezTo>
                    <a:pt x="94" y="41"/>
                    <a:pt x="94" y="41"/>
                    <a:pt x="94" y="41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89" y="33"/>
                    <a:pt x="89" y="33"/>
                    <a:pt x="89" y="33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94" y="33"/>
                    <a:pt x="94" y="33"/>
                    <a:pt x="94" y="33"/>
                  </a:cubicBezTo>
                  <a:lnTo>
                    <a:pt x="94" y="41"/>
                  </a:lnTo>
                  <a:close/>
                  <a:moveTo>
                    <a:pt x="96" y="48"/>
                  </a:moveTo>
                  <a:cubicBezTo>
                    <a:pt x="96" y="48"/>
                    <a:pt x="96" y="48"/>
                    <a:pt x="96" y="48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6" y="41"/>
                    <a:pt x="96" y="41"/>
                    <a:pt x="96" y="41"/>
                  </a:cubicBezTo>
                  <a:lnTo>
                    <a:pt x="96" y="48"/>
                  </a:lnTo>
                  <a:close/>
                  <a:moveTo>
                    <a:pt x="96" y="41"/>
                  </a:moveTo>
                  <a:cubicBezTo>
                    <a:pt x="96" y="41"/>
                    <a:pt x="96" y="41"/>
                    <a:pt x="96" y="41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4" y="33"/>
                    <a:pt x="94" y="33"/>
                    <a:pt x="94" y="33"/>
                  </a:cubicBezTo>
                  <a:cubicBezTo>
                    <a:pt x="96" y="33"/>
                    <a:pt x="96" y="33"/>
                    <a:pt x="96" y="33"/>
                  </a:cubicBezTo>
                  <a:lnTo>
                    <a:pt x="96" y="41"/>
                  </a:lnTo>
                  <a:close/>
                  <a:moveTo>
                    <a:pt x="96" y="33"/>
                  </a:moveTo>
                  <a:cubicBezTo>
                    <a:pt x="96" y="33"/>
                    <a:pt x="96" y="33"/>
                    <a:pt x="96" y="33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6" y="41"/>
                    <a:pt x="96" y="41"/>
                    <a:pt x="96" y="41"/>
                  </a:cubicBezTo>
                  <a:lnTo>
                    <a:pt x="96" y="33"/>
                  </a:lnTo>
                  <a:close/>
                  <a:moveTo>
                    <a:pt x="101" y="48"/>
                  </a:moveTo>
                  <a:cubicBezTo>
                    <a:pt x="101" y="48"/>
                    <a:pt x="101" y="48"/>
                    <a:pt x="101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9" y="48"/>
                    <a:pt x="99" y="48"/>
                    <a:pt x="99" y="48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101" y="41"/>
                    <a:pt x="101" y="41"/>
                    <a:pt x="101" y="41"/>
                  </a:cubicBezTo>
                  <a:lnTo>
                    <a:pt x="101" y="48"/>
                  </a:lnTo>
                  <a:close/>
                  <a:moveTo>
                    <a:pt x="101" y="41"/>
                  </a:moveTo>
                  <a:cubicBezTo>
                    <a:pt x="101" y="41"/>
                    <a:pt x="101" y="41"/>
                    <a:pt x="101" y="41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101" y="34"/>
                    <a:pt x="101" y="34"/>
                    <a:pt x="101" y="34"/>
                  </a:cubicBezTo>
                  <a:lnTo>
                    <a:pt x="101" y="41"/>
                  </a:lnTo>
                  <a:close/>
                  <a:moveTo>
                    <a:pt x="103" y="48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3" y="41"/>
                    <a:pt x="103" y="41"/>
                    <a:pt x="103" y="41"/>
                  </a:cubicBezTo>
                  <a:lnTo>
                    <a:pt x="103" y="48"/>
                  </a:lnTo>
                  <a:close/>
                  <a:moveTo>
                    <a:pt x="103" y="41"/>
                  </a:moveTo>
                  <a:cubicBezTo>
                    <a:pt x="103" y="41"/>
                    <a:pt x="103" y="41"/>
                    <a:pt x="103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3" y="34"/>
                    <a:pt x="103" y="34"/>
                    <a:pt x="103" y="34"/>
                  </a:cubicBezTo>
                  <a:lnTo>
                    <a:pt x="103" y="41"/>
                  </a:lnTo>
                  <a:close/>
                  <a:moveTo>
                    <a:pt x="105" y="48"/>
                  </a:moveTo>
                  <a:cubicBezTo>
                    <a:pt x="105" y="48"/>
                    <a:pt x="105" y="48"/>
                    <a:pt x="105" y="48"/>
                  </a:cubicBezTo>
                  <a:cubicBezTo>
                    <a:pt x="103" y="48"/>
                    <a:pt x="103" y="48"/>
                    <a:pt x="103" y="48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5" y="41"/>
                    <a:pt x="105" y="41"/>
                    <a:pt x="105" y="41"/>
                  </a:cubicBezTo>
                  <a:lnTo>
                    <a:pt x="105" y="48"/>
                  </a:lnTo>
                  <a:close/>
                  <a:moveTo>
                    <a:pt x="105" y="41"/>
                  </a:moveTo>
                  <a:cubicBezTo>
                    <a:pt x="105" y="41"/>
                    <a:pt x="105" y="41"/>
                    <a:pt x="105" y="41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5" y="34"/>
                    <a:pt x="105" y="34"/>
                    <a:pt x="105" y="34"/>
                  </a:cubicBezTo>
                  <a:lnTo>
                    <a:pt x="105" y="41"/>
                  </a:lnTo>
                  <a:close/>
                  <a:moveTo>
                    <a:pt x="107" y="48"/>
                  </a:moveTo>
                  <a:cubicBezTo>
                    <a:pt x="107" y="48"/>
                    <a:pt x="107" y="48"/>
                    <a:pt x="107" y="48"/>
                  </a:cubicBezTo>
                  <a:cubicBezTo>
                    <a:pt x="105" y="48"/>
                    <a:pt x="105" y="48"/>
                    <a:pt x="105" y="48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7" y="41"/>
                    <a:pt x="107" y="41"/>
                    <a:pt x="107" y="41"/>
                  </a:cubicBezTo>
                  <a:lnTo>
                    <a:pt x="107" y="48"/>
                  </a:lnTo>
                  <a:close/>
                  <a:moveTo>
                    <a:pt x="107" y="41"/>
                  </a:moveTo>
                  <a:cubicBezTo>
                    <a:pt x="107" y="41"/>
                    <a:pt x="107" y="41"/>
                    <a:pt x="107" y="41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7" y="34"/>
                    <a:pt x="107" y="34"/>
                    <a:pt x="107" y="34"/>
                  </a:cubicBezTo>
                  <a:lnTo>
                    <a:pt x="107" y="41"/>
                  </a:lnTo>
                  <a:close/>
                  <a:moveTo>
                    <a:pt x="109" y="48"/>
                  </a:moveTo>
                  <a:cubicBezTo>
                    <a:pt x="109" y="48"/>
                    <a:pt x="109" y="48"/>
                    <a:pt x="109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9" y="41"/>
                    <a:pt x="109" y="41"/>
                    <a:pt x="109" y="41"/>
                  </a:cubicBezTo>
                  <a:lnTo>
                    <a:pt x="109" y="48"/>
                  </a:lnTo>
                  <a:close/>
                  <a:moveTo>
                    <a:pt x="109" y="41"/>
                  </a:moveTo>
                  <a:cubicBezTo>
                    <a:pt x="109" y="41"/>
                    <a:pt x="109" y="41"/>
                    <a:pt x="109" y="41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9" y="34"/>
                    <a:pt x="109" y="34"/>
                    <a:pt x="109" y="34"/>
                  </a:cubicBezTo>
                  <a:lnTo>
                    <a:pt x="109" y="41"/>
                  </a:lnTo>
                  <a:close/>
                  <a:moveTo>
                    <a:pt x="112" y="48"/>
                  </a:moveTo>
                  <a:cubicBezTo>
                    <a:pt x="112" y="48"/>
                    <a:pt x="112" y="48"/>
                    <a:pt x="112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2" y="48"/>
                    <a:pt x="112" y="48"/>
                    <a:pt x="112" y="48"/>
                  </a:cubicBezTo>
                  <a:close/>
                  <a:moveTo>
                    <a:pt x="112" y="48"/>
                  </a:moveTo>
                  <a:cubicBezTo>
                    <a:pt x="112" y="48"/>
                    <a:pt x="112" y="48"/>
                    <a:pt x="112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12" y="41"/>
                    <a:pt x="112" y="41"/>
                    <a:pt x="112" y="41"/>
                  </a:cubicBezTo>
                  <a:lnTo>
                    <a:pt x="112" y="48"/>
                  </a:lnTo>
                  <a:close/>
                  <a:moveTo>
                    <a:pt x="112" y="41"/>
                  </a:moveTo>
                  <a:cubicBezTo>
                    <a:pt x="112" y="41"/>
                    <a:pt x="112" y="41"/>
                    <a:pt x="112" y="41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12" y="34"/>
                    <a:pt x="112" y="34"/>
                    <a:pt x="112" y="34"/>
                  </a:cubicBezTo>
                  <a:lnTo>
                    <a:pt x="112" y="41"/>
                  </a:lnTo>
                  <a:close/>
                  <a:moveTo>
                    <a:pt x="114" y="48"/>
                  </a:moveTo>
                  <a:cubicBezTo>
                    <a:pt x="114" y="48"/>
                    <a:pt x="114" y="48"/>
                    <a:pt x="114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4" y="48"/>
                    <a:pt x="114" y="48"/>
                    <a:pt x="114" y="48"/>
                  </a:cubicBezTo>
                  <a:close/>
                  <a:moveTo>
                    <a:pt x="114" y="48"/>
                  </a:moveTo>
                  <a:cubicBezTo>
                    <a:pt x="114" y="48"/>
                    <a:pt x="114" y="48"/>
                    <a:pt x="114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4" y="41"/>
                    <a:pt x="114" y="41"/>
                    <a:pt x="114" y="41"/>
                  </a:cubicBezTo>
                  <a:lnTo>
                    <a:pt x="114" y="48"/>
                  </a:lnTo>
                  <a:close/>
                  <a:moveTo>
                    <a:pt x="114" y="41"/>
                  </a:moveTo>
                  <a:cubicBezTo>
                    <a:pt x="114" y="41"/>
                    <a:pt x="114" y="41"/>
                    <a:pt x="114" y="41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4" y="34"/>
                    <a:pt x="114" y="34"/>
                    <a:pt x="114" y="34"/>
                  </a:cubicBezTo>
                  <a:lnTo>
                    <a:pt x="114" y="41"/>
                  </a:lnTo>
                  <a:close/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6" y="48"/>
                    <a:pt x="116" y="48"/>
                    <a:pt x="116" y="48"/>
                  </a:cubicBezTo>
                  <a:close/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6" y="41"/>
                    <a:pt x="116" y="41"/>
                    <a:pt x="116" y="41"/>
                  </a:cubicBezTo>
                  <a:lnTo>
                    <a:pt x="116" y="48"/>
                  </a:lnTo>
                  <a:close/>
                  <a:moveTo>
                    <a:pt x="116" y="41"/>
                  </a:moveTo>
                  <a:cubicBezTo>
                    <a:pt x="116" y="41"/>
                    <a:pt x="116" y="41"/>
                    <a:pt x="116" y="41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16" y="34"/>
                    <a:pt x="116" y="34"/>
                    <a:pt x="116" y="34"/>
                  </a:cubicBezTo>
                  <a:lnTo>
                    <a:pt x="116" y="41"/>
                  </a:lnTo>
                  <a:close/>
                  <a:moveTo>
                    <a:pt x="117" y="48"/>
                  </a:moveTo>
                  <a:cubicBezTo>
                    <a:pt x="117" y="48"/>
                    <a:pt x="117" y="48"/>
                    <a:pt x="117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7" y="48"/>
                    <a:pt x="117" y="48"/>
                    <a:pt x="117" y="48"/>
                  </a:cubicBezTo>
                  <a:close/>
                  <a:moveTo>
                    <a:pt x="117" y="48"/>
                  </a:moveTo>
                  <a:cubicBezTo>
                    <a:pt x="117" y="48"/>
                    <a:pt x="117" y="48"/>
                    <a:pt x="117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17" y="41"/>
                    <a:pt x="117" y="41"/>
                    <a:pt x="117" y="41"/>
                  </a:cubicBezTo>
                  <a:lnTo>
                    <a:pt x="117" y="48"/>
                  </a:lnTo>
                  <a:close/>
                  <a:moveTo>
                    <a:pt x="117" y="34"/>
                  </a:moveTo>
                  <a:cubicBezTo>
                    <a:pt x="117" y="34"/>
                    <a:pt x="117" y="34"/>
                    <a:pt x="117" y="34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16" y="34"/>
                    <a:pt x="116" y="34"/>
                    <a:pt x="116" y="34"/>
                  </a:cubicBezTo>
                  <a:cubicBezTo>
                    <a:pt x="117" y="34"/>
                    <a:pt x="117" y="34"/>
                    <a:pt x="117" y="34"/>
                  </a:cubicBezTo>
                  <a:close/>
                  <a:moveTo>
                    <a:pt x="119" y="48"/>
                  </a:moveTo>
                  <a:cubicBezTo>
                    <a:pt x="119" y="48"/>
                    <a:pt x="119" y="48"/>
                    <a:pt x="119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9" y="48"/>
                    <a:pt x="119" y="48"/>
                    <a:pt x="119" y="48"/>
                  </a:cubicBezTo>
                  <a:close/>
                  <a:moveTo>
                    <a:pt x="119" y="48"/>
                  </a:moveTo>
                  <a:cubicBezTo>
                    <a:pt x="119" y="48"/>
                    <a:pt x="119" y="48"/>
                    <a:pt x="119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9" y="41"/>
                    <a:pt x="119" y="41"/>
                    <a:pt x="119" y="41"/>
                  </a:cubicBezTo>
                  <a:lnTo>
                    <a:pt x="119" y="48"/>
                  </a:lnTo>
                  <a:close/>
                  <a:moveTo>
                    <a:pt x="119" y="41"/>
                  </a:moveTo>
                  <a:cubicBezTo>
                    <a:pt x="119" y="41"/>
                    <a:pt x="119" y="41"/>
                    <a:pt x="119" y="41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9" y="34"/>
                    <a:pt x="119" y="34"/>
                    <a:pt x="119" y="34"/>
                  </a:cubicBezTo>
                  <a:cubicBezTo>
                    <a:pt x="119" y="34"/>
                    <a:pt x="119" y="34"/>
                    <a:pt x="119" y="34"/>
                  </a:cubicBezTo>
                  <a:lnTo>
                    <a:pt x="119" y="41"/>
                  </a:ln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20" y="48"/>
                    <a:pt x="120" y="48"/>
                    <a:pt x="120" y="48"/>
                  </a:cubicBez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20" y="41"/>
                    <a:pt x="120" y="41"/>
                    <a:pt x="120" y="41"/>
                  </a:cubicBezTo>
                  <a:lnTo>
                    <a:pt x="120" y="48"/>
                  </a:lnTo>
                  <a:close/>
                  <a:moveTo>
                    <a:pt x="143" y="18"/>
                  </a:moveTo>
                  <a:cubicBezTo>
                    <a:pt x="143" y="18"/>
                    <a:pt x="143" y="18"/>
                    <a:pt x="143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9"/>
                    <a:pt x="145" y="19"/>
                    <a:pt x="145" y="19"/>
                  </a:cubicBezTo>
                  <a:cubicBezTo>
                    <a:pt x="145" y="19"/>
                    <a:pt x="146" y="19"/>
                    <a:pt x="146" y="19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47" y="19"/>
                    <a:pt x="147" y="19"/>
                    <a:pt x="147" y="19"/>
                  </a:cubicBezTo>
                  <a:cubicBezTo>
                    <a:pt x="147" y="19"/>
                    <a:pt x="147" y="19"/>
                    <a:pt x="147" y="19"/>
                  </a:cubicBezTo>
                  <a:cubicBezTo>
                    <a:pt x="152" y="20"/>
                    <a:pt x="153" y="21"/>
                    <a:pt x="153" y="21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3" y="21"/>
                    <a:pt x="153" y="21"/>
                    <a:pt x="153" y="21"/>
                  </a:cubicBezTo>
                  <a:cubicBezTo>
                    <a:pt x="153" y="21"/>
                    <a:pt x="150" y="20"/>
                    <a:pt x="146" y="20"/>
                  </a:cubicBezTo>
                  <a:cubicBezTo>
                    <a:pt x="143" y="20"/>
                    <a:pt x="140" y="21"/>
                    <a:pt x="140" y="21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1"/>
                    <a:pt x="140" y="21"/>
                    <a:pt x="140" y="21"/>
                  </a:cubicBezTo>
                  <a:cubicBezTo>
                    <a:pt x="140" y="21"/>
                    <a:pt x="141" y="20"/>
                    <a:pt x="143" y="20"/>
                  </a:cubicBezTo>
                  <a:lnTo>
                    <a:pt x="143" y="18"/>
                  </a:lnTo>
                  <a:close/>
                  <a:moveTo>
                    <a:pt x="142" y="31"/>
                  </a:moveTo>
                  <a:cubicBezTo>
                    <a:pt x="142" y="31"/>
                    <a:pt x="142" y="31"/>
                    <a:pt x="142" y="31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40" y="31"/>
                    <a:pt x="140" y="31"/>
                    <a:pt x="140" y="31"/>
                  </a:cubicBezTo>
                  <a:lnTo>
                    <a:pt x="142" y="31"/>
                  </a:lnTo>
                  <a:close/>
                  <a:moveTo>
                    <a:pt x="141" y="20"/>
                  </a:moveTo>
                  <a:cubicBezTo>
                    <a:pt x="141" y="20"/>
                    <a:pt x="141" y="20"/>
                    <a:pt x="141" y="20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20"/>
                    <a:pt x="141" y="20"/>
                    <a:pt x="141" y="20"/>
                  </a:cubicBezTo>
                  <a:close/>
                  <a:moveTo>
                    <a:pt x="140" y="15"/>
                  </a:moveTo>
                  <a:cubicBezTo>
                    <a:pt x="140" y="15"/>
                    <a:pt x="140" y="15"/>
                    <a:pt x="140" y="15"/>
                  </a:cubicBezTo>
                  <a:cubicBezTo>
                    <a:pt x="141" y="15"/>
                    <a:pt x="141" y="15"/>
                    <a:pt x="141" y="15"/>
                  </a:cubicBezTo>
                  <a:cubicBezTo>
                    <a:pt x="141" y="17"/>
                    <a:pt x="141" y="17"/>
                    <a:pt x="141" y="17"/>
                  </a:cubicBezTo>
                  <a:cubicBezTo>
                    <a:pt x="140" y="17"/>
                    <a:pt x="140" y="17"/>
                    <a:pt x="140" y="17"/>
                  </a:cubicBezTo>
                  <a:lnTo>
                    <a:pt x="140" y="15"/>
                  </a:lnTo>
                  <a:close/>
                  <a:moveTo>
                    <a:pt x="129" y="21"/>
                  </a:moveTo>
                  <a:cubicBezTo>
                    <a:pt x="129" y="21"/>
                    <a:pt x="129" y="21"/>
                    <a:pt x="129" y="21"/>
                  </a:cubicBezTo>
                  <a:cubicBezTo>
                    <a:pt x="129" y="19"/>
                    <a:pt x="129" y="19"/>
                    <a:pt x="129" y="19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31" y="20"/>
                    <a:pt x="131" y="20"/>
                    <a:pt x="131" y="20"/>
                  </a:cubicBezTo>
                  <a:cubicBezTo>
                    <a:pt x="132" y="19"/>
                    <a:pt x="133" y="19"/>
                    <a:pt x="134" y="19"/>
                  </a:cubicBezTo>
                  <a:cubicBezTo>
                    <a:pt x="134" y="17"/>
                    <a:pt x="134" y="17"/>
                    <a:pt x="134" y="17"/>
                  </a:cubicBezTo>
                  <a:cubicBezTo>
                    <a:pt x="135" y="17"/>
                    <a:pt x="135" y="17"/>
                    <a:pt x="135" y="17"/>
                  </a:cubicBezTo>
                  <a:cubicBezTo>
                    <a:pt x="135" y="18"/>
                    <a:pt x="135" y="18"/>
                    <a:pt x="135" y="18"/>
                  </a:cubicBezTo>
                  <a:cubicBezTo>
                    <a:pt x="139" y="18"/>
                    <a:pt x="141" y="18"/>
                    <a:pt x="141" y="18"/>
                  </a:cubicBezTo>
                  <a:cubicBezTo>
                    <a:pt x="141" y="18"/>
                    <a:pt x="137" y="18"/>
                    <a:pt x="133" y="19"/>
                  </a:cubicBezTo>
                  <a:cubicBezTo>
                    <a:pt x="129" y="21"/>
                    <a:pt x="129" y="22"/>
                    <a:pt x="129" y="22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7" y="22"/>
                    <a:pt x="127" y="22"/>
                    <a:pt x="127" y="22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8" y="20"/>
                    <a:pt x="128" y="20"/>
                    <a:pt x="128" y="20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8" y="21"/>
                    <a:pt x="129" y="21"/>
                    <a:pt x="129" y="21"/>
                  </a:cubicBezTo>
                  <a:close/>
                  <a:moveTo>
                    <a:pt x="137" y="31"/>
                  </a:moveTo>
                  <a:cubicBezTo>
                    <a:pt x="137" y="31"/>
                    <a:pt x="137" y="31"/>
                    <a:pt x="137" y="31"/>
                  </a:cubicBezTo>
                  <a:cubicBezTo>
                    <a:pt x="137" y="32"/>
                    <a:pt x="137" y="32"/>
                    <a:pt x="137" y="32"/>
                  </a:cubicBezTo>
                  <a:cubicBezTo>
                    <a:pt x="136" y="32"/>
                    <a:pt x="136" y="32"/>
                    <a:pt x="135" y="32"/>
                  </a:cubicBezTo>
                  <a:cubicBezTo>
                    <a:pt x="135" y="32"/>
                    <a:pt x="135" y="32"/>
                    <a:pt x="135" y="32"/>
                  </a:cubicBezTo>
                  <a:lnTo>
                    <a:pt x="137" y="31"/>
                  </a:lnTo>
                  <a:close/>
                  <a:moveTo>
                    <a:pt x="135" y="32"/>
                  </a:moveTo>
                  <a:cubicBezTo>
                    <a:pt x="135" y="32"/>
                    <a:pt x="135" y="32"/>
                    <a:pt x="135" y="32"/>
                  </a:cubicBezTo>
                  <a:cubicBezTo>
                    <a:pt x="135" y="32"/>
                    <a:pt x="135" y="32"/>
                    <a:pt x="135" y="32"/>
                  </a:cubicBezTo>
                  <a:cubicBezTo>
                    <a:pt x="135" y="33"/>
                    <a:pt x="134" y="33"/>
                    <a:pt x="134" y="33"/>
                  </a:cubicBezTo>
                  <a:cubicBezTo>
                    <a:pt x="134" y="32"/>
                    <a:pt x="134" y="32"/>
                    <a:pt x="134" y="32"/>
                  </a:cubicBezTo>
                  <a:lnTo>
                    <a:pt x="135" y="32"/>
                  </a:lnTo>
                  <a:close/>
                  <a:moveTo>
                    <a:pt x="134" y="32"/>
                  </a:moveTo>
                  <a:cubicBezTo>
                    <a:pt x="134" y="32"/>
                    <a:pt x="134" y="32"/>
                    <a:pt x="134" y="32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3" y="33"/>
                    <a:pt x="133" y="33"/>
                    <a:pt x="132" y="33"/>
                  </a:cubicBezTo>
                  <a:cubicBezTo>
                    <a:pt x="132" y="32"/>
                    <a:pt x="132" y="32"/>
                    <a:pt x="132" y="32"/>
                  </a:cubicBezTo>
                  <a:lnTo>
                    <a:pt x="134" y="32"/>
                  </a:lnTo>
                  <a:close/>
                  <a:moveTo>
                    <a:pt x="131" y="32"/>
                  </a:moveTo>
                  <a:cubicBezTo>
                    <a:pt x="131" y="32"/>
                    <a:pt x="131" y="32"/>
                    <a:pt x="131" y="32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30" y="33"/>
                    <a:pt x="130" y="33"/>
                    <a:pt x="129" y="33"/>
                  </a:cubicBezTo>
                  <a:cubicBezTo>
                    <a:pt x="129" y="32"/>
                    <a:pt x="129" y="32"/>
                    <a:pt x="129" y="32"/>
                  </a:cubicBezTo>
                  <a:cubicBezTo>
                    <a:pt x="132" y="32"/>
                    <a:pt x="132" y="32"/>
                    <a:pt x="132" y="32"/>
                  </a:cubicBezTo>
                  <a:cubicBezTo>
                    <a:pt x="132" y="33"/>
                    <a:pt x="132" y="33"/>
                    <a:pt x="132" y="33"/>
                  </a:cubicBezTo>
                  <a:cubicBezTo>
                    <a:pt x="132" y="33"/>
                    <a:pt x="131" y="33"/>
                    <a:pt x="131" y="33"/>
                  </a:cubicBezTo>
                  <a:cubicBezTo>
                    <a:pt x="131" y="32"/>
                    <a:pt x="131" y="32"/>
                    <a:pt x="131" y="32"/>
                  </a:cubicBezTo>
                  <a:close/>
                  <a:moveTo>
                    <a:pt x="129" y="32"/>
                  </a:moveTo>
                  <a:cubicBezTo>
                    <a:pt x="129" y="32"/>
                    <a:pt x="129" y="32"/>
                    <a:pt x="129" y="32"/>
                  </a:cubicBezTo>
                  <a:cubicBezTo>
                    <a:pt x="129" y="33"/>
                    <a:pt x="129" y="33"/>
                    <a:pt x="129" y="33"/>
                  </a:cubicBezTo>
                  <a:cubicBezTo>
                    <a:pt x="129" y="33"/>
                    <a:pt x="128" y="33"/>
                    <a:pt x="128" y="33"/>
                  </a:cubicBezTo>
                  <a:cubicBezTo>
                    <a:pt x="128" y="32"/>
                    <a:pt x="128" y="32"/>
                    <a:pt x="128" y="32"/>
                  </a:cubicBezTo>
                  <a:lnTo>
                    <a:pt x="129" y="32"/>
                  </a:lnTo>
                  <a:close/>
                  <a:moveTo>
                    <a:pt x="125" y="31"/>
                  </a:moveTo>
                  <a:cubicBezTo>
                    <a:pt x="125" y="31"/>
                    <a:pt x="125" y="31"/>
                    <a:pt x="125" y="31"/>
                  </a:cubicBezTo>
                  <a:cubicBezTo>
                    <a:pt x="125" y="30"/>
                    <a:pt x="125" y="30"/>
                    <a:pt x="125" y="30"/>
                  </a:cubicBezTo>
                  <a:cubicBezTo>
                    <a:pt x="127" y="30"/>
                    <a:pt x="127" y="30"/>
                    <a:pt x="127" y="30"/>
                  </a:cubicBezTo>
                  <a:cubicBezTo>
                    <a:pt x="127" y="31"/>
                    <a:pt x="127" y="31"/>
                    <a:pt x="127" y="31"/>
                  </a:cubicBezTo>
                  <a:lnTo>
                    <a:pt x="125" y="31"/>
                  </a:lnTo>
                  <a:close/>
                  <a:moveTo>
                    <a:pt x="127" y="32"/>
                  </a:moveTo>
                  <a:cubicBezTo>
                    <a:pt x="127" y="32"/>
                    <a:pt x="127" y="32"/>
                    <a:pt x="127" y="32"/>
                  </a:cubicBezTo>
                  <a:cubicBezTo>
                    <a:pt x="127" y="36"/>
                    <a:pt x="127" y="36"/>
                    <a:pt x="127" y="36"/>
                  </a:cubicBezTo>
                  <a:cubicBezTo>
                    <a:pt x="127" y="37"/>
                    <a:pt x="126" y="38"/>
                    <a:pt x="126" y="40"/>
                  </a:cubicBezTo>
                  <a:cubicBezTo>
                    <a:pt x="126" y="40"/>
                    <a:pt x="126" y="40"/>
                    <a:pt x="126" y="41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5" y="33"/>
                    <a:pt x="125" y="33"/>
                    <a:pt x="125" y="33"/>
                  </a:cubicBezTo>
                  <a:lnTo>
                    <a:pt x="127" y="32"/>
                  </a:lnTo>
                  <a:close/>
                  <a:moveTo>
                    <a:pt x="127" y="32"/>
                  </a:moveTo>
                  <a:cubicBezTo>
                    <a:pt x="127" y="32"/>
                    <a:pt x="127" y="32"/>
                    <a:pt x="127" y="32"/>
                  </a:cubicBezTo>
                  <a:cubicBezTo>
                    <a:pt x="128" y="32"/>
                    <a:pt x="128" y="32"/>
                    <a:pt x="128" y="32"/>
                  </a:cubicBezTo>
                  <a:cubicBezTo>
                    <a:pt x="128" y="33"/>
                    <a:pt x="128" y="33"/>
                    <a:pt x="128" y="33"/>
                  </a:cubicBezTo>
                  <a:cubicBezTo>
                    <a:pt x="127" y="33"/>
                    <a:pt x="127" y="33"/>
                    <a:pt x="127" y="33"/>
                  </a:cubicBezTo>
                  <a:cubicBezTo>
                    <a:pt x="127" y="33"/>
                    <a:pt x="127" y="34"/>
                    <a:pt x="127" y="35"/>
                  </a:cubicBezTo>
                  <a:lnTo>
                    <a:pt x="127" y="32"/>
                  </a:lnTo>
                  <a:close/>
                  <a:moveTo>
                    <a:pt x="126" y="15"/>
                  </a:moveTo>
                  <a:cubicBezTo>
                    <a:pt x="126" y="15"/>
                    <a:pt x="126" y="15"/>
                    <a:pt x="126" y="15"/>
                  </a:cubicBezTo>
                  <a:cubicBezTo>
                    <a:pt x="128" y="15"/>
                    <a:pt x="128" y="15"/>
                    <a:pt x="128" y="15"/>
                  </a:cubicBezTo>
                  <a:cubicBezTo>
                    <a:pt x="128" y="17"/>
                    <a:pt x="128" y="17"/>
                    <a:pt x="128" y="17"/>
                  </a:cubicBezTo>
                  <a:cubicBezTo>
                    <a:pt x="126" y="17"/>
                    <a:pt x="126" y="17"/>
                    <a:pt x="126" y="17"/>
                  </a:cubicBezTo>
                  <a:lnTo>
                    <a:pt x="126" y="15"/>
                  </a:lnTo>
                  <a:close/>
                  <a:moveTo>
                    <a:pt x="124" y="16"/>
                  </a:moveTo>
                  <a:cubicBezTo>
                    <a:pt x="124" y="16"/>
                    <a:pt x="124" y="16"/>
                    <a:pt x="124" y="16"/>
                  </a:cubicBezTo>
                  <a:cubicBezTo>
                    <a:pt x="125" y="16"/>
                    <a:pt x="125" y="16"/>
                    <a:pt x="125" y="16"/>
                  </a:cubicBezTo>
                  <a:cubicBezTo>
                    <a:pt x="125" y="18"/>
                    <a:pt x="125" y="18"/>
                    <a:pt x="125" y="18"/>
                  </a:cubicBezTo>
                  <a:cubicBezTo>
                    <a:pt x="124" y="18"/>
                    <a:pt x="124" y="18"/>
                    <a:pt x="124" y="18"/>
                  </a:cubicBezTo>
                  <a:lnTo>
                    <a:pt x="124" y="16"/>
                  </a:lnTo>
                  <a:close/>
                  <a:moveTo>
                    <a:pt x="123" y="20"/>
                  </a:moveTo>
                  <a:cubicBezTo>
                    <a:pt x="123" y="20"/>
                    <a:pt x="123" y="20"/>
                    <a:pt x="123" y="20"/>
                  </a:cubicBezTo>
                  <a:cubicBezTo>
                    <a:pt x="124" y="20"/>
                    <a:pt x="124" y="20"/>
                    <a:pt x="124" y="20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23" y="22"/>
                    <a:pt x="123" y="22"/>
                    <a:pt x="123" y="22"/>
                  </a:cubicBezTo>
                  <a:lnTo>
                    <a:pt x="123" y="20"/>
                  </a:lnTo>
                  <a:close/>
                  <a:moveTo>
                    <a:pt x="124" y="23"/>
                  </a:moveTo>
                  <a:cubicBezTo>
                    <a:pt x="124" y="23"/>
                    <a:pt x="124" y="23"/>
                    <a:pt x="124" y="23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24"/>
                    <a:pt x="123" y="24"/>
                    <a:pt x="123" y="24"/>
                  </a:cubicBezTo>
                  <a:cubicBezTo>
                    <a:pt x="123" y="23"/>
                    <a:pt x="123" y="23"/>
                    <a:pt x="123" y="23"/>
                  </a:cubicBezTo>
                  <a:lnTo>
                    <a:pt x="124" y="23"/>
                  </a:lnTo>
                  <a:close/>
                  <a:moveTo>
                    <a:pt x="122" y="28"/>
                  </a:moveTo>
                  <a:cubicBezTo>
                    <a:pt x="122" y="28"/>
                    <a:pt x="122" y="28"/>
                    <a:pt x="122" y="28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28"/>
                    <a:pt x="123" y="28"/>
                    <a:pt x="123" y="28"/>
                  </a:cubicBezTo>
                  <a:lnTo>
                    <a:pt x="122" y="28"/>
                  </a:lnTo>
                  <a:close/>
                  <a:moveTo>
                    <a:pt x="122" y="29"/>
                  </a:moveTo>
                  <a:cubicBezTo>
                    <a:pt x="122" y="29"/>
                    <a:pt x="122" y="29"/>
                    <a:pt x="122" y="29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1" y="29"/>
                    <a:pt x="121" y="29"/>
                    <a:pt x="121" y="29"/>
                  </a:cubicBezTo>
                  <a:lnTo>
                    <a:pt x="122" y="29"/>
                  </a:lnTo>
                  <a:close/>
                  <a:moveTo>
                    <a:pt x="121" y="19"/>
                  </a:moveTo>
                  <a:cubicBezTo>
                    <a:pt x="121" y="19"/>
                    <a:pt x="121" y="19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1" y="21"/>
                    <a:pt x="121" y="21"/>
                    <a:pt x="121" y="21"/>
                  </a:cubicBezTo>
                  <a:lnTo>
                    <a:pt x="121" y="19"/>
                  </a:lnTo>
                  <a:close/>
                  <a:moveTo>
                    <a:pt x="120" y="18"/>
                  </a:moveTo>
                  <a:cubicBezTo>
                    <a:pt x="120" y="18"/>
                    <a:pt x="120" y="18"/>
                    <a:pt x="120" y="18"/>
                  </a:cubicBezTo>
                  <a:cubicBezTo>
                    <a:pt x="119" y="18"/>
                    <a:pt x="119" y="18"/>
                    <a:pt x="119" y="18"/>
                  </a:cubicBezTo>
                  <a:cubicBezTo>
                    <a:pt x="119" y="17"/>
                    <a:pt x="119" y="17"/>
                    <a:pt x="119" y="17"/>
                  </a:cubicBezTo>
                  <a:cubicBezTo>
                    <a:pt x="120" y="17"/>
                    <a:pt x="120" y="17"/>
                    <a:pt x="120" y="17"/>
                  </a:cubicBezTo>
                  <a:lnTo>
                    <a:pt x="120" y="18"/>
                  </a:lnTo>
                  <a:close/>
                  <a:moveTo>
                    <a:pt x="120" y="26"/>
                  </a:moveTo>
                  <a:cubicBezTo>
                    <a:pt x="120" y="26"/>
                    <a:pt x="120" y="26"/>
                    <a:pt x="120" y="26"/>
                  </a:cubicBezTo>
                  <a:cubicBezTo>
                    <a:pt x="120" y="25"/>
                    <a:pt x="120" y="25"/>
                    <a:pt x="120" y="25"/>
                  </a:cubicBezTo>
                  <a:cubicBezTo>
                    <a:pt x="121" y="25"/>
                    <a:pt x="121" y="25"/>
                    <a:pt x="121" y="25"/>
                  </a:cubicBezTo>
                  <a:cubicBezTo>
                    <a:pt x="121" y="26"/>
                    <a:pt x="121" y="26"/>
                    <a:pt x="121" y="26"/>
                  </a:cubicBezTo>
                  <a:lnTo>
                    <a:pt x="120" y="26"/>
                  </a:ln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2" y="48"/>
                    <a:pt x="122" y="48"/>
                    <a:pt x="122" y="48"/>
                  </a:cubicBezTo>
                  <a:lnTo>
                    <a:pt x="120" y="48"/>
                  </a:lnTo>
                  <a:close/>
                  <a:moveTo>
                    <a:pt x="122" y="48"/>
                  </a:moveTo>
                  <a:cubicBezTo>
                    <a:pt x="122" y="48"/>
                    <a:pt x="122" y="48"/>
                    <a:pt x="122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2" y="41"/>
                    <a:pt x="122" y="41"/>
                    <a:pt x="122" y="41"/>
                  </a:cubicBezTo>
                  <a:lnTo>
                    <a:pt x="122" y="48"/>
                  </a:lnTo>
                  <a:close/>
                  <a:moveTo>
                    <a:pt x="122" y="41"/>
                  </a:moveTo>
                  <a:cubicBezTo>
                    <a:pt x="122" y="41"/>
                    <a:pt x="122" y="41"/>
                    <a:pt x="122" y="41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2" y="33"/>
                    <a:pt x="122" y="33"/>
                    <a:pt x="122" y="33"/>
                  </a:cubicBezTo>
                  <a:lnTo>
                    <a:pt x="122" y="41"/>
                  </a:lnTo>
                  <a:close/>
                  <a:moveTo>
                    <a:pt x="123" y="48"/>
                  </a:moveTo>
                  <a:cubicBezTo>
                    <a:pt x="123" y="48"/>
                    <a:pt x="123" y="48"/>
                    <a:pt x="123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3" y="41"/>
                    <a:pt x="123" y="41"/>
                    <a:pt x="123" y="41"/>
                  </a:cubicBezTo>
                  <a:lnTo>
                    <a:pt x="123" y="48"/>
                  </a:lnTo>
                  <a:close/>
                  <a:moveTo>
                    <a:pt x="123" y="41"/>
                  </a:moveTo>
                  <a:cubicBezTo>
                    <a:pt x="123" y="41"/>
                    <a:pt x="123" y="41"/>
                    <a:pt x="123" y="41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2" y="33"/>
                    <a:pt x="122" y="33"/>
                    <a:pt x="122" y="33"/>
                  </a:cubicBezTo>
                  <a:cubicBezTo>
                    <a:pt x="123" y="33"/>
                    <a:pt x="123" y="33"/>
                    <a:pt x="123" y="33"/>
                  </a:cubicBezTo>
                  <a:lnTo>
                    <a:pt x="123" y="41"/>
                  </a:lnTo>
                  <a:close/>
                  <a:moveTo>
                    <a:pt x="124" y="48"/>
                  </a:moveTo>
                  <a:cubicBezTo>
                    <a:pt x="124" y="48"/>
                    <a:pt x="124" y="48"/>
                    <a:pt x="124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4" y="41"/>
                    <a:pt x="124" y="41"/>
                    <a:pt x="124" y="41"/>
                  </a:cubicBezTo>
                  <a:lnTo>
                    <a:pt x="124" y="48"/>
                  </a:lnTo>
                  <a:close/>
                  <a:moveTo>
                    <a:pt x="124" y="41"/>
                  </a:moveTo>
                  <a:cubicBezTo>
                    <a:pt x="124" y="41"/>
                    <a:pt x="124" y="41"/>
                    <a:pt x="124" y="41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3" y="33"/>
                    <a:pt x="123" y="33"/>
                    <a:pt x="123" y="33"/>
                  </a:cubicBezTo>
                  <a:cubicBezTo>
                    <a:pt x="124" y="33"/>
                    <a:pt x="124" y="33"/>
                    <a:pt x="124" y="33"/>
                  </a:cubicBezTo>
                  <a:lnTo>
                    <a:pt x="124" y="41"/>
                  </a:lnTo>
                  <a:close/>
                  <a:moveTo>
                    <a:pt x="125" y="48"/>
                  </a:moveTo>
                  <a:cubicBezTo>
                    <a:pt x="125" y="48"/>
                    <a:pt x="125" y="48"/>
                    <a:pt x="125" y="48"/>
                  </a:cubicBezTo>
                  <a:cubicBezTo>
                    <a:pt x="124" y="48"/>
                    <a:pt x="124" y="48"/>
                    <a:pt x="124" y="48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5" y="41"/>
                    <a:pt x="125" y="41"/>
                    <a:pt x="125" y="41"/>
                  </a:cubicBezTo>
                  <a:lnTo>
                    <a:pt x="125" y="48"/>
                  </a:lnTo>
                  <a:close/>
                  <a:moveTo>
                    <a:pt x="125" y="41"/>
                  </a:moveTo>
                  <a:cubicBezTo>
                    <a:pt x="125" y="41"/>
                    <a:pt x="125" y="41"/>
                    <a:pt x="125" y="41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4" y="33"/>
                    <a:pt x="124" y="33"/>
                    <a:pt x="124" y="33"/>
                  </a:cubicBezTo>
                  <a:cubicBezTo>
                    <a:pt x="125" y="33"/>
                    <a:pt x="125" y="33"/>
                    <a:pt x="125" y="33"/>
                  </a:cubicBezTo>
                  <a:lnTo>
                    <a:pt x="125" y="41"/>
                  </a:lnTo>
                  <a:close/>
                  <a:moveTo>
                    <a:pt x="140" y="49"/>
                  </a:moveTo>
                  <a:cubicBezTo>
                    <a:pt x="140" y="49"/>
                    <a:pt x="140" y="49"/>
                    <a:pt x="140" y="49"/>
                  </a:cubicBezTo>
                  <a:cubicBezTo>
                    <a:pt x="125" y="48"/>
                    <a:pt x="125" y="48"/>
                    <a:pt x="125" y="48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6" y="41"/>
                    <a:pt x="126" y="41"/>
                    <a:pt x="126" y="41"/>
                  </a:cubicBezTo>
                  <a:cubicBezTo>
                    <a:pt x="126" y="44"/>
                    <a:pt x="126" y="48"/>
                    <a:pt x="126" y="48"/>
                  </a:cubicBezTo>
                  <a:cubicBezTo>
                    <a:pt x="126" y="48"/>
                    <a:pt x="126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9" y="48"/>
                    <a:pt x="130" y="48"/>
                    <a:pt x="131" y="49"/>
                  </a:cubicBezTo>
                  <a:cubicBezTo>
                    <a:pt x="134" y="49"/>
                    <a:pt x="139" y="49"/>
                    <a:pt x="139" y="49"/>
                  </a:cubicBezTo>
                  <a:cubicBezTo>
                    <a:pt x="139" y="49"/>
                    <a:pt x="139" y="45"/>
                    <a:pt x="139" y="42"/>
                  </a:cubicBezTo>
                  <a:cubicBezTo>
                    <a:pt x="139" y="42"/>
                    <a:pt x="139" y="41"/>
                    <a:pt x="139" y="41"/>
                  </a:cubicBezTo>
                  <a:cubicBezTo>
                    <a:pt x="140" y="40"/>
                    <a:pt x="140" y="40"/>
                    <a:pt x="140" y="40"/>
                  </a:cubicBezTo>
                  <a:lnTo>
                    <a:pt x="140" y="49"/>
                  </a:lnTo>
                  <a:close/>
                  <a:moveTo>
                    <a:pt x="140" y="40"/>
                  </a:moveTo>
                  <a:cubicBezTo>
                    <a:pt x="140" y="40"/>
                    <a:pt x="140" y="40"/>
                    <a:pt x="140" y="40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9" y="37"/>
                    <a:pt x="139" y="32"/>
                    <a:pt x="139" y="32"/>
                  </a:cubicBezTo>
                  <a:cubicBezTo>
                    <a:pt x="139" y="32"/>
                    <a:pt x="138" y="32"/>
                    <a:pt x="137" y="32"/>
                  </a:cubicBezTo>
                  <a:cubicBezTo>
                    <a:pt x="137" y="31"/>
                    <a:pt x="137" y="31"/>
                    <a:pt x="137" y="31"/>
                  </a:cubicBezTo>
                  <a:cubicBezTo>
                    <a:pt x="140" y="31"/>
                    <a:pt x="140" y="31"/>
                    <a:pt x="140" y="31"/>
                  </a:cubicBezTo>
                  <a:lnTo>
                    <a:pt x="140" y="40"/>
                  </a:lnTo>
                  <a:close/>
                  <a:moveTo>
                    <a:pt x="155" y="49"/>
                  </a:moveTo>
                  <a:cubicBezTo>
                    <a:pt x="155" y="49"/>
                    <a:pt x="155" y="49"/>
                    <a:pt x="155" y="49"/>
                  </a:cubicBezTo>
                  <a:cubicBezTo>
                    <a:pt x="149" y="49"/>
                    <a:pt x="149" y="49"/>
                    <a:pt x="149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3" y="40"/>
                    <a:pt x="143" y="40"/>
                    <a:pt x="143" y="40"/>
                  </a:cubicBezTo>
                  <a:cubicBezTo>
                    <a:pt x="143" y="43"/>
                    <a:pt x="143" y="49"/>
                    <a:pt x="143" y="49"/>
                  </a:cubicBezTo>
                  <a:cubicBezTo>
                    <a:pt x="143" y="49"/>
                    <a:pt x="147" y="49"/>
                    <a:pt x="148" y="49"/>
                  </a:cubicBezTo>
                  <a:cubicBezTo>
                    <a:pt x="150" y="49"/>
                    <a:pt x="154" y="49"/>
                    <a:pt x="154" y="49"/>
                  </a:cubicBezTo>
                  <a:cubicBezTo>
                    <a:pt x="154" y="49"/>
                    <a:pt x="154" y="43"/>
                    <a:pt x="154" y="40"/>
                  </a:cubicBezTo>
                  <a:cubicBezTo>
                    <a:pt x="155" y="40"/>
                    <a:pt x="155" y="40"/>
                    <a:pt x="155" y="40"/>
                  </a:cubicBezTo>
                  <a:lnTo>
                    <a:pt x="155" y="49"/>
                  </a:lnTo>
                  <a:close/>
                  <a:moveTo>
                    <a:pt x="157" y="49"/>
                  </a:moveTo>
                  <a:cubicBezTo>
                    <a:pt x="157" y="49"/>
                    <a:pt x="157" y="49"/>
                    <a:pt x="157" y="49"/>
                  </a:cubicBezTo>
                  <a:cubicBezTo>
                    <a:pt x="155" y="49"/>
                    <a:pt x="155" y="49"/>
                    <a:pt x="155" y="49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7" y="40"/>
                    <a:pt x="157" y="40"/>
                    <a:pt x="157" y="40"/>
                  </a:cubicBezTo>
                  <a:lnTo>
                    <a:pt x="157" y="49"/>
                  </a:lnTo>
                  <a:close/>
                  <a:moveTo>
                    <a:pt x="157" y="40"/>
                  </a:moveTo>
                  <a:cubicBezTo>
                    <a:pt x="157" y="40"/>
                    <a:pt x="157" y="40"/>
                    <a:pt x="157" y="40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5" y="32"/>
                    <a:pt x="155" y="32"/>
                    <a:pt x="155" y="32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6" y="33"/>
                    <a:pt x="156" y="33"/>
                    <a:pt x="157" y="34"/>
                  </a:cubicBezTo>
                  <a:lnTo>
                    <a:pt x="157" y="40"/>
                  </a:lnTo>
                  <a:close/>
                  <a:moveTo>
                    <a:pt x="162" y="39"/>
                  </a:moveTo>
                  <a:cubicBezTo>
                    <a:pt x="162" y="39"/>
                    <a:pt x="162" y="39"/>
                    <a:pt x="162" y="39"/>
                  </a:cubicBezTo>
                  <a:cubicBezTo>
                    <a:pt x="162" y="39"/>
                    <a:pt x="162" y="40"/>
                    <a:pt x="162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39"/>
                  </a:lnTo>
                  <a:close/>
                  <a:moveTo>
                    <a:pt x="160" y="49"/>
                  </a:moveTo>
                  <a:cubicBezTo>
                    <a:pt x="160" y="49"/>
                    <a:pt x="160" y="49"/>
                    <a:pt x="160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60" y="40"/>
                    <a:pt x="160" y="40"/>
                    <a:pt x="160" y="40"/>
                  </a:cubicBezTo>
                  <a:lnTo>
                    <a:pt x="160" y="49"/>
                  </a:lnTo>
                  <a:close/>
                  <a:moveTo>
                    <a:pt x="160" y="40"/>
                  </a:moveTo>
                  <a:cubicBezTo>
                    <a:pt x="160" y="40"/>
                    <a:pt x="160" y="40"/>
                    <a:pt x="160" y="40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8" y="35"/>
                    <a:pt x="159" y="35"/>
                    <a:pt x="160" y="36"/>
                  </a:cubicBezTo>
                  <a:lnTo>
                    <a:pt x="160" y="40"/>
                  </a:lnTo>
                  <a:close/>
                  <a:moveTo>
                    <a:pt x="160" y="32"/>
                  </a:moveTo>
                  <a:cubicBezTo>
                    <a:pt x="160" y="32"/>
                    <a:pt x="160" y="32"/>
                    <a:pt x="160" y="32"/>
                  </a:cubicBezTo>
                  <a:cubicBezTo>
                    <a:pt x="159" y="32"/>
                    <a:pt x="158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60" y="32"/>
                    <a:pt x="160" y="32"/>
                    <a:pt x="160" y="32"/>
                  </a:cubicBezTo>
                  <a:close/>
                  <a:moveTo>
                    <a:pt x="162" y="49"/>
                  </a:moveTo>
                  <a:cubicBezTo>
                    <a:pt x="162" y="49"/>
                    <a:pt x="162" y="49"/>
                    <a:pt x="162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49"/>
                  </a:lnTo>
                  <a:close/>
                  <a:moveTo>
                    <a:pt x="162" y="40"/>
                  </a:moveTo>
                  <a:cubicBezTo>
                    <a:pt x="162" y="40"/>
                    <a:pt x="162" y="40"/>
                    <a:pt x="162" y="40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36"/>
                    <a:pt x="160" y="36"/>
                    <a:pt x="160" y="36"/>
                  </a:cubicBezTo>
                  <a:cubicBezTo>
                    <a:pt x="160" y="37"/>
                    <a:pt x="160" y="37"/>
                    <a:pt x="161" y="37"/>
                  </a:cubicBezTo>
                  <a:cubicBezTo>
                    <a:pt x="161" y="38"/>
                    <a:pt x="161" y="38"/>
                    <a:pt x="162" y="39"/>
                  </a:cubicBezTo>
                  <a:lnTo>
                    <a:pt x="162" y="40"/>
                  </a:lnTo>
                  <a:close/>
                  <a:moveTo>
                    <a:pt x="162" y="32"/>
                  </a:moveTo>
                  <a:cubicBezTo>
                    <a:pt x="162" y="32"/>
                    <a:pt x="162" y="32"/>
                    <a:pt x="162" y="32"/>
                  </a:cubicBezTo>
                  <a:cubicBezTo>
                    <a:pt x="161" y="32"/>
                    <a:pt x="160" y="32"/>
                    <a:pt x="160" y="32"/>
                  </a:cubicBezTo>
                  <a:cubicBezTo>
                    <a:pt x="160" y="32"/>
                    <a:pt x="160" y="32"/>
                    <a:pt x="160" y="32"/>
                  </a:cubicBezTo>
                  <a:cubicBezTo>
                    <a:pt x="162" y="32"/>
                    <a:pt x="162" y="32"/>
                    <a:pt x="162" y="32"/>
                  </a:cubicBezTo>
                  <a:close/>
                  <a:moveTo>
                    <a:pt x="175" y="49"/>
                  </a:moveTo>
                  <a:cubicBezTo>
                    <a:pt x="175" y="49"/>
                    <a:pt x="175" y="49"/>
                    <a:pt x="175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0"/>
                    <a:pt x="162" y="40"/>
                    <a:pt x="162" y="40"/>
                  </a:cubicBezTo>
                  <a:cubicBezTo>
                    <a:pt x="162" y="40"/>
                    <a:pt x="162" y="40"/>
                    <a:pt x="162" y="40"/>
                  </a:cubicBezTo>
                  <a:cubicBezTo>
                    <a:pt x="164" y="44"/>
                    <a:pt x="165" y="49"/>
                    <a:pt x="165" y="49"/>
                  </a:cubicBezTo>
                  <a:cubicBezTo>
                    <a:pt x="165" y="49"/>
                    <a:pt x="167" y="49"/>
                    <a:pt x="169" y="49"/>
                  </a:cubicBezTo>
                  <a:cubicBezTo>
                    <a:pt x="170" y="49"/>
                    <a:pt x="174" y="49"/>
                    <a:pt x="175" y="49"/>
                  </a:cubicBezTo>
                  <a:close/>
                  <a:moveTo>
                    <a:pt x="175" y="48"/>
                  </a:moveTo>
                  <a:cubicBezTo>
                    <a:pt x="175" y="48"/>
                    <a:pt x="175" y="48"/>
                    <a:pt x="175" y="48"/>
                  </a:cubicBezTo>
                  <a:cubicBezTo>
                    <a:pt x="175" y="46"/>
                    <a:pt x="174" y="43"/>
                    <a:pt x="174" y="41"/>
                  </a:cubicBezTo>
                  <a:cubicBezTo>
                    <a:pt x="174" y="41"/>
                    <a:pt x="174" y="41"/>
                    <a:pt x="174" y="40"/>
                  </a:cubicBezTo>
                  <a:cubicBezTo>
                    <a:pt x="175" y="40"/>
                    <a:pt x="175" y="40"/>
                    <a:pt x="175" y="40"/>
                  </a:cubicBezTo>
                  <a:lnTo>
                    <a:pt x="175" y="48"/>
                  </a:lnTo>
                  <a:close/>
                  <a:moveTo>
                    <a:pt x="175" y="40"/>
                  </a:moveTo>
                  <a:cubicBezTo>
                    <a:pt x="175" y="40"/>
                    <a:pt x="175" y="40"/>
                    <a:pt x="175" y="40"/>
                  </a:cubicBezTo>
                  <a:cubicBezTo>
                    <a:pt x="174" y="40"/>
                    <a:pt x="174" y="40"/>
                    <a:pt x="174" y="40"/>
                  </a:cubicBezTo>
                  <a:cubicBezTo>
                    <a:pt x="174" y="37"/>
                    <a:pt x="173" y="32"/>
                    <a:pt x="173" y="32"/>
                  </a:cubicBezTo>
                  <a:cubicBezTo>
                    <a:pt x="173" y="32"/>
                    <a:pt x="167" y="32"/>
                    <a:pt x="163" y="32"/>
                  </a:cubicBezTo>
                  <a:cubicBezTo>
                    <a:pt x="163" y="32"/>
                    <a:pt x="162" y="32"/>
                    <a:pt x="162" y="32"/>
                  </a:cubicBezTo>
                  <a:cubicBezTo>
                    <a:pt x="162" y="32"/>
                    <a:pt x="162" y="32"/>
                    <a:pt x="162" y="32"/>
                  </a:cubicBezTo>
                  <a:cubicBezTo>
                    <a:pt x="173" y="32"/>
                    <a:pt x="173" y="32"/>
                    <a:pt x="173" y="32"/>
                  </a:cubicBezTo>
                  <a:cubicBezTo>
                    <a:pt x="173" y="33"/>
                    <a:pt x="173" y="33"/>
                    <a:pt x="173" y="33"/>
                  </a:cubicBezTo>
                  <a:cubicBezTo>
                    <a:pt x="175" y="33"/>
                    <a:pt x="175" y="33"/>
                    <a:pt x="175" y="33"/>
                  </a:cubicBezTo>
                  <a:lnTo>
                    <a:pt x="175" y="40"/>
                  </a:lnTo>
                  <a:close/>
                  <a:moveTo>
                    <a:pt x="177" y="49"/>
                  </a:moveTo>
                  <a:cubicBezTo>
                    <a:pt x="177" y="49"/>
                    <a:pt x="177" y="49"/>
                    <a:pt x="177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8"/>
                  </a:cubicBezTo>
                  <a:cubicBezTo>
                    <a:pt x="175" y="40"/>
                    <a:pt x="175" y="40"/>
                    <a:pt x="175" y="40"/>
                  </a:cubicBezTo>
                  <a:cubicBezTo>
                    <a:pt x="177" y="40"/>
                    <a:pt x="177" y="40"/>
                    <a:pt x="177" y="40"/>
                  </a:cubicBezTo>
                  <a:lnTo>
                    <a:pt x="177" y="49"/>
                  </a:lnTo>
                  <a:close/>
                  <a:moveTo>
                    <a:pt x="177" y="40"/>
                  </a:moveTo>
                  <a:cubicBezTo>
                    <a:pt x="177" y="40"/>
                    <a:pt x="177" y="40"/>
                    <a:pt x="177" y="40"/>
                  </a:cubicBezTo>
                  <a:cubicBezTo>
                    <a:pt x="175" y="40"/>
                    <a:pt x="175" y="40"/>
                    <a:pt x="175" y="40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7" y="33"/>
                    <a:pt x="177" y="33"/>
                    <a:pt x="177" y="33"/>
                  </a:cubicBezTo>
                  <a:lnTo>
                    <a:pt x="177" y="40"/>
                  </a:lnTo>
                  <a:close/>
                  <a:moveTo>
                    <a:pt x="179" y="49"/>
                  </a:moveTo>
                  <a:cubicBezTo>
                    <a:pt x="179" y="49"/>
                    <a:pt x="179" y="49"/>
                    <a:pt x="179" y="49"/>
                  </a:cubicBezTo>
                  <a:cubicBezTo>
                    <a:pt x="177" y="49"/>
                    <a:pt x="177" y="49"/>
                    <a:pt x="177" y="49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9" y="40"/>
                    <a:pt x="179" y="40"/>
                    <a:pt x="179" y="40"/>
                  </a:cubicBezTo>
                  <a:lnTo>
                    <a:pt x="179" y="49"/>
                  </a:lnTo>
                  <a:close/>
                  <a:moveTo>
                    <a:pt x="179" y="40"/>
                  </a:moveTo>
                  <a:cubicBezTo>
                    <a:pt x="179" y="40"/>
                    <a:pt x="179" y="40"/>
                    <a:pt x="179" y="40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7" y="33"/>
                    <a:pt x="177" y="33"/>
                    <a:pt x="177" y="33"/>
                  </a:cubicBezTo>
                  <a:cubicBezTo>
                    <a:pt x="179" y="33"/>
                    <a:pt x="179" y="33"/>
                    <a:pt x="179" y="33"/>
                  </a:cubicBezTo>
                  <a:lnTo>
                    <a:pt x="179" y="40"/>
                  </a:lnTo>
                  <a:close/>
                  <a:moveTo>
                    <a:pt x="181" y="49"/>
                  </a:moveTo>
                  <a:cubicBezTo>
                    <a:pt x="181" y="49"/>
                    <a:pt x="181" y="49"/>
                    <a:pt x="181" y="49"/>
                  </a:cubicBezTo>
                  <a:cubicBezTo>
                    <a:pt x="179" y="49"/>
                    <a:pt x="179" y="49"/>
                    <a:pt x="179" y="49"/>
                  </a:cubicBezTo>
                  <a:cubicBezTo>
                    <a:pt x="179" y="40"/>
                    <a:pt x="179" y="40"/>
                    <a:pt x="179" y="40"/>
                  </a:cubicBezTo>
                  <a:cubicBezTo>
                    <a:pt x="181" y="40"/>
                    <a:pt x="181" y="40"/>
                    <a:pt x="181" y="40"/>
                  </a:cubicBezTo>
                  <a:lnTo>
                    <a:pt x="181" y="49"/>
                  </a:lnTo>
                  <a:close/>
                  <a:moveTo>
                    <a:pt x="181" y="40"/>
                  </a:moveTo>
                  <a:cubicBezTo>
                    <a:pt x="181" y="40"/>
                    <a:pt x="181" y="40"/>
                    <a:pt x="181" y="40"/>
                  </a:cubicBezTo>
                  <a:cubicBezTo>
                    <a:pt x="179" y="40"/>
                    <a:pt x="179" y="40"/>
                    <a:pt x="179" y="40"/>
                  </a:cubicBezTo>
                  <a:cubicBezTo>
                    <a:pt x="179" y="33"/>
                    <a:pt x="179" y="33"/>
                    <a:pt x="179" y="33"/>
                  </a:cubicBezTo>
                  <a:cubicBezTo>
                    <a:pt x="181" y="32"/>
                    <a:pt x="181" y="32"/>
                    <a:pt x="181" y="32"/>
                  </a:cubicBezTo>
                  <a:lnTo>
                    <a:pt x="181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888" y="4158"/>
              <a:ext cx="435" cy="136"/>
            </a:xfrm>
            <a:custGeom>
              <a:avLst/>
              <a:gdLst>
                <a:gd name="T0" fmla="*/ 46 w 168"/>
                <a:gd name="T1" fmla="*/ 51 h 51"/>
                <a:gd name="T2" fmla="*/ 61 w 168"/>
                <a:gd name="T3" fmla="*/ 38 h 51"/>
                <a:gd name="T4" fmla="*/ 16 w 168"/>
                <a:gd name="T5" fmla="*/ 51 h 51"/>
                <a:gd name="T6" fmla="*/ 70 w 168"/>
                <a:gd name="T7" fmla="*/ 12 h 51"/>
                <a:gd name="T8" fmla="*/ 55 w 168"/>
                <a:gd name="T9" fmla="*/ 37 h 51"/>
                <a:gd name="T10" fmla="*/ 45 w 168"/>
                <a:gd name="T11" fmla="*/ 34 h 51"/>
                <a:gd name="T12" fmla="*/ 28 w 168"/>
                <a:gd name="T13" fmla="*/ 8 h 51"/>
                <a:gd name="T14" fmla="*/ 50 w 168"/>
                <a:gd name="T15" fmla="*/ 9 h 51"/>
                <a:gd name="T16" fmla="*/ 76 w 168"/>
                <a:gd name="T17" fmla="*/ 13 h 51"/>
                <a:gd name="T18" fmla="*/ 90 w 168"/>
                <a:gd name="T19" fmla="*/ 17 h 51"/>
                <a:gd name="T20" fmla="*/ 101 w 168"/>
                <a:gd name="T21" fmla="*/ 20 h 51"/>
                <a:gd name="T22" fmla="*/ 106 w 168"/>
                <a:gd name="T23" fmla="*/ 22 h 51"/>
                <a:gd name="T24" fmla="*/ 110 w 168"/>
                <a:gd name="T25" fmla="*/ 39 h 51"/>
                <a:gd name="T26" fmla="*/ 121 w 168"/>
                <a:gd name="T27" fmla="*/ 29 h 51"/>
                <a:gd name="T28" fmla="*/ 10 w 168"/>
                <a:gd name="T29" fmla="*/ 38 h 51"/>
                <a:gd name="T30" fmla="*/ 19 w 168"/>
                <a:gd name="T31" fmla="*/ 8 h 51"/>
                <a:gd name="T32" fmla="*/ 2 w 168"/>
                <a:gd name="T33" fmla="*/ 12 h 51"/>
                <a:gd name="T34" fmla="*/ 5 w 168"/>
                <a:gd name="T35" fmla="*/ 10 h 51"/>
                <a:gd name="T36" fmla="*/ 57 w 168"/>
                <a:gd name="T37" fmla="*/ 10 h 51"/>
                <a:gd name="T38" fmla="*/ 139 w 168"/>
                <a:gd name="T39" fmla="*/ 41 h 51"/>
                <a:gd name="T40" fmla="*/ 115 w 168"/>
                <a:gd name="T41" fmla="*/ 39 h 51"/>
                <a:gd name="T42" fmla="*/ 107 w 168"/>
                <a:gd name="T43" fmla="*/ 43 h 51"/>
                <a:gd name="T44" fmla="*/ 97 w 168"/>
                <a:gd name="T45" fmla="*/ 40 h 51"/>
                <a:gd name="T46" fmla="*/ 84 w 168"/>
                <a:gd name="T47" fmla="*/ 40 h 51"/>
                <a:gd name="T48" fmla="*/ 67 w 168"/>
                <a:gd name="T49" fmla="*/ 39 h 51"/>
                <a:gd name="T50" fmla="*/ 142 w 168"/>
                <a:gd name="T51" fmla="*/ 42 h 51"/>
                <a:gd name="T52" fmla="*/ 140 w 168"/>
                <a:gd name="T53" fmla="*/ 49 h 51"/>
                <a:gd name="T54" fmla="*/ 142 w 168"/>
                <a:gd name="T55" fmla="*/ 49 h 51"/>
                <a:gd name="T56" fmla="*/ 118 w 168"/>
                <a:gd name="T57" fmla="*/ 43 h 51"/>
                <a:gd name="T58" fmla="*/ 115 w 168"/>
                <a:gd name="T59" fmla="*/ 43 h 51"/>
                <a:gd name="T60" fmla="*/ 109 w 168"/>
                <a:gd name="T61" fmla="*/ 44 h 51"/>
                <a:gd name="T62" fmla="*/ 95 w 168"/>
                <a:gd name="T63" fmla="*/ 44 h 51"/>
                <a:gd name="T64" fmla="*/ 75 w 168"/>
                <a:gd name="T65" fmla="*/ 49 h 51"/>
                <a:gd name="T66" fmla="*/ 91 w 168"/>
                <a:gd name="T67" fmla="*/ 50 h 51"/>
                <a:gd name="T68" fmla="*/ 99 w 168"/>
                <a:gd name="T69" fmla="*/ 50 h 51"/>
                <a:gd name="T70" fmla="*/ 107 w 168"/>
                <a:gd name="T71" fmla="*/ 47 h 51"/>
                <a:gd name="T72" fmla="*/ 110 w 168"/>
                <a:gd name="T73" fmla="*/ 50 h 51"/>
                <a:gd name="T74" fmla="*/ 113 w 168"/>
                <a:gd name="T75" fmla="*/ 50 h 51"/>
                <a:gd name="T76" fmla="*/ 116 w 168"/>
                <a:gd name="T77" fmla="*/ 49 h 51"/>
                <a:gd name="T78" fmla="*/ 120 w 168"/>
                <a:gd name="T79" fmla="*/ 47 h 51"/>
                <a:gd name="T80" fmla="*/ 124 w 168"/>
                <a:gd name="T81" fmla="*/ 49 h 51"/>
                <a:gd name="T82" fmla="*/ 127 w 168"/>
                <a:gd name="T83" fmla="*/ 50 h 51"/>
                <a:gd name="T84" fmla="*/ 128 w 168"/>
                <a:gd name="T85" fmla="*/ 49 h 51"/>
                <a:gd name="T86" fmla="*/ 128 w 168"/>
                <a:gd name="T87" fmla="*/ 47 h 51"/>
                <a:gd name="T88" fmla="*/ 129 w 168"/>
                <a:gd name="T89" fmla="*/ 45 h 51"/>
                <a:gd name="T90" fmla="*/ 74 w 168"/>
                <a:gd name="T91" fmla="*/ 50 h 51"/>
                <a:gd name="T92" fmla="*/ 132 w 168"/>
                <a:gd name="T93" fmla="*/ 45 h 51"/>
                <a:gd name="T94" fmla="*/ 140 w 168"/>
                <a:gd name="T95" fmla="*/ 43 h 51"/>
                <a:gd name="T96" fmla="*/ 135 w 168"/>
                <a:gd name="T97" fmla="*/ 50 h 51"/>
                <a:gd name="T98" fmla="*/ 137 w 168"/>
                <a:gd name="T99" fmla="*/ 47 h 51"/>
                <a:gd name="T100" fmla="*/ 139 w 168"/>
                <a:gd name="T101" fmla="*/ 49 h 51"/>
                <a:gd name="T102" fmla="*/ 139 w 168"/>
                <a:gd name="T103" fmla="*/ 48 h 51"/>
                <a:gd name="T104" fmla="*/ 144 w 168"/>
                <a:gd name="T105" fmla="*/ 45 h 51"/>
                <a:gd name="T106" fmla="*/ 144 w 168"/>
                <a:gd name="T107" fmla="*/ 45 h 51"/>
                <a:gd name="T108" fmla="*/ 148 w 168"/>
                <a:gd name="T109" fmla="*/ 49 h 51"/>
                <a:gd name="T110" fmla="*/ 151 w 168"/>
                <a:gd name="T111" fmla="*/ 46 h 51"/>
                <a:gd name="T112" fmla="*/ 152 w 168"/>
                <a:gd name="T113" fmla="*/ 49 h 51"/>
                <a:gd name="T114" fmla="*/ 157 w 168"/>
                <a:gd name="T115" fmla="*/ 49 h 51"/>
                <a:gd name="T116" fmla="*/ 159 w 168"/>
                <a:gd name="T117" fmla="*/ 49 h 51"/>
                <a:gd name="T118" fmla="*/ 161 w 168"/>
                <a:gd name="T119" fmla="*/ 48 h 51"/>
                <a:gd name="T120" fmla="*/ 117 w 168"/>
                <a:gd name="T121" fmla="*/ 39 h 51"/>
                <a:gd name="T122" fmla="*/ 26 w 168"/>
                <a:gd name="T123" fmla="*/ 51 h 51"/>
                <a:gd name="T124" fmla="*/ 35 w 168"/>
                <a:gd name="T12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8" h="51">
                  <a:moveTo>
                    <a:pt x="26" y="51"/>
                  </a:move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lose/>
                  <a:moveTo>
                    <a:pt x="29" y="51"/>
                  </a:moveTo>
                  <a:cubicBezTo>
                    <a:pt x="29" y="51"/>
                    <a:pt x="29" y="51"/>
                    <a:pt x="29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29" y="51"/>
                    <a:pt x="29" y="51"/>
                    <a:pt x="29" y="51"/>
                  </a:cubicBezTo>
                  <a:close/>
                  <a:moveTo>
                    <a:pt x="39" y="51"/>
                  </a:moveTo>
                  <a:cubicBezTo>
                    <a:pt x="39" y="51"/>
                    <a:pt x="39" y="51"/>
                    <a:pt x="39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39" y="51"/>
                    <a:pt x="39" y="51"/>
                  </a:cubicBezTo>
                  <a:close/>
                  <a:moveTo>
                    <a:pt x="19" y="51"/>
                  </a:moveTo>
                  <a:cubicBezTo>
                    <a:pt x="19" y="51"/>
                    <a:pt x="19" y="51"/>
                    <a:pt x="19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19" y="51"/>
                    <a:pt x="19" y="51"/>
                    <a:pt x="19" y="51"/>
                  </a:cubicBezTo>
                  <a:close/>
                  <a:moveTo>
                    <a:pt x="73" y="39"/>
                  </a:moveTo>
                  <a:cubicBezTo>
                    <a:pt x="73" y="39"/>
                    <a:pt x="73" y="39"/>
                    <a:pt x="73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3" y="13"/>
                    <a:pt x="73" y="13"/>
                    <a:pt x="73" y="13"/>
                  </a:cubicBezTo>
                  <a:lnTo>
                    <a:pt x="73" y="39"/>
                  </a:lnTo>
                  <a:close/>
                  <a:moveTo>
                    <a:pt x="45" y="51"/>
                  </a:moveTo>
                  <a:cubicBezTo>
                    <a:pt x="45" y="51"/>
                    <a:pt x="45" y="51"/>
                    <a:pt x="45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5" y="51"/>
                    <a:pt x="45" y="51"/>
                    <a:pt x="45" y="51"/>
                  </a:cubicBezTo>
                  <a:close/>
                  <a:moveTo>
                    <a:pt x="61" y="51"/>
                  </a:move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lose/>
                  <a:moveTo>
                    <a:pt x="50" y="51"/>
                  </a:moveTo>
                  <a:cubicBezTo>
                    <a:pt x="50" y="51"/>
                    <a:pt x="50" y="51"/>
                    <a:pt x="50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0" y="51"/>
                  </a:cubicBezTo>
                  <a:close/>
                  <a:moveTo>
                    <a:pt x="22" y="51"/>
                  </a:moveTo>
                  <a:cubicBezTo>
                    <a:pt x="22" y="51"/>
                    <a:pt x="22" y="51"/>
                    <a:pt x="22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2" y="51"/>
                    <a:pt x="22" y="51"/>
                    <a:pt x="22" y="51"/>
                  </a:cubicBezTo>
                  <a:close/>
                  <a:moveTo>
                    <a:pt x="82" y="39"/>
                  </a:moveTo>
                  <a:cubicBezTo>
                    <a:pt x="82" y="39"/>
                    <a:pt x="82" y="39"/>
                    <a:pt x="82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5"/>
                    <a:pt x="83" y="15"/>
                    <a:pt x="83" y="15"/>
                  </a:cubicBezTo>
                  <a:lnTo>
                    <a:pt x="82" y="39"/>
                  </a:lnTo>
                  <a:close/>
                  <a:moveTo>
                    <a:pt x="80" y="39"/>
                  </a:move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0" y="14"/>
                    <a:pt x="80" y="14"/>
                    <a:pt x="80" y="14"/>
                  </a:cubicBezTo>
                  <a:lnTo>
                    <a:pt x="80" y="39"/>
                  </a:lnTo>
                  <a:close/>
                  <a:moveTo>
                    <a:pt x="61" y="38"/>
                  </a:moveTo>
                  <a:cubicBezTo>
                    <a:pt x="61" y="38"/>
                    <a:pt x="61" y="38"/>
                    <a:pt x="61" y="38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0" y="10"/>
                    <a:pt x="60" y="10"/>
                    <a:pt x="60" y="10"/>
                  </a:cubicBezTo>
                  <a:lnTo>
                    <a:pt x="61" y="38"/>
                  </a:ln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1" y="12"/>
                    <a:pt x="71" y="12"/>
                    <a:pt x="71" y="12"/>
                  </a:cubicBezTo>
                  <a:lnTo>
                    <a:pt x="71" y="39"/>
                  </a:lnTo>
                  <a:close/>
                  <a:moveTo>
                    <a:pt x="95" y="40"/>
                  </a:moveTo>
                  <a:cubicBezTo>
                    <a:pt x="95" y="40"/>
                    <a:pt x="95" y="40"/>
                    <a:pt x="95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7" y="19"/>
                    <a:pt x="97" y="19"/>
                    <a:pt x="97" y="19"/>
                  </a:cubicBezTo>
                  <a:lnTo>
                    <a:pt x="95" y="40"/>
                  </a:lnTo>
                  <a:close/>
                  <a:moveTo>
                    <a:pt x="16" y="51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6" y="51"/>
                    <a:pt x="16" y="51"/>
                    <a:pt x="16" y="51"/>
                  </a:cubicBezTo>
                  <a:close/>
                  <a:moveTo>
                    <a:pt x="16" y="51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5" y="51"/>
                    <a:pt x="15" y="51"/>
                    <a:pt x="15" y="51"/>
                  </a:cubicBezTo>
                  <a:lnTo>
                    <a:pt x="16" y="51"/>
                  </a:lnTo>
                  <a:close/>
                  <a:moveTo>
                    <a:pt x="120" y="39"/>
                  </a:move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3"/>
                    <a:pt x="122" y="36"/>
                    <a:pt x="121" y="37"/>
                  </a:cubicBezTo>
                  <a:cubicBezTo>
                    <a:pt x="121" y="38"/>
                    <a:pt x="121" y="39"/>
                    <a:pt x="120" y="39"/>
                  </a:cubicBezTo>
                  <a:close/>
                  <a:moveTo>
                    <a:pt x="18" y="51"/>
                  </a:move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lose/>
                  <a:moveTo>
                    <a:pt x="69" y="39"/>
                  </a:moveTo>
                  <a:cubicBezTo>
                    <a:pt x="69" y="39"/>
                    <a:pt x="69" y="39"/>
                    <a:pt x="69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69" y="11"/>
                    <a:pt x="69" y="11"/>
                    <a:pt x="69" y="11"/>
                  </a:cubicBezTo>
                  <a:lnTo>
                    <a:pt x="69" y="39"/>
                  </a:lnTo>
                  <a:close/>
                  <a:moveTo>
                    <a:pt x="117" y="37"/>
                  </a:moveTo>
                  <a:cubicBezTo>
                    <a:pt x="117" y="37"/>
                    <a:pt x="117" y="37"/>
                    <a:pt x="117" y="37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lnTo>
                    <a:pt x="117" y="37"/>
                  </a:lnTo>
                  <a:close/>
                  <a:moveTo>
                    <a:pt x="115" y="39"/>
                  </a:moveTo>
                  <a:cubicBezTo>
                    <a:pt x="115" y="39"/>
                    <a:pt x="115" y="39"/>
                    <a:pt x="115" y="39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39"/>
                    <a:pt x="115" y="39"/>
                    <a:pt x="115" y="39"/>
                  </a:cubicBezTo>
                  <a:close/>
                  <a:moveTo>
                    <a:pt x="114" y="39"/>
                  </a:moveTo>
                  <a:cubicBezTo>
                    <a:pt x="114" y="39"/>
                    <a:pt x="114" y="39"/>
                    <a:pt x="114" y="39"/>
                  </a:cubicBezTo>
                  <a:cubicBezTo>
                    <a:pt x="116" y="27"/>
                    <a:pt x="116" y="27"/>
                    <a:pt x="116" y="27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lose/>
                  <a:moveTo>
                    <a:pt x="119" y="34"/>
                  </a:moveTo>
                  <a:cubicBezTo>
                    <a:pt x="119" y="34"/>
                    <a:pt x="119" y="34"/>
                    <a:pt x="119" y="34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lnTo>
                    <a:pt x="119" y="34"/>
                  </a:lnTo>
                  <a:close/>
                  <a:moveTo>
                    <a:pt x="14" y="37"/>
                  </a:move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5" y="36"/>
                    <a:pt x="17" y="35"/>
                  </a:cubicBezTo>
                  <a:cubicBezTo>
                    <a:pt x="20" y="35"/>
                    <a:pt x="30" y="34"/>
                    <a:pt x="46" y="36"/>
                  </a:cubicBezTo>
                  <a:cubicBezTo>
                    <a:pt x="47" y="36"/>
                    <a:pt x="48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2" y="37"/>
                    <a:pt x="54" y="37"/>
                    <a:pt x="55" y="37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4" y="34"/>
                    <a:pt x="54" y="34"/>
                    <a:pt x="54" y="34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39"/>
                    <a:pt x="103" y="39"/>
                    <a:pt x="103" y="40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12" y="24"/>
                    <a:pt x="112" y="24"/>
                    <a:pt x="112" y="24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6"/>
                    <a:pt x="118" y="26"/>
                    <a:pt x="118" y="26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9" y="27"/>
                    <a:pt x="119" y="27"/>
                    <a:pt x="119" y="27"/>
                  </a:cubicBezTo>
                  <a:cubicBezTo>
                    <a:pt x="119" y="28"/>
                    <a:pt x="119" y="28"/>
                    <a:pt x="119" y="28"/>
                  </a:cubicBezTo>
                  <a:cubicBezTo>
                    <a:pt x="120" y="27"/>
                    <a:pt x="120" y="27"/>
                    <a:pt x="120" y="27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2" y="29"/>
                    <a:pt x="122" y="29"/>
                    <a:pt x="122" y="29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0"/>
                    <a:pt x="122" y="29"/>
                    <a:pt x="122" y="28"/>
                  </a:cubicBezTo>
                  <a:cubicBezTo>
                    <a:pt x="121" y="27"/>
                    <a:pt x="120" y="26"/>
                    <a:pt x="119" y="25"/>
                  </a:cubicBezTo>
                  <a:cubicBezTo>
                    <a:pt x="114" y="20"/>
                    <a:pt x="97" y="15"/>
                    <a:pt x="88" y="12"/>
                  </a:cubicBezTo>
                  <a:cubicBezTo>
                    <a:pt x="80" y="9"/>
                    <a:pt x="57" y="3"/>
                    <a:pt x="36" y="2"/>
                  </a:cubicBezTo>
                  <a:cubicBezTo>
                    <a:pt x="16" y="0"/>
                    <a:pt x="7" y="3"/>
                    <a:pt x="4" y="5"/>
                  </a:cubicBezTo>
                  <a:cubicBezTo>
                    <a:pt x="1" y="7"/>
                    <a:pt x="2" y="9"/>
                    <a:pt x="2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9" y="36"/>
                    <a:pt x="10" y="38"/>
                  </a:cubicBezTo>
                  <a:cubicBezTo>
                    <a:pt x="11" y="40"/>
                    <a:pt x="13" y="41"/>
                    <a:pt x="13" y="4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0"/>
                    <a:pt x="12" y="40"/>
                    <a:pt x="11" y="39"/>
                  </a:cubicBezTo>
                  <a:cubicBezTo>
                    <a:pt x="10" y="37"/>
                    <a:pt x="14" y="36"/>
                    <a:pt x="15" y="36"/>
                  </a:cubicBezTo>
                  <a:cubicBezTo>
                    <a:pt x="15" y="36"/>
                    <a:pt x="14" y="37"/>
                    <a:pt x="13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4" y="37"/>
                    <a:pt x="14" y="37"/>
                    <a:pt x="14" y="37"/>
                  </a:cubicBezTo>
                  <a:close/>
                  <a:moveTo>
                    <a:pt x="29" y="34"/>
                  </a:moveTo>
                  <a:cubicBezTo>
                    <a:pt x="29" y="34"/>
                    <a:pt x="29" y="34"/>
                    <a:pt x="29" y="34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7"/>
                    <a:pt x="22" y="7"/>
                    <a:pt x="22" y="7"/>
                  </a:cubicBezTo>
                  <a:lnTo>
                    <a:pt x="29" y="34"/>
                  </a:lnTo>
                  <a:close/>
                  <a:moveTo>
                    <a:pt x="19" y="7"/>
                  </a:moveTo>
                  <a:cubicBezTo>
                    <a:pt x="19" y="7"/>
                    <a:pt x="19" y="7"/>
                    <a:pt x="19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19" y="7"/>
                    <a:pt x="19" y="7"/>
                    <a:pt x="19" y="7"/>
                  </a:cubicBezTo>
                  <a:close/>
                  <a:moveTo>
                    <a:pt x="19" y="8"/>
                  </a:moveTo>
                  <a:cubicBezTo>
                    <a:pt x="19" y="8"/>
                    <a:pt x="19" y="8"/>
                    <a:pt x="19" y="8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19" y="8"/>
                    <a:pt x="19" y="8"/>
                    <a:pt x="19" y="8"/>
                  </a:cubicBezTo>
                  <a:close/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16" y="7"/>
                    <a:pt x="16" y="7"/>
                    <a:pt x="16" y="7"/>
                  </a:cubicBezTo>
                  <a:lnTo>
                    <a:pt x="18" y="8"/>
                  </a:lnTo>
                  <a:close/>
                  <a:moveTo>
                    <a:pt x="16" y="8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6" y="8"/>
                  </a:lnTo>
                  <a:close/>
                  <a:moveTo>
                    <a:pt x="14" y="8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4" y="8"/>
                    <a:pt x="14" y="8"/>
                  </a:cubicBezTo>
                  <a:close/>
                  <a:moveTo>
                    <a:pt x="11" y="8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11" y="8"/>
                  </a:lnTo>
                  <a:close/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lose/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3"/>
                    <a:pt x="2" y="13"/>
                    <a:pt x="2" y="13"/>
                  </a:cubicBezTo>
                  <a:lnTo>
                    <a:pt x="1" y="12"/>
                  </a:lnTo>
                  <a:close/>
                  <a:moveTo>
                    <a:pt x="2" y="11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4"/>
                    <a:pt x="2" y="14"/>
                    <a:pt x="2" y="14"/>
                  </a:cubicBezTo>
                  <a:lnTo>
                    <a:pt x="2" y="11"/>
                  </a:lnTo>
                  <a:close/>
                  <a:moveTo>
                    <a:pt x="2" y="11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4" y="18"/>
                    <a:pt x="4" y="18"/>
                    <a:pt x="4" y="18"/>
                  </a:cubicBezTo>
                  <a:lnTo>
                    <a:pt x="2" y="11"/>
                  </a:lnTo>
                  <a:close/>
                  <a:moveTo>
                    <a:pt x="3" y="10"/>
                  </a:moveTo>
                  <a:cubicBezTo>
                    <a:pt x="3" y="10"/>
                    <a:pt x="3" y="10"/>
                    <a:pt x="3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8" y="25"/>
                    <a:pt x="8" y="25"/>
                    <a:pt x="8" y="25"/>
                  </a:cubicBezTo>
                  <a:lnTo>
                    <a:pt x="3" y="10"/>
                  </a:lnTo>
                  <a:close/>
                  <a:moveTo>
                    <a:pt x="4" y="1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13" y="36"/>
                    <a:pt x="13" y="36"/>
                    <a:pt x="13" y="36"/>
                  </a:cubicBezTo>
                  <a:lnTo>
                    <a:pt x="4" y="10"/>
                  </a:lnTo>
                  <a:close/>
                  <a:moveTo>
                    <a:pt x="5" y="9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13" y="36"/>
                    <a:pt x="13" y="36"/>
                    <a:pt x="13" y="36"/>
                  </a:cubicBezTo>
                  <a:lnTo>
                    <a:pt x="5" y="9"/>
                  </a:lnTo>
                  <a:close/>
                  <a:moveTo>
                    <a:pt x="6" y="9"/>
                  </a:moveTo>
                  <a:cubicBezTo>
                    <a:pt x="6" y="9"/>
                    <a:pt x="6" y="9"/>
                    <a:pt x="6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14" y="35"/>
                    <a:pt x="14" y="35"/>
                    <a:pt x="14" y="35"/>
                  </a:cubicBezTo>
                  <a:lnTo>
                    <a:pt x="6" y="9"/>
                  </a:lnTo>
                  <a:close/>
                  <a:moveTo>
                    <a:pt x="8" y="9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16" y="35"/>
                    <a:pt x="16" y="35"/>
                    <a:pt x="16" y="35"/>
                  </a:cubicBezTo>
                  <a:lnTo>
                    <a:pt x="8" y="9"/>
                  </a:ln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3" y="39"/>
                    <a:pt x="113" y="39"/>
                    <a:pt x="113" y="39"/>
                  </a:cubicBezTo>
                  <a:lnTo>
                    <a:pt x="115" y="29"/>
                  </a:lnTo>
                  <a:close/>
                  <a:moveTo>
                    <a:pt x="55" y="37"/>
                  </a:moveTo>
                  <a:cubicBezTo>
                    <a:pt x="55" y="37"/>
                    <a:pt x="55" y="37"/>
                    <a:pt x="55" y="37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3" y="37"/>
                    <a:pt x="52" y="37"/>
                    <a:pt x="50" y="37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5" y="51"/>
                    <a:pt x="58" y="51"/>
                    <a:pt x="61" y="51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0" y="38"/>
                    <a:pt x="58" y="38"/>
                    <a:pt x="55" y="37"/>
                  </a:cubicBezTo>
                  <a:close/>
                  <a:moveTo>
                    <a:pt x="57" y="10"/>
                  </a:moveTo>
                  <a:cubicBezTo>
                    <a:pt x="57" y="10"/>
                    <a:pt x="57" y="10"/>
                    <a:pt x="57" y="10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8" y="10"/>
                    <a:pt x="58" y="10"/>
                    <a:pt x="58" y="10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8" y="37"/>
                    <a:pt x="58" y="37"/>
                    <a:pt x="58" y="37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4" y="10"/>
                    <a:pt x="54" y="10"/>
                    <a:pt x="54" y="10"/>
                  </a:cubicBezTo>
                  <a:cubicBezTo>
                    <a:pt x="57" y="35"/>
                    <a:pt x="57" y="35"/>
                    <a:pt x="57" y="35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8" y="37"/>
                    <a:pt x="60" y="38"/>
                    <a:pt x="61" y="38"/>
                  </a:cubicBezTo>
                  <a:cubicBezTo>
                    <a:pt x="59" y="10"/>
                    <a:pt x="59" y="10"/>
                    <a:pt x="59" y="10"/>
                  </a:cubicBezTo>
                  <a:lnTo>
                    <a:pt x="57" y="10"/>
                  </a:lnTo>
                  <a:close/>
                  <a:moveTo>
                    <a:pt x="166" y="48"/>
                  </a:moveTo>
                  <a:cubicBezTo>
                    <a:pt x="166" y="48"/>
                    <a:pt x="166" y="48"/>
                    <a:pt x="166" y="48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2"/>
                    <a:pt x="146" y="42"/>
                    <a:pt x="145" y="42"/>
                  </a:cubicBezTo>
                  <a:cubicBezTo>
                    <a:pt x="144" y="42"/>
                    <a:pt x="143" y="42"/>
                    <a:pt x="143" y="42"/>
                  </a:cubicBezTo>
                  <a:cubicBezTo>
                    <a:pt x="143" y="41"/>
                    <a:pt x="143" y="41"/>
                    <a:pt x="143" y="41"/>
                  </a:cubicBezTo>
                  <a:cubicBezTo>
                    <a:pt x="141" y="41"/>
                    <a:pt x="141" y="41"/>
                    <a:pt x="141" y="41"/>
                  </a:cubicBezTo>
                  <a:cubicBezTo>
                    <a:pt x="141" y="41"/>
                    <a:pt x="141" y="41"/>
                    <a:pt x="141" y="41"/>
                  </a:cubicBezTo>
                  <a:cubicBezTo>
                    <a:pt x="141" y="41"/>
                    <a:pt x="141" y="41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1"/>
                    <a:pt x="140" y="41"/>
                    <a:pt x="140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9" y="41"/>
                    <a:pt x="139" y="41"/>
                    <a:pt x="138" y="41"/>
                  </a:cubicBezTo>
                  <a:cubicBezTo>
                    <a:pt x="136" y="41"/>
                    <a:pt x="133" y="41"/>
                    <a:pt x="129" y="41"/>
                  </a:cubicBezTo>
                  <a:cubicBezTo>
                    <a:pt x="128" y="41"/>
                    <a:pt x="124" y="41"/>
                    <a:pt x="119" y="42"/>
                  </a:cubicBezTo>
                  <a:cubicBezTo>
                    <a:pt x="120" y="41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42"/>
                    <a:pt x="115" y="42"/>
                    <a:pt x="115" y="42"/>
                  </a:cubicBezTo>
                  <a:cubicBezTo>
                    <a:pt x="115" y="42"/>
                    <a:pt x="115" y="42"/>
                    <a:pt x="114" y="42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40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0" y="40"/>
                    <a:pt x="110" y="40"/>
                    <a:pt x="110" y="40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5" y="43"/>
                    <a:pt x="104" y="43"/>
                    <a:pt x="104" y="43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102" y="43"/>
                    <a:pt x="101" y="43"/>
                    <a:pt x="101" y="43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4"/>
                    <a:pt x="96" y="44"/>
                    <a:pt x="96" y="44"/>
                  </a:cubicBezTo>
                  <a:cubicBezTo>
                    <a:pt x="96" y="44"/>
                    <a:pt x="95" y="44"/>
                    <a:pt x="95" y="44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5"/>
                    <a:pt x="92" y="45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6"/>
                    <a:pt x="80" y="46"/>
                    <a:pt x="80" y="47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6" y="47"/>
                    <a:pt x="76" y="47"/>
                    <a:pt x="76" y="47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70" y="49"/>
                    <a:pt x="70" y="49"/>
                    <a:pt x="70" y="4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1" y="38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3" y="51"/>
                    <a:pt x="64" y="51"/>
                    <a:pt x="64" y="51"/>
                  </a:cubicBezTo>
                  <a:cubicBezTo>
                    <a:pt x="69" y="51"/>
                    <a:pt x="69" y="51"/>
                    <a:pt x="69" y="51"/>
                  </a:cubicBezTo>
                  <a:cubicBezTo>
                    <a:pt x="69" y="51"/>
                    <a:pt x="71" y="51"/>
                    <a:pt x="74" y="50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81" y="51"/>
                    <a:pt x="81" y="51"/>
                    <a:pt x="81" y="51"/>
                  </a:cubicBezTo>
                  <a:cubicBezTo>
                    <a:pt x="81" y="51"/>
                    <a:pt x="82" y="51"/>
                    <a:pt x="82" y="51"/>
                  </a:cubicBezTo>
                  <a:cubicBezTo>
                    <a:pt x="86" y="51"/>
                    <a:pt x="97" y="51"/>
                    <a:pt x="103" y="51"/>
                  </a:cubicBezTo>
                  <a:cubicBezTo>
                    <a:pt x="110" y="51"/>
                    <a:pt x="131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4" y="48"/>
                    <a:pt x="136" y="47"/>
                  </a:cubicBezTo>
                  <a:cubicBezTo>
                    <a:pt x="138" y="45"/>
                    <a:pt x="139" y="45"/>
                    <a:pt x="139" y="44"/>
                  </a:cubicBezTo>
                  <a:cubicBezTo>
                    <a:pt x="140" y="44"/>
                    <a:pt x="141" y="43"/>
                    <a:pt x="141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2"/>
                    <a:pt x="140" y="42"/>
                    <a:pt x="141" y="42"/>
                  </a:cubicBezTo>
                  <a:cubicBezTo>
                    <a:pt x="141" y="42"/>
                    <a:pt x="141" y="41"/>
                    <a:pt x="141" y="41"/>
                  </a:cubicBezTo>
                  <a:cubicBezTo>
                    <a:pt x="142" y="42"/>
                    <a:pt x="142" y="42"/>
                    <a:pt x="142" y="42"/>
                  </a:cubicBezTo>
                  <a:cubicBezTo>
                    <a:pt x="142" y="43"/>
                    <a:pt x="142" y="43"/>
                    <a:pt x="142" y="43"/>
                  </a:cubicBezTo>
                  <a:cubicBezTo>
                    <a:pt x="141" y="43"/>
                    <a:pt x="141" y="43"/>
                    <a:pt x="141" y="43"/>
                  </a:cubicBezTo>
                  <a:cubicBezTo>
                    <a:pt x="141" y="43"/>
                    <a:pt x="139" y="45"/>
                    <a:pt x="137" y="46"/>
                  </a:cubicBezTo>
                  <a:cubicBezTo>
                    <a:pt x="135" y="47"/>
                    <a:pt x="132" y="50"/>
                    <a:pt x="132" y="50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33" y="50"/>
                    <a:pt x="134" y="50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33" y="50"/>
                    <a:pt x="134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8" y="50"/>
                    <a:pt x="140" y="50"/>
                    <a:pt x="143" y="50"/>
                  </a:cubicBezTo>
                  <a:cubicBezTo>
                    <a:pt x="147" y="50"/>
                    <a:pt x="152" y="50"/>
                    <a:pt x="152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1" y="45"/>
                    <a:pt x="141" y="44"/>
                    <a:pt x="141" y="44"/>
                  </a:cubicBezTo>
                  <a:cubicBezTo>
                    <a:pt x="141" y="44"/>
                    <a:pt x="142" y="44"/>
                    <a:pt x="142" y="44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7"/>
                    <a:pt x="141" y="47"/>
                    <a:pt x="141" y="47"/>
                  </a:cubicBezTo>
                  <a:cubicBezTo>
                    <a:pt x="142" y="47"/>
                    <a:pt x="142" y="47"/>
                    <a:pt x="142" y="47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8" y="49"/>
                    <a:pt x="168" y="49"/>
                    <a:pt x="168" y="49"/>
                  </a:cubicBezTo>
                  <a:cubicBezTo>
                    <a:pt x="168" y="49"/>
                    <a:pt x="168" y="49"/>
                    <a:pt x="168" y="49"/>
                  </a:cubicBezTo>
                  <a:lnTo>
                    <a:pt x="166" y="48"/>
                  </a:lnTo>
                  <a:close/>
                  <a:moveTo>
                    <a:pt x="119" y="43"/>
                  </a:move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lose/>
                  <a:moveTo>
                    <a:pt x="118" y="42"/>
                  </a:move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lnTo>
                    <a:pt x="118" y="42"/>
                  </a:lnTo>
                  <a:close/>
                  <a:moveTo>
                    <a:pt x="118" y="43"/>
                  </a:move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7" y="43"/>
                    <a:pt x="117" y="43"/>
                    <a:pt x="117" y="43"/>
                  </a:cubicBezTo>
                  <a:lnTo>
                    <a:pt x="118" y="43"/>
                  </a:lnTo>
                  <a:close/>
                  <a:moveTo>
                    <a:pt x="117" y="42"/>
                  </a:moveTo>
                  <a:cubicBezTo>
                    <a:pt x="117" y="42"/>
                    <a:pt x="117" y="42"/>
                    <a:pt x="117" y="42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lnTo>
                    <a:pt x="117" y="42"/>
                  </a:lnTo>
                  <a:close/>
                  <a:moveTo>
                    <a:pt x="117" y="43"/>
                  </a:move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lose/>
                  <a:moveTo>
                    <a:pt x="116" y="42"/>
                  </a:moveTo>
                  <a:cubicBezTo>
                    <a:pt x="116" y="42"/>
                    <a:pt x="116" y="42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6" y="43"/>
                    <a:pt x="116" y="43"/>
                    <a:pt x="115" y="43"/>
                  </a:cubicBezTo>
                  <a:lnTo>
                    <a:pt x="116" y="42"/>
                  </a:lnTo>
                  <a:close/>
                  <a:moveTo>
                    <a:pt x="115" y="43"/>
                  </a:moveTo>
                  <a:cubicBezTo>
                    <a:pt x="115" y="43"/>
                    <a:pt x="115" y="43"/>
                    <a:pt x="115" y="43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5" y="43"/>
                    <a:pt x="115" y="43"/>
                    <a:pt x="115" y="43"/>
                  </a:cubicBezTo>
                  <a:close/>
                  <a:moveTo>
                    <a:pt x="114" y="43"/>
                  </a:moveTo>
                  <a:cubicBezTo>
                    <a:pt x="114" y="43"/>
                    <a:pt x="114" y="43"/>
                    <a:pt x="114" y="43"/>
                  </a:cubicBezTo>
                  <a:cubicBezTo>
                    <a:pt x="114" y="42"/>
                    <a:pt x="115" y="42"/>
                    <a:pt x="115" y="42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5" y="43"/>
                    <a:pt x="114" y="43"/>
                    <a:pt x="114" y="43"/>
                  </a:cubicBezTo>
                  <a:close/>
                  <a:moveTo>
                    <a:pt x="114" y="43"/>
                  </a:moveTo>
                  <a:cubicBezTo>
                    <a:pt x="114" y="43"/>
                    <a:pt x="114" y="43"/>
                    <a:pt x="114" y="43"/>
                  </a:cubicBezTo>
                  <a:cubicBezTo>
                    <a:pt x="114" y="43"/>
                    <a:pt x="115" y="43"/>
                    <a:pt x="115" y="43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4" y="43"/>
                    <a:pt x="114" y="43"/>
                    <a:pt x="114" y="43"/>
                  </a:cubicBezTo>
                  <a:close/>
                  <a:moveTo>
                    <a:pt x="113" y="43"/>
                  </a:move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44"/>
                    <a:pt x="113" y="44"/>
                    <a:pt x="112" y="44"/>
                  </a:cubicBezTo>
                  <a:lnTo>
                    <a:pt x="113" y="43"/>
                  </a:lnTo>
                  <a:close/>
                  <a:moveTo>
                    <a:pt x="112" y="44"/>
                  </a:moveTo>
                  <a:cubicBezTo>
                    <a:pt x="112" y="44"/>
                    <a:pt x="112" y="44"/>
                    <a:pt x="112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2" y="44"/>
                    <a:pt x="112" y="44"/>
                    <a:pt x="112" y="44"/>
                  </a:cubicBezTo>
                  <a:close/>
                  <a:moveTo>
                    <a:pt x="111" y="43"/>
                  </a:move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lnTo>
                    <a:pt x="111" y="43"/>
                  </a:lnTo>
                  <a:close/>
                  <a:moveTo>
                    <a:pt x="111" y="44"/>
                  </a:move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lose/>
                  <a:moveTo>
                    <a:pt x="109" y="43"/>
                  </a:moveTo>
                  <a:cubicBezTo>
                    <a:pt x="109" y="43"/>
                    <a:pt x="109" y="43"/>
                    <a:pt x="109" y="43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lnTo>
                    <a:pt x="109" y="43"/>
                  </a:lnTo>
                  <a:close/>
                  <a:moveTo>
                    <a:pt x="109" y="44"/>
                  </a:move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close/>
                  <a:moveTo>
                    <a:pt x="107" y="43"/>
                  </a:moveTo>
                  <a:cubicBezTo>
                    <a:pt x="107" y="43"/>
                    <a:pt x="107" y="43"/>
                    <a:pt x="107" y="43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4"/>
                    <a:pt x="107" y="44"/>
                    <a:pt x="107" y="44"/>
                  </a:cubicBezTo>
                  <a:cubicBezTo>
                    <a:pt x="107" y="44"/>
                    <a:pt x="107" y="44"/>
                    <a:pt x="106" y="44"/>
                  </a:cubicBezTo>
                  <a:lnTo>
                    <a:pt x="107" y="43"/>
                  </a:lnTo>
                  <a:close/>
                  <a:moveTo>
                    <a:pt x="106" y="44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6" y="44"/>
                    <a:pt x="106" y="44"/>
                    <a:pt x="106" y="44"/>
                  </a:cubicBezTo>
                  <a:close/>
                  <a:moveTo>
                    <a:pt x="104" y="43"/>
                  </a:moveTo>
                  <a:cubicBezTo>
                    <a:pt x="104" y="43"/>
                    <a:pt x="104" y="43"/>
                    <a:pt x="104" y="43"/>
                  </a:cubicBezTo>
                  <a:cubicBezTo>
                    <a:pt x="104" y="43"/>
                    <a:pt x="105" y="43"/>
                    <a:pt x="105" y="43"/>
                  </a:cubicBezTo>
                  <a:cubicBezTo>
                    <a:pt x="105" y="45"/>
                    <a:pt x="105" y="45"/>
                    <a:pt x="105" y="45"/>
                  </a:cubicBezTo>
                  <a:cubicBezTo>
                    <a:pt x="104" y="45"/>
                    <a:pt x="104" y="45"/>
                    <a:pt x="104" y="45"/>
                  </a:cubicBezTo>
                  <a:lnTo>
                    <a:pt x="104" y="43"/>
                  </a:lnTo>
                  <a:close/>
                  <a:moveTo>
                    <a:pt x="101" y="44"/>
                  </a:moveTo>
                  <a:cubicBezTo>
                    <a:pt x="101" y="44"/>
                    <a:pt x="101" y="44"/>
                    <a:pt x="101" y="44"/>
                  </a:cubicBezTo>
                  <a:cubicBezTo>
                    <a:pt x="101" y="44"/>
                    <a:pt x="102" y="44"/>
                    <a:pt x="102" y="44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1" y="45"/>
                    <a:pt x="101" y="45"/>
                    <a:pt x="101" y="45"/>
                  </a:cubicBezTo>
                  <a:lnTo>
                    <a:pt x="101" y="44"/>
                  </a:lnTo>
                  <a:close/>
                  <a:moveTo>
                    <a:pt x="98" y="44"/>
                  </a:moveTo>
                  <a:cubicBezTo>
                    <a:pt x="98" y="44"/>
                    <a:pt x="98" y="44"/>
                    <a:pt x="98" y="44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99" y="45"/>
                    <a:pt x="99" y="45"/>
                    <a:pt x="98" y="45"/>
                  </a:cubicBezTo>
                  <a:lnTo>
                    <a:pt x="98" y="44"/>
                  </a:lnTo>
                  <a:close/>
                  <a:moveTo>
                    <a:pt x="95" y="44"/>
                  </a:moveTo>
                  <a:cubicBezTo>
                    <a:pt x="95" y="44"/>
                    <a:pt x="95" y="44"/>
                    <a:pt x="95" y="44"/>
                  </a:cubicBezTo>
                  <a:cubicBezTo>
                    <a:pt x="95" y="44"/>
                    <a:pt x="96" y="44"/>
                    <a:pt x="96" y="44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5" y="46"/>
                    <a:pt x="95" y="46"/>
                    <a:pt x="95" y="46"/>
                  </a:cubicBezTo>
                  <a:lnTo>
                    <a:pt x="95" y="44"/>
                  </a:lnTo>
                  <a:close/>
                  <a:moveTo>
                    <a:pt x="92" y="45"/>
                  </a:moveTo>
                  <a:cubicBezTo>
                    <a:pt x="92" y="45"/>
                    <a:pt x="92" y="45"/>
                    <a:pt x="92" y="45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2" y="46"/>
                    <a:pt x="92" y="46"/>
                    <a:pt x="92" y="46"/>
                  </a:cubicBezTo>
                  <a:cubicBezTo>
                    <a:pt x="92" y="46"/>
                    <a:pt x="92" y="46"/>
                    <a:pt x="91" y="46"/>
                  </a:cubicBezTo>
                  <a:lnTo>
                    <a:pt x="92" y="45"/>
                  </a:lnTo>
                  <a:close/>
                  <a:moveTo>
                    <a:pt x="88" y="45"/>
                  </a:move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88" y="47"/>
                    <a:pt x="88" y="47"/>
                    <a:pt x="88" y="47"/>
                  </a:cubicBezTo>
                  <a:lnTo>
                    <a:pt x="88" y="45"/>
                  </a:lnTo>
                  <a:close/>
                  <a:moveTo>
                    <a:pt x="84" y="46"/>
                  </a:moveTo>
                  <a:cubicBezTo>
                    <a:pt x="84" y="46"/>
                    <a:pt x="84" y="46"/>
                    <a:pt x="84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7"/>
                    <a:pt x="84" y="47"/>
                    <a:pt x="84" y="47"/>
                  </a:cubicBezTo>
                  <a:cubicBezTo>
                    <a:pt x="84" y="47"/>
                    <a:pt x="84" y="47"/>
                    <a:pt x="84" y="47"/>
                  </a:cubicBezTo>
                  <a:lnTo>
                    <a:pt x="84" y="46"/>
                  </a:lnTo>
                  <a:close/>
                  <a:moveTo>
                    <a:pt x="80" y="47"/>
                  </a:moveTo>
                  <a:cubicBezTo>
                    <a:pt x="80" y="47"/>
                    <a:pt x="80" y="47"/>
                    <a:pt x="80" y="47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8"/>
                    <a:pt x="80" y="48"/>
                    <a:pt x="80" y="48"/>
                  </a:cubicBezTo>
                  <a:lnTo>
                    <a:pt x="80" y="47"/>
                  </a:lnTo>
                  <a:close/>
                  <a:moveTo>
                    <a:pt x="74" y="49"/>
                  </a:move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5" y="49"/>
                    <a:pt x="75" y="49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47"/>
                    <a:pt x="75" y="47"/>
                    <a:pt x="76" y="47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8"/>
                    <a:pt x="77" y="48"/>
                    <a:pt x="77" y="48"/>
                  </a:cubicBezTo>
                  <a:cubicBezTo>
                    <a:pt x="77" y="48"/>
                    <a:pt x="76" y="48"/>
                    <a:pt x="76" y="49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4" y="49"/>
                    <a:pt x="74" y="49"/>
                  </a:cubicBezTo>
                  <a:close/>
                  <a:moveTo>
                    <a:pt x="74" y="49"/>
                  </a:moveTo>
                  <a:cubicBezTo>
                    <a:pt x="74" y="49"/>
                    <a:pt x="74" y="49"/>
                    <a:pt x="74" y="49"/>
                  </a:cubicBezTo>
                  <a:cubicBezTo>
                    <a:pt x="71" y="49"/>
                    <a:pt x="69" y="50"/>
                    <a:pt x="67" y="50"/>
                  </a:cubicBezTo>
                  <a:cubicBezTo>
                    <a:pt x="69" y="50"/>
                    <a:pt x="72" y="49"/>
                    <a:pt x="73" y="49"/>
                  </a:cubicBezTo>
                  <a:cubicBezTo>
                    <a:pt x="73" y="49"/>
                    <a:pt x="74" y="49"/>
                    <a:pt x="74" y="49"/>
                  </a:cubicBezTo>
                  <a:close/>
                  <a:moveTo>
                    <a:pt x="87" y="51"/>
                  </a:moveTo>
                  <a:cubicBezTo>
                    <a:pt x="87" y="51"/>
                    <a:pt x="87" y="51"/>
                    <a:pt x="87" y="51"/>
                  </a:cubicBezTo>
                  <a:cubicBezTo>
                    <a:pt x="85" y="51"/>
                    <a:pt x="84" y="51"/>
                    <a:pt x="83" y="51"/>
                  </a:cubicBezTo>
                  <a:cubicBezTo>
                    <a:pt x="84" y="51"/>
                    <a:pt x="85" y="51"/>
                    <a:pt x="87" y="50"/>
                  </a:cubicBezTo>
                  <a:lnTo>
                    <a:pt x="87" y="51"/>
                  </a:lnTo>
                  <a:close/>
                  <a:moveTo>
                    <a:pt x="89" y="51"/>
                  </a:moveTo>
                  <a:cubicBezTo>
                    <a:pt x="89" y="51"/>
                    <a:pt x="89" y="51"/>
                    <a:pt x="89" y="51"/>
                  </a:cubicBezTo>
                  <a:cubicBezTo>
                    <a:pt x="88" y="51"/>
                    <a:pt x="88" y="51"/>
                    <a:pt x="87" y="51"/>
                  </a:cubicBezTo>
                  <a:cubicBezTo>
                    <a:pt x="87" y="50"/>
                    <a:pt x="87" y="50"/>
                    <a:pt x="87" y="50"/>
                  </a:cubicBezTo>
                  <a:cubicBezTo>
                    <a:pt x="88" y="50"/>
                    <a:pt x="88" y="50"/>
                    <a:pt x="89" y="50"/>
                  </a:cubicBezTo>
                  <a:lnTo>
                    <a:pt x="89" y="51"/>
                  </a:lnTo>
                  <a:close/>
                  <a:moveTo>
                    <a:pt x="91" y="51"/>
                  </a:moveTo>
                  <a:cubicBezTo>
                    <a:pt x="91" y="51"/>
                    <a:pt x="91" y="51"/>
                    <a:pt x="91" y="51"/>
                  </a:cubicBezTo>
                  <a:cubicBezTo>
                    <a:pt x="91" y="51"/>
                    <a:pt x="90" y="51"/>
                    <a:pt x="89" y="51"/>
                  </a:cubicBezTo>
                  <a:cubicBezTo>
                    <a:pt x="89" y="50"/>
                    <a:pt x="89" y="50"/>
                    <a:pt x="89" y="50"/>
                  </a:cubicBezTo>
                  <a:cubicBezTo>
                    <a:pt x="90" y="50"/>
                    <a:pt x="91" y="50"/>
                    <a:pt x="91" y="50"/>
                  </a:cubicBezTo>
                  <a:lnTo>
                    <a:pt x="91" y="51"/>
                  </a:lnTo>
                  <a:close/>
                  <a:moveTo>
                    <a:pt x="93" y="51"/>
                  </a:moveTo>
                  <a:cubicBezTo>
                    <a:pt x="93" y="51"/>
                    <a:pt x="93" y="51"/>
                    <a:pt x="93" y="51"/>
                  </a:cubicBezTo>
                  <a:cubicBezTo>
                    <a:pt x="93" y="51"/>
                    <a:pt x="92" y="51"/>
                    <a:pt x="91" y="51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2" y="49"/>
                    <a:pt x="93" y="49"/>
                    <a:pt x="93" y="49"/>
                  </a:cubicBezTo>
                  <a:lnTo>
                    <a:pt x="93" y="51"/>
                  </a:lnTo>
                  <a:close/>
                  <a:moveTo>
                    <a:pt x="95" y="51"/>
                  </a:moveTo>
                  <a:cubicBezTo>
                    <a:pt x="95" y="51"/>
                    <a:pt x="95" y="51"/>
                    <a:pt x="95" y="51"/>
                  </a:cubicBezTo>
                  <a:cubicBezTo>
                    <a:pt x="95" y="51"/>
                    <a:pt x="94" y="51"/>
                    <a:pt x="94" y="51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94" y="49"/>
                    <a:pt x="95" y="49"/>
                    <a:pt x="95" y="49"/>
                  </a:cubicBezTo>
                  <a:lnTo>
                    <a:pt x="95" y="51"/>
                  </a:lnTo>
                  <a:close/>
                  <a:moveTo>
                    <a:pt x="98" y="51"/>
                  </a:moveTo>
                  <a:cubicBezTo>
                    <a:pt x="98" y="51"/>
                    <a:pt x="98" y="51"/>
                    <a:pt x="98" y="51"/>
                  </a:cubicBezTo>
                  <a:cubicBezTo>
                    <a:pt x="97" y="51"/>
                    <a:pt x="96" y="51"/>
                    <a:pt x="96" y="51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8" y="50"/>
                    <a:pt x="98" y="50"/>
                    <a:pt x="98" y="50"/>
                  </a:cubicBezTo>
                  <a:lnTo>
                    <a:pt x="98" y="51"/>
                  </a:lnTo>
                  <a:close/>
                  <a:moveTo>
                    <a:pt x="98" y="50"/>
                  </a:moveTo>
                  <a:cubicBezTo>
                    <a:pt x="98" y="50"/>
                    <a:pt x="98" y="50"/>
                    <a:pt x="98" y="50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9"/>
                    <a:pt x="97" y="49"/>
                    <a:pt x="98" y="49"/>
                  </a:cubicBezTo>
                  <a:lnTo>
                    <a:pt x="98" y="50"/>
                  </a:lnTo>
                  <a:close/>
                  <a:moveTo>
                    <a:pt x="100" y="51"/>
                  </a:moveTo>
                  <a:cubicBezTo>
                    <a:pt x="100" y="51"/>
                    <a:pt x="100" y="51"/>
                    <a:pt x="100" y="51"/>
                  </a:cubicBezTo>
                  <a:cubicBezTo>
                    <a:pt x="99" y="51"/>
                    <a:pt x="98" y="51"/>
                    <a:pt x="98" y="51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8" y="48"/>
                    <a:pt x="99" y="48"/>
                    <a:pt x="100" y="48"/>
                  </a:cubicBezTo>
                  <a:lnTo>
                    <a:pt x="100" y="51"/>
                  </a:lnTo>
                  <a:close/>
                  <a:moveTo>
                    <a:pt x="101" y="51"/>
                  </a:moveTo>
                  <a:cubicBezTo>
                    <a:pt x="101" y="51"/>
                    <a:pt x="101" y="51"/>
                    <a:pt x="101" y="51"/>
                  </a:cubicBezTo>
                  <a:cubicBezTo>
                    <a:pt x="101" y="51"/>
                    <a:pt x="100" y="51"/>
                    <a:pt x="100" y="51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0" y="48"/>
                    <a:pt x="101" y="48"/>
                    <a:pt x="101" y="48"/>
                  </a:cubicBezTo>
                  <a:lnTo>
                    <a:pt x="101" y="51"/>
                  </a:lnTo>
                  <a:close/>
                  <a:moveTo>
                    <a:pt x="103" y="49"/>
                  </a:move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2" y="51"/>
                    <a:pt x="102" y="51"/>
                  </a:cubicBezTo>
                  <a:cubicBezTo>
                    <a:pt x="102" y="48"/>
                    <a:pt x="102" y="48"/>
                    <a:pt x="102" y="48"/>
                  </a:cubicBezTo>
                  <a:cubicBezTo>
                    <a:pt x="102" y="48"/>
                    <a:pt x="103" y="48"/>
                    <a:pt x="103" y="48"/>
                  </a:cubicBezTo>
                  <a:lnTo>
                    <a:pt x="103" y="49"/>
                  </a:lnTo>
                  <a:close/>
                  <a:moveTo>
                    <a:pt x="108" y="50"/>
                  </a:moveTo>
                  <a:cubicBezTo>
                    <a:pt x="108" y="50"/>
                    <a:pt x="108" y="50"/>
                    <a:pt x="108" y="50"/>
                  </a:cubicBezTo>
                  <a:cubicBezTo>
                    <a:pt x="108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8" y="50"/>
                    <a:pt x="108" y="50"/>
                    <a:pt x="108" y="50"/>
                  </a:cubicBezTo>
                  <a:close/>
                  <a:moveTo>
                    <a:pt x="108" y="50"/>
                  </a:moveTo>
                  <a:cubicBezTo>
                    <a:pt x="108" y="50"/>
                    <a:pt x="108" y="50"/>
                    <a:pt x="108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6" y="51"/>
                    <a:pt x="105" y="51"/>
                    <a:pt x="104" y="51"/>
                  </a:cubicBezTo>
                  <a:cubicBezTo>
                    <a:pt x="104" y="49"/>
                    <a:pt x="104" y="49"/>
                    <a:pt x="104" y="49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5" y="47"/>
                    <a:pt x="105" y="47"/>
                    <a:pt x="105" y="47"/>
                  </a:cubicBezTo>
                  <a:cubicBezTo>
                    <a:pt x="106" y="47"/>
                    <a:pt x="107" y="47"/>
                    <a:pt x="108" y="47"/>
                  </a:cubicBezTo>
                  <a:lnTo>
                    <a:pt x="108" y="50"/>
                  </a:lnTo>
                  <a:close/>
                  <a:moveTo>
                    <a:pt x="104" y="49"/>
                  </a:moveTo>
                  <a:cubicBezTo>
                    <a:pt x="104" y="49"/>
                    <a:pt x="104" y="49"/>
                    <a:pt x="104" y="49"/>
                  </a:cubicBezTo>
                  <a:cubicBezTo>
                    <a:pt x="104" y="48"/>
                    <a:pt x="104" y="48"/>
                    <a:pt x="104" y="48"/>
                  </a:cubicBezTo>
                  <a:cubicBezTo>
                    <a:pt x="104" y="47"/>
                    <a:pt x="105" y="47"/>
                    <a:pt x="105" y="47"/>
                  </a:cubicBezTo>
                  <a:cubicBezTo>
                    <a:pt x="105" y="49"/>
                    <a:pt x="105" y="49"/>
                    <a:pt x="105" y="49"/>
                  </a:cubicBezTo>
                  <a:lnTo>
                    <a:pt x="104" y="49"/>
                  </a:lnTo>
                  <a:close/>
                  <a:moveTo>
                    <a:pt x="112" y="50"/>
                  </a:moveTo>
                  <a:cubicBezTo>
                    <a:pt x="112" y="50"/>
                    <a:pt x="112" y="50"/>
                    <a:pt x="112" y="50"/>
                  </a:cubicBezTo>
                  <a:cubicBezTo>
                    <a:pt x="111" y="50"/>
                    <a:pt x="110" y="50"/>
                    <a:pt x="109" y="50"/>
                  </a:cubicBezTo>
                  <a:cubicBezTo>
                    <a:pt x="109" y="50"/>
                    <a:pt x="109" y="50"/>
                    <a:pt x="109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1" y="46"/>
                    <a:pt x="111" y="46"/>
                    <a:pt x="112" y="46"/>
                  </a:cubicBezTo>
                  <a:lnTo>
                    <a:pt x="112" y="50"/>
                  </a:lnTo>
                  <a:close/>
                  <a:moveTo>
                    <a:pt x="109" y="50"/>
                  </a:moveTo>
                  <a:cubicBezTo>
                    <a:pt x="109" y="50"/>
                    <a:pt x="109" y="50"/>
                    <a:pt x="109" y="50"/>
                  </a:cubicBezTo>
                  <a:cubicBezTo>
                    <a:pt x="109" y="47"/>
                    <a:pt x="109" y="47"/>
                    <a:pt x="109" y="47"/>
                  </a:cubicBezTo>
                  <a:cubicBezTo>
                    <a:pt x="109" y="47"/>
                    <a:pt x="110" y="47"/>
                    <a:pt x="110" y="47"/>
                  </a:cubicBezTo>
                  <a:cubicBezTo>
                    <a:pt x="110" y="50"/>
                    <a:pt x="110" y="50"/>
                    <a:pt x="110" y="50"/>
                  </a:cubicBezTo>
                  <a:lnTo>
                    <a:pt x="109" y="50"/>
                  </a:lnTo>
                  <a:close/>
                  <a:moveTo>
                    <a:pt x="113" y="47"/>
                  </a:move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2" y="50"/>
                    <a:pt x="112" y="50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46"/>
                    <a:pt x="113" y="46"/>
                    <a:pt x="113" y="46"/>
                  </a:cubicBezTo>
                  <a:lnTo>
                    <a:pt x="113" y="47"/>
                  </a:lnTo>
                  <a:close/>
                  <a:moveTo>
                    <a:pt x="115" y="50"/>
                  </a:moveTo>
                  <a:cubicBezTo>
                    <a:pt x="115" y="50"/>
                    <a:pt x="115" y="50"/>
                    <a:pt x="115" y="50"/>
                  </a:cubicBezTo>
                  <a:cubicBezTo>
                    <a:pt x="114" y="50"/>
                    <a:pt x="114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5" y="50"/>
                    <a:pt x="115" y="50"/>
                    <a:pt x="115" y="50"/>
                  </a:cubicBezTo>
                  <a:close/>
                  <a:moveTo>
                    <a:pt x="115" y="50"/>
                  </a:moveTo>
                  <a:cubicBezTo>
                    <a:pt x="115" y="50"/>
                    <a:pt x="115" y="50"/>
                    <a:pt x="115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5" y="47"/>
                    <a:pt x="115" y="47"/>
                    <a:pt x="115" y="47"/>
                  </a:cubicBezTo>
                  <a:lnTo>
                    <a:pt x="115" y="50"/>
                  </a:lnTo>
                  <a:close/>
                  <a:moveTo>
                    <a:pt x="115" y="47"/>
                  </a:moveTo>
                  <a:cubicBezTo>
                    <a:pt x="115" y="47"/>
                    <a:pt x="115" y="47"/>
                    <a:pt x="115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6"/>
                    <a:pt x="113" y="46"/>
                    <a:pt x="113" y="46"/>
                  </a:cubicBezTo>
                  <a:cubicBezTo>
                    <a:pt x="114" y="46"/>
                    <a:pt x="114" y="46"/>
                    <a:pt x="115" y="46"/>
                  </a:cubicBezTo>
                  <a:lnTo>
                    <a:pt x="115" y="47"/>
                  </a:lnTo>
                  <a:close/>
                  <a:moveTo>
                    <a:pt x="116" y="49"/>
                  </a:move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6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6"/>
                    <a:pt x="115" y="46"/>
                    <a:pt x="115" y="46"/>
                  </a:cubicBezTo>
                  <a:cubicBezTo>
                    <a:pt x="115" y="46"/>
                    <a:pt x="116" y="46"/>
                    <a:pt x="116" y="46"/>
                  </a:cubicBezTo>
                  <a:lnTo>
                    <a:pt x="116" y="49"/>
                  </a:lnTo>
                  <a:close/>
                  <a:moveTo>
                    <a:pt x="117" y="50"/>
                  </a:moveTo>
                  <a:cubicBezTo>
                    <a:pt x="117" y="50"/>
                    <a:pt x="117" y="50"/>
                    <a:pt x="117" y="50"/>
                  </a:cubicBezTo>
                  <a:cubicBezTo>
                    <a:pt x="117" y="50"/>
                    <a:pt x="117" y="50"/>
                    <a:pt x="116" y="50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7" y="49"/>
                    <a:pt x="117" y="49"/>
                    <a:pt x="117" y="49"/>
                  </a:cubicBezTo>
                  <a:lnTo>
                    <a:pt x="117" y="50"/>
                  </a:lnTo>
                  <a:close/>
                  <a:moveTo>
                    <a:pt x="117" y="49"/>
                  </a:moveTo>
                  <a:cubicBezTo>
                    <a:pt x="117" y="49"/>
                    <a:pt x="117" y="49"/>
                    <a:pt x="117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6"/>
                    <a:pt x="116" y="46"/>
                    <a:pt x="116" y="46"/>
                  </a:cubicBezTo>
                  <a:cubicBezTo>
                    <a:pt x="117" y="46"/>
                    <a:pt x="117" y="46"/>
                    <a:pt x="117" y="46"/>
                  </a:cubicBezTo>
                  <a:lnTo>
                    <a:pt x="117" y="49"/>
                  </a:lnTo>
                  <a:close/>
                  <a:moveTo>
                    <a:pt x="119" y="47"/>
                  </a:moveTo>
                  <a:cubicBezTo>
                    <a:pt x="119" y="47"/>
                    <a:pt x="119" y="47"/>
                    <a:pt x="119" y="47"/>
                  </a:cubicBezTo>
                  <a:cubicBezTo>
                    <a:pt x="118" y="47"/>
                    <a:pt x="118" y="47"/>
                    <a:pt x="118" y="47"/>
                  </a:cubicBezTo>
                  <a:cubicBezTo>
                    <a:pt x="118" y="47"/>
                    <a:pt x="118" y="47"/>
                    <a:pt x="118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18" y="50"/>
                    <a:pt x="118" y="50"/>
                    <a:pt x="118" y="50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6"/>
                    <a:pt x="118" y="46"/>
                    <a:pt x="118" y="46"/>
                  </a:cubicBezTo>
                  <a:cubicBezTo>
                    <a:pt x="118" y="46"/>
                    <a:pt x="118" y="46"/>
                    <a:pt x="119" y="46"/>
                  </a:cubicBezTo>
                  <a:lnTo>
                    <a:pt x="119" y="47"/>
                  </a:lnTo>
                  <a:close/>
                  <a:moveTo>
                    <a:pt x="120" y="50"/>
                  </a:moveTo>
                  <a:cubicBezTo>
                    <a:pt x="120" y="50"/>
                    <a:pt x="120" y="50"/>
                    <a:pt x="120" y="50"/>
                  </a:cubicBezTo>
                  <a:cubicBezTo>
                    <a:pt x="120" y="50"/>
                    <a:pt x="119" y="50"/>
                    <a:pt x="119" y="50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20" y="47"/>
                    <a:pt x="120" y="47"/>
                    <a:pt x="120" y="47"/>
                  </a:cubicBezTo>
                  <a:lnTo>
                    <a:pt x="120" y="50"/>
                  </a:lnTo>
                  <a:close/>
                  <a:moveTo>
                    <a:pt x="120" y="47"/>
                  </a:moveTo>
                  <a:cubicBezTo>
                    <a:pt x="120" y="47"/>
                    <a:pt x="120" y="47"/>
                    <a:pt x="120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46"/>
                    <a:pt x="119" y="46"/>
                    <a:pt x="119" y="46"/>
                  </a:cubicBezTo>
                  <a:cubicBezTo>
                    <a:pt x="119" y="46"/>
                    <a:pt x="120" y="45"/>
                    <a:pt x="120" y="45"/>
                  </a:cubicBezTo>
                  <a:lnTo>
                    <a:pt x="120" y="47"/>
                  </a:lnTo>
                  <a:close/>
                  <a:moveTo>
                    <a:pt x="123" y="50"/>
                  </a:moveTo>
                  <a:cubicBezTo>
                    <a:pt x="123" y="50"/>
                    <a:pt x="123" y="50"/>
                    <a:pt x="123" y="50"/>
                  </a:cubicBezTo>
                  <a:cubicBezTo>
                    <a:pt x="122" y="50"/>
                    <a:pt x="121" y="50"/>
                    <a:pt x="120" y="50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5"/>
                    <a:pt x="120" y="45"/>
                    <a:pt x="120" y="45"/>
                  </a:cubicBezTo>
                  <a:cubicBezTo>
                    <a:pt x="121" y="45"/>
                    <a:pt x="121" y="45"/>
                    <a:pt x="121" y="45"/>
                  </a:cubicBezTo>
                  <a:cubicBezTo>
                    <a:pt x="121" y="50"/>
                    <a:pt x="121" y="50"/>
                    <a:pt x="121" y="50"/>
                  </a:cubicBezTo>
                  <a:cubicBezTo>
                    <a:pt x="122" y="50"/>
                    <a:pt x="122" y="50"/>
                    <a:pt x="122" y="50"/>
                  </a:cubicBezTo>
                  <a:cubicBezTo>
                    <a:pt x="122" y="45"/>
                    <a:pt x="122" y="45"/>
                    <a:pt x="122" y="45"/>
                  </a:cubicBezTo>
                  <a:cubicBezTo>
                    <a:pt x="122" y="45"/>
                    <a:pt x="122" y="45"/>
                    <a:pt x="123" y="45"/>
                  </a:cubicBezTo>
                  <a:lnTo>
                    <a:pt x="123" y="50"/>
                  </a:lnTo>
                  <a:close/>
                  <a:moveTo>
                    <a:pt x="124" y="49"/>
                  </a:moveTo>
                  <a:cubicBezTo>
                    <a:pt x="124" y="49"/>
                    <a:pt x="124" y="49"/>
                    <a:pt x="124" y="49"/>
                  </a:cubicBezTo>
                  <a:cubicBezTo>
                    <a:pt x="123" y="49"/>
                    <a:pt x="123" y="49"/>
                    <a:pt x="123" y="49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3" y="45"/>
                    <a:pt x="123" y="45"/>
                    <a:pt x="123" y="45"/>
                  </a:cubicBezTo>
                  <a:cubicBezTo>
                    <a:pt x="123" y="45"/>
                    <a:pt x="123" y="45"/>
                    <a:pt x="124" y="45"/>
                  </a:cubicBezTo>
                  <a:lnTo>
                    <a:pt x="124" y="49"/>
                  </a:lnTo>
                  <a:close/>
                  <a:moveTo>
                    <a:pt x="125" y="50"/>
                  </a:moveTo>
                  <a:cubicBezTo>
                    <a:pt x="125" y="50"/>
                    <a:pt x="125" y="50"/>
                    <a:pt x="125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5" y="50"/>
                    <a:pt x="125" y="50"/>
                    <a:pt x="125" y="50"/>
                  </a:cubicBezTo>
                  <a:close/>
                  <a:moveTo>
                    <a:pt x="125" y="49"/>
                  </a:moveTo>
                  <a:cubicBezTo>
                    <a:pt x="125" y="49"/>
                    <a:pt x="125" y="49"/>
                    <a:pt x="125" y="49"/>
                  </a:cubicBezTo>
                  <a:cubicBezTo>
                    <a:pt x="124" y="49"/>
                    <a:pt x="124" y="49"/>
                    <a:pt x="124" y="49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45"/>
                    <a:pt x="124" y="45"/>
                    <a:pt x="125" y="45"/>
                  </a:cubicBezTo>
                  <a:lnTo>
                    <a:pt x="125" y="49"/>
                  </a:lnTo>
                  <a:close/>
                  <a:moveTo>
                    <a:pt x="126" y="46"/>
                  </a:moveTo>
                  <a:cubicBezTo>
                    <a:pt x="126" y="46"/>
                    <a:pt x="126" y="46"/>
                    <a:pt x="126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6" y="50"/>
                    <a:pt x="126" y="50"/>
                    <a:pt x="126" y="50"/>
                  </a:cubicBezTo>
                  <a:cubicBezTo>
                    <a:pt x="126" y="50"/>
                    <a:pt x="125" y="50"/>
                    <a:pt x="125" y="50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5"/>
                    <a:pt x="125" y="45"/>
                    <a:pt x="125" y="45"/>
                  </a:cubicBezTo>
                  <a:cubicBezTo>
                    <a:pt x="125" y="45"/>
                    <a:pt x="126" y="45"/>
                    <a:pt x="126" y="45"/>
                  </a:cubicBezTo>
                  <a:lnTo>
                    <a:pt x="126" y="46"/>
                  </a:lnTo>
                  <a:close/>
                  <a:moveTo>
                    <a:pt x="127" y="50"/>
                  </a:moveTo>
                  <a:cubicBezTo>
                    <a:pt x="127" y="50"/>
                    <a:pt x="127" y="50"/>
                    <a:pt x="127" y="50"/>
                  </a:cubicBezTo>
                  <a:cubicBezTo>
                    <a:pt x="127" y="50"/>
                    <a:pt x="126" y="50"/>
                    <a:pt x="126" y="50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7" y="49"/>
                    <a:pt x="127" y="49"/>
                    <a:pt x="127" y="49"/>
                  </a:cubicBezTo>
                  <a:lnTo>
                    <a:pt x="127" y="50"/>
                  </a:lnTo>
                  <a:close/>
                  <a:moveTo>
                    <a:pt x="127" y="49"/>
                  </a:moveTo>
                  <a:cubicBezTo>
                    <a:pt x="127" y="49"/>
                    <a:pt x="127" y="49"/>
                    <a:pt x="127" y="49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7" y="46"/>
                    <a:pt x="127" y="46"/>
                    <a:pt x="127" y="46"/>
                  </a:cubicBezTo>
                  <a:lnTo>
                    <a:pt x="127" y="49"/>
                  </a:lnTo>
                  <a:close/>
                  <a:moveTo>
                    <a:pt x="127" y="46"/>
                  </a:moveTo>
                  <a:cubicBezTo>
                    <a:pt x="127" y="46"/>
                    <a:pt x="127" y="46"/>
                    <a:pt x="127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5"/>
                    <a:pt x="127" y="45"/>
                    <a:pt x="127" y="45"/>
                  </a:cubicBezTo>
                  <a:lnTo>
                    <a:pt x="127" y="46"/>
                  </a:lnTo>
                  <a:close/>
                  <a:moveTo>
                    <a:pt x="128" y="50"/>
                  </a:move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7" y="50"/>
                    <a:pt x="127" y="50"/>
                  </a:cubicBezTo>
                  <a:cubicBezTo>
                    <a:pt x="127" y="50"/>
                    <a:pt x="127" y="50"/>
                    <a:pt x="127" y="50"/>
                  </a:cubicBezTo>
                  <a:cubicBezTo>
                    <a:pt x="128" y="50"/>
                    <a:pt x="128" y="50"/>
                    <a:pt x="128" y="50"/>
                  </a:cubicBezTo>
                  <a:close/>
                  <a:moveTo>
                    <a:pt x="128" y="49"/>
                  </a:moveTo>
                  <a:cubicBezTo>
                    <a:pt x="128" y="49"/>
                    <a:pt x="128" y="49"/>
                    <a:pt x="128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8" y="48"/>
                    <a:pt x="128" y="48"/>
                    <a:pt x="128" y="48"/>
                  </a:cubicBezTo>
                  <a:lnTo>
                    <a:pt x="128" y="49"/>
                  </a:lnTo>
                  <a:close/>
                  <a:moveTo>
                    <a:pt x="128" y="48"/>
                  </a:moveTo>
                  <a:cubicBezTo>
                    <a:pt x="128" y="48"/>
                    <a:pt x="128" y="48"/>
                    <a:pt x="128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8" y="47"/>
                    <a:pt x="128" y="47"/>
                    <a:pt x="128" y="47"/>
                  </a:cubicBezTo>
                  <a:lnTo>
                    <a:pt x="128" y="48"/>
                  </a:lnTo>
                  <a:close/>
                  <a:moveTo>
                    <a:pt x="128" y="47"/>
                  </a:moveTo>
                  <a:cubicBezTo>
                    <a:pt x="128" y="47"/>
                    <a:pt x="128" y="47"/>
                    <a:pt x="128" y="47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7" y="45"/>
                    <a:pt x="128" y="45"/>
                    <a:pt x="128" y="45"/>
                  </a:cubicBezTo>
                  <a:lnTo>
                    <a:pt x="128" y="47"/>
                  </a:lnTo>
                  <a:close/>
                  <a:moveTo>
                    <a:pt x="128" y="50"/>
                  </a:move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8" y="50"/>
                    <a:pt x="128" y="50"/>
                  </a:cubicBezTo>
                  <a:close/>
                  <a:moveTo>
                    <a:pt x="129" y="47"/>
                  </a:moveTo>
                  <a:cubicBezTo>
                    <a:pt x="129" y="47"/>
                    <a:pt x="129" y="47"/>
                    <a:pt x="129" y="47"/>
                  </a:cubicBezTo>
                  <a:cubicBezTo>
                    <a:pt x="129" y="48"/>
                    <a:pt x="129" y="48"/>
                    <a:pt x="129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7"/>
                    <a:pt x="128" y="47"/>
                    <a:pt x="128" y="47"/>
                  </a:cubicBezTo>
                  <a:lnTo>
                    <a:pt x="129" y="47"/>
                  </a:lnTo>
                  <a:close/>
                  <a:moveTo>
                    <a:pt x="128" y="47"/>
                  </a:moveTo>
                  <a:cubicBezTo>
                    <a:pt x="128" y="47"/>
                    <a:pt x="128" y="47"/>
                    <a:pt x="128" y="47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8" y="45"/>
                    <a:pt x="129" y="45"/>
                    <a:pt x="129" y="45"/>
                  </a:cubicBezTo>
                  <a:cubicBezTo>
                    <a:pt x="129" y="47"/>
                    <a:pt x="129" y="47"/>
                    <a:pt x="129" y="47"/>
                  </a:cubicBezTo>
                  <a:lnTo>
                    <a:pt x="128" y="47"/>
                  </a:lnTo>
                  <a:close/>
                  <a:moveTo>
                    <a:pt x="129" y="48"/>
                  </a:moveTo>
                  <a:cubicBezTo>
                    <a:pt x="129" y="48"/>
                    <a:pt x="129" y="48"/>
                    <a:pt x="129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8"/>
                    <a:pt x="128" y="48"/>
                    <a:pt x="128" y="48"/>
                  </a:cubicBezTo>
                  <a:lnTo>
                    <a:pt x="129" y="48"/>
                  </a:lnTo>
                  <a:close/>
                  <a:moveTo>
                    <a:pt x="129" y="48"/>
                  </a:moveTo>
                  <a:cubicBezTo>
                    <a:pt x="129" y="48"/>
                    <a:pt x="129" y="48"/>
                    <a:pt x="129" y="48"/>
                  </a:cubicBezTo>
                  <a:cubicBezTo>
                    <a:pt x="129" y="49"/>
                    <a:pt x="129" y="49"/>
                    <a:pt x="129" y="49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9" y="48"/>
                    <a:pt x="129" y="48"/>
                  </a:cubicBezTo>
                  <a:close/>
                  <a:moveTo>
                    <a:pt x="129" y="50"/>
                  </a:moveTo>
                  <a:cubicBezTo>
                    <a:pt x="129" y="50"/>
                    <a:pt x="129" y="50"/>
                    <a:pt x="129" y="50"/>
                  </a:cubicBezTo>
                  <a:cubicBezTo>
                    <a:pt x="129" y="48"/>
                    <a:pt x="129" y="48"/>
                    <a:pt x="129" y="48"/>
                  </a:cubicBezTo>
                  <a:cubicBezTo>
                    <a:pt x="129" y="48"/>
                    <a:pt x="129" y="48"/>
                    <a:pt x="130" y="47"/>
                  </a:cubicBezTo>
                  <a:cubicBezTo>
                    <a:pt x="130" y="49"/>
                    <a:pt x="130" y="49"/>
                    <a:pt x="130" y="49"/>
                  </a:cubicBezTo>
                  <a:cubicBezTo>
                    <a:pt x="129" y="49"/>
                    <a:pt x="129" y="49"/>
                    <a:pt x="129" y="50"/>
                  </a:cubicBezTo>
                  <a:close/>
                  <a:moveTo>
                    <a:pt x="129" y="45"/>
                  </a:moveTo>
                  <a:cubicBezTo>
                    <a:pt x="129" y="45"/>
                    <a:pt x="129" y="45"/>
                    <a:pt x="129" y="45"/>
                  </a:cubicBezTo>
                  <a:cubicBezTo>
                    <a:pt x="129" y="45"/>
                    <a:pt x="129" y="45"/>
                    <a:pt x="130" y="45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29" y="47"/>
                    <a:pt x="129" y="47"/>
                    <a:pt x="129" y="48"/>
                  </a:cubicBezTo>
                  <a:lnTo>
                    <a:pt x="129" y="45"/>
                  </a:lnTo>
                  <a:close/>
                  <a:moveTo>
                    <a:pt x="130" y="49"/>
                  </a:moveTo>
                  <a:cubicBezTo>
                    <a:pt x="130" y="49"/>
                    <a:pt x="130" y="49"/>
                    <a:pt x="130" y="49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8"/>
                    <a:pt x="130" y="48"/>
                    <a:pt x="130" y="48"/>
                  </a:cubicBezTo>
                  <a:cubicBezTo>
                    <a:pt x="130" y="49"/>
                    <a:pt x="130" y="49"/>
                    <a:pt x="130" y="49"/>
                  </a:cubicBezTo>
                  <a:close/>
                  <a:moveTo>
                    <a:pt x="130" y="45"/>
                  </a:moveTo>
                  <a:cubicBezTo>
                    <a:pt x="130" y="45"/>
                    <a:pt x="130" y="45"/>
                    <a:pt x="130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lnTo>
                    <a:pt x="130" y="45"/>
                  </a:lnTo>
                  <a:close/>
                  <a:moveTo>
                    <a:pt x="131" y="45"/>
                  </a:moveTo>
                  <a:cubicBezTo>
                    <a:pt x="131" y="45"/>
                    <a:pt x="131" y="45"/>
                    <a:pt x="131" y="45"/>
                  </a:cubicBezTo>
                  <a:cubicBezTo>
                    <a:pt x="131" y="45"/>
                    <a:pt x="131" y="45"/>
                    <a:pt x="131" y="45"/>
                  </a:cubicBezTo>
                  <a:cubicBezTo>
                    <a:pt x="131" y="46"/>
                    <a:pt x="131" y="46"/>
                    <a:pt x="131" y="46"/>
                  </a:cubicBezTo>
                  <a:cubicBezTo>
                    <a:pt x="131" y="46"/>
                    <a:pt x="131" y="46"/>
                    <a:pt x="131" y="46"/>
                  </a:cubicBezTo>
                  <a:lnTo>
                    <a:pt x="131" y="45"/>
                  </a:lnTo>
                  <a:close/>
                  <a:moveTo>
                    <a:pt x="131" y="48"/>
                  </a:move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1" y="47"/>
                    <a:pt x="131" y="46"/>
                    <a:pt x="131" y="46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lose/>
                  <a:moveTo>
                    <a:pt x="106" y="45"/>
                  </a:moveTo>
                  <a:cubicBezTo>
                    <a:pt x="106" y="45"/>
                    <a:pt x="106" y="45"/>
                    <a:pt x="106" y="45"/>
                  </a:cubicBezTo>
                  <a:cubicBezTo>
                    <a:pt x="101" y="46"/>
                    <a:pt x="76" y="50"/>
                    <a:pt x="74" y="50"/>
                  </a:cubicBezTo>
                  <a:cubicBezTo>
                    <a:pt x="74" y="50"/>
                    <a:pt x="74" y="50"/>
                    <a:pt x="74" y="50"/>
                  </a:cubicBezTo>
                  <a:cubicBezTo>
                    <a:pt x="79" y="49"/>
                    <a:pt x="86" y="47"/>
                    <a:pt x="91" y="47"/>
                  </a:cubicBezTo>
                  <a:cubicBezTo>
                    <a:pt x="94" y="46"/>
                    <a:pt x="98" y="46"/>
                    <a:pt x="102" y="45"/>
                  </a:cubicBezTo>
                  <a:cubicBezTo>
                    <a:pt x="108" y="44"/>
                    <a:pt x="115" y="43"/>
                    <a:pt x="118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2"/>
                    <a:pt x="119" y="42"/>
                  </a:cubicBezTo>
                  <a:cubicBezTo>
                    <a:pt x="124" y="42"/>
                    <a:pt x="128" y="41"/>
                    <a:pt x="129" y="41"/>
                  </a:cubicBezTo>
                  <a:cubicBezTo>
                    <a:pt x="133" y="41"/>
                    <a:pt x="136" y="41"/>
                    <a:pt x="138" y="42"/>
                  </a:cubicBezTo>
                  <a:cubicBezTo>
                    <a:pt x="138" y="42"/>
                    <a:pt x="137" y="42"/>
                    <a:pt x="136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34" y="43"/>
                    <a:pt x="111" y="45"/>
                    <a:pt x="106" y="45"/>
                  </a:cubicBezTo>
                  <a:close/>
                  <a:moveTo>
                    <a:pt x="132" y="45"/>
                  </a:move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4"/>
                    <a:pt x="132" y="44"/>
                  </a:cubicBez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6"/>
                    <a:pt x="132" y="46"/>
                  </a:cubicBezTo>
                  <a:lnTo>
                    <a:pt x="132" y="45"/>
                  </a:lnTo>
                  <a:close/>
                  <a:moveTo>
                    <a:pt x="132" y="48"/>
                  </a:moveTo>
                  <a:cubicBezTo>
                    <a:pt x="132" y="48"/>
                    <a:pt x="132" y="48"/>
                    <a:pt x="132" y="48"/>
                  </a:cubicBezTo>
                  <a:cubicBezTo>
                    <a:pt x="132" y="46"/>
                    <a:pt x="132" y="46"/>
                    <a:pt x="132" y="46"/>
                  </a:cubicBezTo>
                  <a:cubicBezTo>
                    <a:pt x="132" y="46"/>
                    <a:pt x="132" y="46"/>
                    <a:pt x="132" y="46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7"/>
                    <a:pt x="132" y="48"/>
                    <a:pt x="132" y="48"/>
                  </a:cubicBezTo>
                  <a:close/>
                  <a:moveTo>
                    <a:pt x="132" y="44"/>
                  </a:moveTo>
                  <a:cubicBezTo>
                    <a:pt x="132" y="44"/>
                    <a:pt x="132" y="44"/>
                    <a:pt x="132" y="44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2" y="45"/>
                  </a:cubicBezTo>
                  <a:lnTo>
                    <a:pt x="132" y="44"/>
                  </a:lnTo>
                  <a:close/>
                  <a:moveTo>
                    <a:pt x="132" y="45"/>
                  </a:moveTo>
                  <a:cubicBezTo>
                    <a:pt x="132" y="45"/>
                    <a:pt x="132" y="45"/>
                    <a:pt x="132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2" y="47"/>
                  </a:cubicBezTo>
                  <a:lnTo>
                    <a:pt x="132" y="45"/>
                  </a:lnTo>
                  <a:close/>
                  <a:moveTo>
                    <a:pt x="133" y="47"/>
                  </a:move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lose/>
                  <a:moveTo>
                    <a:pt x="133" y="44"/>
                  </a:moveTo>
                  <a:cubicBezTo>
                    <a:pt x="133" y="44"/>
                    <a:pt x="133" y="44"/>
                    <a:pt x="133" y="44"/>
                  </a:cubicBezTo>
                  <a:cubicBezTo>
                    <a:pt x="133" y="44"/>
                    <a:pt x="134" y="44"/>
                    <a:pt x="134" y="44"/>
                  </a:cubicBezTo>
                  <a:cubicBezTo>
                    <a:pt x="134" y="44"/>
                    <a:pt x="133" y="45"/>
                    <a:pt x="133" y="45"/>
                  </a:cubicBezTo>
                  <a:lnTo>
                    <a:pt x="133" y="44"/>
                  </a:lnTo>
                  <a:close/>
                  <a:moveTo>
                    <a:pt x="133" y="45"/>
                  </a:moveTo>
                  <a:cubicBezTo>
                    <a:pt x="133" y="45"/>
                    <a:pt x="133" y="45"/>
                    <a:pt x="133" y="45"/>
                  </a:cubicBezTo>
                  <a:cubicBezTo>
                    <a:pt x="134" y="45"/>
                    <a:pt x="134" y="45"/>
                    <a:pt x="134" y="44"/>
                  </a:cubicBezTo>
                  <a:cubicBezTo>
                    <a:pt x="135" y="44"/>
                    <a:pt x="136" y="44"/>
                    <a:pt x="137" y="44"/>
                  </a:cubicBezTo>
                  <a:cubicBezTo>
                    <a:pt x="137" y="44"/>
                    <a:pt x="136" y="45"/>
                    <a:pt x="136" y="45"/>
                  </a:cubicBezTo>
                  <a:cubicBezTo>
                    <a:pt x="135" y="45"/>
                    <a:pt x="134" y="46"/>
                    <a:pt x="133" y="46"/>
                  </a:cubicBezTo>
                  <a:lnTo>
                    <a:pt x="133" y="45"/>
                  </a:lnTo>
                  <a:close/>
                  <a:moveTo>
                    <a:pt x="133" y="47"/>
                  </a:move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4" y="46"/>
                    <a:pt x="135" y="45"/>
                    <a:pt x="136" y="45"/>
                  </a:cubicBezTo>
                  <a:cubicBezTo>
                    <a:pt x="137" y="45"/>
                    <a:pt x="137" y="44"/>
                    <a:pt x="138" y="44"/>
                  </a:cubicBezTo>
                  <a:cubicBezTo>
                    <a:pt x="138" y="44"/>
                    <a:pt x="138" y="44"/>
                    <a:pt x="138" y="44"/>
                  </a:cubicBezTo>
                  <a:cubicBezTo>
                    <a:pt x="137" y="45"/>
                    <a:pt x="135" y="46"/>
                    <a:pt x="133" y="47"/>
                  </a:cubicBezTo>
                  <a:close/>
                  <a:moveTo>
                    <a:pt x="140" y="43"/>
                  </a:moveTo>
                  <a:cubicBezTo>
                    <a:pt x="140" y="43"/>
                    <a:pt x="140" y="43"/>
                    <a:pt x="140" y="43"/>
                  </a:cubicBezTo>
                  <a:cubicBezTo>
                    <a:pt x="139" y="43"/>
                    <a:pt x="139" y="43"/>
                    <a:pt x="139" y="43"/>
                  </a:cubicBezTo>
                  <a:cubicBezTo>
                    <a:pt x="139" y="43"/>
                    <a:pt x="139" y="43"/>
                    <a:pt x="140" y="43"/>
                  </a:cubicBezTo>
                  <a:close/>
                  <a:moveTo>
                    <a:pt x="139" y="43"/>
                  </a:moveTo>
                  <a:cubicBezTo>
                    <a:pt x="139" y="43"/>
                    <a:pt x="139" y="43"/>
                    <a:pt x="139" y="43"/>
                  </a:cubicBezTo>
                  <a:cubicBezTo>
                    <a:pt x="137" y="43"/>
                    <a:pt x="137" y="43"/>
                    <a:pt x="137" y="43"/>
                  </a:cubicBezTo>
                  <a:cubicBezTo>
                    <a:pt x="137" y="42"/>
                    <a:pt x="138" y="42"/>
                    <a:pt x="138" y="42"/>
                  </a:cubicBezTo>
                  <a:cubicBezTo>
                    <a:pt x="139" y="42"/>
                    <a:pt x="139" y="42"/>
                    <a:pt x="140" y="42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39" y="43"/>
                    <a:pt x="139" y="43"/>
                    <a:pt x="139" y="43"/>
                  </a:cubicBezTo>
                  <a:close/>
                  <a:moveTo>
                    <a:pt x="140" y="42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39" y="42"/>
                    <a:pt x="139" y="42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40" y="42"/>
                    <a:pt x="140" y="42"/>
                    <a:pt x="140" y="42"/>
                  </a:cubicBezTo>
                  <a:close/>
                  <a:moveTo>
                    <a:pt x="135" y="49"/>
                  </a:move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50"/>
                    <a:pt x="135" y="50"/>
                    <a:pt x="135" y="50"/>
                  </a:cubicBezTo>
                  <a:close/>
                  <a:moveTo>
                    <a:pt x="135" y="49"/>
                  </a:moveTo>
                  <a:cubicBezTo>
                    <a:pt x="135" y="49"/>
                    <a:pt x="135" y="49"/>
                    <a:pt x="135" y="49"/>
                  </a:cubicBezTo>
                  <a:cubicBezTo>
                    <a:pt x="136" y="49"/>
                    <a:pt x="136" y="49"/>
                    <a:pt x="136" y="48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5" y="49"/>
                    <a:pt x="135" y="49"/>
                    <a:pt x="135" y="49"/>
                  </a:cubicBez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50"/>
                    <a:pt x="136" y="50"/>
                    <a:pt x="136" y="50"/>
                  </a:cubicBezTo>
                  <a:lnTo>
                    <a:pt x="135" y="50"/>
                  </a:lnTo>
                  <a:close/>
                  <a:moveTo>
                    <a:pt x="136" y="50"/>
                  </a:moveTo>
                  <a:cubicBezTo>
                    <a:pt x="136" y="50"/>
                    <a:pt x="136" y="50"/>
                    <a:pt x="136" y="50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8"/>
                    <a:pt x="136" y="48"/>
                    <a:pt x="136" y="48"/>
                  </a:cubicBezTo>
                  <a:cubicBezTo>
                    <a:pt x="136" y="48"/>
                    <a:pt x="136" y="48"/>
                    <a:pt x="137" y="48"/>
                  </a:cubicBezTo>
                  <a:cubicBezTo>
                    <a:pt x="137" y="50"/>
                    <a:pt x="137" y="50"/>
                    <a:pt x="137" y="50"/>
                  </a:cubicBezTo>
                  <a:lnTo>
                    <a:pt x="136" y="50"/>
                  </a:ln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50"/>
                  </a:moveTo>
                  <a:cubicBezTo>
                    <a:pt x="137" y="50"/>
                    <a:pt x="137" y="50"/>
                    <a:pt x="137" y="50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7" y="50"/>
                    <a:pt x="137" y="50"/>
                    <a:pt x="137" y="50"/>
                  </a:cubicBezTo>
                  <a:close/>
                  <a:moveTo>
                    <a:pt x="137" y="47"/>
                  </a:moveTo>
                  <a:cubicBezTo>
                    <a:pt x="137" y="47"/>
                    <a:pt x="137" y="47"/>
                    <a:pt x="137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7" y="48"/>
                    <a:pt x="137" y="48"/>
                    <a:pt x="137" y="48"/>
                  </a:cubicBezTo>
                  <a:lnTo>
                    <a:pt x="137" y="47"/>
                  </a:ln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50"/>
                  </a:moveTo>
                  <a:cubicBezTo>
                    <a:pt x="137" y="50"/>
                    <a:pt x="137" y="50"/>
                    <a:pt x="137" y="50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50"/>
                    <a:pt x="138" y="50"/>
                    <a:pt x="138" y="50"/>
                  </a:cubicBezTo>
                  <a:lnTo>
                    <a:pt x="137" y="50"/>
                  </a:lnTo>
                  <a:close/>
                  <a:moveTo>
                    <a:pt x="138" y="47"/>
                  </a:moveTo>
                  <a:cubicBezTo>
                    <a:pt x="138" y="47"/>
                    <a:pt x="138" y="47"/>
                    <a:pt x="138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7"/>
                    <a:pt x="138" y="47"/>
                    <a:pt x="138" y="47"/>
                  </a:cubicBezTo>
                  <a:close/>
                  <a:moveTo>
                    <a:pt x="138" y="50"/>
                  </a:moveTo>
                  <a:cubicBezTo>
                    <a:pt x="138" y="50"/>
                    <a:pt x="138" y="50"/>
                    <a:pt x="138" y="50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50"/>
                    <a:pt x="138" y="50"/>
                    <a:pt x="138" y="50"/>
                  </a:cubicBez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50"/>
                    <a:pt x="139" y="50"/>
                    <a:pt x="139" y="50"/>
                  </a:cubicBezTo>
                  <a:close/>
                  <a:moveTo>
                    <a:pt x="139" y="46"/>
                  </a:move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39" y="46"/>
                    <a:pt x="139" y="46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lnTo>
                    <a:pt x="139" y="46"/>
                  </a:ln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50"/>
                    <a:pt x="139" y="50"/>
                    <a:pt x="139" y="50"/>
                  </a:cubicBezTo>
                  <a:close/>
                  <a:moveTo>
                    <a:pt x="139" y="46"/>
                  </a:move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40" y="46"/>
                    <a:pt x="140" y="46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39" y="48"/>
                    <a:pt x="139" y="48"/>
                    <a:pt x="139" y="48"/>
                  </a:cubicBezTo>
                  <a:lnTo>
                    <a:pt x="139" y="46"/>
                  </a:ln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50"/>
                    <a:pt x="140" y="50"/>
                    <a:pt x="140" y="50"/>
                  </a:cubicBezTo>
                  <a:lnTo>
                    <a:pt x="139" y="50"/>
                  </a:lnTo>
                  <a:close/>
                  <a:moveTo>
                    <a:pt x="140" y="46"/>
                  </a:moveTo>
                  <a:cubicBezTo>
                    <a:pt x="140" y="46"/>
                    <a:pt x="140" y="46"/>
                    <a:pt x="140" y="46"/>
                  </a:cubicBezTo>
                  <a:cubicBezTo>
                    <a:pt x="140" y="46"/>
                    <a:pt x="140" y="46"/>
                    <a:pt x="140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0" y="46"/>
                    <a:pt x="140" y="46"/>
                    <a:pt x="140" y="46"/>
                  </a:cubicBezTo>
                  <a:close/>
                  <a:moveTo>
                    <a:pt x="140" y="46"/>
                  </a:moveTo>
                  <a:cubicBezTo>
                    <a:pt x="140" y="46"/>
                    <a:pt x="140" y="46"/>
                    <a:pt x="140" y="46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6"/>
                    <a:pt x="140" y="46"/>
                    <a:pt x="140" y="46"/>
                  </a:cubicBezTo>
                  <a:close/>
                  <a:moveTo>
                    <a:pt x="140" y="50"/>
                  </a:moveTo>
                  <a:cubicBezTo>
                    <a:pt x="140" y="50"/>
                    <a:pt x="140" y="50"/>
                    <a:pt x="140" y="50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50"/>
                    <a:pt x="140" y="50"/>
                    <a:pt x="140" y="50"/>
                  </a:cubicBezTo>
                  <a:close/>
                  <a:moveTo>
                    <a:pt x="143" y="44"/>
                  </a:moveTo>
                  <a:cubicBezTo>
                    <a:pt x="143" y="44"/>
                    <a:pt x="143" y="44"/>
                    <a:pt x="143" y="44"/>
                  </a:cubicBezTo>
                  <a:cubicBezTo>
                    <a:pt x="143" y="45"/>
                    <a:pt x="144" y="45"/>
                    <a:pt x="144" y="45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3" y="45"/>
                    <a:pt x="143" y="45"/>
                    <a:pt x="143" y="45"/>
                  </a:cubicBezTo>
                  <a:lnTo>
                    <a:pt x="143" y="44"/>
                  </a:lnTo>
                  <a:close/>
                  <a:moveTo>
                    <a:pt x="144" y="45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3" y="47"/>
                    <a:pt x="143" y="47"/>
                    <a:pt x="143" y="47"/>
                  </a:cubicBezTo>
                  <a:cubicBezTo>
                    <a:pt x="143" y="45"/>
                    <a:pt x="143" y="45"/>
                    <a:pt x="143" y="45"/>
                  </a:cubicBezTo>
                  <a:lnTo>
                    <a:pt x="144" y="45"/>
                  </a:lnTo>
                  <a:close/>
                  <a:moveTo>
                    <a:pt x="143" y="47"/>
                  </a:moveTo>
                  <a:cubicBezTo>
                    <a:pt x="143" y="47"/>
                    <a:pt x="143" y="47"/>
                    <a:pt x="143" y="47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3" y="49"/>
                    <a:pt x="143" y="49"/>
                    <a:pt x="143" y="49"/>
                  </a:cubicBezTo>
                  <a:lnTo>
                    <a:pt x="143" y="47"/>
                  </a:lnTo>
                  <a:close/>
                  <a:moveTo>
                    <a:pt x="143" y="49"/>
                  </a:moveTo>
                  <a:cubicBezTo>
                    <a:pt x="143" y="49"/>
                    <a:pt x="143" y="49"/>
                    <a:pt x="143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4" y="49"/>
                    <a:pt x="144" y="49"/>
                    <a:pt x="144" y="49"/>
                  </a:cubicBezTo>
                  <a:lnTo>
                    <a:pt x="143" y="49"/>
                  </a:lnTo>
                  <a:close/>
                  <a:moveTo>
                    <a:pt x="144" y="47"/>
                  </a:moveTo>
                  <a:cubicBezTo>
                    <a:pt x="144" y="47"/>
                    <a:pt x="144" y="47"/>
                    <a:pt x="144" y="47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4" y="49"/>
                    <a:pt x="144" y="49"/>
                    <a:pt x="144" y="49"/>
                  </a:cubicBezTo>
                  <a:lnTo>
                    <a:pt x="144" y="47"/>
                  </a:lnTo>
                  <a:close/>
                  <a:moveTo>
                    <a:pt x="144" y="45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45" y="45"/>
                    <a:pt x="145" y="45"/>
                    <a:pt x="146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4" y="45"/>
                    <a:pt x="144" y="45"/>
                    <a:pt x="144" y="45"/>
                  </a:cubicBezTo>
                  <a:close/>
                  <a:moveTo>
                    <a:pt x="144" y="49"/>
                  </a:moveTo>
                  <a:cubicBezTo>
                    <a:pt x="144" y="49"/>
                    <a:pt x="144" y="49"/>
                    <a:pt x="144" y="49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lnTo>
                    <a:pt x="144" y="49"/>
                  </a:lnTo>
                  <a:close/>
                  <a:moveTo>
                    <a:pt x="146" y="45"/>
                  </a:moveTo>
                  <a:cubicBezTo>
                    <a:pt x="146" y="45"/>
                    <a:pt x="146" y="45"/>
                    <a:pt x="146" y="45"/>
                  </a:cubicBezTo>
                  <a:cubicBezTo>
                    <a:pt x="146" y="45"/>
                    <a:pt x="147" y="45"/>
                    <a:pt x="147" y="45"/>
                  </a:cubicBezTo>
                  <a:cubicBezTo>
                    <a:pt x="147" y="45"/>
                    <a:pt x="148" y="45"/>
                    <a:pt x="148" y="45"/>
                  </a:cubicBezTo>
                  <a:cubicBezTo>
                    <a:pt x="148" y="45"/>
                    <a:pt x="148" y="45"/>
                    <a:pt x="148" y="45"/>
                  </a:cubicBezTo>
                  <a:cubicBezTo>
                    <a:pt x="146" y="45"/>
                    <a:pt x="146" y="45"/>
                    <a:pt x="146" y="45"/>
                  </a:cubicBezTo>
                  <a:close/>
                  <a:moveTo>
                    <a:pt x="148" y="45"/>
                  </a:moveTo>
                  <a:cubicBezTo>
                    <a:pt x="148" y="45"/>
                    <a:pt x="148" y="45"/>
                    <a:pt x="148" y="45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6" y="45"/>
                    <a:pt x="146" y="45"/>
                    <a:pt x="146" y="45"/>
                  </a:cubicBezTo>
                  <a:lnTo>
                    <a:pt x="148" y="45"/>
                  </a:lnTo>
                  <a:close/>
                  <a:moveTo>
                    <a:pt x="146" y="49"/>
                  </a:move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7" y="49"/>
                    <a:pt x="147" y="49"/>
                    <a:pt x="147" y="49"/>
                  </a:cubicBezTo>
                  <a:cubicBezTo>
                    <a:pt x="147" y="49"/>
                    <a:pt x="147" y="49"/>
                    <a:pt x="147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48" y="49"/>
                    <a:pt x="148" y="49"/>
                    <a:pt x="148" y="49"/>
                  </a:cubicBezTo>
                  <a:lnTo>
                    <a:pt x="146" y="49"/>
                  </a:lnTo>
                  <a:close/>
                  <a:moveTo>
                    <a:pt x="148" y="45"/>
                  </a:moveTo>
                  <a:cubicBezTo>
                    <a:pt x="148" y="45"/>
                    <a:pt x="148" y="45"/>
                    <a:pt x="148" y="45"/>
                  </a:cubicBezTo>
                  <a:cubicBezTo>
                    <a:pt x="149" y="45"/>
                    <a:pt x="149" y="45"/>
                    <a:pt x="150" y="45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48" y="46"/>
                    <a:pt x="148" y="46"/>
                    <a:pt x="148" y="46"/>
                  </a:cubicBezTo>
                  <a:lnTo>
                    <a:pt x="148" y="45"/>
                  </a:lnTo>
                  <a:close/>
                  <a:moveTo>
                    <a:pt x="148" y="47"/>
                  </a:moveTo>
                  <a:cubicBezTo>
                    <a:pt x="148" y="47"/>
                    <a:pt x="148" y="47"/>
                    <a:pt x="148" y="47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48" y="47"/>
                    <a:pt x="148" y="47"/>
                    <a:pt x="148" y="47"/>
                  </a:cubicBezTo>
                  <a:close/>
                  <a:moveTo>
                    <a:pt x="148" y="49"/>
                  </a:moveTo>
                  <a:cubicBezTo>
                    <a:pt x="148" y="49"/>
                    <a:pt x="148" y="49"/>
                    <a:pt x="148" y="49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0" y="49"/>
                    <a:pt x="150" y="49"/>
                    <a:pt x="150" y="49"/>
                  </a:cubicBezTo>
                  <a:lnTo>
                    <a:pt x="148" y="49"/>
                  </a:lnTo>
                  <a:close/>
                  <a:moveTo>
                    <a:pt x="150" y="49"/>
                  </a:moveTo>
                  <a:cubicBezTo>
                    <a:pt x="150" y="49"/>
                    <a:pt x="150" y="49"/>
                    <a:pt x="150" y="49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1" y="45"/>
                    <a:pt x="151" y="45"/>
                    <a:pt x="152" y="45"/>
                  </a:cubicBezTo>
                  <a:cubicBezTo>
                    <a:pt x="152" y="46"/>
                    <a:pt x="152" y="46"/>
                    <a:pt x="152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2" y="47"/>
                    <a:pt x="152" y="47"/>
                    <a:pt x="152" y="47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2" y="49"/>
                    <a:pt x="152" y="49"/>
                    <a:pt x="152" y="49"/>
                  </a:cubicBezTo>
                  <a:lnTo>
                    <a:pt x="150" y="49"/>
                  </a:lnTo>
                  <a:close/>
                  <a:moveTo>
                    <a:pt x="152" y="45"/>
                  </a:moveTo>
                  <a:cubicBezTo>
                    <a:pt x="152" y="45"/>
                    <a:pt x="152" y="45"/>
                    <a:pt x="152" y="45"/>
                  </a:cubicBezTo>
                  <a:cubicBezTo>
                    <a:pt x="153" y="45"/>
                    <a:pt x="153" y="45"/>
                    <a:pt x="154" y="45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2" y="46"/>
                    <a:pt x="152" y="46"/>
                    <a:pt x="152" y="46"/>
                  </a:cubicBezTo>
                  <a:lnTo>
                    <a:pt x="152" y="45"/>
                  </a:lnTo>
                  <a:close/>
                  <a:moveTo>
                    <a:pt x="152" y="47"/>
                  </a:moveTo>
                  <a:cubicBezTo>
                    <a:pt x="152" y="47"/>
                    <a:pt x="152" y="47"/>
                    <a:pt x="152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2" y="49"/>
                    <a:pt x="152" y="49"/>
                    <a:pt x="152" y="49"/>
                  </a:cubicBezTo>
                  <a:lnTo>
                    <a:pt x="152" y="47"/>
                  </a:lnTo>
                  <a:close/>
                  <a:moveTo>
                    <a:pt x="152" y="49"/>
                  </a:moveTo>
                  <a:cubicBezTo>
                    <a:pt x="152" y="49"/>
                    <a:pt x="152" y="49"/>
                    <a:pt x="152" y="49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lnTo>
                    <a:pt x="152" y="49"/>
                  </a:lnTo>
                  <a:close/>
                  <a:moveTo>
                    <a:pt x="154" y="49"/>
                  </a:move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5" y="49"/>
                    <a:pt x="155" y="49"/>
                    <a:pt x="155" y="49"/>
                  </a:cubicBezTo>
                  <a:lnTo>
                    <a:pt x="154" y="49"/>
                  </a:lnTo>
                  <a:close/>
                  <a:moveTo>
                    <a:pt x="155" y="45"/>
                  </a:moveTo>
                  <a:cubicBezTo>
                    <a:pt x="155" y="45"/>
                    <a:pt x="155" y="45"/>
                    <a:pt x="155" y="45"/>
                  </a:cubicBezTo>
                  <a:cubicBezTo>
                    <a:pt x="156" y="46"/>
                    <a:pt x="156" y="46"/>
                    <a:pt x="156" y="46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5" y="48"/>
                    <a:pt x="155" y="48"/>
                    <a:pt x="155" y="48"/>
                  </a:cubicBezTo>
                  <a:lnTo>
                    <a:pt x="155" y="45"/>
                  </a:lnTo>
                  <a:close/>
                  <a:moveTo>
                    <a:pt x="155" y="49"/>
                  </a:moveTo>
                  <a:cubicBezTo>
                    <a:pt x="155" y="49"/>
                    <a:pt x="155" y="49"/>
                    <a:pt x="155" y="49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6" y="49"/>
                    <a:pt x="156" y="49"/>
                    <a:pt x="156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6"/>
                    <a:pt x="157" y="46"/>
                    <a:pt x="157" y="46"/>
                  </a:cubicBezTo>
                  <a:cubicBezTo>
                    <a:pt x="158" y="46"/>
                    <a:pt x="158" y="46"/>
                    <a:pt x="158" y="46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8" y="49"/>
                    <a:pt x="158" y="49"/>
                    <a:pt x="158" y="49"/>
                  </a:cubicBezTo>
                  <a:lnTo>
                    <a:pt x="155" y="49"/>
                  </a:lnTo>
                  <a:close/>
                  <a:moveTo>
                    <a:pt x="158" y="47"/>
                  </a:moveTo>
                  <a:cubicBezTo>
                    <a:pt x="158" y="47"/>
                    <a:pt x="158" y="47"/>
                    <a:pt x="158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8" y="47"/>
                    <a:pt x="158" y="47"/>
                    <a:pt x="158" y="47"/>
                  </a:cubicBezTo>
                  <a:close/>
                  <a:moveTo>
                    <a:pt x="158" y="47"/>
                  </a:moveTo>
                  <a:cubicBezTo>
                    <a:pt x="158" y="47"/>
                    <a:pt x="158" y="47"/>
                    <a:pt x="158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8" y="49"/>
                    <a:pt x="158" y="49"/>
                    <a:pt x="158" y="49"/>
                  </a:cubicBezTo>
                  <a:lnTo>
                    <a:pt x="158" y="47"/>
                  </a:lnTo>
                  <a:close/>
                  <a:moveTo>
                    <a:pt x="158" y="49"/>
                  </a:moveTo>
                  <a:cubicBezTo>
                    <a:pt x="158" y="49"/>
                    <a:pt x="158" y="49"/>
                    <a:pt x="158" y="49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9" y="49"/>
                    <a:pt x="159" y="49"/>
                    <a:pt x="159" y="49"/>
                  </a:cubicBezTo>
                  <a:lnTo>
                    <a:pt x="158" y="49"/>
                  </a:lnTo>
                  <a:close/>
                  <a:moveTo>
                    <a:pt x="159" y="49"/>
                  </a:moveTo>
                  <a:cubicBezTo>
                    <a:pt x="159" y="49"/>
                    <a:pt x="159" y="49"/>
                    <a:pt x="159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60" y="47"/>
                    <a:pt x="160" y="47"/>
                    <a:pt x="160" y="47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9"/>
                    <a:pt x="160" y="49"/>
                    <a:pt x="160" y="49"/>
                  </a:cubicBezTo>
                  <a:lnTo>
                    <a:pt x="159" y="49"/>
                  </a:lnTo>
                  <a:close/>
                  <a:moveTo>
                    <a:pt x="161" y="49"/>
                  </a:moveTo>
                  <a:cubicBezTo>
                    <a:pt x="161" y="49"/>
                    <a:pt x="161" y="49"/>
                    <a:pt x="161" y="49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lnTo>
                    <a:pt x="161" y="49"/>
                  </a:lnTo>
                  <a:close/>
                  <a:moveTo>
                    <a:pt x="161" y="48"/>
                  </a:move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lose/>
                  <a:moveTo>
                    <a:pt x="163" y="49"/>
                  </a:move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5" y="49"/>
                    <a:pt x="165" y="49"/>
                    <a:pt x="165" y="49"/>
                  </a:cubicBezTo>
                  <a:lnTo>
                    <a:pt x="163" y="49"/>
                  </a:lnTo>
                  <a:close/>
                  <a:moveTo>
                    <a:pt x="166" y="48"/>
                  </a:moveTo>
                  <a:cubicBezTo>
                    <a:pt x="166" y="48"/>
                    <a:pt x="166" y="48"/>
                    <a:pt x="166" y="48"/>
                  </a:cubicBezTo>
                  <a:cubicBezTo>
                    <a:pt x="156" y="44"/>
                    <a:pt x="156" y="44"/>
                    <a:pt x="156" y="44"/>
                  </a:cubicBezTo>
                  <a:cubicBezTo>
                    <a:pt x="156" y="44"/>
                    <a:pt x="146" y="44"/>
                    <a:pt x="145" y="44"/>
                  </a:cubicBezTo>
                  <a:cubicBezTo>
                    <a:pt x="144" y="43"/>
                    <a:pt x="143" y="43"/>
                    <a:pt x="143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3" y="42"/>
                    <a:pt x="144" y="42"/>
                    <a:pt x="145" y="42"/>
                  </a:cubicBezTo>
                  <a:cubicBezTo>
                    <a:pt x="146" y="43"/>
                    <a:pt x="153" y="43"/>
                    <a:pt x="154" y="43"/>
                  </a:cubicBezTo>
                  <a:cubicBezTo>
                    <a:pt x="166" y="48"/>
                    <a:pt x="166" y="48"/>
                    <a:pt x="166" y="48"/>
                  </a:cubicBezTo>
                  <a:close/>
                  <a:moveTo>
                    <a:pt x="88" y="40"/>
                  </a:moveTo>
                  <a:cubicBezTo>
                    <a:pt x="88" y="40"/>
                    <a:pt x="88" y="40"/>
                    <a:pt x="88" y="40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lose/>
                  <a:moveTo>
                    <a:pt x="92" y="40"/>
                  </a:moveTo>
                  <a:cubicBezTo>
                    <a:pt x="92" y="40"/>
                    <a:pt x="92" y="40"/>
                    <a:pt x="92" y="40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2" y="40"/>
                    <a:pt x="92" y="40"/>
                    <a:pt x="92" y="40"/>
                  </a:cubicBezTo>
                  <a:close/>
                  <a:moveTo>
                    <a:pt x="117" y="39"/>
                  </a:move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lose/>
                  <a:moveTo>
                    <a:pt x="20" y="37"/>
                  </a:moveTo>
                  <a:cubicBezTo>
                    <a:pt x="20" y="37"/>
                    <a:pt x="20" y="37"/>
                    <a:pt x="20" y="37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2" y="37"/>
                    <a:pt x="21" y="37"/>
                    <a:pt x="20" y="37"/>
                  </a:cubicBezTo>
                  <a:close/>
                  <a:moveTo>
                    <a:pt x="18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19" y="37"/>
                    <a:pt x="18" y="37"/>
                    <a:pt x="18" y="37"/>
                  </a:cubicBezTo>
                  <a:close/>
                  <a:moveTo>
                    <a:pt x="44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7" y="51"/>
                    <a:pt x="49" y="51"/>
                    <a:pt x="50" y="51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7" y="37"/>
                    <a:pt x="46" y="37"/>
                    <a:pt x="44" y="37"/>
                  </a:cubicBezTo>
                  <a:close/>
                  <a:moveTo>
                    <a:pt x="15" y="38"/>
                  </a:moveTo>
                  <a:cubicBezTo>
                    <a:pt x="15" y="38"/>
                    <a:pt x="15" y="38"/>
                    <a:pt x="15" y="38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8"/>
                  </a:cubicBezTo>
                  <a:close/>
                  <a:moveTo>
                    <a:pt x="24" y="37"/>
                  </a:moveTo>
                  <a:cubicBezTo>
                    <a:pt x="24" y="37"/>
                    <a:pt x="24" y="37"/>
                    <a:pt x="24" y="37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6" y="37"/>
                    <a:pt x="25" y="37"/>
                    <a:pt x="24" y="37"/>
                  </a:cubicBezTo>
                  <a:close/>
                  <a:moveTo>
                    <a:pt x="16" y="37"/>
                  </a:moveTo>
                  <a:cubicBezTo>
                    <a:pt x="16" y="37"/>
                    <a:pt x="16" y="37"/>
                    <a:pt x="16" y="37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6" y="37"/>
                    <a:pt x="16" y="37"/>
                    <a:pt x="16" y="37"/>
                  </a:cubicBezTo>
                  <a:close/>
                  <a:moveTo>
                    <a:pt x="38" y="36"/>
                  </a:moveTo>
                  <a:cubicBezTo>
                    <a:pt x="38" y="36"/>
                    <a:pt x="38" y="36"/>
                    <a:pt x="38" y="36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1" y="51"/>
                    <a:pt x="43" y="51"/>
                    <a:pt x="45" y="51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1" y="37"/>
                    <a:pt x="40" y="37"/>
                    <a:pt x="38" y="36"/>
                  </a:cubicBezTo>
                  <a:close/>
                  <a:moveTo>
                    <a:pt x="33" y="36"/>
                  </a:move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51"/>
                    <a:pt x="38" y="51"/>
                    <a:pt x="39" y="51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6"/>
                    <a:pt x="34" y="36"/>
                    <a:pt x="33" y="36"/>
                  </a:cubicBezTo>
                  <a:close/>
                  <a:moveTo>
                    <a:pt x="28" y="37"/>
                  </a:moveTo>
                  <a:cubicBezTo>
                    <a:pt x="28" y="37"/>
                    <a:pt x="28" y="37"/>
                    <a:pt x="28" y="37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4" y="51"/>
                    <a:pt x="34" y="51"/>
                    <a:pt x="34" y="51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1" y="36"/>
                    <a:pt x="29" y="36"/>
                    <a:pt x="28" y="37"/>
                  </a:cubicBezTo>
                  <a:close/>
                  <a:moveTo>
                    <a:pt x="34" y="51"/>
                  </a:moveTo>
                  <a:cubicBezTo>
                    <a:pt x="34" y="51"/>
                    <a:pt x="34" y="51"/>
                    <a:pt x="34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4" y="51"/>
                    <a:pt x="34" y="51"/>
                    <a:pt x="34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Rectangle 10"/>
            <p:cNvSpPr>
              <a:spLocks noChangeArrowheads="1"/>
            </p:cNvSpPr>
            <p:nvPr/>
          </p:nvSpPr>
          <p:spPr bwMode="auto">
            <a:xfrm>
              <a:off x="0" y="4299"/>
              <a:ext cx="5775" cy="3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1"/>
            <p:cNvSpPr/>
            <p:nvPr/>
          </p:nvSpPr>
          <p:spPr bwMode="auto">
            <a:xfrm>
              <a:off x="4947" y="4133"/>
              <a:ext cx="122" cy="131"/>
            </a:xfrm>
            <a:custGeom>
              <a:avLst/>
              <a:gdLst>
                <a:gd name="T0" fmla="*/ 34 w 47"/>
                <a:gd name="T1" fmla="*/ 3 h 49"/>
                <a:gd name="T2" fmla="*/ 34 w 47"/>
                <a:gd name="T3" fmla="*/ 5 h 49"/>
                <a:gd name="T4" fmla="*/ 33 w 47"/>
                <a:gd name="T5" fmla="*/ 12 h 49"/>
                <a:gd name="T6" fmla="*/ 37 w 47"/>
                <a:gd name="T7" fmla="*/ 12 h 49"/>
                <a:gd name="T8" fmla="*/ 40 w 47"/>
                <a:gd name="T9" fmla="*/ 12 h 49"/>
                <a:gd name="T10" fmla="*/ 47 w 47"/>
                <a:gd name="T11" fmla="*/ 15 h 49"/>
                <a:gd name="T12" fmla="*/ 43 w 47"/>
                <a:gd name="T13" fmla="*/ 16 h 49"/>
                <a:gd name="T14" fmla="*/ 37 w 47"/>
                <a:gd name="T15" fmla="*/ 16 h 49"/>
                <a:gd name="T16" fmla="*/ 36 w 47"/>
                <a:gd name="T17" fmla="*/ 18 h 49"/>
                <a:gd name="T18" fmla="*/ 32 w 47"/>
                <a:gd name="T19" fmla="*/ 25 h 49"/>
                <a:gd name="T20" fmla="*/ 32 w 47"/>
                <a:gd name="T21" fmla="*/ 30 h 49"/>
                <a:gd name="T22" fmla="*/ 32 w 47"/>
                <a:gd name="T23" fmla="*/ 31 h 49"/>
                <a:gd name="T24" fmla="*/ 33 w 47"/>
                <a:gd name="T25" fmla="*/ 37 h 49"/>
                <a:gd name="T26" fmla="*/ 33 w 47"/>
                <a:gd name="T27" fmla="*/ 39 h 49"/>
                <a:gd name="T28" fmla="*/ 33 w 47"/>
                <a:gd name="T29" fmla="*/ 43 h 49"/>
                <a:gd name="T30" fmla="*/ 31 w 47"/>
                <a:gd name="T31" fmla="*/ 49 h 49"/>
                <a:gd name="T32" fmla="*/ 28 w 47"/>
                <a:gd name="T33" fmla="*/ 45 h 49"/>
                <a:gd name="T34" fmla="*/ 27 w 47"/>
                <a:gd name="T35" fmla="*/ 40 h 49"/>
                <a:gd name="T36" fmla="*/ 26 w 47"/>
                <a:gd name="T37" fmla="*/ 37 h 49"/>
                <a:gd name="T38" fmla="*/ 28 w 47"/>
                <a:gd name="T39" fmla="*/ 36 h 49"/>
                <a:gd name="T40" fmla="*/ 28 w 47"/>
                <a:gd name="T41" fmla="*/ 34 h 49"/>
                <a:gd name="T42" fmla="*/ 28 w 47"/>
                <a:gd name="T43" fmla="*/ 29 h 49"/>
                <a:gd name="T44" fmla="*/ 25 w 47"/>
                <a:gd name="T45" fmla="*/ 33 h 49"/>
                <a:gd name="T46" fmla="*/ 22 w 47"/>
                <a:gd name="T47" fmla="*/ 36 h 49"/>
                <a:gd name="T48" fmla="*/ 21 w 47"/>
                <a:gd name="T49" fmla="*/ 37 h 49"/>
                <a:gd name="T50" fmla="*/ 16 w 47"/>
                <a:gd name="T51" fmla="*/ 40 h 49"/>
                <a:gd name="T52" fmla="*/ 16 w 47"/>
                <a:gd name="T53" fmla="*/ 36 h 49"/>
                <a:gd name="T54" fmla="*/ 14 w 47"/>
                <a:gd name="T55" fmla="*/ 36 h 49"/>
                <a:gd name="T56" fmla="*/ 18 w 47"/>
                <a:gd name="T57" fmla="*/ 30 h 49"/>
                <a:gd name="T58" fmla="*/ 21 w 47"/>
                <a:gd name="T59" fmla="*/ 27 h 49"/>
                <a:gd name="T60" fmla="*/ 25 w 47"/>
                <a:gd name="T61" fmla="*/ 23 h 49"/>
                <a:gd name="T62" fmla="*/ 28 w 47"/>
                <a:gd name="T63" fmla="*/ 18 h 49"/>
                <a:gd name="T64" fmla="*/ 26 w 47"/>
                <a:gd name="T65" fmla="*/ 17 h 49"/>
                <a:gd name="T66" fmla="*/ 26 w 47"/>
                <a:gd name="T67" fmla="*/ 17 h 49"/>
                <a:gd name="T68" fmla="*/ 19 w 47"/>
                <a:gd name="T69" fmla="*/ 20 h 49"/>
                <a:gd name="T70" fmla="*/ 16 w 47"/>
                <a:gd name="T71" fmla="*/ 21 h 49"/>
                <a:gd name="T72" fmla="*/ 10 w 47"/>
                <a:gd name="T73" fmla="*/ 24 h 49"/>
                <a:gd name="T74" fmla="*/ 1 w 47"/>
                <a:gd name="T75" fmla="*/ 23 h 49"/>
                <a:gd name="T76" fmla="*/ 4 w 47"/>
                <a:gd name="T77" fmla="*/ 21 h 49"/>
                <a:gd name="T78" fmla="*/ 8 w 47"/>
                <a:gd name="T79" fmla="*/ 21 h 49"/>
                <a:gd name="T80" fmla="*/ 11 w 47"/>
                <a:gd name="T81" fmla="*/ 20 h 49"/>
                <a:gd name="T82" fmla="*/ 17 w 47"/>
                <a:gd name="T83" fmla="*/ 18 h 49"/>
                <a:gd name="T84" fmla="*/ 29 w 47"/>
                <a:gd name="T85" fmla="*/ 8 h 49"/>
                <a:gd name="T86" fmla="*/ 29 w 47"/>
                <a:gd name="T87" fmla="*/ 4 h 49"/>
                <a:gd name="T88" fmla="*/ 27 w 47"/>
                <a:gd name="T89" fmla="*/ 1 h 49"/>
                <a:gd name="T90" fmla="*/ 33 w 47"/>
                <a:gd name="T91" fmla="*/ 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7" h="49">
                  <a:moveTo>
                    <a:pt x="33" y="1"/>
                  </a:moveTo>
                  <a:cubicBezTo>
                    <a:pt x="34" y="1"/>
                    <a:pt x="33" y="2"/>
                    <a:pt x="34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4"/>
                    <a:pt x="34" y="5"/>
                    <a:pt x="34" y="5"/>
                  </a:cubicBezTo>
                  <a:cubicBezTo>
                    <a:pt x="34" y="8"/>
                    <a:pt x="33" y="10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4" y="13"/>
                    <a:pt x="34" y="12"/>
                    <a:pt x="34" y="12"/>
                  </a:cubicBezTo>
                  <a:cubicBezTo>
                    <a:pt x="35" y="12"/>
                    <a:pt x="36" y="12"/>
                    <a:pt x="37" y="12"/>
                  </a:cubicBezTo>
                  <a:cubicBezTo>
                    <a:pt x="37" y="12"/>
                    <a:pt x="37" y="12"/>
                    <a:pt x="38" y="12"/>
                  </a:cubicBezTo>
                  <a:cubicBezTo>
                    <a:pt x="38" y="12"/>
                    <a:pt x="39" y="12"/>
                    <a:pt x="40" y="12"/>
                  </a:cubicBezTo>
                  <a:cubicBezTo>
                    <a:pt x="42" y="12"/>
                    <a:pt x="43" y="13"/>
                    <a:pt x="45" y="13"/>
                  </a:cubicBezTo>
                  <a:cubicBezTo>
                    <a:pt x="45" y="14"/>
                    <a:pt x="46" y="14"/>
                    <a:pt x="47" y="15"/>
                  </a:cubicBezTo>
                  <a:cubicBezTo>
                    <a:pt x="46" y="16"/>
                    <a:pt x="47" y="17"/>
                    <a:pt x="45" y="17"/>
                  </a:cubicBezTo>
                  <a:cubicBezTo>
                    <a:pt x="45" y="16"/>
                    <a:pt x="44" y="17"/>
                    <a:pt x="43" y="16"/>
                  </a:cubicBezTo>
                  <a:cubicBezTo>
                    <a:pt x="43" y="16"/>
                    <a:pt x="42" y="16"/>
                    <a:pt x="41" y="16"/>
                  </a:cubicBezTo>
                  <a:cubicBezTo>
                    <a:pt x="40" y="16"/>
                    <a:pt x="39" y="16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17"/>
                    <a:pt x="37" y="18"/>
                    <a:pt x="36" y="18"/>
                  </a:cubicBezTo>
                  <a:cubicBezTo>
                    <a:pt x="36" y="19"/>
                    <a:pt x="36" y="20"/>
                    <a:pt x="36" y="20"/>
                  </a:cubicBezTo>
                  <a:cubicBezTo>
                    <a:pt x="34" y="22"/>
                    <a:pt x="33" y="23"/>
                    <a:pt x="32" y="25"/>
                  </a:cubicBezTo>
                  <a:cubicBezTo>
                    <a:pt x="32" y="25"/>
                    <a:pt x="32" y="26"/>
                    <a:pt x="32" y="26"/>
                  </a:cubicBezTo>
                  <a:cubicBezTo>
                    <a:pt x="32" y="27"/>
                    <a:pt x="32" y="28"/>
                    <a:pt x="32" y="30"/>
                  </a:cubicBezTo>
                  <a:cubicBezTo>
                    <a:pt x="32" y="30"/>
                    <a:pt x="32" y="30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2"/>
                    <a:pt x="33" y="33"/>
                  </a:cubicBezTo>
                  <a:cubicBezTo>
                    <a:pt x="32" y="34"/>
                    <a:pt x="32" y="35"/>
                    <a:pt x="33" y="37"/>
                  </a:cubicBezTo>
                  <a:cubicBezTo>
                    <a:pt x="33" y="37"/>
                    <a:pt x="32" y="37"/>
                    <a:pt x="33" y="38"/>
                  </a:cubicBezTo>
                  <a:cubicBezTo>
                    <a:pt x="33" y="38"/>
                    <a:pt x="32" y="39"/>
                    <a:pt x="33" y="39"/>
                  </a:cubicBezTo>
                  <a:cubicBezTo>
                    <a:pt x="32" y="40"/>
                    <a:pt x="33" y="41"/>
                    <a:pt x="33" y="42"/>
                  </a:cubicBezTo>
                  <a:cubicBezTo>
                    <a:pt x="33" y="42"/>
                    <a:pt x="33" y="42"/>
                    <a:pt x="33" y="43"/>
                  </a:cubicBezTo>
                  <a:cubicBezTo>
                    <a:pt x="33" y="44"/>
                    <a:pt x="33" y="45"/>
                    <a:pt x="33" y="46"/>
                  </a:cubicBezTo>
                  <a:cubicBezTo>
                    <a:pt x="32" y="47"/>
                    <a:pt x="32" y="48"/>
                    <a:pt x="31" y="49"/>
                  </a:cubicBezTo>
                  <a:cubicBezTo>
                    <a:pt x="30" y="49"/>
                    <a:pt x="30" y="49"/>
                    <a:pt x="29" y="49"/>
                  </a:cubicBezTo>
                  <a:cubicBezTo>
                    <a:pt x="30" y="47"/>
                    <a:pt x="28" y="47"/>
                    <a:pt x="28" y="45"/>
                  </a:cubicBezTo>
                  <a:cubicBezTo>
                    <a:pt x="27" y="45"/>
                    <a:pt x="27" y="43"/>
                    <a:pt x="28" y="42"/>
                  </a:cubicBezTo>
                  <a:cubicBezTo>
                    <a:pt x="28" y="41"/>
                    <a:pt x="27" y="41"/>
                    <a:pt x="27" y="40"/>
                  </a:cubicBezTo>
                  <a:cubicBezTo>
                    <a:pt x="27" y="39"/>
                    <a:pt x="26" y="39"/>
                    <a:pt x="26" y="38"/>
                  </a:cubicBezTo>
                  <a:cubicBezTo>
                    <a:pt x="26" y="38"/>
                    <a:pt x="27" y="38"/>
                    <a:pt x="26" y="37"/>
                  </a:cubicBezTo>
                  <a:cubicBezTo>
                    <a:pt x="27" y="37"/>
                    <a:pt x="27" y="38"/>
                    <a:pt x="27" y="38"/>
                  </a:cubicBezTo>
                  <a:cubicBezTo>
                    <a:pt x="28" y="38"/>
                    <a:pt x="28" y="37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5"/>
                    <a:pt x="28" y="34"/>
                    <a:pt x="28" y="34"/>
                  </a:cubicBezTo>
                  <a:cubicBezTo>
                    <a:pt x="28" y="33"/>
                    <a:pt x="28" y="31"/>
                    <a:pt x="28" y="30"/>
                  </a:cubicBezTo>
                  <a:cubicBezTo>
                    <a:pt x="28" y="29"/>
                    <a:pt x="29" y="29"/>
                    <a:pt x="28" y="29"/>
                  </a:cubicBezTo>
                  <a:cubicBezTo>
                    <a:pt x="27" y="29"/>
                    <a:pt x="27" y="31"/>
                    <a:pt x="26" y="31"/>
                  </a:cubicBezTo>
                  <a:cubicBezTo>
                    <a:pt x="26" y="32"/>
                    <a:pt x="25" y="32"/>
                    <a:pt x="25" y="33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5"/>
                    <a:pt x="22" y="35"/>
                    <a:pt x="22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0" y="36"/>
                    <a:pt x="20" y="37"/>
                    <a:pt x="20" y="37"/>
                  </a:cubicBezTo>
                  <a:cubicBezTo>
                    <a:pt x="19" y="38"/>
                    <a:pt x="18" y="39"/>
                    <a:pt x="16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8"/>
                    <a:pt x="16" y="37"/>
                    <a:pt x="16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4" y="36"/>
                  </a:cubicBezTo>
                  <a:cubicBezTo>
                    <a:pt x="14" y="35"/>
                    <a:pt x="16" y="34"/>
                    <a:pt x="16" y="33"/>
                  </a:cubicBezTo>
                  <a:cubicBezTo>
                    <a:pt x="17" y="32"/>
                    <a:pt x="17" y="31"/>
                    <a:pt x="18" y="30"/>
                  </a:cubicBezTo>
                  <a:cubicBezTo>
                    <a:pt x="18" y="30"/>
                    <a:pt x="19" y="30"/>
                    <a:pt x="19" y="29"/>
                  </a:cubicBezTo>
                  <a:cubicBezTo>
                    <a:pt x="20" y="28"/>
                    <a:pt x="20" y="28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3" y="25"/>
                    <a:pt x="24" y="24"/>
                    <a:pt x="25" y="23"/>
                  </a:cubicBezTo>
                  <a:cubicBezTo>
                    <a:pt x="25" y="22"/>
                    <a:pt x="25" y="22"/>
                    <a:pt x="26" y="21"/>
                  </a:cubicBezTo>
                  <a:cubicBezTo>
                    <a:pt x="27" y="20"/>
                    <a:pt x="28" y="19"/>
                    <a:pt x="28" y="18"/>
                  </a:cubicBezTo>
                  <a:cubicBezTo>
                    <a:pt x="28" y="17"/>
                    <a:pt x="30" y="17"/>
                    <a:pt x="29" y="16"/>
                  </a:cubicBezTo>
                  <a:cubicBezTo>
                    <a:pt x="28" y="16"/>
                    <a:pt x="27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5" y="17"/>
                    <a:pt x="24" y="18"/>
                    <a:pt x="23" y="18"/>
                  </a:cubicBezTo>
                  <a:cubicBezTo>
                    <a:pt x="22" y="19"/>
                    <a:pt x="20" y="19"/>
                    <a:pt x="19" y="20"/>
                  </a:cubicBezTo>
                  <a:cubicBezTo>
                    <a:pt x="18" y="20"/>
                    <a:pt x="18" y="21"/>
                    <a:pt x="17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4" y="22"/>
                    <a:pt x="13" y="23"/>
                    <a:pt x="12" y="23"/>
                  </a:cubicBezTo>
                  <a:cubicBezTo>
                    <a:pt x="12" y="24"/>
                    <a:pt x="10" y="23"/>
                    <a:pt x="10" y="24"/>
                  </a:cubicBezTo>
                  <a:cubicBezTo>
                    <a:pt x="8" y="25"/>
                    <a:pt x="6" y="26"/>
                    <a:pt x="3" y="26"/>
                  </a:cubicBezTo>
                  <a:cubicBezTo>
                    <a:pt x="3" y="25"/>
                    <a:pt x="2" y="24"/>
                    <a:pt x="1" y="23"/>
                  </a:cubicBezTo>
                  <a:cubicBezTo>
                    <a:pt x="2" y="22"/>
                    <a:pt x="0" y="22"/>
                    <a:pt x="2" y="21"/>
                  </a:cubicBezTo>
                  <a:cubicBezTo>
                    <a:pt x="2" y="21"/>
                    <a:pt x="3" y="22"/>
                    <a:pt x="4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5" y="21"/>
                    <a:pt x="7" y="21"/>
                    <a:pt x="8" y="21"/>
                  </a:cubicBezTo>
                  <a:cubicBezTo>
                    <a:pt x="8" y="21"/>
                    <a:pt x="8" y="20"/>
                    <a:pt x="8" y="21"/>
                  </a:cubicBezTo>
                  <a:cubicBezTo>
                    <a:pt x="9" y="20"/>
                    <a:pt x="10" y="20"/>
                    <a:pt x="11" y="20"/>
                  </a:cubicBezTo>
                  <a:cubicBezTo>
                    <a:pt x="12" y="20"/>
                    <a:pt x="13" y="19"/>
                    <a:pt x="14" y="19"/>
                  </a:cubicBezTo>
                  <a:cubicBezTo>
                    <a:pt x="15" y="19"/>
                    <a:pt x="16" y="18"/>
                    <a:pt x="17" y="18"/>
                  </a:cubicBezTo>
                  <a:cubicBezTo>
                    <a:pt x="21" y="16"/>
                    <a:pt x="25" y="15"/>
                    <a:pt x="29" y="14"/>
                  </a:cubicBezTo>
                  <a:cubicBezTo>
                    <a:pt x="29" y="12"/>
                    <a:pt x="29" y="10"/>
                    <a:pt x="29" y="8"/>
                  </a:cubicBezTo>
                  <a:cubicBezTo>
                    <a:pt x="29" y="8"/>
                    <a:pt x="30" y="8"/>
                    <a:pt x="30" y="8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3"/>
                    <a:pt x="29" y="2"/>
                    <a:pt x="28" y="2"/>
                  </a:cubicBezTo>
                  <a:cubicBezTo>
                    <a:pt x="28" y="1"/>
                    <a:pt x="26" y="2"/>
                    <a:pt x="27" y="1"/>
                  </a:cubicBezTo>
                  <a:cubicBezTo>
                    <a:pt x="27" y="0"/>
                    <a:pt x="28" y="0"/>
                    <a:pt x="28" y="0"/>
                  </a:cubicBezTo>
                  <a:cubicBezTo>
                    <a:pt x="30" y="0"/>
                    <a:pt x="32" y="0"/>
                    <a:pt x="3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4833" y="4128"/>
              <a:ext cx="140" cy="142"/>
            </a:xfrm>
            <a:custGeom>
              <a:avLst/>
              <a:gdLst>
                <a:gd name="T0" fmla="*/ 15 w 54"/>
                <a:gd name="T1" fmla="*/ 0 h 53"/>
                <a:gd name="T2" fmla="*/ 20 w 54"/>
                <a:gd name="T3" fmla="*/ 7 h 53"/>
                <a:gd name="T4" fmla="*/ 23 w 54"/>
                <a:gd name="T5" fmla="*/ 11 h 53"/>
                <a:gd name="T6" fmla="*/ 25 w 54"/>
                <a:gd name="T7" fmla="*/ 15 h 53"/>
                <a:gd name="T8" fmla="*/ 30 w 54"/>
                <a:gd name="T9" fmla="*/ 22 h 53"/>
                <a:gd name="T10" fmla="*/ 33 w 54"/>
                <a:gd name="T11" fmla="*/ 27 h 53"/>
                <a:gd name="T12" fmla="*/ 36 w 54"/>
                <a:gd name="T13" fmla="*/ 25 h 53"/>
                <a:gd name="T14" fmla="*/ 35 w 54"/>
                <a:gd name="T15" fmla="*/ 18 h 53"/>
                <a:gd name="T16" fmla="*/ 39 w 54"/>
                <a:gd name="T17" fmla="*/ 18 h 53"/>
                <a:gd name="T18" fmla="*/ 41 w 54"/>
                <a:gd name="T19" fmla="*/ 25 h 53"/>
                <a:gd name="T20" fmla="*/ 39 w 54"/>
                <a:gd name="T21" fmla="*/ 35 h 53"/>
                <a:gd name="T22" fmla="*/ 42 w 54"/>
                <a:gd name="T23" fmla="*/ 41 h 53"/>
                <a:gd name="T24" fmla="*/ 48 w 54"/>
                <a:gd name="T25" fmla="*/ 46 h 53"/>
                <a:gd name="T26" fmla="*/ 51 w 54"/>
                <a:gd name="T27" fmla="*/ 45 h 53"/>
                <a:gd name="T28" fmla="*/ 54 w 54"/>
                <a:gd name="T29" fmla="*/ 51 h 53"/>
                <a:gd name="T30" fmla="*/ 53 w 54"/>
                <a:gd name="T31" fmla="*/ 53 h 53"/>
                <a:gd name="T32" fmla="*/ 51 w 54"/>
                <a:gd name="T33" fmla="*/ 53 h 53"/>
                <a:gd name="T34" fmla="*/ 44 w 54"/>
                <a:gd name="T35" fmla="*/ 48 h 53"/>
                <a:gd name="T36" fmla="*/ 37 w 54"/>
                <a:gd name="T37" fmla="*/ 40 h 53"/>
                <a:gd name="T38" fmla="*/ 32 w 54"/>
                <a:gd name="T39" fmla="*/ 42 h 53"/>
                <a:gd name="T40" fmla="*/ 27 w 54"/>
                <a:gd name="T41" fmla="*/ 44 h 53"/>
                <a:gd name="T42" fmla="*/ 25 w 54"/>
                <a:gd name="T43" fmla="*/ 43 h 53"/>
                <a:gd name="T44" fmla="*/ 30 w 54"/>
                <a:gd name="T45" fmla="*/ 41 h 53"/>
                <a:gd name="T46" fmla="*/ 34 w 54"/>
                <a:gd name="T47" fmla="*/ 35 h 53"/>
                <a:gd name="T48" fmla="*/ 32 w 54"/>
                <a:gd name="T49" fmla="*/ 31 h 53"/>
                <a:gd name="T50" fmla="*/ 26 w 54"/>
                <a:gd name="T51" fmla="*/ 34 h 53"/>
                <a:gd name="T52" fmla="*/ 22 w 54"/>
                <a:gd name="T53" fmla="*/ 38 h 53"/>
                <a:gd name="T54" fmla="*/ 17 w 54"/>
                <a:gd name="T55" fmla="*/ 44 h 53"/>
                <a:gd name="T56" fmla="*/ 14 w 54"/>
                <a:gd name="T57" fmla="*/ 45 h 53"/>
                <a:gd name="T58" fmla="*/ 12 w 54"/>
                <a:gd name="T59" fmla="*/ 37 h 53"/>
                <a:gd name="T60" fmla="*/ 19 w 54"/>
                <a:gd name="T61" fmla="*/ 34 h 53"/>
                <a:gd name="T62" fmla="*/ 24 w 54"/>
                <a:gd name="T63" fmla="*/ 27 h 53"/>
                <a:gd name="T64" fmla="*/ 19 w 54"/>
                <a:gd name="T65" fmla="*/ 28 h 53"/>
                <a:gd name="T66" fmla="*/ 16 w 54"/>
                <a:gd name="T67" fmla="*/ 29 h 53"/>
                <a:gd name="T68" fmla="*/ 9 w 54"/>
                <a:gd name="T69" fmla="*/ 34 h 53"/>
                <a:gd name="T70" fmla="*/ 7 w 54"/>
                <a:gd name="T71" fmla="*/ 42 h 53"/>
                <a:gd name="T72" fmla="*/ 3 w 54"/>
                <a:gd name="T73" fmla="*/ 42 h 53"/>
                <a:gd name="T74" fmla="*/ 2 w 54"/>
                <a:gd name="T75" fmla="*/ 38 h 53"/>
                <a:gd name="T76" fmla="*/ 4 w 54"/>
                <a:gd name="T77" fmla="*/ 29 h 53"/>
                <a:gd name="T78" fmla="*/ 1 w 54"/>
                <a:gd name="T79" fmla="*/ 23 h 53"/>
                <a:gd name="T80" fmla="*/ 7 w 54"/>
                <a:gd name="T81" fmla="*/ 28 h 53"/>
                <a:gd name="T82" fmla="*/ 10 w 54"/>
                <a:gd name="T83" fmla="*/ 27 h 53"/>
                <a:gd name="T84" fmla="*/ 13 w 54"/>
                <a:gd name="T85" fmla="*/ 23 h 53"/>
                <a:gd name="T86" fmla="*/ 14 w 54"/>
                <a:gd name="T87" fmla="*/ 21 h 53"/>
                <a:gd name="T88" fmla="*/ 16 w 54"/>
                <a:gd name="T89" fmla="*/ 19 h 53"/>
                <a:gd name="T90" fmla="*/ 15 w 54"/>
                <a:gd name="T91" fmla="*/ 17 h 53"/>
                <a:gd name="T92" fmla="*/ 10 w 54"/>
                <a:gd name="T93" fmla="*/ 20 h 53"/>
                <a:gd name="T94" fmla="*/ 6 w 54"/>
                <a:gd name="T95" fmla="*/ 20 h 53"/>
                <a:gd name="T96" fmla="*/ 3 w 54"/>
                <a:gd name="T97" fmla="*/ 19 h 53"/>
                <a:gd name="T98" fmla="*/ 11 w 54"/>
                <a:gd name="T99" fmla="*/ 16 h 53"/>
                <a:gd name="T100" fmla="*/ 19 w 54"/>
                <a:gd name="T101" fmla="*/ 12 h 53"/>
                <a:gd name="T102" fmla="*/ 16 w 54"/>
                <a:gd name="T103" fmla="*/ 8 h 53"/>
                <a:gd name="T104" fmla="*/ 10 w 54"/>
                <a:gd name="T105" fmla="*/ 1 h 53"/>
                <a:gd name="T106" fmla="*/ 31 w 54"/>
                <a:gd name="T107" fmla="*/ 4 h 53"/>
                <a:gd name="T108" fmla="*/ 33 w 54"/>
                <a:gd name="T109" fmla="*/ 8 h 53"/>
                <a:gd name="T110" fmla="*/ 29 w 54"/>
                <a:gd name="T111" fmla="*/ 9 h 53"/>
                <a:gd name="T112" fmla="*/ 27 w 54"/>
                <a:gd name="T113" fmla="*/ 3 h 53"/>
                <a:gd name="T114" fmla="*/ 29 w 54"/>
                <a:gd name="T115" fmla="*/ 4 h 53"/>
                <a:gd name="T116" fmla="*/ 25 w 54"/>
                <a:gd name="T117" fmla="*/ 19 h 53"/>
                <a:gd name="T118" fmla="*/ 18 w 54"/>
                <a:gd name="T119" fmla="*/ 25 h 53"/>
                <a:gd name="T120" fmla="*/ 23 w 54"/>
                <a:gd name="T121" fmla="*/ 17 h 53"/>
                <a:gd name="T122" fmla="*/ 12 w 54"/>
                <a:gd name="T123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4" h="53">
                  <a:moveTo>
                    <a:pt x="12" y="0"/>
                  </a:move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5" y="0"/>
                    <a:pt x="15" y="0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7" y="2"/>
                    <a:pt x="17" y="3"/>
                    <a:pt x="17" y="3"/>
                  </a:cubicBezTo>
                  <a:cubicBezTo>
                    <a:pt x="17" y="4"/>
                    <a:pt x="18" y="4"/>
                    <a:pt x="18" y="5"/>
                  </a:cubicBezTo>
                  <a:cubicBezTo>
                    <a:pt x="19" y="6"/>
                    <a:pt x="19" y="6"/>
                    <a:pt x="20" y="7"/>
                  </a:cubicBezTo>
                  <a:cubicBezTo>
                    <a:pt x="20" y="8"/>
                    <a:pt x="22" y="8"/>
                    <a:pt x="21" y="10"/>
                  </a:cubicBezTo>
                  <a:cubicBezTo>
                    <a:pt x="21" y="10"/>
                    <a:pt x="22" y="10"/>
                    <a:pt x="23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10"/>
                    <a:pt x="25" y="10"/>
                    <a:pt x="26" y="10"/>
                  </a:cubicBezTo>
                  <a:cubicBezTo>
                    <a:pt x="26" y="10"/>
                    <a:pt x="27" y="11"/>
                    <a:pt x="27" y="12"/>
                  </a:cubicBezTo>
                  <a:cubicBezTo>
                    <a:pt x="27" y="12"/>
                    <a:pt x="26" y="12"/>
                    <a:pt x="27" y="12"/>
                  </a:cubicBezTo>
                  <a:cubicBezTo>
                    <a:pt x="26" y="13"/>
                    <a:pt x="26" y="14"/>
                    <a:pt x="25" y="15"/>
                  </a:cubicBezTo>
                  <a:cubicBezTo>
                    <a:pt x="24" y="16"/>
                    <a:pt x="26" y="16"/>
                    <a:pt x="26" y="18"/>
                  </a:cubicBezTo>
                  <a:cubicBezTo>
                    <a:pt x="27" y="18"/>
                    <a:pt x="27" y="19"/>
                    <a:pt x="27" y="19"/>
                  </a:cubicBezTo>
                  <a:cubicBezTo>
                    <a:pt x="28" y="20"/>
                    <a:pt x="28" y="21"/>
                    <a:pt x="28" y="21"/>
                  </a:cubicBezTo>
                  <a:cubicBezTo>
                    <a:pt x="29" y="21"/>
                    <a:pt x="29" y="21"/>
                    <a:pt x="30" y="22"/>
                  </a:cubicBezTo>
                  <a:cubicBezTo>
                    <a:pt x="31" y="22"/>
                    <a:pt x="32" y="23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6"/>
                    <a:pt x="31" y="26"/>
                  </a:cubicBezTo>
                  <a:cubicBezTo>
                    <a:pt x="32" y="26"/>
                    <a:pt x="32" y="27"/>
                    <a:pt x="33" y="27"/>
                  </a:cubicBezTo>
                  <a:cubicBezTo>
                    <a:pt x="33" y="28"/>
                    <a:pt x="34" y="30"/>
                    <a:pt x="35" y="30"/>
                  </a:cubicBezTo>
                  <a:cubicBezTo>
                    <a:pt x="36" y="30"/>
                    <a:pt x="35" y="29"/>
                    <a:pt x="36" y="28"/>
                  </a:cubicBezTo>
                  <a:cubicBezTo>
                    <a:pt x="36" y="28"/>
                    <a:pt x="36" y="26"/>
                    <a:pt x="37" y="26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3"/>
                    <a:pt x="37" y="21"/>
                    <a:pt x="36" y="20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19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6" y="18"/>
                  </a:cubicBezTo>
                  <a:cubicBezTo>
                    <a:pt x="36" y="18"/>
                    <a:pt x="37" y="19"/>
                    <a:pt x="38" y="18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9"/>
                    <a:pt x="39" y="20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1" y="21"/>
                    <a:pt x="40" y="22"/>
                    <a:pt x="41" y="22"/>
                  </a:cubicBezTo>
                  <a:cubicBezTo>
                    <a:pt x="40" y="23"/>
                    <a:pt x="41" y="24"/>
                    <a:pt x="41" y="25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0" y="27"/>
                    <a:pt x="41" y="28"/>
                    <a:pt x="40" y="28"/>
                  </a:cubicBezTo>
                  <a:cubicBezTo>
                    <a:pt x="39" y="30"/>
                    <a:pt x="40" y="33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8" y="36"/>
                    <a:pt x="39" y="36"/>
                    <a:pt x="39" y="37"/>
                  </a:cubicBezTo>
                  <a:cubicBezTo>
                    <a:pt x="41" y="38"/>
                    <a:pt x="40" y="40"/>
                    <a:pt x="42" y="40"/>
                  </a:cubicBezTo>
                  <a:cubicBezTo>
                    <a:pt x="41" y="41"/>
                    <a:pt x="42" y="41"/>
                    <a:pt x="42" y="41"/>
                  </a:cubicBezTo>
                  <a:cubicBezTo>
                    <a:pt x="43" y="41"/>
                    <a:pt x="44" y="42"/>
                    <a:pt x="44" y="43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46" y="45"/>
                    <a:pt x="46" y="45"/>
                    <a:pt x="47" y="45"/>
                  </a:cubicBezTo>
                  <a:cubicBezTo>
                    <a:pt x="47" y="45"/>
                    <a:pt x="47" y="46"/>
                    <a:pt x="48" y="46"/>
                  </a:cubicBezTo>
                  <a:cubicBezTo>
                    <a:pt x="48" y="46"/>
                    <a:pt x="48" y="47"/>
                    <a:pt x="48" y="47"/>
                  </a:cubicBezTo>
                  <a:cubicBezTo>
                    <a:pt x="48" y="46"/>
                    <a:pt x="49" y="46"/>
                    <a:pt x="49" y="45"/>
                  </a:cubicBezTo>
                  <a:cubicBezTo>
                    <a:pt x="49" y="45"/>
                    <a:pt x="48" y="44"/>
                    <a:pt x="49" y="44"/>
                  </a:cubicBezTo>
                  <a:cubicBezTo>
                    <a:pt x="50" y="44"/>
                    <a:pt x="50" y="45"/>
                    <a:pt x="51" y="45"/>
                  </a:cubicBezTo>
                  <a:cubicBezTo>
                    <a:pt x="50" y="46"/>
                    <a:pt x="52" y="47"/>
                    <a:pt x="52" y="48"/>
                  </a:cubicBezTo>
                  <a:cubicBezTo>
                    <a:pt x="53" y="48"/>
                    <a:pt x="52" y="49"/>
                    <a:pt x="53" y="50"/>
                  </a:cubicBezTo>
                  <a:cubicBezTo>
                    <a:pt x="53" y="50"/>
                    <a:pt x="53" y="51"/>
                    <a:pt x="53" y="51"/>
                  </a:cubicBezTo>
                  <a:cubicBezTo>
                    <a:pt x="53" y="51"/>
                    <a:pt x="54" y="51"/>
                    <a:pt x="54" y="51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4" y="51"/>
                    <a:pt x="53" y="52"/>
                    <a:pt x="53" y="52"/>
                  </a:cubicBezTo>
                  <a:cubicBezTo>
                    <a:pt x="53" y="52"/>
                    <a:pt x="54" y="52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2" y="53"/>
                    <a:pt x="52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0" y="52"/>
                    <a:pt x="49" y="53"/>
                    <a:pt x="49" y="52"/>
                  </a:cubicBezTo>
                  <a:cubicBezTo>
                    <a:pt x="49" y="52"/>
                    <a:pt x="48" y="51"/>
                    <a:pt x="48" y="51"/>
                  </a:cubicBezTo>
                  <a:cubicBezTo>
                    <a:pt x="49" y="50"/>
                    <a:pt x="47" y="51"/>
                    <a:pt x="46" y="50"/>
                  </a:cubicBezTo>
                  <a:cubicBezTo>
                    <a:pt x="46" y="49"/>
                    <a:pt x="44" y="49"/>
                    <a:pt x="44" y="48"/>
                  </a:cubicBezTo>
                  <a:cubicBezTo>
                    <a:pt x="44" y="48"/>
                    <a:pt x="43" y="47"/>
                    <a:pt x="42" y="47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1" y="45"/>
                    <a:pt x="39" y="43"/>
                    <a:pt x="39" y="42"/>
                  </a:cubicBezTo>
                  <a:cubicBezTo>
                    <a:pt x="39" y="41"/>
                    <a:pt x="38" y="40"/>
                    <a:pt x="37" y="40"/>
                  </a:cubicBezTo>
                  <a:cubicBezTo>
                    <a:pt x="37" y="40"/>
                    <a:pt x="37" y="39"/>
                    <a:pt x="37" y="39"/>
                  </a:cubicBezTo>
                  <a:cubicBezTo>
                    <a:pt x="36" y="40"/>
                    <a:pt x="35" y="40"/>
                    <a:pt x="35" y="40"/>
                  </a:cubicBezTo>
                  <a:cubicBezTo>
                    <a:pt x="33" y="40"/>
                    <a:pt x="33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1" y="42"/>
                    <a:pt x="31" y="43"/>
                    <a:pt x="31" y="43"/>
                  </a:cubicBezTo>
                  <a:cubicBezTo>
                    <a:pt x="30" y="43"/>
                    <a:pt x="30" y="42"/>
                    <a:pt x="29" y="42"/>
                  </a:cubicBezTo>
                  <a:cubicBezTo>
                    <a:pt x="29" y="43"/>
                    <a:pt x="27" y="42"/>
                    <a:pt x="27" y="44"/>
                  </a:cubicBezTo>
                  <a:cubicBezTo>
                    <a:pt x="26" y="43"/>
                    <a:pt x="25" y="45"/>
                    <a:pt x="24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6" y="43"/>
                    <a:pt x="27" y="42"/>
                    <a:pt x="27" y="42"/>
                  </a:cubicBezTo>
                  <a:cubicBezTo>
                    <a:pt x="28" y="42"/>
                    <a:pt x="28" y="42"/>
                    <a:pt x="29" y="41"/>
                  </a:cubicBezTo>
                  <a:cubicBezTo>
                    <a:pt x="29" y="42"/>
                    <a:pt x="29" y="41"/>
                    <a:pt x="30" y="41"/>
                  </a:cubicBezTo>
                  <a:cubicBezTo>
                    <a:pt x="29" y="41"/>
                    <a:pt x="30" y="41"/>
                    <a:pt x="30" y="41"/>
                  </a:cubicBezTo>
                  <a:cubicBezTo>
                    <a:pt x="31" y="41"/>
                    <a:pt x="32" y="40"/>
                    <a:pt x="32" y="39"/>
                  </a:cubicBezTo>
                  <a:cubicBezTo>
                    <a:pt x="33" y="39"/>
                    <a:pt x="33" y="38"/>
                    <a:pt x="34" y="37"/>
                  </a:cubicBezTo>
                  <a:cubicBezTo>
                    <a:pt x="34" y="37"/>
                    <a:pt x="34" y="36"/>
                    <a:pt x="34" y="35"/>
                  </a:cubicBezTo>
                  <a:cubicBezTo>
                    <a:pt x="34" y="35"/>
                    <a:pt x="33" y="35"/>
                    <a:pt x="33" y="34"/>
                  </a:cubicBezTo>
                  <a:cubicBezTo>
                    <a:pt x="33" y="33"/>
                    <a:pt x="32" y="32"/>
                    <a:pt x="32" y="31"/>
                  </a:cubicBezTo>
                  <a:cubicBezTo>
                    <a:pt x="32" y="31"/>
                    <a:pt x="31" y="31"/>
                    <a:pt x="31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1" y="30"/>
                    <a:pt x="31" y="28"/>
                    <a:pt x="29" y="28"/>
                  </a:cubicBezTo>
                  <a:cubicBezTo>
                    <a:pt x="29" y="29"/>
                    <a:pt x="28" y="29"/>
                    <a:pt x="28" y="30"/>
                  </a:cubicBezTo>
                  <a:cubicBezTo>
                    <a:pt x="27" y="31"/>
                    <a:pt x="27" y="32"/>
                    <a:pt x="26" y="33"/>
                  </a:cubicBezTo>
                  <a:cubicBezTo>
                    <a:pt x="26" y="33"/>
                    <a:pt x="26" y="33"/>
                    <a:pt x="26" y="34"/>
                  </a:cubicBezTo>
                  <a:cubicBezTo>
                    <a:pt x="26" y="34"/>
                    <a:pt x="25" y="35"/>
                    <a:pt x="25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5"/>
                    <a:pt x="25" y="36"/>
                    <a:pt x="24" y="36"/>
                  </a:cubicBezTo>
                  <a:cubicBezTo>
                    <a:pt x="23" y="37"/>
                    <a:pt x="23" y="38"/>
                    <a:pt x="22" y="38"/>
                  </a:cubicBezTo>
                  <a:cubicBezTo>
                    <a:pt x="21" y="38"/>
                    <a:pt x="22" y="40"/>
                    <a:pt x="21" y="40"/>
                  </a:cubicBezTo>
                  <a:cubicBezTo>
                    <a:pt x="20" y="40"/>
                    <a:pt x="20" y="41"/>
                    <a:pt x="19" y="41"/>
                  </a:cubicBezTo>
                  <a:cubicBezTo>
                    <a:pt x="19" y="42"/>
                    <a:pt x="18" y="42"/>
                    <a:pt x="18" y="43"/>
                  </a:cubicBezTo>
                  <a:cubicBezTo>
                    <a:pt x="18" y="43"/>
                    <a:pt x="17" y="43"/>
                    <a:pt x="17" y="44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6" y="44"/>
                    <a:pt x="15" y="43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5" y="44"/>
                    <a:pt x="14" y="45"/>
                    <a:pt x="14" y="45"/>
                  </a:cubicBezTo>
                  <a:cubicBezTo>
                    <a:pt x="12" y="44"/>
                    <a:pt x="13" y="42"/>
                    <a:pt x="12" y="40"/>
                  </a:cubicBezTo>
                  <a:cubicBezTo>
                    <a:pt x="12" y="40"/>
                    <a:pt x="11" y="39"/>
                    <a:pt x="12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7"/>
                    <a:pt x="12" y="37"/>
                    <a:pt x="12" y="37"/>
                  </a:cubicBezTo>
                  <a:cubicBezTo>
                    <a:pt x="13" y="38"/>
                    <a:pt x="14" y="39"/>
                    <a:pt x="16" y="39"/>
                  </a:cubicBezTo>
                  <a:cubicBezTo>
                    <a:pt x="16" y="40"/>
                    <a:pt x="16" y="39"/>
                    <a:pt x="17" y="39"/>
                  </a:cubicBezTo>
                  <a:cubicBezTo>
                    <a:pt x="16" y="38"/>
                    <a:pt x="18" y="38"/>
                    <a:pt x="17" y="37"/>
                  </a:cubicBezTo>
                  <a:cubicBezTo>
                    <a:pt x="18" y="36"/>
                    <a:pt x="19" y="36"/>
                    <a:pt x="19" y="34"/>
                  </a:cubicBezTo>
                  <a:cubicBezTo>
                    <a:pt x="19" y="34"/>
                    <a:pt x="20" y="33"/>
                    <a:pt x="20" y="33"/>
                  </a:cubicBezTo>
                  <a:cubicBezTo>
                    <a:pt x="20" y="31"/>
                    <a:pt x="22" y="31"/>
                    <a:pt x="22" y="30"/>
                  </a:cubicBezTo>
                  <a:cubicBezTo>
                    <a:pt x="22" y="29"/>
                    <a:pt x="23" y="28"/>
                    <a:pt x="23" y="28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6"/>
                    <a:pt x="26" y="26"/>
                    <a:pt x="24" y="25"/>
                  </a:cubicBezTo>
                  <a:cubicBezTo>
                    <a:pt x="23" y="25"/>
                    <a:pt x="22" y="26"/>
                    <a:pt x="21" y="26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8" y="28"/>
                    <a:pt x="18" y="29"/>
                    <a:pt x="17" y="28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30"/>
                    <a:pt x="14" y="30"/>
                    <a:pt x="14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2" y="33"/>
                    <a:pt x="10" y="34"/>
                    <a:pt x="9" y="34"/>
                  </a:cubicBezTo>
                  <a:cubicBezTo>
                    <a:pt x="8" y="35"/>
                    <a:pt x="8" y="35"/>
                    <a:pt x="8" y="36"/>
                  </a:cubicBezTo>
                  <a:cubicBezTo>
                    <a:pt x="8" y="37"/>
                    <a:pt x="8" y="38"/>
                    <a:pt x="8" y="39"/>
                  </a:cubicBezTo>
                  <a:cubicBezTo>
                    <a:pt x="8" y="39"/>
                    <a:pt x="8" y="40"/>
                    <a:pt x="7" y="41"/>
                  </a:cubicBezTo>
                  <a:cubicBezTo>
                    <a:pt x="8" y="42"/>
                    <a:pt x="6" y="42"/>
                    <a:pt x="7" y="42"/>
                  </a:cubicBezTo>
                  <a:cubicBezTo>
                    <a:pt x="7" y="43"/>
                    <a:pt x="6" y="43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5" y="44"/>
                    <a:pt x="5" y="44"/>
                    <a:pt x="4" y="44"/>
                  </a:cubicBezTo>
                  <a:cubicBezTo>
                    <a:pt x="4" y="43"/>
                    <a:pt x="4" y="43"/>
                    <a:pt x="3" y="42"/>
                  </a:cubicBezTo>
                  <a:cubicBezTo>
                    <a:pt x="4" y="41"/>
                    <a:pt x="2" y="41"/>
                    <a:pt x="3" y="40"/>
                  </a:cubicBezTo>
                  <a:cubicBezTo>
                    <a:pt x="2" y="39"/>
                    <a:pt x="2" y="38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3" y="37"/>
                    <a:pt x="3" y="36"/>
                    <a:pt x="4" y="36"/>
                  </a:cubicBezTo>
                  <a:cubicBezTo>
                    <a:pt x="4" y="35"/>
                    <a:pt x="4" y="34"/>
                    <a:pt x="4" y="32"/>
                  </a:cubicBezTo>
                  <a:cubicBezTo>
                    <a:pt x="4" y="32"/>
                    <a:pt x="4" y="31"/>
                    <a:pt x="4" y="31"/>
                  </a:cubicBezTo>
                  <a:cubicBezTo>
                    <a:pt x="4" y="31"/>
                    <a:pt x="4" y="30"/>
                    <a:pt x="4" y="29"/>
                  </a:cubicBezTo>
                  <a:cubicBezTo>
                    <a:pt x="4" y="28"/>
                    <a:pt x="3" y="28"/>
                    <a:pt x="3" y="27"/>
                  </a:cubicBezTo>
                  <a:cubicBezTo>
                    <a:pt x="3" y="26"/>
                    <a:pt x="1" y="26"/>
                    <a:pt x="1" y="24"/>
                  </a:cubicBezTo>
                  <a:cubicBezTo>
                    <a:pt x="1" y="24"/>
                    <a:pt x="0" y="24"/>
                    <a:pt x="0" y="23"/>
                  </a:cubicBezTo>
                  <a:cubicBezTo>
                    <a:pt x="0" y="23"/>
                    <a:pt x="0" y="23"/>
                    <a:pt x="1" y="23"/>
                  </a:cubicBezTo>
                  <a:cubicBezTo>
                    <a:pt x="2" y="24"/>
                    <a:pt x="3" y="23"/>
                    <a:pt x="3" y="24"/>
                  </a:cubicBezTo>
                  <a:cubicBezTo>
                    <a:pt x="4" y="23"/>
                    <a:pt x="4" y="25"/>
                    <a:pt x="5" y="24"/>
                  </a:cubicBezTo>
                  <a:cubicBezTo>
                    <a:pt x="5" y="25"/>
                    <a:pt x="6" y="25"/>
                    <a:pt x="6" y="26"/>
                  </a:cubicBezTo>
                  <a:cubicBezTo>
                    <a:pt x="7" y="27"/>
                    <a:pt x="6" y="28"/>
                    <a:pt x="7" y="28"/>
                  </a:cubicBezTo>
                  <a:cubicBezTo>
                    <a:pt x="7" y="29"/>
                    <a:pt x="7" y="29"/>
                    <a:pt x="7" y="30"/>
                  </a:cubicBezTo>
                  <a:cubicBezTo>
                    <a:pt x="7" y="30"/>
                    <a:pt x="8" y="30"/>
                    <a:pt x="9" y="31"/>
                  </a:cubicBezTo>
                  <a:cubicBezTo>
                    <a:pt x="9" y="30"/>
                    <a:pt x="9" y="30"/>
                    <a:pt x="10" y="29"/>
                  </a:cubicBezTo>
                  <a:cubicBezTo>
                    <a:pt x="9" y="28"/>
                    <a:pt x="10" y="28"/>
                    <a:pt x="10" y="27"/>
                  </a:cubicBezTo>
                  <a:cubicBezTo>
                    <a:pt x="11" y="27"/>
                    <a:pt x="10" y="26"/>
                    <a:pt x="12" y="25"/>
                  </a:cubicBezTo>
                  <a:cubicBezTo>
                    <a:pt x="11" y="24"/>
                    <a:pt x="13" y="25"/>
                    <a:pt x="12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3"/>
                    <a:pt x="13" y="23"/>
                    <a:pt x="14" y="23"/>
                  </a:cubicBezTo>
                  <a:cubicBezTo>
                    <a:pt x="14" y="22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0"/>
                    <a:pt x="16" y="20"/>
                    <a:pt x="15" y="19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19"/>
                    <a:pt x="16" y="18"/>
                    <a:pt x="16" y="18"/>
                  </a:cubicBezTo>
                  <a:cubicBezTo>
                    <a:pt x="16" y="18"/>
                    <a:pt x="16" y="17"/>
                    <a:pt x="16" y="17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4" y="18"/>
                    <a:pt x="13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20"/>
                    <a:pt x="10" y="19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8" y="20"/>
                    <a:pt x="7" y="21"/>
                  </a:cubicBezTo>
                  <a:cubicBezTo>
                    <a:pt x="7" y="21"/>
                    <a:pt x="6" y="21"/>
                    <a:pt x="6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0"/>
                    <a:pt x="4" y="21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3" y="20"/>
                    <a:pt x="4" y="20"/>
                    <a:pt x="3" y="19"/>
                  </a:cubicBezTo>
                  <a:cubicBezTo>
                    <a:pt x="4" y="19"/>
                    <a:pt x="5" y="18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9"/>
                    <a:pt x="7" y="18"/>
                    <a:pt x="8" y="18"/>
                  </a:cubicBezTo>
                  <a:cubicBezTo>
                    <a:pt x="9" y="17"/>
                    <a:pt x="10" y="17"/>
                    <a:pt x="11" y="16"/>
                  </a:cubicBezTo>
                  <a:cubicBezTo>
                    <a:pt x="13" y="16"/>
                    <a:pt x="13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6" y="14"/>
                    <a:pt x="17" y="13"/>
                  </a:cubicBezTo>
                  <a:cubicBezTo>
                    <a:pt x="18" y="14"/>
                    <a:pt x="18" y="12"/>
                    <a:pt x="19" y="12"/>
                  </a:cubicBezTo>
                  <a:cubicBezTo>
                    <a:pt x="19" y="11"/>
                    <a:pt x="18" y="10"/>
                    <a:pt x="18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8"/>
                    <a:pt x="17" y="8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7"/>
                    <a:pt x="15" y="7"/>
                    <a:pt x="14" y="6"/>
                  </a:cubicBezTo>
                  <a:cubicBezTo>
                    <a:pt x="14" y="5"/>
                    <a:pt x="13" y="5"/>
                    <a:pt x="13" y="4"/>
                  </a:cubicBezTo>
                  <a:cubicBezTo>
                    <a:pt x="12" y="3"/>
                    <a:pt x="10" y="5"/>
                    <a:pt x="10" y="3"/>
                  </a:cubicBezTo>
                  <a:cubicBezTo>
                    <a:pt x="10" y="2"/>
                    <a:pt x="9" y="2"/>
                    <a:pt x="10" y="1"/>
                  </a:cubicBezTo>
                  <a:cubicBezTo>
                    <a:pt x="10" y="1"/>
                    <a:pt x="10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lose/>
                  <a:moveTo>
                    <a:pt x="31" y="4"/>
                  </a:moveTo>
                  <a:cubicBezTo>
                    <a:pt x="31" y="4"/>
                    <a:pt x="31" y="4"/>
                    <a:pt x="31" y="4"/>
                  </a:cubicBezTo>
                  <a:cubicBezTo>
                    <a:pt x="31" y="5"/>
                    <a:pt x="32" y="4"/>
                    <a:pt x="33" y="6"/>
                  </a:cubicBezTo>
                  <a:cubicBezTo>
                    <a:pt x="33" y="6"/>
                    <a:pt x="32" y="6"/>
                    <a:pt x="32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8"/>
                    <a:pt x="33" y="10"/>
                    <a:pt x="32" y="9"/>
                  </a:cubicBezTo>
                  <a:cubicBezTo>
                    <a:pt x="31" y="9"/>
                    <a:pt x="30" y="9"/>
                    <a:pt x="30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8" y="8"/>
                    <a:pt x="29" y="7"/>
                    <a:pt x="28" y="6"/>
                  </a:cubicBezTo>
                  <a:cubicBezTo>
                    <a:pt x="28" y="5"/>
                    <a:pt x="27" y="5"/>
                    <a:pt x="27" y="4"/>
                  </a:cubicBezTo>
                  <a:cubicBezTo>
                    <a:pt x="26" y="4"/>
                    <a:pt x="25" y="4"/>
                    <a:pt x="25" y="4"/>
                  </a:cubicBezTo>
                  <a:cubicBezTo>
                    <a:pt x="26" y="4"/>
                    <a:pt x="26" y="3"/>
                    <a:pt x="27" y="3"/>
                  </a:cubicBezTo>
                  <a:cubicBezTo>
                    <a:pt x="28" y="4"/>
                    <a:pt x="27" y="3"/>
                    <a:pt x="28" y="3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4"/>
                    <a:pt x="29" y="4"/>
                    <a:pt x="29" y="4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4"/>
                    <a:pt x="31" y="4"/>
                  </a:cubicBezTo>
                  <a:close/>
                  <a:moveTo>
                    <a:pt x="25" y="19"/>
                  </a:moveTo>
                  <a:cubicBezTo>
                    <a:pt x="25" y="19"/>
                    <a:pt x="25" y="19"/>
                    <a:pt x="25" y="19"/>
                  </a:cubicBezTo>
                  <a:cubicBezTo>
                    <a:pt x="25" y="20"/>
                    <a:pt x="26" y="20"/>
                    <a:pt x="26" y="21"/>
                  </a:cubicBezTo>
                  <a:cubicBezTo>
                    <a:pt x="25" y="21"/>
                    <a:pt x="24" y="22"/>
                    <a:pt x="24" y="22"/>
                  </a:cubicBezTo>
                  <a:cubicBezTo>
                    <a:pt x="23" y="22"/>
                    <a:pt x="23" y="23"/>
                    <a:pt x="21" y="23"/>
                  </a:cubicBezTo>
                  <a:cubicBezTo>
                    <a:pt x="21" y="24"/>
                    <a:pt x="19" y="24"/>
                    <a:pt x="18" y="25"/>
                  </a:cubicBezTo>
                  <a:cubicBezTo>
                    <a:pt x="18" y="25"/>
                    <a:pt x="17" y="25"/>
                    <a:pt x="18" y="24"/>
                  </a:cubicBezTo>
                  <a:cubicBezTo>
                    <a:pt x="18" y="24"/>
                    <a:pt x="18" y="24"/>
                    <a:pt x="18" y="23"/>
                  </a:cubicBezTo>
                  <a:cubicBezTo>
                    <a:pt x="19" y="22"/>
                    <a:pt x="20" y="21"/>
                    <a:pt x="21" y="20"/>
                  </a:cubicBezTo>
                  <a:cubicBezTo>
                    <a:pt x="21" y="19"/>
                    <a:pt x="23" y="18"/>
                    <a:pt x="23" y="17"/>
                  </a:cubicBezTo>
                  <a:cubicBezTo>
                    <a:pt x="24" y="17"/>
                    <a:pt x="24" y="19"/>
                    <a:pt x="25" y="19"/>
                  </a:cubicBezTo>
                  <a:close/>
                  <a:moveTo>
                    <a:pt x="12" y="24"/>
                  </a:moveTo>
                  <a:cubicBezTo>
                    <a:pt x="12" y="24"/>
                    <a:pt x="12" y="24"/>
                    <a:pt x="12" y="24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4"/>
                    <a:pt x="1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3"/>
            <p:cNvSpPr>
              <a:spLocks noEditPoints="1"/>
            </p:cNvSpPr>
            <p:nvPr/>
          </p:nvSpPr>
          <p:spPr bwMode="auto">
            <a:xfrm>
              <a:off x="4541" y="4120"/>
              <a:ext cx="145" cy="158"/>
            </a:xfrm>
            <a:custGeom>
              <a:avLst/>
              <a:gdLst>
                <a:gd name="T0" fmla="*/ 35 w 56"/>
                <a:gd name="T1" fmla="*/ 2 h 59"/>
                <a:gd name="T2" fmla="*/ 37 w 56"/>
                <a:gd name="T3" fmla="*/ 6 h 59"/>
                <a:gd name="T4" fmla="*/ 35 w 56"/>
                <a:gd name="T5" fmla="*/ 10 h 59"/>
                <a:gd name="T6" fmla="*/ 28 w 56"/>
                <a:gd name="T7" fmla="*/ 12 h 59"/>
                <a:gd name="T8" fmla="*/ 25 w 56"/>
                <a:gd name="T9" fmla="*/ 8 h 59"/>
                <a:gd name="T10" fmla="*/ 19 w 56"/>
                <a:gd name="T11" fmla="*/ 3 h 59"/>
                <a:gd name="T12" fmla="*/ 20 w 56"/>
                <a:gd name="T13" fmla="*/ 0 h 59"/>
                <a:gd name="T14" fmla="*/ 27 w 56"/>
                <a:gd name="T15" fmla="*/ 1 h 59"/>
                <a:gd name="T16" fmla="*/ 43 w 56"/>
                <a:gd name="T17" fmla="*/ 18 h 59"/>
                <a:gd name="T18" fmla="*/ 48 w 56"/>
                <a:gd name="T19" fmla="*/ 21 h 59"/>
                <a:gd name="T20" fmla="*/ 47 w 56"/>
                <a:gd name="T21" fmla="*/ 25 h 59"/>
                <a:gd name="T22" fmla="*/ 43 w 56"/>
                <a:gd name="T23" fmla="*/ 26 h 59"/>
                <a:gd name="T24" fmla="*/ 39 w 56"/>
                <a:gd name="T25" fmla="*/ 25 h 59"/>
                <a:gd name="T26" fmla="*/ 34 w 56"/>
                <a:gd name="T27" fmla="*/ 26 h 59"/>
                <a:gd name="T28" fmla="*/ 28 w 56"/>
                <a:gd name="T29" fmla="*/ 27 h 59"/>
                <a:gd name="T30" fmla="*/ 23 w 56"/>
                <a:gd name="T31" fmla="*/ 28 h 59"/>
                <a:gd name="T32" fmla="*/ 15 w 56"/>
                <a:gd name="T33" fmla="*/ 27 h 59"/>
                <a:gd name="T34" fmla="*/ 8 w 56"/>
                <a:gd name="T35" fmla="*/ 23 h 59"/>
                <a:gd name="T36" fmla="*/ 20 w 56"/>
                <a:gd name="T37" fmla="*/ 21 h 59"/>
                <a:gd name="T38" fmla="*/ 29 w 56"/>
                <a:gd name="T39" fmla="*/ 20 h 59"/>
                <a:gd name="T40" fmla="*/ 32 w 56"/>
                <a:gd name="T41" fmla="*/ 20 h 59"/>
                <a:gd name="T42" fmla="*/ 39 w 56"/>
                <a:gd name="T43" fmla="*/ 19 h 59"/>
                <a:gd name="T44" fmla="*/ 42 w 56"/>
                <a:gd name="T45" fmla="*/ 18 h 59"/>
                <a:gd name="T46" fmla="*/ 44 w 56"/>
                <a:gd name="T47" fmla="*/ 33 h 59"/>
                <a:gd name="T48" fmla="*/ 39 w 56"/>
                <a:gd name="T49" fmla="*/ 39 h 59"/>
                <a:gd name="T50" fmla="*/ 34 w 56"/>
                <a:gd name="T51" fmla="*/ 43 h 59"/>
                <a:gd name="T52" fmla="*/ 34 w 56"/>
                <a:gd name="T53" fmla="*/ 44 h 59"/>
                <a:gd name="T54" fmla="*/ 30 w 56"/>
                <a:gd name="T55" fmla="*/ 44 h 59"/>
                <a:gd name="T56" fmla="*/ 35 w 56"/>
                <a:gd name="T57" fmla="*/ 36 h 59"/>
                <a:gd name="T58" fmla="*/ 38 w 56"/>
                <a:gd name="T59" fmla="*/ 30 h 59"/>
                <a:gd name="T60" fmla="*/ 23 w 56"/>
                <a:gd name="T61" fmla="*/ 36 h 59"/>
                <a:gd name="T62" fmla="*/ 28 w 56"/>
                <a:gd name="T63" fmla="*/ 35 h 59"/>
                <a:gd name="T64" fmla="*/ 25 w 56"/>
                <a:gd name="T65" fmla="*/ 40 h 59"/>
                <a:gd name="T66" fmla="*/ 22 w 56"/>
                <a:gd name="T67" fmla="*/ 45 h 59"/>
                <a:gd name="T68" fmla="*/ 21 w 56"/>
                <a:gd name="T69" fmla="*/ 45 h 59"/>
                <a:gd name="T70" fmla="*/ 17 w 56"/>
                <a:gd name="T71" fmla="*/ 43 h 59"/>
                <a:gd name="T72" fmla="*/ 14 w 56"/>
                <a:gd name="T73" fmla="*/ 42 h 59"/>
                <a:gd name="T74" fmla="*/ 19 w 56"/>
                <a:gd name="T75" fmla="*/ 35 h 59"/>
                <a:gd name="T76" fmla="*/ 24 w 56"/>
                <a:gd name="T77" fmla="*/ 31 h 59"/>
                <a:gd name="T78" fmla="*/ 34 w 56"/>
                <a:gd name="T79" fmla="*/ 42 h 59"/>
                <a:gd name="T80" fmla="*/ 54 w 56"/>
                <a:gd name="T81" fmla="*/ 48 h 59"/>
                <a:gd name="T82" fmla="*/ 56 w 56"/>
                <a:gd name="T83" fmla="*/ 50 h 59"/>
                <a:gd name="T84" fmla="*/ 55 w 56"/>
                <a:gd name="T85" fmla="*/ 52 h 59"/>
                <a:gd name="T86" fmla="*/ 51 w 56"/>
                <a:gd name="T87" fmla="*/ 52 h 59"/>
                <a:gd name="T88" fmla="*/ 48 w 56"/>
                <a:gd name="T89" fmla="*/ 52 h 59"/>
                <a:gd name="T90" fmla="*/ 45 w 56"/>
                <a:gd name="T91" fmla="*/ 53 h 59"/>
                <a:gd name="T92" fmla="*/ 35 w 56"/>
                <a:gd name="T93" fmla="*/ 53 h 59"/>
                <a:gd name="T94" fmla="*/ 26 w 56"/>
                <a:gd name="T95" fmla="*/ 54 h 59"/>
                <a:gd name="T96" fmla="*/ 24 w 56"/>
                <a:gd name="T97" fmla="*/ 55 h 59"/>
                <a:gd name="T98" fmla="*/ 17 w 56"/>
                <a:gd name="T99" fmla="*/ 56 h 59"/>
                <a:gd name="T100" fmla="*/ 11 w 56"/>
                <a:gd name="T101" fmla="*/ 58 h 59"/>
                <a:gd name="T102" fmla="*/ 6 w 56"/>
                <a:gd name="T103" fmla="*/ 57 h 59"/>
                <a:gd name="T104" fmla="*/ 1 w 56"/>
                <a:gd name="T105" fmla="*/ 55 h 59"/>
                <a:gd name="T106" fmla="*/ 4 w 56"/>
                <a:gd name="T107" fmla="*/ 52 h 59"/>
                <a:gd name="T108" fmla="*/ 10 w 56"/>
                <a:gd name="T109" fmla="*/ 52 h 59"/>
                <a:gd name="T110" fmla="*/ 16 w 56"/>
                <a:gd name="T111" fmla="*/ 50 h 59"/>
                <a:gd name="T112" fmla="*/ 23 w 56"/>
                <a:gd name="T113" fmla="*/ 49 h 59"/>
                <a:gd name="T114" fmla="*/ 30 w 56"/>
                <a:gd name="T115" fmla="*/ 48 h 59"/>
                <a:gd name="T116" fmla="*/ 39 w 56"/>
                <a:gd name="T117" fmla="*/ 47 h 59"/>
                <a:gd name="T118" fmla="*/ 47 w 56"/>
                <a:gd name="T119" fmla="*/ 46 h 59"/>
                <a:gd name="T120" fmla="*/ 11 w 56"/>
                <a:gd name="T121" fmla="*/ 5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6" h="59">
                  <a:moveTo>
                    <a:pt x="29" y="1"/>
                  </a:moveTo>
                  <a:cubicBezTo>
                    <a:pt x="30" y="0"/>
                    <a:pt x="32" y="0"/>
                    <a:pt x="32" y="1"/>
                  </a:cubicBezTo>
                  <a:cubicBezTo>
                    <a:pt x="33" y="1"/>
                    <a:pt x="33" y="0"/>
                    <a:pt x="33" y="1"/>
                  </a:cubicBezTo>
                  <a:cubicBezTo>
                    <a:pt x="34" y="1"/>
                    <a:pt x="34" y="2"/>
                    <a:pt x="35" y="2"/>
                  </a:cubicBezTo>
                  <a:cubicBezTo>
                    <a:pt x="35" y="3"/>
                    <a:pt x="35" y="3"/>
                    <a:pt x="36" y="4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7" y="6"/>
                    <a:pt x="37" y="7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6" y="7"/>
                    <a:pt x="38" y="8"/>
                    <a:pt x="36" y="8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5" y="8"/>
                    <a:pt x="36" y="10"/>
                    <a:pt x="35" y="10"/>
                  </a:cubicBezTo>
                  <a:cubicBezTo>
                    <a:pt x="34" y="11"/>
                    <a:pt x="33" y="11"/>
                    <a:pt x="32" y="11"/>
                  </a:cubicBezTo>
                  <a:cubicBezTo>
                    <a:pt x="31" y="12"/>
                    <a:pt x="31" y="13"/>
                    <a:pt x="30" y="13"/>
                  </a:cubicBezTo>
                  <a:cubicBezTo>
                    <a:pt x="29" y="13"/>
                    <a:pt x="29" y="14"/>
                    <a:pt x="28" y="13"/>
                  </a:cubicBezTo>
                  <a:cubicBezTo>
                    <a:pt x="27" y="13"/>
                    <a:pt x="28" y="12"/>
                    <a:pt x="28" y="12"/>
                  </a:cubicBezTo>
                  <a:cubicBezTo>
                    <a:pt x="28" y="11"/>
                    <a:pt x="30" y="10"/>
                    <a:pt x="28" y="9"/>
                  </a:cubicBezTo>
                  <a:cubicBezTo>
                    <a:pt x="28" y="9"/>
                    <a:pt x="28" y="7"/>
                    <a:pt x="27" y="8"/>
                  </a:cubicBezTo>
                  <a:cubicBezTo>
                    <a:pt x="27" y="8"/>
                    <a:pt x="26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8"/>
                    <a:pt x="24" y="7"/>
                    <a:pt x="23" y="7"/>
                  </a:cubicBezTo>
                  <a:cubicBezTo>
                    <a:pt x="22" y="7"/>
                    <a:pt x="22" y="7"/>
                    <a:pt x="21" y="7"/>
                  </a:cubicBezTo>
                  <a:cubicBezTo>
                    <a:pt x="21" y="6"/>
                    <a:pt x="20" y="6"/>
                    <a:pt x="20" y="6"/>
                  </a:cubicBezTo>
                  <a:cubicBezTo>
                    <a:pt x="19" y="5"/>
                    <a:pt x="20" y="4"/>
                    <a:pt x="19" y="3"/>
                  </a:cubicBezTo>
                  <a:cubicBezTo>
                    <a:pt x="19" y="3"/>
                    <a:pt x="19" y="3"/>
                    <a:pt x="18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9" y="1"/>
                    <a:pt x="20" y="1"/>
                    <a:pt x="20" y="0"/>
                  </a:cubicBezTo>
                  <a:cubicBezTo>
                    <a:pt x="21" y="0"/>
                    <a:pt x="21" y="1"/>
                    <a:pt x="22" y="0"/>
                  </a:cubicBezTo>
                  <a:cubicBezTo>
                    <a:pt x="23" y="0"/>
                    <a:pt x="24" y="0"/>
                    <a:pt x="25" y="1"/>
                  </a:cubicBezTo>
                  <a:cubicBezTo>
                    <a:pt x="25" y="1"/>
                    <a:pt x="25" y="0"/>
                    <a:pt x="25" y="0"/>
                  </a:cubicBezTo>
                  <a:cubicBezTo>
                    <a:pt x="26" y="1"/>
                    <a:pt x="26" y="1"/>
                    <a:pt x="27" y="1"/>
                  </a:cubicBezTo>
                  <a:cubicBezTo>
                    <a:pt x="28" y="1"/>
                    <a:pt x="28" y="1"/>
                    <a:pt x="29" y="0"/>
                  </a:cubicBezTo>
                  <a:lnTo>
                    <a:pt x="29" y="1"/>
                  </a:lnTo>
                  <a:close/>
                  <a:moveTo>
                    <a:pt x="43" y="18"/>
                  </a:moveTo>
                  <a:cubicBezTo>
                    <a:pt x="43" y="18"/>
                    <a:pt x="43" y="18"/>
                    <a:pt x="43" y="18"/>
                  </a:cubicBezTo>
                  <a:cubicBezTo>
                    <a:pt x="44" y="19"/>
                    <a:pt x="44" y="18"/>
                    <a:pt x="45" y="18"/>
                  </a:cubicBezTo>
                  <a:cubicBezTo>
                    <a:pt x="45" y="18"/>
                    <a:pt x="46" y="19"/>
                    <a:pt x="46" y="18"/>
                  </a:cubicBezTo>
                  <a:cubicBezTo>
                    <a:pt x="47" y="19"/>
                    <a:pt x="45" y="20"/>
                    <a:pt x="46" y="20"/>
                  </a:cubicBezTo>
                  <a:cubicBezTo>
                    <a:pt x="47" y="20"/>
                    <a:pt x="48" y="20"/>
                    <a:pt x="48" y="21"/>
                  </a:cubicBezTo>
                  <a:cubicBezTo>
                    <a:pt x="48" y="21"/>
                    <a:pt x="50" y="22"/>
                    <a:pt x="49" y="22"/>
                  </a:cubicBezTo>
                  <a:cubicBezTo>
                    <a:pt x="50" y="23"/>
                    <a:pt x="49" y="24"/>
                    <a:pt x="50" y="24"/>
                  </a:cubicBezTo>
                  <a:cubicBezTo>
                    <a:pt x="50" y="25"/>
                    <a:pt x="50" y="25"/>
                    <a:pt x="49" y="25"/>
                  </a:cubicBezTo>
                  <a:cubicBezTo>
                    <a:pt x="48" y="24"/>
                    <a:pt x="48" y="26"/>
                    <a:pt x="47" y="25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6" y="25"/>
                    <a:pt x="45" y="25"/>
                    <a:pt x="44" y="26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5"/>
                    <a:pt x="42" y="25"/>
                    <a:pt x="41" y="25"/>
                  </a:cubicBezTo>
                  <a:cubicBezTo>
                    <a:pt x="41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7" y="25"/>
                    <a:pt x="36" y="26"/>
                    <a:pt x="35" y="25"/>
                  </a:cubicBezTo>
                  <a:cubicBezTo>
                    <a:pt x="35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3" y="25"/>
                    <a:pt x="32" y="26"/>
                    <a:pt x="32" y="26"/>
                  </a:cubicBezTo>
                  <a:cubicBezTo>
                    <a:pt x="31" y="26"/>
                    <a:pt x="30" y="26"/>
                    <a:pt x="29" y="26"/>
                  </a:cubicBezTo>
                  <a:cubicBezTo>
                    <a:pt x="29" y="26"/>
                    <a:pt x="28" y="26"/>
                    <a:pt x="28" y="27"/>
                  </a:cubicBezTo>
                  <a:cubicBezTo>
                    <a:pt x="27" y="27"/>
                    <a:pt x="26" y="27"/>
                    <a:pt x="26" y="26"/>
                  </a:cubicBezTo>
                  <a:cubicBezTo>
                    <a:pt x="26" y="26"/>
                    <a:pt x="26" y="27"/>
                    <a:pt x="25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4" y="27"/>
                    <a:pt x="24" y="27"/>
                    <a:pt x="23" y="28"/>
                  </a:cubicBezTo>
                  <a:cubicBezTo>
                    <a:pt x="23" y="27"/>
                    <a:pt x="22" y="27"/>
                    <a:pt x="21" y="28"/>
                  </a:cubicBezTo>
                  <a:cubicBezTo>
                    <a:pt x="20" y="27"/>
                    <a:pt x="20" y="28"/>
                    <a:pt x="18" y="28"/>
                  </a:cubicBezTo>
                  <a:cubicBezTo>
                    <a:pt x="18" y="28"/>
                    <a:pt x="18" y="29"/>
                    <a:pt x="17" y="28"/>
                  </a:cubicBezTo>
                  <a:cubicBezTo>
                    <a:pt x="17" y="28"/>
                    <a:pt x="15" y="28"/>
                    <a:pt x="15" y="27"/>
                  </a:cubicBezTo>
                  <a:cubicBezTo>
                    <a:pt x="14" y="27"/>
                    <a:pt x="12" y="27"/>
                    <a:pt x="12" y="26"/>
                  </a:cubicBezTo>
                  <a:cubicBezTo>
                    <a:pt x="11" y="25"/>
                    <a:pt x="10" y="25"/>
                    <a:pt x="9" y="24"/>
                  </a:cubicBezTo>
                  <a:cubicBezTo>
                    <a:pt x="10" y="24"/>
                    <a:pt x="9" y="24"/>
                    <a:pt x="9" y="23"/>
                  </a:cubicBezTo>
                  <a:cubicBezTo>
                    <a:pt x="9" y="24"/>
                    <a:pt x="8" y="23"/>
                    <a:pt x="8" y="23"/>
                  </a:cubicBezTo>
                  <a:cubicBezTo>
                    <a:pt x="8" y="22"/>
                    <a:pt x="9" y="23"/>
                    <a:pt x="9" y="22"/>
                  </a:cubicBezTo>
                  <a:cubicBezTo>
                    <a:pt x="11" y="22"/>
                    <a:pt x="14" y="22"/>
                    <a:pt x="16" y="21"/>
                  </a:cubicBezTo>
                  <a:cubicBezTo>
                    <a:pt x="17" y="21"/>
                    <a:pt x="18" y="21"/>
                    <a:pt x="18" y="21"/>
                  </a:cubicBezTo>
                  <a:cubicBezTo>
                    <a:pt x="19" y="21"/>
                    <a:pt x="19" y="21"/>
                    <a:pt x="20" y="21"/>
                  </a:cubicBezTo>
                  <a:cubicBezTo>
                    <a:pt x="21" y="21"/>
                    <a:pt x="22" y="21"/>
                    <a:pt x="22" y="21"/>
                  </a:cubicBezTo>
                  <a:cubicBezTo>
                    <a:pt x="23" y="21"/>
                    <a:pt x="23" y="20"/>
                    <a:pt x="24" y="20"/>
                  </a:cubicBezTo>
                  <a:cubicBezTo>
                    <a:pt x="25" y="20"/>
                    <a:pt x="26" y="21"/>
                    <a:pt x="26" y="20"/>
                  </a:cubicBezTo>
                  <a:cubicBezTo>
                    <a:pt x="27" y="21"/>
                    <a:pt x="28" y="20"/>
                    <a:pt x="29" y="20"/>
                  </a:cubicBezTo>
                  <a:cubicBezTo>
                    <a:pt x="29" y="20"/>
                    <a:pt x="30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19"/>
                    <a:pt x="34" y="20"/>
                    <a:pt x="35" y="19"/>
                  </a:cubicBezTo>
                  <a:cubicBezTo>
                    <a:pt x="36" y="20"/>
                    <a:pt x="36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0" y="19"/>
                    <a:pt x="39" y="18"/>
                    <a:pt x="40" y="18"/>
                  </a:cubicBezTo>
                  <a:cubicBezTo>
                    <a:pt x="41" y="19"/>
                    <a:pt x="42" y="18"/>
                    <a:pt x="42" y="18"/>
                  </a:cubicBezTo>
                  <a:lnTo>
                    <a:pt x="43" y="18"/>
                  </a:lnTo>
                  <a:close/>
                  <a:moveTo>
                    <a:pt x="41" y="31"/>
                  </a:moveTo>
                  <a:cubicBezTo>
                    <a:pt x="41" y="31"/>
                    <a:pt x="41" y="31"/>
                    <a:pt x="42" y="31"/>
                  </a:cubicBezTo>
                  <a:cubicBezTo>
                    <a:pt x="42" y="32"/>
                    <a:pt x="43" y="32"/>
                    <a:pt x="44" y="33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4" y="34"/>
                    <a:pt x="44" y="34"/>
                  </a:cubicBezTo>
                  <a:cubicBezTo>
                    <a:pt x="43" y="35"/>
                    <a:pt x="43" y="36"/>
                    <a:pt x="42" y="37"/>
                  </a:cubicBezTo>
                  <a:cubicBezTo>
                    <a:pt x="41" y="38"/>
                    <a:pt x="40" y="39"/>
                    <a:pt x="39" y="39"/>
                  </a:cubicBezTo>
                  <a:cubicBezTo>
                    <a:pt x="38" y="40"/>
                    <a:pt x="37" y="41"/>
                    <a:pt x="37" y="42"/>
                  </a:cubicBezTo>
                  <a:cubicBezTo>
                    <a:pt x="36" y="42"/>
                    <a:pt x="36" y="43"/>
                    <a:pt x="35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4" y="43"/>
                    <a:pt x="34" y="44"/>
                  </a:cubicBezTo>
                  <a:cubicBezTo>
                    <a:pt x="33" y="44"/>
                    <a:pt x="32" y="45"/>
                    <a:pt x="31" y="45"/>
                  </a:cubicBezTo>
                  <a:cubicBezTo>
                    <a:pt x="31" y="46"/>
                    <a:pt x="30" y="46"/>
                    <a:pt x="29" y="47"/>
                  </a:cubicBezTo>
                  <a:cubicBezTo>
                    <a:pt x="29" y="47"/>
                    <a:pt x="28" y="46"/>
                    <a:pt x="29" y="46"/>
                  </a:cubicBezTo>
                  <a:cubicBezTo>
                    <a:pt x="28" y="45"/>
                    <a:pt x="30" y="45"/>
                    <a:pt x="30" y="44"/>
                  </a:cubicBezTo>
                  <a:cubicBezTo>
                    <a:pt x="31" y="44"/>
                    <a:pt x="30" y="43"/>
                    <a:pt x="32" y="42"/>
                  </a:cubicBezTo>
                  <a:cubicBezTo>
                    <a:pt x="32" y="42"/>
                    <a:pt x="33" y="41"/>
                    <a:pt x="33" y="40"/>
                  </a:cubicBezTo>
                  <a:cubicBezTo>
                    <a:pt x="33" y="40"/>
                    <a:pt x="33" y="39"/>
                    <a:pt x="34" y="38"/>
                  </a:cubicBezTo>
                  <a:cubicBezTo>
                    <a:pt x="34" y="37"/>
                    <a:pt x="35" y="37"/>
                    <a:pt x="35" y="36"/>
                  </a:cubicBezTo>
                  <a:cubicBezTo>
                    <a:pt x="36" y="36"/>
                    <a:pt x="37" y="35"/>
                    <a:pt x="36" y="34"/>
                  </a:cubicBezTo>
                  <a:cubicBezTo>
                    <a:pt x="37" y="34"/>
                    <a:pt x="37" y="33"/>
                    <a:pt x="37" y="33"/>
                  </a:cubicBezTo>
                  <a:cubicBezTo>
                    <a:pt x="37" y="32"/>
                    <a:pt x="39" y="31"/>
                    <a:pt x="38" y="31"/>
                  </a:cubicBezTo>
                  <a:cubicBezTo>
                    <a:pt x="38" y="31"/>
                    <a:pt x="38" y="30"/>
                    <a:pt x="38" y="30"/>
                  </a:cubicBezTo>
                  <a:cubicBezTo>
                    <a:pt x="39" y="30"/>
                    <a:pt x="40" y="30"/>
                    <a:pt x="41" y="31"/>
                  </a:cubicBezTo>
                  <a:close/>
                  <a:moveTo>
                    <a:pt x="26" y="30"/>
                  </a:moveTo>
                  <a:cubicBezTo>
                    <a:pt x="25" y="31"/>
                    <a:pt x="25" y="33"/>
                    <a:pt x="24" y="33"/>
                  </a:cubicBezTo>
                  <a:cubicBezTo>
                    <a:pt x="24" y="34"/>
                    <a:pt x="23" y="35"/>
                    <a:pt x="23" y="36"/>
                  </a:cubicBezTo>
                  <a:cubicBezTo>
                    <a:pt x="23" y="37"/>
                    <a:pt x="23" y="38"/>
                    <a:pt x="24" y="38"/>
                  </a:cubicBezTo>
                  <a:cubicBezTo>
                    <a:pt x="25" y="38"/>
                    <a:pt x="26" y="38"/>
                    <a:pt x="26" y="37"/>
                  </a:cubicBezTo>
                  <a:cubicBezTo>
                    <a:pt x="27" y="37"/>
                    <a:pt x="27" y="36"/>
                    <a:pt x="28" y="36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5"/>
                    <a:pt x="28" y="36"/>
                    <a:pt x="28" y="36"/>
                  </a:cubicBezTo>
                  <a:cubicBezTo>
                    <a:pt x="27" y="36"/>
                    <a:pt x="28" y="38"/>
                    <a:pt x="27" y="37"/>
                  </a:cubicBezTo>
                  <a:cubicBezTo>
                    <a:pt x="26" y="38"/>
                    <a:pt x="25" y="39"/>
                    <a:pt x="26" y="4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1"/>
                    <a:pt x="25" y="42"/>
                    <a:pt x="24" y="42"/>
                  </a:cubicBezTo>
                  <a:cubicBezTo>
                    <a:pt x="24" y="43"/>
                    <a:pt x="23" y="43"/>
                    <a:pt x="23" y="44"/>
                  </a:cubicBezTo>
                  <a:cubicBezTo>
                    <a:pt x="22" y="44"/>
                    <a:pt x="23" y="45"/>
                    <a:pt x="22" y="45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3"/>
                    <a:pt x="18" y="44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2"/>
                    <a:pt x="16" y="43"/>
                    <a:pt x="15" y="42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5" y="42"/>
                    <a:pt x="14" y="42"/>
                  </a:cubicBezTo>
                  <a:cubicBezTo>
                    <a:pt x="14" y="41"/>
                    <a:pt x="13" y="40"/>
                    <a:pt x="14" y="40"/>
                  </a:cubicBezTo>
                  <a:cubicBezTo>
                    <a:pt x="15" y="40"/>
                    <a:pt x="16" y="39"/>
                    <a:pt x="16" y="39"/>
                  </a:cubicBezTo>
                  <a:cubicBezTo>
                    <a:pt x="16" y="37"/>
                    <a:pt x="17" y="37"/>
                    <a:pt x="18" y="36"/>
                  </a:cubicBezTo>
                  <a:cubicBezTo>
                    <a:pt x="19" y="36"/>
                    <a:pt x="18" y="35"/>
                    <a:pt x="19" y="35"/>
                  </a:cubicBezTo>
                  <a:cubicBezTo>
                    <a:pt x="20" y="34"/>
                    <a:pt x="21" y="35"/>
                    <a:pt x="21" y="34"/>
                  </a:cubicBezTo>
                  <a:cubicBezTo>
                    <a:pt x="21" y="33"/>
                    <a:pt x="21" y="33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3" y="32"/>
                    <a:pt x="24" y="32"/>
                    <a:pt x="24" y="31"/>
                  </a:cubicBezTo>
                  <a:cubicBezTo>
                    <a:pt x="25" y="31"/>
                    <a:pt x="25" y="30"/>
                    <a:pt x="26" y="30"/>
                  </a:cubicBezTo>
                  <a:close/>
                  <a:moveTo>
                    <a:pt x="35" y="42"/>
                  </a:move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5" y="42"/>
                    <a:pt x="35" y="42"/>
                  </a:cubicBezTo>
                  <a:close/>
                  <a:moveTo>
                    <a:pt x="51" y="47"/>
                  </a:moveTo>
                  <a:cubicBezTo>
                    <a:pt x="52" y="46"/>
                    <a:pt x="53" y="47"/>
                    <a:pt x="53" y="46"/>
                  </a:cubicBezTo>
                  <a:cubicBezTo>
                    <a:pt x="53" y="47"/>
                    <a:pt x="54" y="47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8"/>
                    <a:pt x="55" y="49"/>
                    <a:pt x="54" y="49"/>
                  </a:cubicBezTo>
                  <a:cubicBezTo>
                    <a:pt x="55" y="49"/>
                    <a:pt x="55" y="50"/>
                    <a:pt x="56" y="50"/>
                  </a:cubicBezTo>
                  <a:cubicBezTo>
                    <a:pt x="56" y="50"/>
                    <a:pt x="56" y="51"/>
                    <a:pt x="55" y="51"/>
                  </a:cubicBezTo>
                  <a:cubicBezTo>
                    <a:pt x="56" y="51"/>
                    <a:pt x="56" y="52"/>
                    <a:pt x="56" y="52"/>
                  </a:cubicBezTo>
                  <a:cubicBezTo>
                    <a:pt x="56" y="53"/>
                    <a:pt x="55" y="53"/>
                    <a:pt x="55" y="53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3" y="53"/>
                    <a:pt x="52" y="52"/>
                    <a:pt x="52" y="53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1" y="53"/>
                    <a:pt x="50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7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4" y="52"/>
                    <a:pt x="43" y="53"/>
                  </a:cubicBezTo>
                  <a:cubicBezTo>
                    <a:pt x="42" y="53"/>
                    <a:pt x="41" y="53"/>
                    <a:pt x="40" y="53"/>
                  </a:cubicBezTo>
                  <a:cubicBezTo>
                    <a:pt x="40" y="53"/>
                    <a:pt x="39" y="53"/>
                    <a:pt x="39" y="53"/>
                  </a:cubicBezTo>
                  <a:cubicBezTo>
                    <a:pt x="37" y="53"/>
                    <a:pt x="36" y="54"/>
                    <a:pt x="35" y="53"/>
                  </a:cubicBezTo>
                  <a:cubicBezTo>
                    <a:pt x="34" y="54"/>
                    <a:pt x="33" y="54"/>
                    <a:pt x="33" y="54"/>
                  </a:cubicBezTo>
                  <a:cubicBezTo>
                    <a:pt x="32" y="54"/>
                    <a:pt x="31" y="53"/>
                    <a:pt x="30" y="54"/>
                  </a:cubicBezTo>
                  <a:cubicBezTo>
                    <a:pt x="29" y="54"/>
                    <a:pt x="28" y="54"/>
                    <a:pt x="27" y="54"/>
                  </a:cubicBezTo>
                  <a:cubicBezTo>
                    <a:pt x="27" y="53"/>
                    <a:pt x="27" y="54"/>
                    <a:pt x="26" y="54"/>
                  </a:cubicBezTo>
                  <a:cubicBezTo>
                    <a:pt x="26" y="54"/>
                    <a:pt x="26" y="55"/>
                    <a:pt x="26" y="55"/>
                  </a:cubicBezTo>
                  <a:cubicBezTo>
                    <a:pt x="26" y="55"/>
                    <a:pt x="26" y="54"/>
                    <a:pt x="25" y="54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6"/>
                    <a:pt x="21" y="55"/>
                    <a:pt x="20" y="55"/>
                  </a:cubicBezTo>
                  <a:cubicBezTo>
                    <a:pt x="19" y="55"/>
                    <a:pt x="18" y="56"/>
                    <a:pt x="17" y="56"/>
                  </a:cubicBezTo>
                  <a:cubicBezTo>
                    <a:pt x="16" y="57"/>
                    <a:pt x="15" y="56"/>
                    <a:pt x="14" y="57"/>
                  </a:cubicBezTo>
                  <a:cubicBezTo>
                    <a:pt x="13" y="56"/>
                    <a:pt x="12" y="58"/>
                    <a:pt x="12" y="57"/>
                  </a:cubicBezTo>
                  <a:cubicBezTo>
                    <a:pt x="12" y="56"/>
                    <a:pt x="12" y="56"/>
                    <a:pt x="11" y="56"/>
                  </a:cubicBezTo>
                  <a:cubicBezTo>
                    <a:pt x="11" y="57"/>
                    <a:pt x="11" y="57"/>
                    <a:pt x="11" y="58"/>
                  </a:cubicBezTo>
                  <a:cubicBezTo>
                    <a:pt x="10" y="58"/>
                    <a:pt x="9" y="58"/>
                    <a:pt x="9" y="58"/>
                  </a:cubicBezTo>
                  <a:cubicBezTo>
                    <a:pt x="9" y="58"/>
                    <a:pt x="9" y="57"/>
                    <a:pt x="9" y="57"/>
                  </a:cubicBezTo>
                  <a:cubicBezTo>
                    <a:pt x="8" y="58"/>
                    <a:pt x="7" y="59"/>
                    <a:pt x="7" y="58"/>
                  </a:cubicBezTo>
                  <a:cubicBezTo>
                    <a:pt x="6" y="58"/>
                    <a:pt x="6" y="58"/>
                    <a:pt x="6" y="57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7"/>
                    <a:pt x="3" y="57"/>
                    <a:pt x="3" y="56"/>
                  </a:cubicBezTo>
                  <a:cubicBezTo>
                    <a:pt x="2" y="57"/>
                    <a:pt x="2" y="56"/>
                    <a:pt x="1" y="5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0" y="54"/>
                    <a:pt x="1" y="54"/>
                    <a:pt x="1" y="53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2" y="53"/>
                    <a:pt x="3" y="53"/>
                    <a:pt x="4" y="52"/>
                  </a:cubicBezTo>
                  <a:cubicBezTo>
                    <a:pt x="4" y="53"/>
                    <a:pt x="5" y="53"/>
                    <a:pt x="5" y="53"/>
                  </a:cubicBezTo>
                  <a:cubicBezTo>
                    <a:pt x="5" y="52"/>
                    <a:pt x="7" y="53"/>
                    <a:pt x="8" y="52"/>
                  </a:cubicBezTo>
                  <a:cubicBezTo>
                    <a:pt x="8" y="52"/>
                    <a:pt x="9" y="52"/>
                    <a:pt x="9" y="51"/>
                  </a:cubicBezTo>
                  <a:cubicBezTo>
                    <a:pt x="9" y="52"/>
                    <a:pt x="10" y="52"/>
                    <a:pt x="10" y="52"/>
                  </a:cubicBezTo>
                  <a:cubicBezTo>
                    <a:pt x="11" y="51"/>
                    <a:pt x="12" y="51"/>
                    <a:pt x="13" y="51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4" y="51"/>
                    <a:pt x="15" y="50"/>
                    <a:pt x="16" y="50"/>
                  </a:cubicBezTo>
                  <a:cubicBezTo>
                    <a:pt x="17" y="51"/>
                    <a:pt x="18" y="50"/>
                    <a:pt x="18" y="49"/>
                  </a:cubicBezTo>
                  <a:cubicBezTo>
                    <a:pt x="19" y="50"/>
                    <a:pt x="19" y="50"/>
                    <a:pt x="20" y="50"/>
                  </a:cubicBezTo>
                  <a:cubicBezTo>
                    <a:pt x="20" y="49"/>
                    <a:pt x="21" y="50"/>
                    <a:pt x="21" y="49"/>
                  </a:cubicBezTo>
                  <a:cubicBezTo>
                    <a:pt x="22" y="50"/>
                    <a:pt x="23" y="49"/>
                    <a:pt x="23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5" y="49"/>
                    <a:pt x="26" y="49"/>
                    <a:pt x="27" y="49"/>
                  </a:cubicBezTo>
                  <a:cubicBezTo>
                    <a:pt x="28" y="49"/>
                    <a:pt x="29" y="48"/>
                    <a:pt x="29" y="49"/>
                  </a:cubicBezTo>
                  <a:cubicBezTo>
                    <a:pt x="29" y="49"/>
                    <a:pt x="30" y="49"/>
                    <a:pt x="30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1" y="48"/>
                    <a:pt x="32" y="49"/>
                    <a:pt x="33" y="49"/>
                  </a:cubicBezTo>
                  <a:cubicBezTo>
                    <a:pt x="34" y="49"/>
                    <a:pt x="35" y="48"/>
                    <a:pt x="36" y="48"/>
                  </a:cubicBezTo>
                  <a:cubicBezTo>
                    <a:pt x="36" y="47"/>
                    <a:pt x="38" y="49"/>
                    <a:pt x="39" y="47"/>
                  </a:cubicBezTo>
                  <a:cubicBezTo>
                    <a:pt x="40" y="47"/>
                    <a:pt x="41" y="49"/>
                    <a:pt x="41" y="47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8"/>
                    <a:pt x="43" y="47"/>
                    <a:pt x="44" y="47"/>
                  </a:cubicBezTo>
                  <a:cubicBezTo>
                    <a:pt x="45" y="47"/>
                    <a:pt x="46" y="47"/>
                    <a:pt x="47" y="46"/>
                  </a:cubicBezTo>
                  <a:cubicBezTo>
                    <a:pt x="47" y="47"/>
                    <a:pt x="48" y="47"/>
                    <a:pt x="49" y="47"/>
                  </a:cubicBezTo>
                  <a:cubicBezTo>
                    <a:pt x="49" y="46"/>
                    <a:pt x="51" y="46"/>
                    <a:pt x="51" y="47"/>
                  </a:cubicBezTo>
                  <a:close/>
                  <a:moveTo>
                    <a:pt x="11" y="57"/>
                  </a:moveTo>
                  <a:cubicBezTo>
                    <a:pt x="11" y="57"/>
                    <a:pt x="11" y="57"/>
                    <a:pt x="11" y="57"/>
                  </a:cubicBezTo>
                  <a:cubicBezTo>
                    <a:pt x="10" y="57"/>
                    <a:pt x="10" y="57"/>
                    <a:pt x="10" y="57"/>
                  </a:cubicBezTo>
                  <a:lnTo>
                    <a:pt x="11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4"/>
            <p:cNvSpPr>
              <a:spLocks noEditPoints="1"/>
            </p:cNvSpPr>
            <p:nvPr/>
          </p:nvSpPr>
          <p:spPr bwMode="auto">
            <a:xfrm>
              <a:off x="4696" y="4155"/>
              <a:ext cx="101" cy="112"/>
            </a:xfrm>
            <a:custGeom>
              <a:avLst/>
              <a:gdLst>
                <a:gd name="T0" fmla="*/ 20 w 39"/>
                <a:gd name="T1" fmla="*/ 3 h 42"/>
                <a:gd name="T2" fmla="*/ 20 w 39"/>
                <a:gd name="T3" fmla="*/ 8 h 42"/>
                <a:gd name="T4" fmla="*/ 23 w 39"/>
                <a:gd name="T5" fmla="*/ 9 h 42"/>
                <a:gd name="T6" fmla="*/ 24 w 39"/>
                <a:gd name="T7" fmla="*/ 10 h 42"/>
                <a:gd name="T8" fmla="*/ 22 w 39"/>
                <a:gd name="T9" fmla="*/ 13 h 42"/>
                <a:gd name="T10" fmla="*/ 20 w 39"/>
                <a:gd name="T11" fmla="*/ 18 h 42"/>
                <a:gd name="T12" fmla="*/ 23 w 39"/>
                <a:gd name="T13" fmla="*/ 19 h 42"/>
                <a:gd name="T14" fmla="*/ 19 w 39"/>
                <a:gd name="T15" fmla="*/ 22 h 42"/>
                <a:gd name="T16" fmla="*/ 15 w 39"/>
                <a:gd name="T17" fmla="*/ 24 h 42"/>
                <a:gd name="T18" fmla="*/ 11 w 39"/>
                <a:gd name="T19" fmla="*/ 26 h 42"/>
                <a:gd name="T20" fmla="*/ 6 w 39"/>
                <a:gd name="T21" fmla="*/ 32 h 42"/>
                <a:gd name="T22" fmla="*/ 4 w 39"/>
                <a:gd name="T23" fmla="*/ 35 h 42"/>
                <a:gd name="T24" fmla="*/ 1 w 39"/>
                <a:gd name="T25" fmla="*/ 39 h 42"/>
                <a:gd name="T26" fmla="*/ 1 w 39"/>
                <a:gd name="T27" fmla="*/ 36 h 42"/>
                <a:gd name="T28" fmla="*/ 2 w 39"/>
                <a:gd name="T29" fmla="*/ 32 h 42"/>
                <a:gd name="T30" fmla="*/ 7 w 39"/>
                <a:gd name="T31" fmla="*/ 28 h 42"/>
                <a:gd name="T32" fmla="*/ 10 w 39"/>
                <a:gd name="T33" fmla="*/ 25 h 42"/>
                <a:gd name="T34" fmla="*/ 9 w 39"/>
                <a:gd name="T35" fmla="*/ 20 h 42"/>
                <a:gd name="T36" fmla="*/ 9 w 39"/>
                <a:gd name="T37" fmla="*/ 20 h 42"/>
                <a:gd name="T38" fmla="*/ 12 w 39"/>
                <a:gd name="T39" fmla="*/ 20 h 42"/>
                <a:gd name="T40" fmla="*/ 15 w 39"/>
                <a:gd name="T41" fmla="*/ 18 h 42"/>
                <a:gd name="T42" fmla="*/ 13 w 39"/>
                <a:gd name="T43" fmla="*/ 16 h 42"/>
                <a:gd name="T44" fmla="*/ 8 w 39"/>
                <a:gd name="T45" fmla="*/ 15 h 42"/>
                <a:gd name="T46" fmla="*/ 6 w 39"/>
                <a:gd name="T47" fmla="*/ 14 h 42"/>
                <a:gd name="T48" fmla="*/ 13 w 39"/>
                <a:gd name="T49" fmla="*/ 12 h 42"/>
                <a:gd name="T50" fmla="*/ 15 w 39"/>
                <a:gd name="T51" fmla="*/ 6 h 42"/>
                <a:gd name="T52" fmla="*/ 15 w 39"/>
                <a:gd name="T53" fmla="*/ 2 h 42"/>
                <a:gd name="T54" fmla="*/ 15 w 39"/>
                <a:gd name="T55" fmla="*/ 1 h 42"/>
                <a:gd name="T56" fmla="*/ 16 w 39"/>
                <a:gd name="T57" fmla="*/ 1 h 42"/>
                <a:gd name="T58" fmla="*/ 32 w 39"/>
                <a:gd name="T59" fmla="*/ 25 h 42"/>
                <a:gd name="T60" fmla="*/ 35 w 39"/>
                <a:gd name="T61" fmla="*/ 26 h 42"/>
                <a:gd name="T62" fmla="*/ 39 w 39"/>
                <a:gd name="T63" fmla="*/ 29 h 42"/>
                <a:gd name="T64" fmla="*/ 36 w 39"/>
                <a:gd name="T65" fmla="*/ 31 h 42"/>
                <a:gd name="T66" fmla="*/ 34 w 39"/>
                <a:gd name="T67" fmla="*/ 30 h 42"/>
                <a:gd name="T68" fmla="*/ 32 w 39"/>
                <a:gd name="T69" fmla="*/ 27 h 42"/>
                <a:gd name="T70" fmla="*/ 31 w 39"/>
                <a:gd name="T71" fmla="*/ 27 h 42"/>
                <a:gd name="T72" fmla="*/ 32 w 39"/>
                <a:gd name="T73" fmla="*/ 25 h 42"/>
                <a:gd name="T74" fmla="*/ 24 w 39"/>
                <a:gd name="T75" fmla="*/ 28 h 42"/>
                <a:gd name="T76" fmla="*/ 25 w 39"/>
                <a:gd name="T77" fmla="*/ 30 h 42"/>
                <a:gd name="T78" fmla="*/ 29 w 39"/>
                <a:gd name="T79" fmla="*/ 34 h 42"/>
                <a:gd name="T80" fmla="*/ 31 w 39"/>
                <a:gd name="T81" fmla="*/ 37 h 42"/>
                <a:gd name="T82" fmla="*/ 27 w 39"/>
                <a:gd name="T83" fmla="*/ 40 h 42"/>
                <a:gd name="T84" fmla="*/ 23 w 39"/>
                <a:gd name="T85" fmla="*/ 41 h 42"/>
                <a:gd name="T86" fmla="*/ 17 w 39"/>
                <a:gd name="T87" fmla="*/ 41 h 42"/>
                <a:gd name="T88" fmla="*/ 12 w 39"/>
                <a:gd name="T89" fmla="*/ 37 h 42"/>
                <a:gd name="T90" fmla="*/ 10 w 39"/>
                <a:gd name="T91" fmla="*/ 33 h 42"/>
                <a:gd name="T92" fmla="*/ 9 w 39"/>
                <a:gd name="T93" fmla="*/ 31 h 42"/>
                <a:gd name="T94" fmla="*/ 11 w 39"/>
                <a:gd name="T95" fmla="*/ 32 h 42"/>
                <a:gd name="T96" fmla="*/ 17 w 39"/>
                <a:gd name="T97" fmla="*/ 37 h 42"/>
                <a:gd name="T98" fmla="*/ 24 w 39"/>
                <a:gd name="T99" fmla="*/ 37 h 42"/>
                <a:gd name="T100" fmla="*/ 25 w 39"/>
                <a:gd name="T101" fmla="*/ 35 h 42"/>
                <a:gd name="T102" fmla="*/ 23 w 39"/>
                <a:gd name="T103" fmla="*/ 32 h 42"/>
                <a:gd name="T104" fmla="*/ 22 w 39"/>
                <a:gd name="T105" fmla="*/ 30 h 42"/>
                <a:gd name="T106" fmla="*/ 21 w 39"/>
                <a:gd name="T107" fmla="*/ 29 h 42"/>
                <a:gd name="T108" fmla="*/ 19 w 39"/>
                <a:gd name="T109" fmla="*/ 28 h 42"/>
                <a:gd name="T110" fmla="*/ 18 w 39"/>
                <a:gd name="T111" fmla="*/ 31 h 42"/>
                <a:gd name="T112" fmla="*/ 20 w 39"/>
                <a:gd name="T113" fmla="*/ 33 h 42"/>
                <a:gd name="T114" fmla="*/ 18 w 39"/>
                <a:gd name="T115" fmla="*/ 35 h 42"/>
                <a:gd name="T116" fmla="*/ 16 w 39"/>
                <a:gd name="T117" fmla="*/ 30 h 42"/>
                <a:gd name="T118" fmla="*/ 17 w 39"/>
                <a:gd name="T119" fmla="*/ 28 h 42"/>
                <a:gd name="T120" fmla="*/ 22 w 39"/>
                <a:gd name="T121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" h="42">
                  <a:moveTo>
                    <a:pt x="18" y="1"/>
                  </a:moveTo>
                  <a:cubicBezTo>
                    <a:pt x="19" y="1"/>
                    <a:pt x="19" y="2"/>
                    <a:pt x="19" y="2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4"/>
                    <a:pt x="20" y="4"/>
                  </a:cubicBezTo>
                  <a:cubicBezTo>
                    <a:pt x="20" y="5"/>
                    <a:pt x="20" y="7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2" y="8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1"/>
                    <a:pt x="25" y="11"/>
                    <a:pt x="24" y="11"/>
                  </a:cubicBezTo>
                  <a:cubicBezTo>
                    <a:pt x="23" y="11"/>
                    <a:pt x="24" y="12"/>
                    <a:pt x="24" y="12"/>
                  </a:cubicBezTo>
                  <a:cubicBezTo>
                    <a:pt x="23" y="13"/>
                    <a:pt x="22" y="12"/>
                    <a:pt x="22" y="13"/>
                  </a:cubicBezTo>
                  <a:cubicBezTo>
                    <a:pt x="21" y="13"/>
                    <a:pt x="20" y="14"/>
                    <a:pt x="20" y="15"/>
                  </a:cubicBezTo>
                  <a:cubicBezTo>
                    <a:pt x="19" y="15"/>
                    <a:pt x="20" y="15"/>
                    <a:pt x="19" y="15"/>
                  </a:cubicBezTo>
                  <a:cubicBezTo>
                    <a:pt x="20" y="16"/>
                    <a:pt x="18" y="18"/>
                    <a:pt x="20" y="18"/>
                  </a:cubicBezTo>
                  <a:cubicBezTo>
                    <a:pt x="20" y="18"/>
                    <a:pt x="21" y="18"/>
                    <a:pt x="21" y="18"/>
                  </a:cubicBezTo>
                  <a:cubicBezTo>
                    <a:pt x="22" y="18"/>
                    <a:pt x="22" y="19"/>
                    <a:pt x="22" y="19"/>
                  </a:cubicBezTo>
                  <a:cubicBezTo>
                    <a:pt x="22" y="19"/>
                    <a:pt x="23" y="19"/>
                    <a:pt x="23" y="19"/>
                  </a:cubicBezTo>
                  <a:cubicBezTo>
                    <a:pt x="23" y="20"/>
                    <a:pt x="23" y="20"/>
                    <a:pt x="22" y="21"/>
                  </a:cubicBezTo>
                  <a:cubicBezTo>
                    <a:pt x="23" y="21"/>
                    <a:pt x="22" y="21"/>
                    <a:pt x="22" y="22"/>
                  </a:cubicBezTo>
                  <a:cubicBezTo>
                    <a:pt x="21" y="22"/>
                    <a:pt x="20" y="22"/>
                    <a:pt x="19" y="22"/>
                  </a:cubicBezTo>
                  <a:cubicBezTo>
                    <a:pt x="19" y="22"/>
                    <a:pt x="18" y="22"/>
                    <a:pt x="18" y="22"/>
                  </a:cubicBezTo>
                  <a:cubicBezTo>
                    <a:pt x="18" y="23"/>
                    <a:pt x="17" y="23"/>
                    <a:pt x="17" y="23"/>
                  </a:cubicBezTo>
                  <a:cubicBezTo>
                    <a:pt x="16" y="23"/>
                    <a:pt x="16" y="25"/>
                    <a:pt x="15" y="24"/>
                  </a:cubicBezTo>
                  <a:cubicBezTo>
                    <a:pt x="14" y="24"/>
                    <a:pt x="14" y="24"/>
                    <a:pt x="13" y="24"/>
                  </a:cubicBezTo>
                  <a:cubicBezTo>
                    <a:pt x="13" y="24"/>
                    <a:pt x="13" y="24"/>
                    <a:pt x="12" y="24"/>
                  </a:cubicBezTo>
                  <a:cubicBezTo>
                    <a:pt x="12" y="25"/>
                    <a:pt x="11" y="25"/>
                    <a:pt x="11" y="26"/>
                  </a:cubicBezTo>
                  <a:cubicBezTo>
                    <a:pt x="9" y="28"/>
                    <a:pt x="8" y="30"/>
                    <a:pt x="6" y="31"/>
                  </a:cubicBezTo>
                  <a:cubicBezTo>
                    <a:pt x="6" y="31"/>
                    <a:pt x="5" y="31"/>
                    <a:pt x="5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2"/>
                    <a:pt x="5" y="32"/>
                    <a:pt x="5" y="33"/>
                  </a:cubicBezTo>
                  <a:cubicBezTo>
                    <a:pt x="4" y="33"/>
                    <a:pt x="5" y="34"/>
                    <a:pt x="4" y="34"/>
                  </a:cubicBezTo>
                  <a:cubicBezTo>
                    <a:pt x="5" y="34"/>
                    <a:pt x="4" y="35"/>
                    <a:pt x="4" y="35"/>
                  </a:cubicBezTo>
                  <a:cubicBezTo>
                    <a:pt x="4" y="35"/>
                    <a:pt x="4" y="35"/>
                    <a:pt x="4" y="36"/>
                  </a:cubicBezTo>
                  <a:cubicBezTo>
                    <a:pt x="4" y="36"/>
                    <a:pt x="4" y="36"/>
                    <a:pt x="4" y="37"/>
                  </a:cubicBezTo>
                  <a:cubicBezTo>
                    <a:pt x="3" y="38"/>
                    <a:pt x="3" y="39"/>
                    <a:pt x="1" y="39"/>
                  </a:cubicBezTo>
                  <a:cubicBezTo>
                    <a:pt x="1" y="39"/>
                    <a:pt x="1" y="38"/>
                    <a:pt x="0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1" y="37"/>
                    <a:pt x="1" y="36"/>
                  </a:cubicBezTo>
                  <a:cubicBezTo>
                    <a:pt x="1" y="36"/>
                    <a:pt x="1" y="35"/>
                    <a:pt x="1" y="35"/>
                  </a:cubicBezTo>
                  <a:cubicBezTo>
                    <a:pt x="1" y="34"/>
                    <a:pt x="1" y="33"/>
                    <a:pt x="2" y="33"/>
                  </a:cubicBezTo>
                  <a:cubicBezTo>
                    <a:pt x="2" y="33"/>
                    <a:pt x="2" y="33"/>
                    <a:pt x="2" y="32"/>
                  </a:cubicBezTo>
                  <a:cubicBezTo>
                    <a:pt x="3" y="32"/>
                    <a:pt x="3" y="31"/>
                    <a:pt x="3" y="31"/>
                  </a:cubicBezTo>
                  <a:cubicBezTo>
                    <a:pt x="3" y="31"/>
                    <a:pt x="4" y="31"/>
                    <a:pt x="4" y="30"/>
                  </a:cubicBezTo>
                  <a:cubicBezTo>
                    <a:pt x="5" y="29"/>
                    <a:pt x="6" y="29"/>
                    <a:pt x="7" y="28"/>
                  </a:cubicBezTo>
                  <a:cubicBezTo>
                    <a:pt x="7" y="28"/>
                    <a:pt x="8" y="27"/>
                    <a:pt x="8" y="27"/>
                  </a:cubicBezTo>
                  <a:cubicBezTo>
                    <a:pt x="8" y="27"/>
                    <a:pt x="9" y="26"/>
                    <a:pt x="9" y="26"/>
                  </a:cubicBezTo>
                  <a:cubicBezTo>
                    <a:pt x="9" y="26"/>
                    <a:pt x="10" y="26"/>
                    <a:pt x="10" y="25"/>
                  </a:cubicBezTo>
                  <a:cubicBezTo>
                    <a:pt x="10" y="25"/>
                    <a:pt x="11" y="24"/>
                    <a:pt x="12" y="24"/>
                  </a:cubicBezTo>
                  <a:cubicBezTo>
                    <a:pt x="12" y="23"/>
                    <a:pt x="10" y="23"/>
                    <a:pt x="10" y="22"/>
                  </a:cubicBezTo>
                  <a:cubicBezTo>
                    <a:pt x="10" y="22"/>
                    <a:pt x="9" y="21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19"/>
                    <a:pt x="9" y="20"/>
                    <a:pt x="9" y="19"/>
                  </a:cubicBezTo>
                  <a:cubicBezTo>
                    <a:pt x="10" y="20"/>
                    <a:pt x="10" y="19"/>
                    <a:pt x="11" y="20"/>
                  </a:cubicBezTo>
                  <a:cubicBezTo>
                    <a:pt x="11" y="20"/>
                    <a:pt x="12" y="19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4" y="20"/>
                    <a:pt x="14" y="19"/>
                    <a:pt x="14" y="19"/>
                  </a:cubicBezTo>
                  <a:cubicBezTo>
                    <a:pt x="14" y="19"/>
                    <a:pt x="15" y="19"/>
                    <a:pt x="15" y="18"/>
                  </a:cubicBezTo>
                  <a:cubicBezTo>
                    <a:pt x="15" y="18"/>
                    <a:pt x="16" y="17"/>
                    <a:pt x="16" y="17"/>
                  </a:cubicBezTo>
                  <a:cubicBezTo>
                    <a:pt x="15" y="16"/>
                    <a:pt x="14" y="17"/>
                    <a:pt x="14" y="17"/>
                  </a:cubicBezTo>
                  <a:cubicBezTo>
                    <a:pt x="14" y="16"/>
                    <a:pt x="13" y="16"/>
                    <a:pt x="13" y="16"/>
                  </a:cubicBezTo>
                  <a:cubicBezTo>
                    <a:pt x="12" y="16"/>
                    <a:pt x="11" y="16"/>
                    <a:pt x="10" y="16"/>
                  </a:cubicBezTo>
                  <a:cubicBezTo>
                    <a:pt x="9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6" y="14"/>
                    <a:pt x="6" y="14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6" y="14"/>
                    <a:pt x="6" y="14"/>
                    <a:pt x="7" y="13"/>
                  </a:cubicBezTo>
                  <a:cubicBezTo>
                    <a:pt x="9" y="13"/>
                    <a:pt x="11" y="13"/>
                    <a:pt x="13" y="12"/>
                  </a:cubicBezTo>
                  <a:cubicBezTo>
                    <a:pt x="14" y="11"/>
                    <a:pt x="15" y="11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8"/>
                    <a:pt x="15" y="7"/>
                    <a:pt x="15" y="6"/>
                  </a:cubicBezTo>
                  <a:cubicBezTo>
                    <a:pt x="15" y="6"/>
                    <a:pt x="15" y="5"/>
                    <a:pt x="14" y="5"/>
                  </a:cubicBezTo>
                  <a:cubicBezTo>
                    <a:pt x="14" y="4"/>
                    <a:pt x="15" y="4"/>
                    <a:pt x="15" y="4"/>
                  </a:cubicBezTo>
                  <a:cubicBezTo>
                    <a:pt x="15" y="3"/>
                    <a:pt x="15" y="2"/>
                    <a:pt x="15" y="2"/>
                  </a:cubicBezTo>
                  <a:cubicBezTo>
                    <a:pt x="16" y="2"/>
                    <a:pt x="16" y="2"/>
                    <a:pt x="16" y="1"/>
                  </a:cubicBezTo>
                  <a:cubicBezTo>
                    <a:pt x="16" y="1"/>
                    <a:pt x="16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7" y="0"/>
                    <a:pt x="18" y="1"/>
                  </a:cubicBezTo>
                  <a:close/>
                  <a:moveTo>
                    <a:pt x="32" y="25"/>
                  </a:moveTo>
                  <a:cubicBezTo>
                    <a:pt x="32" y="25"/>
                    <a:pt x="32" y="25"/>
                    <a:pt x="32" y="25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3" y="25"/>
                    <a:pt x="34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6" y="26"/>
                    <a:pt x="36" y="26"/>
                    <a:pt x="37" y="27"/>
                  </a:cubicBezTo>
                  <a:cubicBezTo>
                    <a:pt x="38" y="27"/>
                    <a:pt x="39" y="28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30"/>
                    <a:pt x="39" y="30"/>
                    <a:pt x="39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7" y="31"/>
                    <a:pt x="36" y="31"/>
                  </a:cubicBezTo>
                  <a:cubicBezTo>
                    <a:pt x="36" y="31"/>
                    <a:pt x="35" y="31"/>
                    <a:pt x="36" y="30"/>
                  </a:cubicBezTo>
                  <a:cubicBezTo>
                    <a:pt x="35" y="30"/>
                    <a:pt x="35" y="30"/>
                    <a:pt x="34" y="29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29"/>
                    <a:pt x="34" y="29"/>
                    <a:pt x="33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8"/>
                    <a:pt x="33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1" y="26"/>
                    <a:pt x="31" y="27"/>
                    <a:pt x="31" y="27"/>
                  </a:cubicBezTo>
                  <a:cubicBezTo>
                    <a:pt x="31" y="26"/>
                    <a:pt x="30" y="26"/>
                    <a:pt x="31" y="26"/>
                  </a:cubicBezTo>
                  <a:cubicBezTo>
                    <a:pt x="31" y="26"/>
                    <a:pt x="31" y="25"/>
                    <a:pt x="30" y="26"/>
                  </a:cubicBezTo>
                  <a:cubicBezTo>
                    <a:pt x="31" y="25"/>
                    <a:pt x="31" y="26"/>
                    <a:pt x="32" y="25"/>
                  </a:cubicBezTo>
                  <a:close/>
                  <a:moveTo>
                    <a:pt x="22" y="27"/>
                  </a:moveTo>
                  <a:cubicBezTo>
                    <a:pt x="22" y="28"/>
                    <a:pt x="23" y="28"/>
                    <a:pt x="23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5" y="29"/>
                    <a:pt x="25" y="29"/>
                    <a:pt x="25" y="30"/>
                  </a:cubicBezTo>
                  <a:cubicBezTo>
                    <a:pt x="26" y="30"/>
                    <a:pt x="26" y="31"/>
                    <a:pt x="27" y="32"/>
                  </a:cubicBezTo>
                  <a:cubicBezTo>
                    <a:pt x="27" y="32"/>
                    <a:pt x="27" y="33"/>
                    <a:pt x="28" y="33"/>
                  </a:cubicBezTo>
                  <a:cubicBezTo>
                    <a:pt x="28" y="33"/>
                    <a:pt x="29" y="34"/>
                    <a:pt x="29" y="34"/>
                  </a:cubicBezTo>
                  <a:cubicBezTo>
                    <a:pt x="29" y="35"/>
                    <a:pt x="31" y="35"/>
                    <a:pt x="30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2" y="37"/>
                    <a:pt x="32" y="38"/>
                    <a:pt x="32" y="39"/>
                  </a:cubicBezTo>
                  <a:cubicBezTo>
                    <a:pt x="31" y="40"/>
                    <a:pt x="30" y="40"/>
                    <a:pt x="28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6" y="40"/>
                    <a:pt x="26" y="41"/>
                    <a:pt x="25" y="41"/>
                  </a:cubicBezTo>
                  <a:cubicBezTo>
                    <a:pt x="25" y="41"/>
                    <a:pt x="24" y="41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1"/>
                    <a:pt x="21" y="41"/>
                    <a:pt x="21" y="41"/>
                  </a:cubicBezTo>
                  <a:cubicBezTo>
                    <a:pt x="20" y="41"/>
                    <a:pt x="20" y="42"/>
                    <a:pt x="19" y="41"/>
                  </a:cubicBezTo>
                  <a:cubicBezTo>
                    <a:pt x="19" y="42"/>
                    <a:pt x="18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ubicBezTo>
                    <a:pt x="15" y="41"/>
                    <a:pt x="15" y="40"/>
                    <a:pt x="15" y="41"/>
                  </a:cubicBezTo>
                  <a:cubicBezTo>
                    <a:pt x="13" y="40"/>
                    <a:pt x="12" y="38"/>
                    <a:pt x="12" y="37"/>
                  </a:cubicBezTo>
                  <a:cubicBezTo>
                    <a:pt x="11" y="37"/>
                    <a:pt x="11" y="36"/>
                    <a:pt x="11" y="35"/>
                  </a:cubicBezTo>
                  <a:cubicBezTo>
                    <a:pt x="10" y="34"/>
                    <a:pt x="10" y="34"/>
                    <a:pt x="10" y="33"/>
                  </a:cubicBezTo>
                  <a:cubicBezTo>
                    <a:pt x="9" y="33"/>
                    <a:pt x="10" y="33"/>
                    <a:pt x="10" y="33"/>
                  </a:cubicBezTo>
                  <a:cubicBezTo>
                    <a:pt x="10" y="33"/>
                    <a:pt x="9" y="33"/>
                    <a:pt x="9" y="33"/>
                  </a:cubicBezTo>
                  <a:cubicBezTo>
                    <a:pt x="9" y="32"/>
                    <a:pt x="10" y="32"/>
                    <a:pt x="10" y="32"/>
                  </a:cubicBezTo>
                  <a:cubicBezTo>
                    <a:pt x="9" y="32"/>
                    <a:pt x="9" y="31"/>
                    <a:pt x="9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2"/>
                  </a:cubicBezTo>
                  <a:cubicBezTo>
                    <a:pt x="11" y="32"/>
                    <a:pt x="12" y="32"/>
                    <a:pt x="12" y="33"/>
                  </a:cubicBezTo>
                  <a:cubicBezTo>
                    <a:pt x="13" y="34"/>
                    <a:pt x="14" y="36"/>
                    <a:pt x="16" y="37"/>
                  </a:cubicBezTo>
                  <a:cubicBezTo>
                    <a:pt x="16" y="37"/>
                    <a:pt x="17" y="37"/>
                    <a:pt x="17" y="37"/>
                  </a:cubicBezTo>
                  <a:cubicBezTo>
                    <a:pt x="18" y="37"/>
                    <a:pt x="19" y="37"/>
                    <a:pt x="20" y="37"/>
                  </a:cubicBezTo>
                  <a:cubicBezTo>
                    <a:pt x="21" y="38"/>
                    <a:pt x="21" y="37"/>
                    <a:pt x="22" y="37"/>
                  </a:cubicBezTo>
                  <a:cubicBezTo>
                    <a:pt x="22" y="37"/>
                    <a:pt x="23" y="38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4" y="37"/>
                    <a:pt x="25" y="37"/>
                    <a:pt x="26" y="37"/>
                  </a:cubicBezTo>
                  <a:cubicBezTo>
                    <a:pt x="25" y="36"/>
                    <a:pt x="26" y="35"/>
                    <a:pt x="25" y="35"/>
                  </a:cubicBezTo>
                  <a:cubicBezTo>
                    <a:pt x="25" y="34"/>
                    <a:pt x="24" y="34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2"/>
                    <a:pt x="23" y="32"/>
                  </a:cubicBezTo>
                  <a:cubicBezTo>
                    <a:pt x="23" y="32"/>
                    <a:pt x="23" y="32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2" y="30"/>
                    <a:pt x="22" y="30"/>
                  </a:cubicBezTo>
                  <a:cubicBezTo>
                    <a:pt x="22" y="30"/>
                    <a:pt x="22" y="30"/>
                    <a:pt x="23" y="30"/>
                  </a:cubicBezTo>
                  <a:cubicBezTo>
                    <a:pt x="23" y="29"/>
                    <a:pt x="22" y="29"/>
                    <a:pt x="22" y="29"/>
                  </a:cubicBezTo>
                  <a:cubicBezTo>
                    <a:pt x="22" y="29"/>
                    <a:pt x="22" y="29"/>
                    <a:pt x="21" y="29"/>
                  </a:cubicBezTo>
                  <a:cubicBezTo>
                    <a:pt x="21" y="28"/>
                    <a:pt x="21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8" y="28"/>
                  </a:cubicBezTo>
                  <a:cubicBezTo>
                    <a:pt x="18" y="29"/>
                    <a:pt x="18" y="30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9" y="32"/>
                    <a:pt x="20" y="33"/>
                  </a:cubicBezTo>
                  <a:cubicBezTo>
                    <a:pt x="20" y="33"/>
                    <a:pt x="19" y="34"/>
                    <a:pt x="19" y="34"/>
                  </a:cubicBezTo>
                  <a:cubicBezTo>
                    <a:pt x="19" y="34"/>
                    <a:pt x="19" y="35"/>
                    <a:pt x="18" y="35"/>
                  </a:cubicBezTo>
                  <a:cubicBezTo>
                    <a:pt x="18" y="34"/>
                    <a:pt x="18" y="35"/>
                    <a:pt x="18" y="35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2"/>
                    <a:pt x="17" y="31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0"/>
                    <a:pt x="16" y="29"/>
                    <a:pt x="16" y="28"/>
                  </a:cubicBezTo>
                  <a:cubicBezTo>
                    <a:pt x="16" y="28"/>
                    <a:pt x="17" y="28"/>
                    <a:pt x="17" y="27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7"/>
                    <a:pt x="19" y="26"/>
                    <a:pt x="20" y="27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2" y="27"/>
                    <a:pt x="22" y="27"/>
                    <a:pt x="22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5"/>
            <p:cNvSpPr>
              <a:spLocks noEditPoints="1"/>
            </p:cNvSpPr>
            <p:nvPr/>
          </p:nvSpPr>
          <p:spPr bwMode="auto">
            <a:xfrm>
              <a:off x="5268" y="4115"/>
              <a:ext cx="98" cy="115"/>
            </a:xfrm>
            <a:custGeom>
              <a:avLst/>
              <a:gdLst>
                <a:gd name="T0" fmla="*/ 35 w 38"/>
                <a:gd name="T1" fmla="*/ 4 h 43"/>
                <a:gd name="T2" fmla="*/ 38 w 38"/>
                <a:gd name="T3" fmla="*/ 8 h 43"/>
                <a:gd name="T4" fmla="*/ 36 w 38"/>
                <a:gd name="T5" fmla="*/ 15 h 43"/>
                <a:gd name="T6" fmla="*/ 36 w 38"/>
                <a:gd name="T7" fmla="*/ 19 h 43"/>
                <a:gd name="T8" fmla="*/ 36 w 38"/>
                <a:gd name="T9" fmla="*/ 31 h 43"/>
                <a:gd name="T10" fmla="*/ 37 w 38"/>
                <a:gd name="T11" fmla="*/ 33 h 43"/>
                <a:gd name="T12" fmla="*/ 34 w 38"/>
                <a:gd name="T13" fmla="*/ 42 h 43"/>
                <a:gd name="T14" fmla="*/ 33 w 38"/>
                <a:gd name="T15" fmla="*/ 40 h 43"/>
                <a:gd name="T16" fmla="*/ 32 w 38"/>
                <a:gd name="T17" fmla="*/ 37 h 43"/>
                <a:gd name="T18" fmla="*/ 32 w 38"/>
                <a:gd name="T19" fmla="*/ 36 h 43"/>
                <a:gd name="T20" fmla="*/ 32 w 38"/>
                <a:gd name="T21" fmla="*/ 35 h 43"/>
                <a:gd name="T22" fmla="*/ 32 w 38"/>
                <a:gd name="T23" fmla="*/ 35 h 43"/>
                <a:gd name="T24" fmla="*/ 33 w 38"/>
                <a:gd name="T25" fmla="*/ 21 h 43"/>
                <a:gd name="T26" fmla="*/ 32 w 38"/>
                <a:gd name="T27" fmla="*/ 5 h 43"/>
                <a:gd name="T28" fmla="*/ 25 w 38"/>
                <a:gd name="T29" fmla="*/ 3 h 43"/>
                <a:gd name="T30" fmla="*/ 17 w 38"/>
                <a:gd name="T31" fmla="*/ 4 h 43"/>
                <a:gd name="T32" fmla="*/ 14 w 38"/>
                <a:gd name="T33" fmla="*/ 5 h 43"/>
                <a:gd name="T34" fmla="*/ 18 w 38"/>
                <a:gd name="T35" fmla="*/ 0 h 43"/>
                <a:gd name="T36" fmla="*/ 28 w 38"/>
                <a:gd name="T37" fmla="*/ 0 h 43"/>
                <a:gd name="T38" fmla="*/ 17 w 38"/>
                <a:gd name="T39" fmla="*/ 14 h 43"/>
                <a:gd name="T40" fmla="*/ 17 w 38"/>
                <a:gd name="T41" fmla="*/ 19 h 43"/>
                <a:gd name="T42" fmla="*/ 21 w 38"/>
                <a:gd name="T43" fmla="*/ 21 h 43"/>
                <a:gd name="T44" fmla="*/ 23 w 38"/>
                <a:gd name="T45" fmla="*/ 24 h 43"/>
                <a:gd name="T46" fmla="*/ 19 w 38"/>
                <a:gd name="T47" fmla="*/ 26 h 43"/>
                <a:gd name="T48" fmla="*/ 15 w 38"/>
                <a:gd name="T49" fmla="*/ 27 h 43"/>
                <a:gd name="T50" fmla="*/ 10 w 38"/>
                <a:gd name="T51" fmla="*/ 26 h 43"/>
                <a:gd name="T52" fmla="*/ 10 w 38"/>
                <a:gd name="T53" fmla="*/ 21 h 43"/>
                <a:gd name="T54" fmla="*/ 10 w 38"/>
                <a:gd name="T55" fmla="*/ 19 h 43"/>
                <a:gd name="T56" fmla="*/ 8 w 38"/>
                <a:gd name="T57" fmla="*/ 17 h 43"/>
                <a:gd name="T58" fmla="*/ 15 w 38"/>
                <a:gd name="T59" fmla="*/ 14 h 43"/>
                <a:gd name="T60" fmla="*/ 12 w 38"/>
                <a:gd name="T61" fmla="*/ 11 h 43"/>
                <a:gd name="T62" fmla="*/ 5 w 38"/>
                <a:gd name="T63" fmla="*/ 10 h 43"/>
                <a:gd name="T64" fmla="*/ 6 w 38"/>
                <a:gd name="T65" fmla="*/ 19 h 43"/>
                <a:gd name="T66" fmla="*/ 4 w 38"/>
                <a:gd name="T67" fmla="*/ 24 h 43"/>
                <a:gd name="T68" fmla="*/ 4 w 38"/>
                <a:gd name="T69" fmla="*/ 30 h 43"/>
                <a:gd name="T70" fmla="*/ 5 w 38"/>
                <a:gd name="T71" fmla="*/ 35 h 43"/>
                <a:gd name="T72" fmla="*/ 4 w 38"/>
                <a:gd name="T73" fmla="*/ 36 h 43"/>
                <a:gd name="T74" fmla="*/ 0 w 38"/>
                <a:gd name="T75" fmla="*/ 30 h 43"/>
                <a:gd name="T76" fmla="*/ 0 w 38"/>
                <a:gd name="T77" fmla="*/ 28 h 43"/>
                <a:gd name="T78" fmla="*/ 3 w 38"/>
                <a:gd name="T79" fmla="*/ 10 h 43"/>
                <a:gd name="T80" fmla="*/ 23 w 38"/>
                <a:gd name="T81" fmla="*/ 14 h 43"/>
                <a:gd name="T82" fmla="*/ 26 w 38"/>
                <a:gd name="T83" fmla="*/ 18 h 43"/>
                <a:gd name="T84" fmla="*/ 22 w 38"/>
                <a:gd name="T85" fmla="*/ 13 h 43"/>
                <a:gd name="T86" fmla="*/ 24 w 38"/>
                <a:gd name="T87" fmla="*/ 31 h 43"/>
                <a:gd name="T88" fmla="*/ 21 w 38"/>
                <a:gd name="T89" fmla="*/ 34 h 43"/>
                <a:gd name="T90" fmla="*/ 16 w 38"/>
                <a:gd name="T91" fmla="*/ 34 h 43"/>
                <a:gd name="T92" fmla="*/ 9 w 38"/>
                <a:gd name="T93" fmla="*/ 34 h 43"/>
                <a:gd name="T94" fmla="*/ 9 w 38"/>
                <a:gd name="T95" fmla="*/ 32 h 43"/>
                <a:gd name="T96" fmla="*/ 22 w 38"/>
                <a:gd name="T97" fmla="*/ 3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" h="43">
                  <a:moveTo>
                    <a:pt x="28" y="0"/>
                  </a:moveTo>
                  <a:cubicBezTo>
                    <a:pt x="30" y="0"/>
                    <a:pt x="31" y="1"/>
                    <a:pt x="32" y="2"/>
                  </a:cubicBezTo>
                  <a:cubicBezTo>
                    <a:pt x="34" y="2"/>
                    <a:pt x="34" y="3"/>
                    <a:pt x="35" y="4"/>
                  </a:cubicBezTo>
                  <a:cubicBezTo>
                    <a:pt x="35" y="4"/>
                    <a:pt x="35" y="5"/>
                    <a:pt x="36" y="5"/>
                  </a:cubicBezTo>
                  <a:cubicBezTo>
                    <a:pt x="36" y="6"/>
                    <a:pt x="36" y="7"/>
                    <a:pt x="37" y="7"/>
                  </a:cubicBezTo>
                  <a:cubicBezTo>
                    <a:pt x="37" y="8"/>
                    <a:pt x="38" y="8"/>
                    <a:pt x="38" y="8"/>
                  </a:cubicBezTo>
                  <a:cubicBezTo>
                    <a:pt x="37" y="9"/>
                    <a:pt x="38" y="10"/>
                    <a:pt x="37" y="11"/>
                  </a:cubicBezTo>
                  <a:cubicBezTo>
                    <a:pt x="37" y="12"/>
                    <a:pt x="37" y="12"/>
                    <a:pt x="36" y="13"/>
                  </a:cubicBezTo>
                  <a:cubicBezTo>
                    <a:pt x="37" y="14"/>
                    <a:pt x="36" y="15"/>
                    <a:pt x="36" y="15"/>
                  </a:cubicBezTo>
                  <a:cubicBezTo>
                    <a:pt x="36" y="15"/>
                    <a:pt x="36" y="16"/>
                    <a:pt x="36" y="16"/>
                  </a:cubicBezTo>
                  <a:cubicBezTo>
                    <a:pt x="36" y="16"/>
                    <a:pt x="36" y="17"/>
                    <a:pt x="36" y="17"/>
                  </a:cubicBezTo>
                  <a:cubicBezTo>
                    <a:pt x="36" y="18"/>
                    <a:pt x="36" y="18"/>
                    <a:pt x="36" y="19"/>
                  </a:cubicBezTo>
                  <a:cubicBezTo>
                    <a:pt x="36" y="20"/>
                    <a:pt x="35" y="21"/>
                    <a:pt x="36" y="21"/>
                  </a:cubicBezTo>
                  <a:cubicBezTo>
                    <a:pt x="36" y="22"/>
                    <a:pt x="35" y="22"/>
                    <a:pt x="36" y="23"/>
                  </a:cubicBezTo>
                  <a:cubicBezTo>
                    <a:pt x="35" y="26"/>
                    <a:pt x="37" y="28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2"/>
                    <a:pt x="36" y="32"/>
                    <a:pt x="36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6"/>
                    <a:pt x="37" y="38"/>
                    <a:pt x="37" y="41"/>
                  </a:cubicBezTo>
                  <a:cubicBezTo>
                    <a:pt x="36" y="42"/>
                    <a:pt x="35" y="43"/>
                    <a:pt x="34" y="42"/>
                  </a:cubicBezTo>
                  <a:cubicBezTo>
                    <a:pt x="33" y="42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2" y="39"/>
                    <a:pt x="32" y="39"/>
                    <a:pt x="32" y="38"/>
                  </a:cubicBezTo>
                  <a:cubicBezTo>
                    <a:pt x="32" y="38"/>
                    <a:pt x="33" y="38"/>
                    <a:pt x="33" y="38"/>
                  </a:cubicBezTo>
                  <a:cubicBezTo>
                    <a:pt x="32" y="38"/>
                    <a:pt x="32" y="38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6"/>
                    <a:pt x="32" y="36"/>
                  </a:cubicBezTo>
                  <a:cubicBezTo>
                    <a:pt x="32" y="36"/>
                    <a:pt x="32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0"/>
                    <a:pt x="32" y="26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16"/>
                    <a:pt x="33" y="11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3" y="5"/>
                    <a:pt x="32" y="6"/>
                    <a:pt x="32" y="5"/>
                  </a:cubicBezTo>
                  <a:cubicBezTo>
                    <a:pt x="31" y="4"/>
                    <a:pt x="30" y="3"/>
                    <a:pt x="29" y="3"/>
                  </a:cubicBezTo>
                  <a:cubicBezTo>
                    <a:pt x="28" y="3"/>
                    <a:pt x="27" y="3"/>
                    <a:pt x="26" y="3"/>
                  </a:cubicBezTo>
                  <a:cubicBezTo>
                    <a:pt x="25" y="2"/>
                    <a:pt x="25" y="3"/>
                    <a:pt x="25" y="3"/>
                  </a:cubicBezTo>
                  <a:cubicBezTo>
                    <a:pt x="23" y="3"/>
                    <a:pt x="22" y="3"/>
                    <a:pt x="21" y="3"/>
                  </a:cubicBezTo>
                  <a:cubicBezTo>
                    <a:pt x="20" y="3"/>
                    <a:pt x="19" y="3"/>
                    <a:pt x="19" y="4"/>
                  </a:cubicBezTo>
                  <a:cubicBezTo>
                    <a:pt x="18" y="4"/>
                    <a:pt x="18" y="4"/>
                    <a:pt x="17" y="4"/>
                  </a:cubicBezTo>
                  <a:cubicBezTo>
                    <a:pt x="17" y="4"/>
                    <a:pt x="16" y="4"/>
                    <a:pt x="16" y="4"/>
                  </a:cubicBezTo>
                  <a:cubicBezTo>
                    <a:pt x="16" y="5"/>
                    <a:pt x="15" y="4"/>
                    <a:pt x="15" y="5"/>
                  </a:cubicBezTo>
                  <a:cubicBezTo>
                    <a:pt x="15" y="4"/>
                    <a:pt x="14" y="5"/>
                    <a:pt x="14" y="5"/>
                  </a:cubicBezTo>
                  <a:cubicBezTo>
                    <a:pt x="13" y="5"/>
                    <a:pt x="12" y="5"/>
                    <a:pt x="11" y="4"/>
                  </a:cubicBezTo>
                  <a:cubicBezTo>
                    <a:pt x="11" y="3"/>
                    <a:pt x="13" y="3"/>
                    <a:pt x="13" y="2"/>
                  </a:cubicBezTo>
                  <a:cubicBezTo>
                    <a:pt x="15" y="2"/>
                    <a:pt x="17" y="1"/>
                    <a:pt x="18" y="0"/>
                  </a:cubicBezTo>
                  <a:cubicBezTo>
                    <a:pt x="19" y="0"/>
                    <a:pt x="21" y="0"/>
                    <a:pt x="22" y="0"/>
                  </a:cubicBezTo>
                  <a:cubicBezTo>
                    <a:pt x="24" y="0"/>
                    <a:pt x="25" y="0"/>
                    <a:pt x="27" y="0"/>
                  </a:cubicBezTo>
                  <a:cubicBezTo>
                    <a:pt x="27" y="0"/>
                    <a:pt x="28" y="0"/>
                    <a:pt x="28" y="0"/>
                  </a:cubicBezTo>
                  <a:close/>
                  <a:moveTo>
                    <a:pt x="17" y="10"/>
                  </a:moveTo>
                  <a:cubicBezTo>
                    <a:pt x="18" y="11"/>
                    <a:pt x="17" y="13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8" y="15"/>
                    <a:pt x="18" y="15"/>
                    <a:pt x="19" y="15"/>
                  </a:cubicBezTo>
                  <a:cubicBezTo>
                    <a:pt x="19" y="16"/>
                    <a:pt x="21" y="16"/>
                    <a:pt x="20" y="17"/>
                  </a:cubicBezTo>
                  <a:cubicBezTo>
                    <a:pt x="20" y="18"/>
                    <a:pt x="18" y="19"/>
                    <a:pt x="17" y="19"/>
                  </a:cubicBezTo>
                  <a:cubicBezTo>
                    <a:pt x="17" y="20"/>
                    <a:pt x="16" y="20"/>
                    <a:pt x="17" y="21"/>
                  </a:cubicBezTo>
                  <a:cubicBezTo>
                    <a:pt x="18" y="21"/>
                    <a:pt x="19" y="21"/>
                    <a:pt x="20" y="21"/>
                  </a:cubicBezTo>
                  <a:cubicBezTo>
                    <a:pt x="20" y="21"/>
                    <a:pt x="21" y="20"/>
                    <a:pt x="21" y="21"/>
                  </a:cubicBezTo>
                  <a:cubicBezTo>
                    <a:pt x="22" y="21"/>
                    <a:pt x="22" y="21"/>
                    <a:pt x="22" y="22"/>
                  </a:cubicBezTo>
                  <a:cubicBezTo>
                    <a:pt x="22" y="22"/>
                    <a:pt x="23" y="22"/>
                    <a:pt x="22" y="23"/>
                  </a:cubicBezTo>
                  <a:cubicBezTo>
                    <a:pt x="22" y="23"/>
                    <a:pt x="23" y="23"/>
                    <a:pt x="23" y="24"/>
                  </a:cubicBezTo>
                  <a:cubicBezTo>
                    <a:pt x="23" y="25"/>
                    <a:pt x="22" y="25"/>
                    <a:pt x="21" y="25"/>
                  </a:cubicBezTo>
                  <a:cubicBezTo>
                    <a:pt x="21" y="25"/>
                    <a:pt x="20" y="25"/>
                    <a:pt x="20" y="25"/>
                  </a:cubicBezTo>
                  <a:cubicBezTo>
                    <a:pt x="20" y="26"/>
                    <a:pt x="19" y="25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8" y="26"/>
                    <a:pt x="17" y="26"/>
                  </a:cubicBezTo>
                  <a:cubicBezTo>
                    <a:pt x="17" y="27"/>
                    <a:pt x="16" y="26"/>
                    <a:pt x="15" y="27"/>
                  </a:cubicBezTo>
                  <a:cubicBezTo>
                    <a:pt x="15" y="26"/>
                    <a:pt x="15" y="27"/>
                    <a:pt x="14" y="27"/>
                  </a:cubicBezTo>
                  <a:cubicBezTo>
                    <a:pt x="14" y="27"/>
                    <a:pt x="13" y="27"/>
                    <a:pt x="13" y="27"/>
                  </a:cubicBezTo>
                  <a:cubicBezTo>
                    <a:pt x="12" y="27"/>
                    <a:pt x="11" y="27"/>
                    <a:pt x="10" y="26"/>
                  </a:cubicBezTo>
                  <a:cubicBezTo>
                    <a:pt x="10" y="26"/>
                    <a:pt x="10" y="25"/>
                    <a:pt x="10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0" y="22"/>
                    <a:pt x="9" y="21"/>
                    <a:pt x="10" y="21"/>
                  </a:cubicBezTo>
                  <a:cubicBezTo>
                    <a:pt x="9" y="20"/>
                    <a:pt x="11" y="20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9" y="19"/>
                    <a:pt x="9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3" y="15"/>
                    <a:pt x="15" y="15"/>
                    <a:pt x="15" y="14"/>
                  </a:cubicBezTo>
                  <a:cubicBezTo>
                    <a:pt x="15" y="13"/>
                    <a:pt x="15" y="12"/>
                    <a:pt x="15" y="12"/>
                  </a:cubicBezTo>
                  <a:cubicBezTo>
                    <a:pt x="14" y="13"/>
                    <a:pt x="13" y="12"/>
                    <a:pt x="12" y="12"/>
                  </a:cubicBezTo>
                  <a:cubicBezTo>
                    <a:pt x="13" y="11"/>
                    <a:pt x="12" y="11"/>
                    <a:pt x="12" y="11"/>
                  </a:cubicBezTo>
                  <a:cubicBezTo>
                    <a:pt x="13" y="10"/>
                    <a:pt x="15" y="9"/>
                    <a:pt x="16" y="10"/>
                  </a:cubicBezTo>
                  <a:lnTo>
                    <a:pt x="17" y="10"/>
                  </a:lnTo>
                  <a:close/>
                  <a:moveTo>
                    <a:pt x="5" y="10"/>
                  </a:moveTo>
                  <a:cubicBezTo>
                    <a:pt x="5" y="11"/>
                    <a:pt x="6" y="12"/>
                    <a:pt x="6" y="12"/>
                  </a:cubicBezTo>
                  <a:cubicBezTo>
                    <a:pt x="6" y="13"/>
                    <a:pt x="6" y="14"/>
                    <a:pt x="6" y="15"/>
                  </a:cubicBezTo>
                  <a:cubicBezTo>
                    <a:pt x="6" y="16"/>
                    <a:pt x="6" y="17"/>
                    <a:pt x="6" y="19"/>
                  </a:cubicBezTo>
                  <a:cubicBezTo>
                    <a:pt x="6" y="20"/>
                    <a:pt x="5" y="20"/>
                    <a:pt x="5" y="21"/>
                  </a:cubicBezTo>
                  <a:cubicBezTo>
                    <a:pt x="5" y="22"/>
                    <a:pt x="5" y="22"/>
                    <a:pt x="4" y="22"/>
                  </a:cubicBezTo>
                  <a:cubicBezTo>
                    <a:pt x="5" y="23"/>
                    <a:pt x="5" y="24"/>
                    <a:pt x="4" y="24"/>
                  </a:cubicBezTo>
                  <a:cubicBezTo>
                    <a:pt x="5" y="25"/>
                    <a:pt x="4" y="25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8"/>
                    <a:pt x="5" y="28"/>
                    <a:pt x="4" y="30"/>
                  </a:cubicBezTo>
                  <a:cubicBezTo>
                    <a:pt x="5" y="31"/>
                    <a:pt x="5" y="31"/>
                    <a:pt x="5" y="32"/>
                  </a:cubicBezTo>
                  <a:cubicBezTo>
                    <a:pt x="5" y="32"/>
                    <a:pt x="5" y="33"/>
                    <a:pt x="6" y="34"/>
                  </a:cubicBezTo>
                  <a:cubicBezTo>
                    <a:pt x="6" y="35"/>
                    <a:pt x="5" y="35"/>
                    <a:pt x="5" y="35"/>
                  </a:cubicBezTo>
                  <a:cubicBezTo>
                    <a:pt x="5" y="35"/>
                    <a:pt x="5" y="35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4" y="36"/>
                    <a:pt x="4" y="36"/>
                  </a:cubicBezTo>
                  <a:cubicBezTo>
                    <a:pt x="3" y="35"/>
                    <a:pt x="2" y="35"/>
                    <a:pt x="2" y="34"/>
                  </a:cubicBezTo>
                  <a:cubicBezTo>
                    <a:pt x="1" y="33"/>
                    <a:pt x="2" y="32"/>
                    <a:pt x="1" y="31"/>
                  </a:cubicBezTo>
                  <a:cubicBezTo>
                    <a:pt x="1" y="30"/>
                    <a:pt x="0" y="30"/>
                    <a:pt x="0" y="30"/>
                  </a:cubicBezTo>
                  <a:cubicBezTo>
                    <a:pt x="0" y="29"/>
                    <a:pt x="1" y="29"/>
                    <a:pt x="1" y="29"/>
                  </a:cubicBezTo>
                  <a:cubicBezTo>
                    <a:pt x="0" y="29"/>
                    <a:pt x="1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4"/>
                    <a:pt x="0" y="22"/>
                    <a:pt x="1" y="19"/>
                  </a:cubicBezTo>
                  <a:cubicBezTo>
                    <a:pt x="1" y="19"/>
                    <a:pt x="1" y="19"/>
                    <a:pt x="1" y="18"/>
                  </a:cubicBezTo>
                  <a:cubicBezTo>
                    <a:pt x="1" y="15"/>
                    <a:pt x="3" y="13"/>
                    <a:pt x="3" y="10"/>
                  </a:cubicBezTo>
                  <a:cubicBezTo>
                    <a:pt x="3" y="10"/>
                    <a:pt x="3" y="9"/>
                    <a:pt x="4" y="9"/>
                  </a:cubicBezTo>
                  <a:cubicBezTo>
                    <a:pt x="4" y="9"/>
                    <a:pt x="5" y="10"/>
                    <a:pt x="5" y="10"/>
                  </a:cubicBezTo>
                  <a:close/>
                  <a:moveTo>
                    <a:pt x="23" y="14"/>
                  </a:moveTo>
                  <a:cubicBezTo>
                    <a:pt x="23" y="13"/>
                    <a:pt x="23" y="14"/>
                    <a:pt x="23" y="14"/>
                  </a:cubicBezTo>
                  <a:cubicBezTo>
                    <a:pt x="25" y="14"/>
                    <a:pt x="27" y="15"/>
                    <a:pt x="27" y="16"/>
                  </a:cubicBezTo>
                  <a:cubicBezTo>
                    <a:pt x="27" y="17"/>
                    <a:pt x="26" y="17"/>
                    <a:pt x="26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3" y="16"/>
                    <a:pt x="22" y="15"/>
                    <a:pt x="21" y="14"/>
                  </a:cubicBezTo>
                  <a:cubicBezTo>
                    <a:pt x="21" y="13"/>
                    <a:pt x="22" y="13"/>
                    <a:pt x="22" y="13"/>
                  </a:cubicBezTo>
                  <a:lnTo>
                    <a:pt x="23" y="14"/>
                  </a:lnTo>
                  <a:close/>
                  <a:moveTo>
                    <a:pt x="22" y="31"/>
                  </a:moveTo>
                  <a:cubicBezTo>
                    <a:pt x="23" y="31"/>
                    <a:pt x="24" y="30"/>
                    <a:pt x="24" y="31"/>
                  </a:cubicBezTo>
                  <a:cubicBezTo>
                    <a:pt x="24" y="31"/>
                    <a:pt x="24" y="32"/>
                    <a:pt x="24" y="32"/>
                  </a:cubicBezTo>
                  <a:cubicBezTo>
                    <a:pt x="23" y="32"/>
                    <a:pt x="24" y="33"/>
                    <a:pt x="23" y="33"/>
                  </a:cubicBezTo>
                  <a:cubicBezTo>
                    <a:pt x="23" y="34"/>
                    <a:pt x="22" y="34"/>
                    <a:pt x="21" y="34"/>
                  </a:cubicBezTo>
                  <a:cubicBezTo>
                    <a:pt x="21" y="34"/>
                    <a:pt x="21" y="34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8" y="34"/>
                    <a:pt x="17" y="33"/>
                    <a:pt x="16" y="34"/>
                  </a:cubicBezTo>
                  <a:cubicBezTo>
                    <a:pt x="16" y="34"/>
                    <a:pt x="15" y="34"/>
                    <a:pt x="14" y="34"/>
                  </a:cubicBezTo>
                  <a:cubicBezTo>
                    <a:pt x="13" y="35"/>
                    <a:pt x="12" y="35"/>
                    <a:pt x="11" y="34"/>
                  </a:cubicBezTo>
                  <a:cubicBezTo>
                    <a:pt x="10" y="34"/>
                    <a:pt x="10" y="34"/>
                    <a:pt x="9" y="34"/>
                  </a:cubicBezTo>
                  <a:cubicBezTo>
                    <a:pt x="9" y="34"/>
                    <a:pt x="9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2"/>
                    <a:pt x="9" y="32"/>
                    <a:pt x="9" y="32"/>
                  </a:cubicBezTo>
                  <a:cubicBezTo>
                    <a:pt x="10" y="31"/>
                    <a:pt x="11" y="31"/>
                    <a:pt x="12" y="31"/>
                  </a:cubicBezTo>
                  <a:cubicBezTo>
                    <a:pt x="15" y="31"/>
                    <a:pt x="17" y="30"/>
                    <a:pt x="20" y="30"/>
                  </a:cubicBezTo>
                  <a:cubicBezTo>
                    <a:pt x="20" y="31"/>
                    <a:pt x="22" y="31"/>
                    <a:pt x="2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16"/>
            <p:cNvSpPr>
              <a:spLocks noEditPoints="1"/>
            </p:cNvSpPr>
            <p:nvPr/>
          </p:nvSpPr>
          <p:spPr bwMode="auto">
            <a:xfrm>
              <a:off x="5537" y="4091"/>
              <a:ext cx="202" cy="222"/>
            </a:xfrm>
            <a:custGeom>
              <a:avLst/>
              <a:gdLst>
                <a:gd name="T0" fmla="*/ 43 w 78"/>
                <a:gd name="T1" fmla="*/ 32 h 83"/>
                <a:gd name="T2" fmla="*/ 45 w 78"/>
                <a:gd name="T3" fmla="*/ 40 h 83"/>
                <a:gd name="T4" fmla="*/ 62 w 78"/>
                <a:gd name="T5" fmla="*/ 67 h 83"/>
                <a:gd name="T6" fmla="*/ 69 w 78"/>
                <a:gd name="T7" fmla="*/ 67 h 83"/>
                <a:gd name="T8" fmla="*/ 71 w 78"/>
                <a:gd name="T9" fmla="*/ 66 h 83"/>
                <a:gd name="T10" fmla="*/ 73 w 78"/>
                <a:gd name="T11" fmla="*/ 62 h 83"/>
                <a:gd name="T12" fmla="*/ 75 w 78"/>
                <a:gd name="T13" fmla="*/ 66 h 83"/>
                <a:gd name="T14" fmla="*/ 76 w 78"/>
                <a:gd name="T15" fmla="*/ 68 h 83"/>
                <a:gd name="T16" fmla="*/ 77 w 78"/>
                <a:gd name="T17" fmla="*/ 72 h 83"/>
                <a:gd name="T18" fmla="*/ 78 w 78"/>
                <a:gd name="T19" fmla="*/ 74 h 83"/>
                <a:gd name="T20" fmla="*/ 78 w 78"/>
                <a:gd name="T21" fmla="*/ 79 h 83"/>
                <a:gd name="T22" fmla="*/ 59 w 78"/>
                <a:gd name="T23" fmla="*/ 76 h 83"/>
                <a:gd name="T24" fmla="*/ 35 w 78"/>
                <a:gd name="T25" fmla="*/ 53 h 83"/>
                <a:gd name="T26" fmla="*/ 19 w 78"/>
                <a:gd name="T27" fmla="*/ 66 h 83"/>
                <a:gd name="T28" fmla="*/ 5 w 78"/>
                <a:gd name="T29" fmla="*/ 73 h 83"/>
                <a:gd name="T30" fmla="*/ 0 w 78"/>
                <a:gd name="T31" fmla="*/ 63 h 83"/>
                <a:gd name="T32" fmla="*/ 2 w 78"/>
                <a:gd name="T33" fmla="*/ 53 h 83"/>
                <a:gd name="T34" fmla="*/ 3 w 78"/>
                <a:gd name="T35" fmla="*/ 38 h 83"/>
                <a:gd name="T36" fmla="*/ 2 w 78"/>
                <a:gd name="T37" fmla="*/ 33 h 83"/>
                <a:gd name="T38" fmla="*/ 5 w 78"/>
                <a:gd name="T39" fmla="*/ 17 h 83"/>
                <a:gd name="T40" fmla="*/ 10 w 78"/>
                <a:gd name="T41" fmla="*/ 14 h 83"/>
                <a:gd name="T42" fmla="*/ 11 w 78"/>
                <a:gd name="T43" fmla="*/ 35 h 83"/>
                <a:gd name="T44" fmla="*/ 24 w 78"/>
                <a:gd name="T45" fmla="*/ 31 h 83"/>
                <a:gd name="T46" fmla="*/ 18 w 78"/>
                <a:gd name="T47" fmla="*/ 22 h 83"/>
                <a:gd name="T48" fmla="*/ 29 w 78"/>
                <a:gd name="T49" fmla="*/ 15 h 83"/>
                <a:gd name="T50" fmla="*/ 26 w 78"/>
                <a:gd name="T51" fmla="*/ 12 h 83"/>
                <a:gd name="T52" fmla="*/ 15 w 78"/>
                <a:gd name="T53" fmla="*/ 12 h 83"/>
                <a:gd name="T54" fmla="*/ 26 w 78"/>
                <a:gd name="T55" fmla="*/ 4 h 83"/>
                <a:gd name="T56" fmla="*/ 45 w 78"/>
                <a:gd name="T57" fmla="*/ 0 h 83"/>
                <a:gd name="T58" fmla="*/ 50 w 78"/>
                <a:gd name="T59" fmla="*/ 7 h 83"/>
                <a:gd name="T60" fmla="*/ 47 w 78"/>
                <a:gd name="T61" fmla="*/ 18 h 83"/>
                <a:gd name="T62" fmla="*/ 52 w 78"/>
                <a:gd name="T63" fmla="*/ 23 h 83"/>
                <a:gd name="T64" fmla="*/ 35 w 78"/>
                <a:gd name="T65" fmla="*/ 24 h 83"/>
                <a:gd name="T66" fmla="*/ 74 w 78"/>
                <a:gd name="T67" fmla="*/ 39 h 83"/>
                <a:gd name="T68" fmla="*/ 72 w 78"/>
                <a:gd name="T69" fmla="*/ 33 h 83"/>
                <a:gd name="T70" fmla="*/ 72 w 78"/>
                <a:gd name="T71" fmla="*/ 31 h 83"/>
                <a:gd name="T72" fmla="*/ 71 w 78"/>
                <a:gd name="T73" fmla="*/ 35 h 83"/>
                <a:gd name="T74" fmla="*/ 70 w 78"/>
                <a:gd name="T75" fmla="*/ 46 h 83"/>
                <a:gd name="T76" fmla="*/ 71 w 78"/>
                <a:gd name="T77" fmla="*/ 50 h 83"/>
                <a:gd name="T78" fmla="*/ 69 w 78"/>
                <a:gd name="T79" fmla="*/ 57 h 83"/>
                <a:gd name="T80" fmla="*/ 68 w 78"/>
                <a:gd name="T81" fmla="*/ 50 h 83"/>
                <a:gd name="T82" fmla="*/ 69 w 78"/>
                <a:gd name="T83" fmla="*/ 43 h 83"/>
                <a:gd name="T84" fmla="*/ 70 w 78"/>
                <a:gd name="T85" fmla="*/ 32 h 83"/>
                <a:gd name="T86" fmla="*/ 33 w 78"/>
                <a:gd name="T87" fmla="*/ 42 h 83"/>
                <a:gd name="T88" fmla="*/ 12 w 78"/>
                <a:gd name="T89" fmla="*/ 60 h 83"/>
                <a:gd name="T90" fmla="*/ 9 w 78"/>
                <a:gd name="T91" fmla="*/ 52 h 83"/>
                <a:gd name="T92" fmla="*/ 23 w 78"/>
                <a:gd name="T93" fmla="*/ 43 h 83"/>
                <a:gd name="T94" fmla="*/ 34 w 78"/>
                <a:gd name="T95" fmla="*/ 41 h 83"/>
                <a:gd name="T96" fmla="*/ 74 w 78"/>
                <a:gd name="T97" fmla="*/ 48 h 83"/>
                <a:gd name="T98" fmla="*/ 72 w 78"/>
                <a:gd name="T99" fmla="*/ 53 h 83"/>
                <a:gd name="T100" fmla="*/ 72 w 78"/>
                <a:gd name="T101" fmla="*/ 48 h 83"/>
                <a:gd name="T102" fmla="*/ 73 w 78"/>
                <a:gd name="T103" fmla="*/ 45 h 83"/>
                <a:gd name="T104" fmla="*/ 70 w 78"/>
                <a:gd name="T105" fmla="*/ 54 h 83"/>
                <a:gd name="T106" fmla="*/ 70 w 78"/>
                <a:gd name="T107" fmla="*/ 66 h 83"/>
                <a:gd name="T108" fmla="*/ 72 w 78"/>
                <a:gd name="T109" fmla="*/ 67 h 83"/>
                <a:gd name="T110" fmla="*/ 74 w 78"/>
                <a:gd name="T111" fmla="*/ 69 h 83"/>
                <a:gd name="T112" fmla="*/ 76 w 78"/>
                <a:gd name="T113" fmla="*/ 7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8" h="83">
                  <a:moveTo>
                    <a:pt x="52" y="23"/>
                  </a:moveTo>
                  <a:cubicBezTo>
                    <a:pt x="53" y="26"/>
                    <a:pt x="52" y="27"/>
                    <a:pt x="51" y="28"/>
                  </a:cubicBezTo>
                  <a:cubicBezTo>
                    <a:pt x="51" y="31"/>
                    <a:pt x="48" y="30"/>
                    <a:pt x="46" y="31"/>
                  </a:cubicBezTo>
                  <a:cubicBezTo>
                    <a:pt x="45" y="31"/>
                    <a:pt x="44" y="33"/>
                    <a:pt x="43" y="32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0" y="31"/>
                    <a:pt x="40" y="34"/>
                    <a:pt x="39" y="34"/>
                  </a:cubicBezTo>
                  <a:cubicBezTo>
                    <a:pt x="40" y="36"/>
                    <a:pt x="40" y="38"/>
                    <a:pt x="42" y="39"/>
                  </a:cubicBezTo>
                  <a:cubicBezTo>
                    <a:pt x="43" y="39"/>
                    <a:pt x="44" y="40"/>
                    <a:pt x="45" y="40"/>
                  </a:cubicBezTo>
                  <a:cubicBezTo>
                    <a:pt x="44" y="41"/>
                    <a:pt x="45" y="42"/>
                    <a:pt x="44" y="43"/>
                  </a:cubicBezTo>
                  <a:cubicBezTo>
                    <a:pt x="45" y="45"/>
                    <a:pt x="47" y="47"/>
                    <a:pt x="49" y="49"/>
                  </a:cubicBezTo>
                  <a:cubicBezTo>
                    <a:pt x="50" y="50"/>
                    <a:pt x="49" y="53"/>
                    <a:pt x="51" y="53"/>
                  </a:cubicBezTo>
                  <a:cubicBezTo>
                    <a:pt x="54" y="58"/>
                    <a:pt x="58" y="62"/>
                    <a:pt x="62" y="67"/>
                  </a:cubicBezTo>
                  <a:cubicBezTo>
                    <a:pt x="64" y="69"/>
                    <a:pt x="66" y="71"/>
                    <a:pt x="68" y="72"/>
                  </a:cubicBezTo>
                  <a:cubicBezTo>
                    <a:pt x="69" y="71"/>
                    <a:pt x="69" y="71"/>
                    <a:pt x="69" y="71"/>
                  </a:cubicBezTo>
                  <a:cubicBezTo>
                    <a:pt x="68" y="70"/>
                    <a:pt x="69" y="69"/>
                    <a:pt x="68" y="67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68" y="66"/>
                    <a:pt x="69" y="64"/>
                    <a:pt x="68" y="63"/>
                  </a:cubicBezTo>
                  <a:cubicBezTo>
                    <a:pt x="69" y="60"/>
                    <a:pt x="69" y="60"/>
                    <a:pt x="69" y="60"/>
                  </a:cubicBezTo>
                  <a:cubicBezTo>
                    <a:pt x="69" y="61"/>
                    <a:pt x="70" y="62"/>
                    <a:pt x="71" y="62"/>
                  </a:cubicBezTo>
                  <a:cubicBezTo>
                    <a:pt x="71" y="63"/>
                    <a:pt x="71" y="65"/>
                    <a:pt x="71" y="66"/>
                  </a:cubicBezTo>
                  <a:cubicBezTo>
                    <a:pt x="73" y="66"/>
                    <a:pt x="71" y="64"/>
                    <a:pt x="72" y="63"/>
                  </a:cubicBezTo>
                  <a:cubicBezTo>
                    <a:pt x="72" y="62"/>
                    <a:pt x="70" y="60"/>
                    <a:pt x="72" y="59"/>
                  </a:cubicBezTo>
                  <a:cubicBezTo>
                    <a:pt x="73" y="60"/>
                    <a:pt x="72" y="61"/>
                    <a:pt x="73" y="61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3"/>
                    <a:pt x="73" y="63"/>
                    <a:pt x="73" y="63"/>
                  </a:cubicBezTo>
                  <a:cubicBezTo>
                    <a:pt x="73" y="64"/>
                    <a:pt x="74" y="65"/>
                    <a:pt x="73" y="67"/>
                  </a:cubicBezTo>
                  <a:cubicBezTo>
                    <a:pt x="73" y="67"/>
                    <a:pt x="74" y="67"/>
                    <a:pt x="74" y="68"/>
                  </a:cubicBezTo>
                  <a:cubicBezTo>
                    <a:pt x="75" y="67"/>
                    <a:pt x="75" y="67"/>
                    <a:pt x="75" y="66"/>
                  </a:cubicBezTo>
                  <a:cubicBezTo>
                    <a:pt x="75" y="67"/>
                    <a:pt x="75" y="69"/>
                    <a:pt x="77" y="68"/>
                  </a:cubicBezTo>
                  <a:cubicBezTo>
                    <a:pt x="78" y="68"/>
                    <a:pt x="77" y="69"/>
                    <a:pt x="78" y="69"/>
                  </a:cubicBezTo>
                  <a:cubicBezTo>
                    <a:pt x="78" y="70"/>
                    <a:pt x="77" y="70"/>
                    <a:pt x="77" y="70"/>
                  </a:cubicBezTo>
                  <a:cubicBezTo>
                    <a:pt x="76" y="69"/>
                    <a:pt x="77" y="69"/>
                    <a:pt x="76" y="68"/>
                  </a:cubicBezTo>
                  <a:cubicBezTo>
                    <a:pt x="75" y="69"/>
                    <a:pt x="75" y="70"/>
                    <a:pt x="76" y="71"/>
                  </a:cubicBezTo>
                  <a:cubicBezTo>
                    <a:pt x="76" y="71"/>
                    <a:pt x="76" y="71"/>
                    <a:pt x="76" y="71"/>
                  </a:cubicBezTo>
                  <a:cubicBezTo>
                    <a:pt x="76" y="71"/>
                    <a:pt x="77" y="71"/>
                    <a:pt x="77" y="71"/>
                  </a:cubicBezTo>
                  <a:cubicBezTo>
                    <a:pt x="77" y="71"/>
                    <a:pt x="77" y="72"/>
                    <a:pt x="77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8" y="73"/>
                    <a:pt x="78" y="73"/>
                    <a:pt x="78" y="73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76" y="73"/>
                    <a:pt x="77" y="74"/>
                    <a:pt x="78" y="74"/>
                  </a:cubicBezTo>
                  <a:cubicBezTo>
                    <a:pt x="78" y="74"/>
                    <a:pt x="78" y="74"/>
                    <a:pt x="78" y="74"/>
                  </a:cubicBezTo>
                  <a:cubicBezTo>
                    <a:pt x="78" y="75"/>
                    <a:pt x="77" y="75"/>
                    <a:pt x="77" y="77"/>
                  </a:cubicBezTo>
                  <a:cubicBezTo>
                    <a:pt x="77" y="77"/>
                    <a:pt x="77" y="77"/>
                    <a:pt x="77" y="77"/>
                  </a:cubicBezTo>
                  <a:cubicBezTo>
                    <a:pt x="78" y="77"/>
                    <a:pt x="77" y="78"/>
                    <a:pt x="78" y="79"/>
                  </a:cubicBezTo>
                  <a:cubicBezTo>
                    <a:pt x="78" y="80"/>
                    <a:pt x="77" y="80"/>
                    <a:pt x="78" y="80"/>
                  </a:cubicBezTo>
                  <a:cubicBezTo>
                    <a:pt x="77" y="81"/>
                    <a:pt x="77" y="83"/>
                    <a:pt x="75" y="82"/>
                  </a:cubicBezTo>
                  <a:cubicBezTo>
                    <a:pt x="74" y="83"/>
                    <a:pt x="72" y="82"/>
                    <a:pt x="70" y="82"/>
                  </a:cubicBezTo>
                  <a:cubicBezTo>
                    <a:pt x="66" y="81"/>
                    <a:pt x="63" y="78"/>
                    <a:pt x="59" y="76"/>
                  </a:cubicBezTo>
                  <a:cubicBezTo>
                    <a:pt x="59" y="75"/>
                    <a:pt x="58" y="75"/>
                    <a:pt x="57" y="74"/>
                  </a:cubicBezTo>
                  <a:cubicBezTo>
                    <a:pt x="50" y="67"/>
                    <a:pt x="45" y="59"/>
                    <a:pt x="40" y="50"/>
                  </a:cubicBezTo>
                  <a:cubicBezTo>
                    <a:pt x="40" y="50"/>
                    <a:pt x="39" y="49"/>
                    <a:pt x="39" y="50"/>
                  </a:cubicBezTo>
                  <a:cubicBezTo>
                    <a:pt x="37" y="51"/>
                    <a:pt x="36" y="52"/>
                    <a:pt x="35" y="53"/>
                  </a:cubicBezTo>
                  <a:cubicBezTo>
                    <a:pt x="34" y="54"/>
                    <a:pt x="32" y="55"/>
                    <a:pt x="32" y="56"/>
                  </a:cubicBezTo>
                  <a:cubicBezTo>
                    <a:pt x="29" y="58"/>
                    <a:pt x="27" y="61"/>
                    <a:pt x="24" y="62"/>
                  </a:cubicBezTo>
                  <a:cubicBezTo>
                    <a:pt x="22" y="63"/>
                    <a:pt x="21" y="65"/>
                    <a:pt x="18" y="65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18" y="67"/>
                    <a:pt x="16" y="67"/>
                    <a:pt x="15" y="68"/>
                  </a:cubicBezTo>
                  <a:cubicBezTo>
                    <a:pt x="14" y="68"/>
                    <a:pt x="14" y="69"/>
                    <a:pt x="12" y="69"/>
                  </a:cubicBezTo>
                  <a:cubicBezTo>
                    <a:pt x="12" y="70"/>
                    <a:pt x="10" y="71"/>
                    <a:pt x="9" y="73"/>
                  </a:cubicBezTo>
                  <a:cubicBezTo>
                    <a:pt x="8" y="73"/>
                    <a:pt x="7" y="72"/>
                    <a:pt x="5" y="73"/>
                  </a:cubicBezTo>
                  <a:cubicBezTo>
                    <a:pt x="5" y="71"/>
                    <a:pt x="3" y="71"/>
                    <a:pt x="3" y="70"/>
                  </a:cubicBezTo>
                  <a:cubicBezTo>
                    <a:pt x="2" y="69"/>
                    <a:pt x="1" y="68"/>
                    <a:pt x="0" y="67"/>
                  </a:cubicBezTo>
                  <a:cubicBezTo>
                    <a:pt x="0" y="66"/>
                    <a:pt x="0" y="65"/>
                    <a:pt x="0" y="65"/>
                  </a:cubicBezTo>
                  <a:cubicBezTo>
                    <a:pt x="0" y="64"/>
                    <a:pt x="1" y="64"/>
                    <a:pt x="0" y="63"/>
                  </a:cubicBezTo>
                  <a:cubicBezTo>
                    <a:pt x="1" y="61"/>
                    <a:pt x="1" y="59"/>
                    <a:pt x="1" y="5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4"/>
                    <a:pt x="2" y="53"/>
                    <a:pt x="2" y="53"/>
                  </a:cubicBezTo>
                  <a:cubicBezTo>
                    <a:pt x="3" y="49"/>
                    <a:pt x="2" y="46"/>
                    <a:pt x="3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3" y="42"/>
                    <a:pt x="2" y="42"/>
                    <a:pt x="2" y="42"/>
                  </a:cubicBezTo>
                  <a:cubicBezTo>
                    <a:pt x="3" y="41"/>
                    <a:pt x="2" y="40"/>
                    <a:pt x="3" y="38"/>
                  </a:cubicBezTo>
                  <a:cubicBezTo>
                    <a:pt x="2" y="38"/>
                    <a:pt x="2" y="38"/>
                    <a:pt x="2" y="37"/>
                  </a:cubicBezTo>
                  <a:cubicBezTo>
                    <a:pt x="3" y="37"/>
                    <a:pt x="3" y="36"/>
                    <a:pt x="3" y="35"/>
                  </a:cubicBezTo>
                  <a:cubicBezTo>
                    <a:pt x="3" y="35"/>
                    <a:pt x="3" y="34"/>
                    <a:pt x="3" y="3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4" y="30"/>
                    <a:pt x="2" y="27"/>
                    <a:pt x="4" y="24"/>
                  </a:cubicBezTo>
                  <a:cubicBezTo>
                    <a:pt x="3" y="23"/>
                    <a:pt x="4" y="22"/>
                    <a:pt x="4" y="21"/>
                  </a:cubicBezTo>
                  <a:cubicBezTo>
                    <a:pt x="4" y="20"/>
                    <a:pt x="4" y="18"/>
                    <a:pt x="5" y="17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5"/>
                    <a:pt x="6" y="15"/>
                    <a:pt x="7" y="15"/>
                  </a:cubicBezTo>
                  <a:cubicBezTo>
                    <a:pt x="8" y="14"/>
                    <a:pt x="9" y="14"/>
                    <a:pt x="10" y="14"/>
                  </a:cubicBezTo>
                  <a:cubicBezTo>
                    <a:pt x="13" y="16"/>
                    <a:pt x="14" y="19"/>
                    <a:pt x="15" y="21"/>
                  </a:cubicBezTo>
                  <a:cubicBezTo>
                    <a:pt x="14" y="22"/>
                    <a:pt x="16" y="23"/>
                    <a:pt x="15" y="24"/>
                  </a:cubicBezTo>
                  <a:cubicBezTo>
                    <a:pt x="15" y="26"/>
                    <a:pt x="15" y="29"/>
                    <a:pt x="13" y="30"/>
                  </a:cubicBezTo>
                  <a:cubicBezTo>
                    <a:pt x="12" y="32"/>
                    <a:pt x="14" y="34"/>
                    <a:pt x="11" y="35"/>
                  </a:cubicBezTo>
                  <a:cubicBezTo>
                    <a:pt x="11" y="36"/>
                    <a:pt x="11" y="37"/>
                    <a:pt x="11" y="38"/>
                  </a:cubicBezTo>
                  <a:cubicBezTo>
                    <a:pt x="12" y="39"/>
                    <a:pt x="12" y="37"/>
                    <a:pt x="14" y="36"/>
                  </a:cubicBezTo>
                  <a:cubicBezTo>
                    <a:pt x="16" y="35"/>
                    <a:pt x="19" y="34"/>
                    <a:pt x="21" y="33"/>
                  </a:cubicBezTo>
                  <a:cubicBezTo>
                    <a:pt x="22" y="33"/>
                    <a:pt x="24" y="32"/>
                    <a:pt x="24" y="31"/>
                  </a:cubicBezTo>
                  <a:cubicBezTo>
                    <a:pt x="26" y="31"/>
                    <a:pt x="28" y="30"/>
                    <a:pt x="28" y="29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3" y="25"/>
                    <a:pt x="21" y="31"/>
                    <a:pt x="18" y="27"/>
                  </a:cubicBezTo>
                  <a:cubicBezTo>
                    <a:pt x="16" y="26"/>
                    <a:pt x="18" y="24"/>
                    <a:pt x="18" y="22"/>
                  </a:cubicBezTo>
                  <a:cubicBezTo>
                    <a:pt x="19" y="21"/>
                    <a:pt x="20" y="20"/>
                    <a:pt x="21" y="19"/>
                  </a:cubicBezTo>
                  <a:cubicBezTo>
                    <a:pt x="22" y="19"/>
                    <a:pt x="22" y="18"/>
                    <a:pt x="23" y="18"/>
                  </a:cubicBezTo>
                  <a:cubicBezTo>
                    <a:pt x="25" y="18"/>
                    <a:pt x="23" y="14"/>
                    <a:pt x="26" y="15"/>
                  </a:cubicBezTo>
                  <a:cubicBezTo>
                    <a:pt x="27" y="15"/>
                    <a:pt x="28" y="16"/>
                    <a:pt x="29" y="15"/>
                  </a:cubicBezTo>
                  <a:cubicBezTo>
                    <a:pt x="31" y="14"/>
                    <a:pt x="32" y="13"/>
                    <a:pt x="33" y="12"/>
                  </a:cubicBezTo>
                  <a:cubicBezTo>
                    <a:pt x="33" y="11"/>
                    <a:pt x="34" y="11"/>
                    <a:pt x="34" y="10"/>
                  </a:cubicBezTo>
                  <a:cubicBezTo>
                    <a:pt x="32" y="10"/>
                    <a:pt x="31" y="11"/>
                    <a:pt x="29" y="11"/>
                  </a:cubicBezTo>
                  <a:cubicBezTo>
                    <a:pt x="29" y="12"/>
                    <a:pt x="27" y="12"/>
                    <a:pt x="26" y="12"/>
                  </a:cubicBezTo>
                  <a:cubicBezTo>
                    <a:pt x="26" y="13"/>
                    <a:pt x="25" y="12"/>
                    <a:pt x="24" y="13"/>
                  </a:cubicBezTo>
                  <a:cubicBezTo>
                    <a:pt x="24" y="13"/>
                    <a:pt x="23" y="14"/>
                    <a:pt x="23" y="13"/>
                  </a:cubicBezTo>
                  <a:cubicBezTo>
                    <a:pt x="22" y="14"/>
                    <a:pt x="21" y="13"/>
                    <a:pt x="20" y="14"/>
                  </a:cubicBezTo>
                  <a:cubicBezTo>
                    <a:pt x="19" y="12"/>
                    <a:pt x="16" y="13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0"/>
                    <a:pt x="12" y="11"/>
                    <a:pt x="13" y="9"/>
                  </a:cubicBezTo>
                  <a:cubicBezTo>
                    <a:pt x="13" y="8"/>
                    <a:pt x="14" y="6"/>
                    <a:pt x="15" y="6"/>
                  </a:cubicBezTo>
                  <a:cubicBezTo>
                    <a:pt x="19" y="5"/>
                    <a:pt x="22" y="4"/>
                    <a:pt x="26" y="4"/>
                  </a:cubicBezTo>
                  <a:cubicBezTo>
                    <a:pt x="27" y="4"/>
                    <a:pt x="29" y="3"/>
                    <a:pt x="31" y="3"/>
                  </a:cubicBezTo>
                  <a:cubicBezTo>
                    <a:pt x="32" y="2"/>
                    <a:pt x="34" y="3"/>
                    <a:pt x="35" y="2"/>
                  </a:cubicBezTo>
                  <a:cubicBezTo>
                    <a:pt x="38" y="2"/>
                    <a:pt x="40" y="1"/>
                    <a:pt x="42" y="0"/>
                  </a:cubicBezTo>
                  <a:cubicBezTo>
                    <a:pt x="42" y="0"/>
                    <a:pt x="44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7" y="1"/>
                    <a:pt x="50" y="1"/>
                    <a:pt x="51" y="3"/>
                  </a:cubicBezTo>
                  <a:cubicBezTo>
                    <a:pt x="50" y="4"/>
                    <a:pt x="52" y="4"/>
                    <a:pt x="52" y="5"/>
                  </a:cubicBezTo>
                  <a:cubicBezTo>
                    <a:pt x="52" y="6"/>
                    <a:pt x="50" y="5"/>
                    <a:pt x="50" y="7"/>
                  </a:cubicBezTo>
                  <a:cubicBezTo>
                    <a:pt x="47" y="8"/>
                    <a:pt x="45" y="11"/>
                    <a:pt x="43" y="13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4" y="15"/>
                    <a:pt x="45" y="14"/>
                    <a:pt x="46" y="15"/>
                  </a:cubicBezTo>
                  <a:cubicBezTo>
                    <a:pt x="46" y="16"/>
                    <a:pt x="46" y="17"/>
                    <a:pt x="47" y="18"/>
                  </a:cubicBezTo>
                  <a:cubicBezTo>
                    <a:pt x="46" y="19"/>
                    <a:pt x="45" y="20"/>
                    <a:pt x="43" y="20"/>
                  </a:cubicBezTo>
                  <a:cubicBezTo>
                    <a:pt x="43" y="21"/>
                    <a:pt x="42" y="21"/>
                    <a:pt x="42" y="21"/>
                  </a:cubicBezTo>
                  <a:cubicBezTo>
                    <a:pt x="45" y="22"/>
                    <a:pt x="47" y="21"/>
                    <a:pt x="49" y="22"/>
                  </a:cubicBezTo>
                  <a:cubicBezTo>
                    <a:pt x="50" y="23"/>
                    <a:pt x="51" y="22"/>
                    <a:pt x="52" y="23"/>
                  </a:cubicBezTo>
                  <a:close/>
                  <a:moveTo>
                    <a:pt x="40" y="24"/>
                  </a:moveTo>
                  <a:cubicBezTo>
                    <a:pt x="40" y="25"/>
                    <a:pt x="38" y="25"/>
                    <a:pt x="37" y="26"/>
                  </a:cubicBezTo>
                  <a:cubicBezTo>
                    <a:pt x="36" y="26"/>
                    <a:pt x="36" y="26"/>
                    <a:pt x="35" y="26"/>
                  </a:cubicBezTo>
                  <a:cubicBezTo>
                    <a:pt x="34" y="26"/>
                    <a:pt x="36" y="25"/>
                    <a:pt x="35" y="24"/>
                  </a:cubicBezTo>
                  <a:cubicBezTo>
                    <a:pt x="36" y="24"/>
                    <a:pt x="37" y="22"/>
                    <a:pt x="38" y="23"/>
                  </a:cubicBezTo>
                  <a:cubicBezTo>
                    <a:pt x="39" y="23"/>
                    <a:pt x="39" y="25"/>
                    <a:pt x="40" y="24"/>
                  </a:cubicBezTo>
                  <a:close/>
                  <a:moveTo>
                    <a:pt x="73" y="36"/>
                  </a:moveTo>
                  <a:cubicBezTo>
                    <a:pt x="73" y="37"/>
                    <a:pt x="73" y="38"/>
                    <a:pt x="74" y="39"/>
                  </a:cubicBezTo>
                  <a:cubicBezTo>
                    <a:pt x="73" y="40"/>
                    <a:pt x="73" y="42"/>
                    <a:pt x="74" y="44"/>
                  </a:cubicBezTo>
                  <a:cubicBezTo>
                    <a:pt x="74" y="44"/>
                    <a:pt x="72" y="44"/>
                    <a:pt x="72" y="44"/>
                  </a:cubicBezTo>
                  <a:cubicBezTo>
                    <a:pt x="72" y="41"/>
                    <a:pt x="72" y="37"/>
                    <a:pt x="72" y="33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3" y="33"/>
                    <a:pt x="72" y="33"/>
                    <a:pt x="73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2"/>
                    <a:pt x="72" y="32"/>
                    <a:pt x="72" y="31"/>
                  </a:cubicBezTo>
                  <a:cubicBezTo>
                    <a:pt x="72" y="31"/>
                    <a:pt x="73" y="30"/>
                    <a:pt x="73" y="30"/>
                  </a:cubicBezTo>
                  <a:cubicBezTo>
                    <a:pt x="72" y="29"/>
                    <a:pt x="73" y="28"/>
                    <a:pt x="73" y="27"/>
                  </a:cubicBezTo>
                  <a:cubicBezTo>
                    <a:pt x="73" y="29"/>
                    <a:pt x="73" y="33"/>
                    <a:pt x="73" y="36"/>
                  </a:cubicBezTo>
                  <a:close/>
                  <a:moveTo>
                    <a:pt x="71" y="35"/>
                  </a:moveTo>
                  <a:cubicBezTo>
                    <a:pt x="71" y="35"/>
                    <a:pt x="70" y="36"/>
                    <a:pt x="71" y="37"/>
                  </a:cubicBezTo>
                  <a:cubicBezTo>
                    <a:pt x="70" y="37"/>
                    <a:pt x="71" y="38"/>
                    <a:pt x="71" y="39"/>
                  </a:cubicBezTo>
                  <a:cubicBezTo>
                    <a:pt x="70" y="40"/>
                    <a:pt x="71" y="43"/>
                    <a:pt x="70" y="44"/>
                  </a:cubicBezTo>
                  <a:cubicBezTo>
                    <a:pt x="70" y="44"/>
                    <a:pt x="71" y="45"/>
                    <a:pt x="70" y="46"/>
                  </a:cubicBezTo>
                  <a:cubicBezTo>
                    <a:pt x="71" y="46"/>
                    <a:pt x="70" y="47"/>
                    <a:pt x="70" y="48"/>
                  </a:cubicBezTo>
                  <a:cubicBezTo>
                    <a:pt x="69" y="49"/>
                    <a:pt x="70" y="50"/>
                    <a:pt x="70" y="51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1" y="51"/>
                    <a:pt x="70" y="50"/>
                    <a:pt x="71" y="50"/>
                  </a:cubicBezTo>
                  <a:cubicBezTo>
                    <a:pt x="70" y="51"/>
                    <a:pt x="71" y="52"/>
                    <a:pt x="70" y="53"/>
                  </a:cubicBezTo>
                  <a:cubicBezTo>
                    <a:pt x="71" y="54"/>
                    <a:pt x="71" y="56"/>
                    <a:pt x="71" y="57"/>
                  </a:cubicBezTo>
                  <a:cubicBezTo>
                    <a:pt x="70" y="57"/>
                    <a:pt x="70" y="56"/>
                    <a:pt x="70" y="56"/>
                  </a:cubicBezTo>
                  <a:cubicBezTo>
                    <a:pt x="70" y="57"/>
                    <a:pt x="69" y="57"/>
                    <a:pt x="69" y="57"/>
                  </a:cubicBezTo>
                  <a:cubicBezTo>
                    <a:pt x="70" y="58"/>
                    <a:pt x="69" y="59"/>
                    <a:pt x="69" y="60"/>
                  </a:cubicBezTo>
                  <a:cubicBezTo>
                    <a:pt x="68" y="60"/>
                    <a:pt x="69" y="59"/>
                    <a:pt x="68" y="59"/>
                  </a:cubicBezTo>
                  <a:cubicBezTo>
                    <a:pt x="69" y="57"/>
                    <a:pt x="69" y="56"/>
                    <a:pt x="68" y="55"/>
                  </a:cubicBezTo>
                  <a:cubicBezTo>
                    <a:pt x="67" y="53"/>
                    <a:pt x="69" y="52"/>
                    <a:pt x="68" y="50"/>
                  </a:cubicBezTo>
                  <a:cubicBezTo>
                    <a:pt x="69" y="50"/>
                    <a:pt x="68" y="49"/>
                    <a:pt x="69" y="49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7"/>
                    <a:pt x="69" y="46"/>
                    <a:pt x="69" y="44"/>
                  </a:cubicBezTo>
                  <a:cubicBezTo>
                    <a:pt x="69" y="44"/>
                    <a:pt x="69" y="44"/>
                    <a:pt x="69" y="43"/>
                  </a:cubicBezTo>
                  <a:cubicBezTo>
                    <a:pt x="69" y="43"/>
                    <a:pt x="68" y="43"/>
                    <a:pt x="68" y="43"/>
                  </a:cubicBezTo>
                  <a:cubicBezTo>
                    <a:pt x="71" y="43"/>
                    <a:pt x="68" y="40"/>
                    <a:pt x="69" y="39"/>
                  </a:cubicBezTo>
                  <a:cubicBezTo>
                    <a:pt x="68" y="38"/>
                    <a:pt x="71" y="37"/>
                    <a:pt x="69" y="36"/>
                  </a:cubicBezTo>
                  <a:cubicBezTo>
                    <a:pt x="70" y="35"/>
                    <a:pt x="70" y="33"/>
                    <a:pt x="70" y="32"/>
                  </a:cubicBezTo>
                  <a:cubicBezTo>
                    <a:pt x="71" y="35"/>
                    <a:pt x="71" y="35"/>
                    <a:pt x="71" y="35"/>
                  </a:cubicBezTo>
                  <a:close/>
                  <a:moveTo>
                    <a:pt x="34" y="41"/>
                  </a:moveTo>
                  <a:cubicBezTo>
                    <a:pt x="33" y="40"/>
                    <a:pt x="33" y="40"/>
                    <a:pt x="33" y="40"/>
                  </a:cubicBezTo>
                  <a:cubicBezTo>
                    <a:pt x="33" y="40"/>
                    <a:pt x="33" y="41"/>
                    <a:pt x="33" y="42"/>
                  </a:cubicBezTo>
                  <a:cubicBezTo>
                    <a:pt x="33" y="42"/>
                    <a:pt x="34" y="43"/>
                    <a:pt x="34" y="44"/>
                  </a:cubicBezTo>
                  <a:cubicBezTo>
                    <a:pt x="32" y="46"/>
                    <a:pt x="29" y="47"/>
                    <a:pt x="28" y="49"/>
                  </a:cubicBezTo>
                  <a:cubicBezTo>
                    <a:pt x="27" y="49"/>
                    <a:pt x="27" y="50"/>
                    <a:pt x="26" y="50"/>
                  </a:cubicBezTo>
                  <a:cubicBezTo>
                    <a:pt x="21" y="53"/>
                    <a:pt x="17" y="57"/>
                    <a:pt x="12" y="60"/>
                  </a:cubicBezTo>
                  <a:cubicBezTo>
                    <a:pt x="12" y="60"/>
                    <a:pt x="12" y="60"/>
                    <a:pt x="11" y="60"/>
                  </a:cubicBezTo>
                  <a:cubicBezTo>
                    <a:pt x="11" y="60"/>
                    <a:pt x="11" y="59"/>
                    <a:pt x="10" y="59"/>
                  </a:cubicBezTo>
                  <a:cubicBezTo>
                    <a:pt x="11" y="57"/>
                    <a:pt x="10" y="56"/>
                    <a:pt x="10" y="56"/>
                  </a:cubicBezTo>
                  <a:cubicBezTo>
                    <a:pt x="10" y="54"/>
                    <a:pt x="11" y="53"/>
                    <a:pt x="9" y="52"/>
                  </a:cubicBezTo>
                  <a:cubicBezTo>
                    <a:pt x="11" y="50"/>
                    <a:pt x="10" y="47"/>
                    <a:pt x="10" y="45"/>
                  </a:cubicBezTo>
                  <a:cubicBezTo>
                    <a:pt x="12" y="47"/>
                    <a:pt x="14" y="45"/>
                    <a:pt x="17" y="46"/>
                  </a:cubicBezTo>
                  <a:cubicBezTo>
                    <a:pt x="17" y="45"/>
                    <a:pt x="18" y="45"/>
                    <a:pt x="18" y="45"/>
                  </a:cubicBezTo>
                  <a:cubicBezTo>
                    <a:pt x="20" y="44"/>
                    <a:pt x="21" y="43"/>
                    <a:pt x="23" y="43"/>
                  </a:cubicBezTo>
                  <a:cubicBezTo>
                    <a:pt x="24" y="43"/>
                    <a:pt x="24" y="41"/>
                    <a:pt x="26" y="42"/>
                  </a:cubicBezTo>
                  <a:cubicBezTo>
                    <a:pt x="27" y="41"/>
                    <a:pt x="28" y="39"/>
                    <a:pt x="30" y="39"/>
                  </a:cubicBezTo>
                  <a:cubicBezTo>
                    <a:pt x="30" y="38"/>
                    <a:pt x="31" y="38"/>
                    <a:pt x="32" y="37"/>
                  </a:cubicBezTo>
                  <a:cubicBezTo>
                    <a:pt x="33" y="38"/>
                    <a:pt x="34" y="40"/>
                    <a:pt x="34" y="41"/>
                  </a:cubicBezTo>
                  <a:close/>
                  <a:moveTo>
                    <a:pt x="74" y="46"/>
                  </a:moveTo>
                  <a:cubicBezTo>
                    <a:pt x="73" y="46"/>
                    <a:pt x="73" y="47"/>
                    <a:pt x="73" y="48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4" y="49"/>
                    <a:pt x="74" y="50"/>
                    <a:pt x="73" y="51"/>
                  </a:cubicBezTo>
                  <a:cubicBezTo>
                    <a:pt x="74" y="52"/>
                    <a:pt x="74" y="54"/>
                    <a:pt x="73" y="55"/>
                  </a:cubicBezTo>
                  <a:cubicBezTo>
                    <a:pt x="73" y="55"/>
                    <a:pt x="73" y="56"/>
                    <a:pt x="73" y="56"/>
                  </a:cubicBezTo>
                  <a:cubicBezTo>
                    <a:pt x="73" y="56"/>
                    <a:pt x="71" y="54"/>
                    <a:pt x="72" y="53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3" y="54"/>
                    <a:pt x="73" y="52"/>
                    <a:pt x="73" y="51"/>
                  </a:cubicBezTo>
                  <a:cubicBezTo>
                    <a:pt x="72" y="50"/>
                    <a:pt x="73" y="49"/>
                    <a:pt x="72" y="49"/>
                  </a:cubicBezTo>
                  <a:cubicBezTo>
                    <a:pt x="73" y="49"/>
                    <a:pt x="72" y="48"/>
                    <a:pt x="72" y="48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72" y="47"/>
                    <a:pt x="72" y="47"/>
                    <a:pt x="72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3" y="46"/>
                    <a:pt x="71" y="45"/>
                    <a:pt x="73" y="45"/>
                  </a:cubicBezTo>
                  <a:cubicBezTo>
                    <a:pt x="74" y="45"/>
                    <a:pt x="74" y="45"/>
                    <a:pt x="74" y="45"/>
                  </a:cubicBezTo>
                  <a:lnTo>
                    <a:pt x="74" y="46"/>
                  </a:lnTo>
                  <a:close/>
                  <a:moveTo>
                    <a:pt x="70" y="55"/>
                  </a:moveTo>
                  <a:cubicBezTo>
                    <a:pt x="70" y="54"/>
                    <a:pt x="70" y="54"/>
                    <a:pt x="70" y="54"/>
                  </a:cubicBezTo>
                  <a:cubicBezTo>
                    <a:pt x="70" y="54"/>
                    <a:pt x="70" y="54"/>
                    <a:pt x="70" y="54"/>
                  </a:cubicBezTo>
                  <a:lnTo>
                    <a:pt x="70" y="55"/>
                  </a:lnTo>
                  <a:close/>
                  <a:moveTo>
                    <a:pt x="70" y="68"/>
                  </a:moveTo>
                  <a:cubicBezTo>
                    <a:pt x="70" y="67"/>
                    <a:pt x="69" y="67"/>
                    <a:pt x="70" y="66"/>
                  </a:cubicBezTo>
                  <a:cubicBezTo>
                    <a:pt x="70" y="68"/>
                    <a:pt x="70" y="68"/>
                    <a:pt x="70" y="68"/>
                  </a:cubicBezTo>
                  <a:close/>
                  <a:moveTo>
                    <a:pt x="72" y="68"/>
                  </a:moveTo>
                  <a:cubicBezTo>
                    <a:pt x="72" y="67"/>
                    <a:pt x="71" y="68"/>
                    <a:pt x="71" y="67"/>
                  </a:cubicBezTo>
                  <a:cubicBezTo>
                    <a:pt x="72" y="67"/>
                    <a:pt x="72" y="67"/>
                    <a:pt x="72" y="67"/>
                  </a:cubicBezTo>
                  <a:lnTo>
                    <a:pt x="72" y="68"/>
                  </a:lnTo>
                  <a:close/>
                  <a:moveTo>
                    <a:pt x="74" y="70"/>
                  </a:moveTo>
                  <a:cubicBezTo>
                    <a:pt x="74" y="70"/>
                    <a:pt x="74" y="70"/>
                    <a:pt x="74" y="70"/>
                  </a:cubicBezTo>
                  <a:cubicBezTo>
                    <a:pt x="74" y="69"/>
                    <a:pt x="74" y="69"/>
                    <a:pt x="74" y="69"/>
                  </a:cubicBezTo>
                  <a:cubicBezTo>
                    <a:pt x="74" y="69"/>
                    <a:pt x="74" y="69"/>
                    <a:pt x="74" y="70"/>
                  </a:cubicBezTo>
                  <a:close/>
                  <a:moveTo>
                    <a:pt x="76" y="76"/>
                  </a:moveTo>
                  <a:cubicBezTo>
                    <a:pt x="76" y="76"/>
                    <a:pt x="76" y="77"/>
                    <a:pt x="76" y="77"/>
                  </a:cubicBezTo>
                  <a:cubicBezTo>
                    <a:pt x="75" y="76"/>
                    <a:pt x="76" y="76"/>
                    <a:pt x="76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17"/>
            <p:cNvSpPr>
              <a:spLocks noEditPoints="1"/>
            </p:cNvSpPr>
            <p:nvPr/>
          </p:nvSpPr>
          <p:spPr bwMode="auto">
            <a:xfrm>
              <a:off x="5416" y="4133"/>
              <a:ext cx="121" cy="110"/>
            </a:xfrm>
            <a:custGeom>
              <a:avLst/>
              <a:gdLst>
                <a:gd name="T0" fmla="*/ 18 w 47"/>
                <a:gd name="T1" fmla="*/ 5 h 41"/>
                <a:gd name="T2" fmla="*/ 14 w 47"/>
                <a:gd name="T3" fmla="*/ 9 h 41"/>
                <a:gd name="T4" fmla="*/ 11 w 47"/>
                <a:gd name="T5" fmla="*/ 9 h 41"/>
                <a:gd name="T6" fmla="*/ 11 w 47"/>
                <a:gd name="T7" fmla="*/ 0 h 41"/>
                <a:gd name="T8" fmla="*/ 34 w 47"/>
                <a:gd name="T9" fmla="*/ 7 h 41"/>
                <a:gd name="T10" fmla="*/ 33 w 47"/>
                <a:gd name="T11" fmla="*/ 11 h 41"/>
                <a:gd name="T12" fmla="*/ 26 w 47"/>
                <a:gd name="T13" fmla="*/ 17 h 41"/>
                <a:gd name="T14" fmla="*/ 36 w 47"/>
                <a:gd name="T15" fmla="*/ 23 h 41"/>
                <a:gd name="T16" fmla="*/ 40 w 47"/>
                <a:gd name="T17" fmla="*/ 24 h 41"/>
                <a:gd name="T18" fmla="*/ 45 w 47"/>
                <a:gd name="T19" fmla="*/ 24 h 41"/>
                <a:gd name="T20" fmla="*/ 47 w 47"/>
                <a:gd name="T21" fmla="*/ 26 h 41"/>
                <a:gd name="T22" fmla="*/ 45 w 47"/>
                <a:gd name="T23" fmla="*/ 28 h 41"/>
                <a:gd name="T24" fmla="*/ 36 w 47"/>
                <a:gd name="T25" fmla="*/ 27 h 41"/>
                <a:gd name="T26" fmla="*/ 25 w 47"/>
                <a:gd name="T27" fmla="*/ 19 h 41"/>
                <a:gd name="T28" fmla="*/ 20 w 47"/>
                <a:gd name="T29" fmla="*/ 29 h 41"/>
                <a:gd name="T30" fmla="*/ 16 w 47"/>
                <a:gd name="T31" fmla="*/ 32 h 41"/>
                <a:gd name="T32" fmla="*/ 16 w 47"/>
                <a:gd name="T33" fmla="*/ 28 h 41"/>
                <a:gd name="T34" fmla="*/ 24 w 47"/>
                <a:gd name="T35" fmla="*/ 17 h 41"/>
                <a:gd name="T36" fmla="*/ 24 w 47"/>
                <a:gd name="T37" fmla="*/ 17 h 41"/>
                <a:gd name="T38" fmla="*/ 26 w 47"/>
                <a:gd name="T39" fmla="*/ 15 h 41"/>
                <a:gd name="T40" fmla="*/ 34 w 47"/>
                <a:gd name="T41" fmla="*/ 7 h 41"/>
                <a:gd name="T42" fmla="*/ 23 w 47"/>
                <a:gd name="T43" fmla="*/ 11 h 41"/>
                <a:gd name="T44" fmla="*/ 19 w 47"/>
                <a:gd name="T45" fmla="*/ 14 h 41"/>
                <a:gd name="T46" fmla="*/ 22 w 47"/>
                <a:gd name="T47" fmla="*/ 9 h 41"/>
                <a:gd name="T48" fmla="*/ 13 w 47"/>
                <a:gd name="T49" fmla="*/ 20 h 41"/>
                <a:gd name="T50" fmla="*/ 17 w 47"/>
                <a:gd name="T51" fmla="*/ 21 h 41"/>
                <a:gd name="T52" fmla="*/ 12 w 47"/>
                <a:gd name="T53" fmla="*/ 35 h 41"/>
                <a:gd name="T54" fmla="*/ 9 w 47"/>
                <a:gd name="T55" fmla="*/ 39 h 41"/>
                <a:gd name="T56" fmla="*/ 7 w 47"/>
                <a:gd name="T57" fmla="*/ 33 h 41"/>
                <a:gd name="T58" fmla="*/ 4 w 47"/>
                <a:gd name="T59" fmla="*/ 37 h 41"/>
                <a:gd name="T60" fmla="*/ 2 w 47"/>
                <a:gd name="T61" fmla="*/ 32 h 41"/>
                <a:gd name="T62" fmla="*/ 5 w 47"/>
                <a:gd name="T63" fmla="*/ 26 h 41"/>
                <a:gd name="T64" fmla="*/ 0 w 47"/>
                <a:gd name="T65" fmla="*/ 22 h 41"/>
                <a:gd name="T66" fmla="*/ 3 w 47"/>
                <a:gd name="T67" fmla="*/ 21 h 41"/>
                <a:gd name="T68" fmla="*/ 11 w 47"/>
                <a:gd name="T69" fmla="*/ 19 h 41"/>
                <a:gd name="T70" fmla="*/ 31 w 47"/>
                <a:gd name="T71" fmla="*/ 26 h 41"/>
                <a:gd name="T72" fmla="*/ 33 w 47"/>
                <a:gd name="T73" fmla="*/ 37 h 41"/>
                <a:gd name="T74" fmla="*/ 27 w 47"/>
                <a:gd name="T75" fmla="*/ 38 h 41"/>
                <a:gd name="T76" fmla="*/ 27 w 47"/>
                <a:gd name="T77" fmla="*/ 30 h 41"/>
                <a:gd name="T78" fmla="*/ 21 w 47"/>
                <a:gd name="T79" fmla="*/ 31 h 41"/>
                <a:gd name="T80" fmla="*/ 24 w 47"/>
                <a:gd name="T81" fmla="*/ 40 h 41"/>
                <a:gd name="T82" fmla="*/ 23 w 47"/>
                <a:gd name="T83" fmla="*/ 40 h 41"/>
                <a:gd name="T84" fmla="*/ 20 w 47"/>
                <a:gd name="T85" fmla="*/ 34 h 41"/>
                <a:gd name="T86" fmla="*/ 22 w 47"/>
                <a:gd name="T87" fmla="*/ 2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" h="41">
                  <a:moveTo>
                    <a:pt x="14" y="3"/>
                  </a:moveTo>
                  <a:cubicBezTo>
                    <a:pt x="15" y="3"/>
                    <a:pt x="15" y="4"/>
                    <a:pt x="15" y="3"/>
                  </a:cubicBezTo>
                  <a:cubicBezTo>
                    <a:pt x="16" y="4"/>
                    <a:pt x="17" y="4"/>
                    <a:pt x="18" y="5"/>
                  </a:cubicBezTo>
                  <a:cubicBezTo>
                    <a:pt x="18" y="6"/>
                    <a:pt x="17" y="6"/>
                    <a:pt x="17" y="7"/>
                  </a:cubicBezTo>
                  <a:cubicBezTo>
                    <a:pt x="16" y="8"/>
                    <a:pt x="16" y="7"/>
                    <a:pt x="16" y="8"/>
                  </a:cubicBezTo>
                  <a:cubicBezTo>
                    <a:pt x="15" y="8"/>
                    <a:pt x="15" y="9"/>
                    <a:pt x="14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2" y="10"/>
                    <a:pt x="11" y="11"/>
                    <a:pt x="10" y="11"/>
                  </a:cubicBezTo>
                  <a:cubicBezTo>
                    <a:pt x="10" y="11"/>
                    <a:pt x="11" y="10"/>
                    <a:pt x="11" y="9"/>
                  </a:cubicBezTo>
                  <a:cubicBezTo>
                    <a:pt x="11" y="8"/>
                    <a:pt x="12" y="7"/>
                    <a:pt x="12" y="6"/>
                  </a:cubicBezTo>
                  <a:cubicBezTo>
                    <a:pt x="11" y="4"/>
                    <a:pt x="10" y="3"/>
                    <a:pt x="10" y="2"/>
                  </a:cubicBezTo>
                  <a:cubicBezTo>
                    <a:pt x="11" y="1"/>
                    <a:pt x="11" y="1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4" y="3"/>
                  </a:lnTo>
                  <a:close/>
                  <a:moveTo>
                    <a:pt x="34" y="7"/>
                  </a:moveTo>
                  <a:cubicBezTo>
                    <a:pt x="35" y="8"/>
                    <a:pt x="36" y="9"/>
                    <a:pt x="36" y="10"/>
                  </a:cubicBezTo>
                  <a:cubicBezTo>
                    <a:pt x="35" y="11"/>
                    <a:pt x="34" y="11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2" y="12"/>
                    <a:pt x="31" y="12"/>
                    <a:pt x="30" y="13"/>
                  </a:cubicBezTo>
                  <a:cubicBezTo>
                    <a:pt x="30" y="13"/>
                    <a:pt x="29" y="13"/>
                    <a:pt x="29" y="13"/>
                  </a:cubicBezTo>
                  <a:cubicBezTo>
                    <a:pt x="28" y="15"/>
                    <a:pt x="27" y="16"/>
                    <a:pt x="26" y="17"/>
                  </a:cubicBezTo>
                  <a:cubicBezTo>
                    <a:pt x="27" y="18"/>
                    <a:pt x="28" y="19"/>
                    <a:pt x="29" y="19"/>
                  </a:cubicBezTo>
                  <a:cubicBezTo>
                    <a:pt x="30" y="20"/>
                    <a:pt x="31" y="21"/>
                    <a:pt x="33" y="22"/>
                  </a:cubicBezTo>
                  <a:cubicBezTo>
                    <a:pt x="34" y="22"/>
                    <a:pt x="35" y="23"/>
                    <a:pt x="36" y="23"/>
                  </a:cubicBezTo>
                  <a:cubicBezTo>
                    <a:pt x="37" y="23"/>
                    <a:pt x="38" y="23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5"/>
                    <a:pt x="46" y="24"/>
                    <a:pt x="46" y="25"/>
                  </a:cubicBezTo>
                  <a:cubicBezTo>
                    <a:pt x="46" y="26"/>
                    <a:pt x="47" y="26"/>
                    <a:pt x="47" y="26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6" y="27"/>
                  </a:cubicBezTo>
                  <a:cubicBezTo>
                    <a:pt x="46" y="27"/>
                    <a:pt x="45" y="27"/>
                    <a:pt x="45" y="28"/>
                  </a:cubicBezTo>
                  <a:cubicBezTo>
                    <a:pt x="43" y="28"/>
                    <a:pt x="41" y="28"/>
                    <a:pt x="39" y="27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6"/>
                    <a:pt x="33" y="26"/>
                    <a:pt x="32" y="25"/>
                  </a:cubicBezTo>
                  <a:cubicBezTo>
                    <a:pt x="30" y="24"/>
                    <a:pt x="29" y="22"/>
                    <a:pt x="27" y="21"/>
                  </a:cubicBezTo>
                  <a:cubicBezTo>
                    <a:pt x="27" y="20"/>
                    <a:pt x="26" y="20"/>
                    <a:pt x="25" y="19"/>
                  </a:cubicBezTo>
                  <a:cubicBezTo>
                    <a:pt x="25" y="20"/>
                    <a:pt x="24" y="21"/>
                    <a:pt x="24" y="22"/>
                  </a:cubicBezTo>
                  <a:cubicBezTo>
                    <a:pt x="23" y="23"/>
                    <a:pt x="23" y="24"/>
                    <a:pt x="22" y="25"/>
                  </a:cubicBezTo>
                  <a:cubicBezTo>
                    <a:pt x="21" y="26"/>
                    <a:pt x="21" y="28"/>
                    <a:pt x="20" y="29"/>
                  </a:cubicBezTo>
                  <a:cubicBezTo>
                    <a:pt x="18" y="30"/>
                    <a:pt x="18" y="32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1"/>
                    <a:pt x="16" y="31"/>
                  </a:cubicBezTo>
                  <a:cubicBezTo>
                    <a:pt x="15" y="30"/>
                    <a:pt x="15" y="29"/>
                    <a:pt x="16" y="28"/>
                  </a:cubicBezTo>
                  <a:cubicBezTo>
                    <a:pt x="18" y="25"/>
                    <a:pt x="21" y="21"/>
                    <a:pt x="23" y="18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5" y="16"/>
                    <a:pt x="25" y="16"/>
                  </a:cubicBezTo>
                  <a:cubicBezTo>
                    <a:pt x="25" y="15"/>
                    <a:pt x="25" y="15"/>
                    <a:pt x="26" y="15"/>
                  </a:cubicBezTo>
                  <a:cubicBezTo>
                    <a:pt x="26" y="13"/>
                    <a:pt x="28" y="13"/>
                    <a:pt x="29" y="11"/>
                  </a:cubicBezTo>
                  <a:cubicBezTo>
                    <a:pt x="30" y="10"/>
                    <a:pt x="32" y="9"/>
                    <a:pt x="32" y="8"/>
                  </a:cubicBezTo>
                  <a:cubicBezTo>
                    <a:pt x="33" y="7"/>
                    <a:pt x="34" y="8"/>
                    <a:pt x="34" y="7"/>
                  </a:cubicBezTo>
                  <a:close/>
                  <a:moveTo>
                    <a:pt x="28" y="8"/>
                  </a:moveTo>
                  <a:cubicBezTo>
                    <a:pt x="27" y="9"/>
                    <a:pt x="26" y="9"/>
                    <a:pt x="25" y="9"/>
                  </a:cubicBezTo>
                  <a:cubicBezTo>
                    <a:pt x="24" y="10"/>
                    <a:pt x="23" y="10"/>
                    <a:pt x="23" y="11"/>
                  </a:cubicBezTo>
                  <a:cubicBezTo>
                    <a:pt x="22" y="11"/>
                    <a:pt x="23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3"/>
                    <a:pt x="21" y="15"/>
                    <a:pt x="19" y="14"/>
                  </a:cubicBezTo>
                  <a:cubicBezTo>
                    <a:pt x="18" y="14"/>
                    <a:pt x="18" y="13"/>
                    <a:pt x="17" y="12"/>
                  </a:cubicBezTo>
                  <a:cubicBezTo>
                    <a:pt x="17" y="11"/>
                    <a:pt x="18" y="11"/>
                    <a:pt x="18" y="11"/>
                  </a:cubicBezTo>
                  <a:cubicBezTo>
                    <a:pt x="19" y="10"/>
                    <a:pt x="21" y="10"/>
                    <a:pt x="22" y="9"/>
                  </a:cubicBezTo>
                  <a:cubicBezTo>
                    <a:pt x="24" y="8"/>
                    <a:pt x="25" y="8"/>
                    <a:pt x="27" y="8"/>
                  </a:cubicBezTo>
                  <a:cubicBezTo>
                    <a:pt x="27" y="8"/>
                    <a:pt x="28" y="7"/>
                    <a:pt x="28" y="8"/>
                  </a:cubicBezTo>
                  <a:close/>
                  <a:moveTo>
                    <a:pt x="13" y="20"/>
                  </a:moveTo>
                  <a:cubicBezTo>
                    <a:pt x="14" y="21"/>
                    <a:pt x="13" y="22"/>
                    <a:pt x="13" y="23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8" y="20"/>
                    <a:pt x="18" y="21"/>
                    <a:pt x="17" y="21"/>
                  </a:cubicBezTo>
                  <a:cubicBezTo>
                    <a:pt x="16" y="23"/>
                    <a:pt x="14" y="24"/>
                    <a:pt x="14" y="26"/>
                  </a:cubicBezTo>
                  <a:cubicBezTo>
                    <a:pt x="13" y="27"/>
                    <a:pt x="13" y="28"/>
                    <a:pt x="13" y="29"/>
                  </a:cubicBezTo>
                  <a:cubicBezTo>
                    <a:pt x="13" y="31"/>
                    <a:pt x="12" y="33"/>
                    <a:pt x="12" y="35"/>
                  </a:cubicBezTo>
                  <a:cubicBezTo>
                    <a:pt x="12" y="36"/>
                    <a:pt x="11" y="38"/>
                    <a:pt x="11" y="40"/>
                  </a:cubicBezTo>
                  <a:cubicBezTo>
                    <a:pt x="10" y="40"/>
                    <a:pt x="10" y="39"/>
                    <a:pt x="10" y="40"/>
                  </a:cubicBezTo>
                  <a:cubicBezTo>
                    <a:pt x="9" y="40"/>
                    <a:pt x="9" y="39"/>
                    <a:pt x="9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8" y="38"/>
                    <a:pt x="8" y="37"/>
                    <a:pt x="7" y="36"/>
                  </a:cubicBezTo>
                  <a:cubicBezTo>
                    <a:pt x="7" y="35"/>
                    <a:pt x="7" y="34"/>
                    <a:pt x="7" y="33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6" y="35"/>
                    <a:pt x="5" y="34"/>
                    <a:pt x="5" y="35"/>
                  </a:cubicBezTo>
                  <a:cubicBezTo>
                    <a:pt x="5" y="36"/>
                    <a:pt x="4" y="36"/>
                    <a:pt x="4" y="37"/>
                  </a:cubicBezTo>
                  <a:cubicBezTo>
                    <a:pt x="4" y="36"/>
                    <a:pt x="2" y="35"/>
                    <a:pt x="3" y="34"/>
                  </a:cubicBezTo>
                  <a:cubicBezTo>
                    <a:pt x="2" y="34"/>
                    <a:pt x="2" y="33"/>
                    <a:pt x="2" y="33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1"/>
                    <a:pt x="3" y="31"/>
                  </a:cubicBezTo>
                  <a:cubicBezTo>
                    <a:pt x="4" y="29"/>
                    <a:pt x="6" y="28"/>
                    <a:pt x="7" y="26"/>
                  </a:cubicBezTo>
                  <a:cubicBezTo>
                    <a:pt x="6" y="26"/>
                    <a:pt x="6" y="26"/>
                    <a:pt x="5" y="26"/>
                  </a:cubicBezTo>
                  <a:cubicBezTo>
                    <a:pt x="5" y="26"/>
                    <a:pt x="4" y="26"/>
                    <a:pt x="4" y="26"/>
                  </a:cubicBezTo>
                  <a:cubicBezTo>
                    <a:pt x="4" y="26"/>
                    <a:pt x="3" y="26"/>
                    <a:pt x="3" y="25"/>
                  </a:cubicBezTo>
                  <a:cubicBezTo>
                    <a:pt x="2" y="24"/>
                    <a:pt x="1" y="23"/>
                    <a:pt x="0" y="22"/>
                  </a:cubicBezTo>
                  <a:cubicBezTo>
                    <a:pt x="0" y="22"/>
                    <a:pt x="1" y="21"/>
                    <a:pt x="0" y="2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2" y="21"/>
                    <a:pt x="3" y="21"/>
                  </a:cubicBezTo>
                  <a:cubicBezTo>
                    <a:pt x="5" y="22"/>
                    <a:pt x="6" y="21"/>
                    <a:pt x="8" y="21"/>
                  </a:cubicBezTo>
                  <a:cubicBezTo>
                    <a:pt x="9" y="20"/>
                    <a:pt x="10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2" y="20"/>
                    <a:pt x="13" y="20"/>
                  </a:cubicBezTo>
                  <a:close/>
                  <a:moveTo>
                    <a:pt x="31" y="26"/>
                  </a:moveTo>
                  <a:cubicBezTo>
                    <a:pt x="32" y="27"/>
                    <a:pt x="34" y="28"/>
                    <a:pt x="34" y="29"/>
                  </a:cubicBezTo>
                  <a:cubicBezTo>
                    <a:pt x="34" y="32"/>
                    <a:pt x="32" y="33"/>
                    <a:pt x="31" y="34"/>
                  </a:cubicBezTo>
                  <a:cubicBezTo>
                    <a:pt x="32" y="35"/>
                    <a:pt x="33" y="35"/>
                    <a:pt x="33" y="37"/>
                  </a:cubicBezTo>
                  <a:cubicBezTo>
                    <a:pt x="33" y="37"/>
                    <a:pt x="32" y="37"/>
                    <a:pt x="33" y="38"/>
                  </a:cubicBezTo>
                  <a:cubicBezTo>
                    <a:pt x="32" y="38"/>
                    <a:pt x="31" y="40"/>
                    <a:pt x="30" y="40"/>
                  </a:cubicBezTo>
                  <a:cubicBezTo>
                    <a:pt x="29" y="39"/>
                    <a:pt x="28" y="39"/>
                    <a:pt x="27" y="38"/>
                  </a:cubicBezTo>
                  <a:cubicBezTo>
                    <a:pt x="26" y="38"/>
                    <a:pt x="26" y="37"/>
                    <a:pt x="25" y="36"/>
                  </a:cubicBezTo>
                  <a:cubicBezTo>
                    <a:pt x="25" y="35"/>
                    <a:pt x="24" y="34"/>
                    <a:pt x="25" y="33"/>
                  </a:cubicBezTo>
                  <a:cubicBezTo>
                    <a:pt x="26" y="31"/>
                    <a:pt x="27" y="31"/>
                    <a:pt x="27" y="30"/>
                  </a:cubicBezTo>
                  <a:cubicBezTo>
                    <a:pt x="27" y="30"/>
                    <a:pt x="26" y="30"/>
                    <a:pt x="26" y="30"/>
                  </a:cubicBezTo>
                  <a:cubicBezTo>
                    <a:pt x="25" y="30"/>
                    <a:pt x="24" y="31"/>
                    <a:pt x="23" y="30"/>
                  </a:cubicBezTo>
                  <a:cubicBezTo>
                    <a:pt x="22" y="30"/>
                    <a:pt x="22" y="31"/>
                    <a:pt x="21" y="31"/>
                  </a:cubicBezTo>
                  <a:cubicBezTo>
                    <a:pt x="22" y="33"/>
                    <a:pt x="22" y="36"/>
                    <a:pt x="24" y="38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40"/>
                    <a:pt x="24" y="40"/>
                    <a:pt x="23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0"/>
                    <a:pt x="23" y="40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1" y="38"/>
                    <a:pt x="20" y="37"/>
                    <a:pt x="20" y="34"/>
                  </a:cubicBezTo>
                  <a:cubicBezTo>
                    <a:pt x="19" y="32"/>
                    <a:pt x="20" y="31"/>
                    <a:pt x="20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2" y="29"/>
                    <a:pt x="22" y="29"/>
                  </a:cubicBezTo>
                  <a:cubicBezTo>
                    <a:pt x="24" y="27"/>
                    <a:pt x="27" y="27"/>
                    <a:pt x="29" y="26"/>
                  </a:cubicBezTo>
                  <a:cubicBezTo>
                    <a:pt x="30" y="27"/>
                    <a:pt x="30" y="26"/>
                    <a:pt x="31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18"/>
            <p:cNvSpPr>
              <a:spLocks noEditPoints="1"/>
            </p:cNvSpPr>
            <p:nvPr/>
          </p:nvSpPr>
          <p:spPr bwMode="auto">
            <a:xfrm>
              <a:off x="5110" y="4136"/>
              <a:ext cx="158" cy="147"/>
            </a:xfrm>
            <a:custGeom>
              <a:avLst/>
              <a:gdLst>
                <a:gd name="T0" fmla="*/ 22 w 61"/>
                <a:gd name="T1" fmla="*/ 5 h 55"/>
                <a:gd name="T2" fmla="*/ 23 w 61"/>
                <a:gd name="T3" fmla="*/ 5 h 55"/>
                <a:gd name="T4" fmla="*/ 27 w 61"/>
                <a:gd name="T5" fmla="*/ 8 h 55"/>
                <a:gd name="T6" fmla="*/ 35 w 61"/>
                <a:gd name="T7" fmla="*/ 5 h 55"/>
                <a:gd name="T8" fmla="*/ 41 w 61"/>
                <a:gd name="T9" fmla="*/ 3 h 55"/>
                <a:gd name="T10" fmla="*/ 50 w 61"/>
                <a:gd name="T11" fmla="*/ 6 h 55"/>
                <a:gd name="T12" fmla="*/ 52 w 61"/>
                <a:gd name="T13" fmla="*/ 11 h 55"/>
                <a:gd name="T14" fmla="*/ 51 w 61"/>
                <a:gd name="T15" fmla="*/ 13 h 55"/>
                <a:gd name="T16" fmla="*/ 48 w 61"/>
                <a:gd name="T17" fmla="*/ 17 h 55"/>
                <a:gd name="T18" fmla="*/ 43 w 61"/>
                <a:gd name="T19" fmla="*/ 21 h 55"/>
                <a:gd name="T20" fmla="*/ 41 w 61"/>
                <a:gd name="T21" fmla="*/ 21 h 55"/>
                <a:gd name="T22" fmla="*/ 45 w 61"/>
                <a:gd name="T23" fmla="*/ 5 h 55"/>
                <a:gd name="T24" fmla="*/ 38 w 61"/>
                <a:gd name="T25" fmla="*/ 6 h 55"/>
                <a:gd name="T26" fmla="*/ 32 w 61"/>
                <a:gd name="T27" fmla="*/ 8 h 55"/>
                <a:gd name="T28" fmla="*/ 22 w 61"/>
                <a:gd name="T29" fmla="*/ 14 h 55"/>
                <a:gd name="T30" fmla="*/ 21 w 61"/>
                <a:gd name="T31" fmla="*/ 19 h 55"/>
                <a:gd name="T32" fmla="*/ 21 w 61"/>
                <a:gd name="T33" fmla="*/ 32 h 55"/>
                <a:gd name="T34" fmla="*/ 20 w 61"/>
                <a:gd name="T35" fmla="*/ 46 h 55"/>
                <a:gd name="T36" fmla="*/ 17 w 61"/>
                <a:gd name="T37" fmla="*/ 54 h 55"/>
                <a:gd name="T38" fmla="*/ 13 w 61"/>
                <a:gd name="T39" fmla="*/ 50 h 55"/>
                <a:gd name="T40" fmla="*/ 4 w 61"/>
                <a:gd name="T41" fmla="*/ 35 h 55"/>
                <a:gd name="T42" fmla="*/ 5 w 61"/>
                <a:gd name="T43" fmla="*/ 32 h 55"/>
                <a:gd name="T44" fmla="*/ 6 w 61"/>
                <a:gd name="T45" fmla="*/ 26 h 55"/>
                <a:gd name="T46" fmla="*/ 13 w 61"/>
                <a:gd name="T47" fmla="*/ 18 h 55"/>
                <a:gd name="T48" fmla="*/ 3 w 61"/>
                <a:gd name="T49" fmla="*/ 18 h 55"/>
                <a:gd name="T50" fmla="*/ 0 w 61"/>
                <a:gd name="T51" fmla="*/ 14 h 55"/>
                <a:gd name="T52" fmla="*/ 0 w 61"/>
                <a:gd name="T53" fmla="*/ 13 h 55"/>
                <a:gd name="T54" fmla="*/ 6 w 61"/>
                <a:gd name="T55" fmla="*/ 13 h 55"/>
                <a:gd name="T56" fmla="*/ 15 w 61"/>
                <a:gd name="T57" fmla="*/ 11 h 55"/>
                <a:gd name="T58" fmla="*/ 20 w 61"/>
                <a:gd name="T59" fmla="*/ 3 h 55"/>
                <a:gd name="T60" fmla="*/ 22 w 61"/>
                <a:gd name="T61" fmla="*/ 1 h 55"/>
                <a:gd name="T62" fmla="*/ 36 w 61"/>
                <a:gd name="T63" fmla="*/ 21 h 55"/>
                <a:gd name="T64" fmla="*/ 36 w 61"/>
                <a:gd name="T65" fmla="*/ 30 h 55"/>
                <a:gd name="T66" fmla="*/ 47 w 61"/>
                <a:gd name="T67" fmla="*/ 23 h 55"/>
                <a:gd name="T68" fmla="*/ 52 w 61"/>
                <a:gd name="T69" fmla="*/ 24 h 55"/>
                <a:gd name="T70" fmla="*/ 55 w 61"/>
                <a:gd name="T71" fmla="*/ 30 h 55"/>
                <a:gd name="T72" fmla="*/ 52 w 61"/>
                <a:gd name="T73" fmla="*/ 40 h 55"/>
                <a:gd name="T74" fmla="*/ 58 w 61"/>
                <a:gd name="T75" fmla="*/ 46 h 55"/>
                <a:gd name="T76" fmla="*/ 60 w 61"/>
                <a:gd name="T77" fmla="*/ 52 h 55"/>
                <a:gd name="T78" fmla="*/ 52 w 61"/>
                <a:gd name="T79" fmla="*/ 48 h 55"/>
                <a:gd name="T80" fmla="*/ 45 w 61"/>
                <a:gd name="T81" fmla="*/ 48 h 55"/>
                <a:gd name="T82" fmla="*/ 41 w 61"/>
                <a:gd name="T83" fmla="*/ 49 h 55"/>
                <a:gd name="T84" fmla="*/ 33 w 61"/>
                <a:gd name="T85" fmla="*/ 48 h 55"/>
                <a:gd name="T86" fmla="*/ 29 w 61"/>
                <a:gd name="T87" fmla="*/ 44 h 55"/>
                <a:gd name="T88" fmla="*/ 29 w 61"/>
                <a:gd name="T89" fmla="*/ 38 h 55"/>
                <a:gd name="T90" fmla="*/ 30 w 61"/>
                <a:gd name="T91" fmla="*/ 34 h 55"/>
                <a:gd name="T92" fmla="*/ 32 w 61"/>
                <a:gd name="T93" fmla="*/ 26 h 55"/>
                <a:gd name="T94" fmla="*/ 34 w 61"/>
                <a:gd name="T95" fmla="*/ 21 h 55"/>
                <a:gd name="T96" fmla="*/ 35 w 61"/>
                <a:gd name="T97" fmla="*/ 17 h 55"/>
                <a:gd name="T98" fmla="*/ 16 w 61"/>
                <a:gd name="T99" fmla="*/ 27 h 55"/>
                <a:gd name="T100" fmla="*/ 16 w 61"/>
                <a:gd name="T101" fmla="*/ 30 h 55"/>
                <a:gd name="T102" fmla="*/ 15 w 61"/>
                <a:gd name="T103" fmla="*/ 42 h 55"/>
                <a:gd name="T104" fmla="*/ 11 w 61"/>
                <a:gd name="T105" fmla="*/ 42 h 55"/>
                <a:gd name="T106" fmla="*/ 9 w 61"/>
                <a:gd name="T107" fmla="*/ 34 h 55"/>
                <a:gd name="T108" fmla="*/ 14 w 61"/>
                <a:gd name="T109" fmla="*/ 24 h 55"/>
                <a:gd name="T110" fmla="*/ 46 w 61"/>
                <a:gd name="T111" fmla="*/ 27 h 55"/>
                <a:gd name="T112" fmla="*/ 48 w 61"/>
                <a:gd name="T113" fmla="*/ 32 h 55"/>
                <a:gd name="T114" fmla="*/ 46 w 61"/>
                <a:gd name="T115" fmla="*/ 37 h 55"/>
                <a:gd name="T116" fmla="*/ 44 w 61"/>
                <a:gd name="T117" fmla="*/ 27 h 55"/>
                <a:gd name="T118" fmla="*/ 40 w 61"/>
                <a:gd name="T119" fmla="*/ 38 h 55"/>
                <a:gd name="T120" fmla="*/ 40 w 61"/>
                <a:gd name="T121" fmla="*/ 43 h 55"/>
                <a:gd name="T122" fmla="*/ 35 w 61"/>
                <a:gd name="T123" fmla="*/ 41 h 55"/>
                <a:gd name="T124" fmla="*/ 39 w 61"/>
                <a:gd name="T125" fmla="*/ 3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1" h="55">
                  <a:moveTo>
                    <a:pt x="22" y="1"/>
                  </a:moveTo>
                  <a:cubicBezTo>
                    <a:pt x="24" y="2"/>
                    <a:pt x="21" y="3"/>
                    <a:pt x="22" y="4"/>
                  </a:cubicBezTo>
                  <a:cubicBezTo>
                    <a:pt x="22" y="4"/>
                    <a:pt x="21" y="5"/>
                    <a:pt x="2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3" y="6"/>
                  </a:cubicBezTo>
                  <a:cubicBezTo>
                    <a:pt x="23" y="6"/>
                    <a:pt x="23" y="5"/>
                    <a:pt x="23" y="5"/>
                  </a:cubicBezTo>
                  <a:cubicBezTo>
                    <a:pt x="24" y="5"/>
                    <a:pt x="24" y="6"/>
                    <a:pt x="24" y="6"/>
                  </a:cubicBezTo>
                  <a:cubicBezTo>
                    <a:pt x="25" y="6"/>
                    <a:pt x="25" y="7"/>
                    <a:pt x="25" y="7"/>
                  </a:cubicBezTo>
                  <a:cubicBezTo>
                    <a:pt x="26" y="7"/>
                    <a:pt x="26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9" y="7"/>
                    <a:pt x="32" y="6"/>
                    <a:pt x="35" y="5"/>
                  </a:cubicBezTo>
                  <a:cubicBezTo>
                    <a:pt x="35" y="5"/>
                    <a:pt x="36" y="4"/>
                    <a:pt x="37" y="4"/>
                  </a:cubicBezTo>
                  <a:cubicBezTo>
                    <a:pt x="38" y="4"/>
                    <a:pt x="39" y="4"/>
                    <a:pt x="39" y="4"/>
                  </a:cubicBezTo>
                  <a:cubicBezTo>
                    <a:pt x="40" y="4"/>
                    <a:pt x="40" y="3"/>
                    <a:pt x="41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3"/>
                    <a:pt x="45" y="3"/>
                    <a:pt x="47" y="4"/>
                  </a:cubicBezTo>
                  <a:cubicBezTo>
                    <a:pt x="48" y="4"/>
                    <a:pt x="49" y="5"/>
                    <a:pt x="50" y="6"/>
                  </a:cubicBezTo>
                  <a:cubicBezTo>
                    <a:pt x="52" y="6"/>
                    <a:pt x="52" y="8"/>
                    <a:pt x="53" y="9"/>
                  </a:cubicBezTo>
                  <a:cubicBezTo>
                    <a:pt x="52" y="9"/>
                    <a:pt x="52" y="10"/>
                    <a:pt x="52" y="10"/>
                  </a:cubicBezTo>
                  <a:cubicBezTo>
                    <a:pt x="52" y="10"/>
                    <a:pt x="52" y="10"/>
                    <a:pt x="52" y="11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2" y="11"/>
                    <a:pt x="51" y="11"/>
                    <a:pt x="52" y="12"/>
                  </a:cubicBezTo>
                  <a:cubicBezTo>
                    <a:pt x="51" y="12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4"/>
                    <a:pt x="51" y="15"/>
                    <a:pt x="50" y="15"/>
                  </a:cubicBezTo>
                  <a:cubicBezTo>
                    <a:pt x="50" y="16"/>
                    <a:pt x="49" y="16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6" y="18"/>
                    <a:pt x="45" y="20"/>
                    <a:pt x="43" y="21"/>
                  </a:cubicBezTo>
                  <a:cubicBezTo>
                    <a:pt x="43" y="21"/>
                    <a:pt x="43" y="20"/>
                    <a:pt x="43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0"/>
                    <a:pt x="41" y="21"/>
                    <a:pt x="41" y="21"/>
                  </a:cubicBezTo>
                  <a:cubicBezTo>
                    <a:pt x="40" y="21"/>
                    <a:pt x="40" y="22"/>
                    <a:pt x="39" y="22"/>
                  </a:cubicBezTo>
                  <a:cubicBezTo>
                    <a:pt x="42" y="17"/>
                    <a:pt x="47" y="15"/>
                    <a:pt x="48" y="10"/>
                  </a:cubicBezTo>
                  <a:cubicBezTo>
                    <a:pt x="48" y="8"/>
                    <a:pt x="47" y="6"/>
                    <a:pt x="45" y="5"/>
                  </a:cubicBezTo>
                  <a:cubicBezTo>
                    <a:pt x="44" y="6"/>
                    <a:pt x="43" y="5"/>
                    <a:pt x="42" y="6"/>
                  </a:cubicBezTo>
                  <a:cubicBezTo>
                    <a:pt x="42" y="6"/>
                    <a:pt x="41" y="5"/>
                    <a:pt x="40" y="5"/>
                  </a:cubicBezTo>
                  <a:cubicBezTo>
                    <a:pt x="39" y="6"/>
                    <a:pt x="38" y="6"/>
                    <a:pt x="38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6"/>
                    <a:pt x="36" y="7"/>
                    <a:pt x="36" y="7"/>
                  </a:cubicBezTo>
                  <a:cubicBezTo>
                    <a:pt x="34" y="6"/>
                    <a:pt x="33" y="8"/>
                    <a:pt x="32" y="8"/>
                  </a:cubicBezTo>
                  <a:cubicBezTo>
                    <a:pt x="31" y="8"/>
                    <a:pt x="30" y="9"/>
                    <a:pt x="29" y="9"/>
                  </a:cubicBezTo>
                  <a:cubicBezTo>
                    <a:pt x="28" y="10"/>
                    <a:pt x="26" y="11"/>
                    <a:pt x="25" y="11"/>
                  </a:cubicBezTo>
                  <a:cubicBezTo>
                    <a:pt x="24" y="13"/>
                    <a:pt x="23" y="13"/>
                    <a:pt x="22" y="14"/>
                  </a:cubicBezTo>
                  <a:cubicBezTo>
                    <a:pt x="21" y="14"/>
                    <a:pt x="22" y="15"/>
                    <a:pt x="21" y="16"/>
                  </a:cubicBezTo>
                  <a:cubicBezTo>
                    <a:pt x="22" y="17"/>
                    <a:pt x="21" y="17"/>
                    <a:pt x="21" y="18"/>
                  </a:cubicBezTo>
                  <a:cubicBezTo>
                    <a:pt x="21" y="18"/>
                    <a:pt x="22" y="19"/>
                    <a:pt x="21" y="19"/>
                  </a:cubicBezTo>
                  <a:cubicBezTo>
                    <a:pt x="21" y="20"/>
                    <a:pt x="21" y="21"/>
                    <a:pt x="21" y="22"/>
                  </a:cubicBezTo>
                  <a:cubicBezTo>
                    <a:pt x="21" y="24"/>
                    <a:pt x="21" y="27"/>
                    <a:pt x="21" y="29"/>
                  </a:cubicBezTo>
                  <a:cubicBezTo>
                    <a:pt x="21" y="30"/>
                    <a:pt x="21" y="31"/>
                    <a:pt x="21" y="32"/>
                  </a:cubicBezTo>
                  <a:cubicBezTo>
                    <a:pt x="21" y="34"/>
                    <a:pt x="21" y="36"/>
                    <a:pt x="21" y="38"/>
                  </a:cubicBezTo>
                  <a:cubicBezTo>
                    <a:pt x="21" y="40"/>
                    <a:pt x="20" y="41"/>
                    <a:pt x="20" y="42"/>
                  </a:cubicBezTo>
                  <a:cubicBezTo>
                    <a:pt x="20" y="43"/>
                    <a:pt x="21" y="45"/>
                    <a:pt x="20" y="46"/>
                  </a:cubicBezTo>
                  <a:cubicBezTo>
                    <a:pt x="20" y="47"/>
                    <a:pt x="19" y="48"/>
                    <a:pt x="20" y="49"/>
                  </a:cubicBezTo>
                  <a:cubicBezTo>
                    <a:pt x="18" y="50"/>
                    <a:pt x="19" y="51"/>
                    <a:pt x="19" y="52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7" y="54"/>
                    <a:pt x="16" y="55"/>
                    <a:pt x="16" y="54"/>
                  </a:cubicBezTo>
                  <a:cubicBezTo>
                    <a:pt x="16" y="53"/>
                    <a:pt x="16" y="53"/>
                    <a:pt x="15" y="52"/>
                  </a:cubicBezTo>
                  <a:cubicBezTo>
                    <a:pt x="14" y="52"/>
                    <a:pt x="13" y="51"/>
                    <a:pt x="13" y="50"/>
                  </a:cubicBezTo>
                  <a:cubicBezTo>
                    <a:pt x="10" y="47"/>
                    <a:pt x="7" y="45"/>
                    <a:pt x="6" y="41"/>
                  </a:cubicBezTo>
                  <a:cubicBezTo>
                    <a:pt x="5" y="40"/>
                    <a:pt x="5" y="39"/>
                    <a:pt x="4" y="38"/>
                  </a:cubicBezTo>
                  <a:cubicBezTo>
                    <a:pt x="5" y="37"/>
                    <a:pt x="4" y="37"/>
                    <a:pt x="4" y="35"/>
                  </a:cubicBezTo>
                  <a:cubicBezTo>
                    <a:pt x="4" y="35"/>
                    <a:pt x="5" y="35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3"/>
                    <a:pt x="5" y="33"/>
                    <a:pt x="5" y="32"/>
                  </a:cubicBezTo>
                  <a:cubicBezTo>
                    <a:pt x="5" y="32"/>
                    <a:pt x="5" y="32"/>
                    <a:pt x="5" y="31"/>
                  </a:cubicBezTo>
                  <a:cubicBezTo>
                    <a:pt x="4" y="31"/>
                    <a:pt x="5" y="31"/>
                    <a:pt x="4" y="30"/>
                  </a:cubicBezTo>
                  <a:cubicBezTo>
                    <a:pt x="5" y="29"/>
                    <a:pt x="6" y="27"/>
                    <a:pt x="6" y="26"/>
                  </a:cubicBezTo>
                  <a:cubicBezTo>
                    <a:pt x="7" y="26"/>
                    <a:pt x="7" y="25"/>
                    <a:pt x="8" y="24"/>
                  </a:cubicBezTo>
                  <a:cubicBezTo>
                    <a:pt x="10" y="22"/>
                    <a:pt x="11" y="20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2" y="19"/>
                    <a:pt x="12" y="19"/>
                  </a:cubicBezTo>
                  <a:cubicBezTo>
                    <a:pt x="10" y="20"/>
                    <a:pt x="9" y="21"/>
                    <a:pt x="7" y="20"/>
                  </a:cubicBezTo>
                  <a:cubicBezTo>
                    <a:pt x="5" y="19"/>
                    <a:pt x="4" y="20"/>
                    <a:pt x="3" y="18"/>
                  </a:cubicBezTo>
                  <a:cubicBezTo>
                    <a:pt x="2" y="18"/>
                    <a:pt x="2" y="17"/>
                    <a:pt x="1" y="16"/>
                  </a:cubicBezTo>
                  <a:cubicBezTo>
                    <a:pt x="0" y="16"/>
                    <a:pt x="0" y="15"/>
                    <a:pt x="0" y="1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5"/>
                    <a:pt x="1" y="15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0" y="14"/>
                    <a:pt x="0" y="13"/>
                  </a:cubicBezTo>
                  <a:cubicBezTo>
                    <a:pt x="1" y="12"/>
                    <a:pt x="2" y="14"/>
                    <a:pt x="2" y="14"/>
                  </a:cubicBezTo>
                  <a:cubicBezTo>
                    <a:pt x="3" y="13"/>
                    <a:pt x="4" y="14"/>
                    <a:pt x="5" y="14"/>
                  </a:cubicBezTo>
                  <a:cubicBezTo>
                    <a:pt x="5" y="14"/>
                    <a:pt x="6" y="13"/>
                    <a:pt x="6" y="13"/>
                  </a:cubicBezTo>
                  <a:cubicBezTo>
                    <a:pt x="7" y="13"/>
                    <a:pt x="8" y="13"/>
                    <a:pt x="9" y="13"/>
                  </a:cubicBezTo>
                  <a:cubicBezTo>
                    <a:pt x="10" y="12"/>
                    <a:pt x="11" y="11"/>
                    <a:pt x="12" y="12"/>
                  </a:cubicBezTo>
                  <a:cubicBezTo>
                    <a:pt x="13" y="11"/>
                    <a:pt x="14" y="11"/>
                    <a:pt x="15" y="11"/>
                  </a:cubicBezTo>
                  <a:cubicBezTo>
                    <a:pt x="16" y="11"/>
                    <a:pt x="16" y="9"/>
                    <a:pt x="17" y="10"/>
                  </a:cubicBezTo>
                  <a:cubicBezTo>
                    <a:pt x="19" y="9"/>
                    <a:pt x="18" y="7"/>
                    <a:pt x="19" y="6"/>
                  </a:cubicBezTo>
                  <a:cubicBezTo>
                    <a:pt x="19" y="5"/>
                    <a:pt x="19" y="4"/>
                    <a:pt x="20" y="3"/>
                  </a:cubicBezTo>
                  <a:cubicBezTo>
                    <a:pt x="19" y="3"/>
                    <a:pt x="20" y="3"/>
                    <a:pt x="19" y="2"/>
                  </a:cubicBezTo>
                  <a:cubicBezTo>
                    <a:pt x="21" y="2"/>
                    <a:pt x="19" y="0"/>
                    <a:pt x="21" y="0"/>
                  </a:cubicBezTo>
                  <a:cubicBezTo>
                    <a:pt x="21" y="0"/>
                    <a:pt x="21" y="1"/>
                    <a:pt x="22" y="1"/>
                  </a:cubicBezTo>
                  <a:close/>
                  <a:moveTo>
                    <a:pt x="36" y="19"/>
                  </a:moveTo>
                  <a:cubicBezTo>
                    <a:pt x="37" y="19"/>
                    <a:pt x="37" y="20"/>
                    <a:pt x="37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7" y="21"/>
                    <a:pt x="36" y="22"/>
                    <a:pt x="36" y="23"/>
                  </a:cubicBezTo>
                  <a:cubicBezTo>
                    <a:pt x="37" y="26"/>
                    <a:pt x="35" y="28"/>
                    <a:pt x="36" y="30"/>
                  </a:cubicBezTo>
                  <a:cubicBezTo>
                    <a:pt x="37" y="28"/>
                    <a:pt x="39" y="26"/>
                    <a:pt x="41" y="25"/>
                  </a:cubicBezTo>
                  <a:cubicBezTo>
                    <a:pt x="43" y="24"/>
                    <a:pt x="44" y="23"/>
                    <a:pt x="46" y="23"/>
                  </a:cubicBezTo>
                  <a:cubicBezTo>
                    <a:pt x="46" y="23"/>
                    <a:pt x="47" y="23"/>
                    <a:pt x="47" y="23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8" y="23"/>
                    <a:pt x="49" y="22"/>
                    <a:pt x="50" y="23"/>
                  </a:cubicBezTo>
                  <a:cubicBezTo>
                    <a:pt x="51" y="22"/>
                    <a:pt x="51" y="24"/>
                    <a:pt x="52" y="24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6"/>
                    <a:pt x="54" y="27"/>
                    <a:pt x="54" y="28"/>
                  </a:cubicBezTo>
                  <a:cubicBezTo>
                    <a:pt x="55" y="29"/>
                    <a:pt x="55" y="29"/>
                    <a:pt x="55" y="30"/>
                  </a:cubicBezTo>
                  <a:cubicBezTo>
                    <a:pt x="55" y="31"/>
                    <a:pt x="55" y="32"/>
                    <a:pt x="55" y="32"/>
                  </a:cubicBezTo>
                  <a:cubicBezTo>
                    <a:pt x="56" y="33"/>
                    <a:pt x="55" y="33"/>
                    <a:pt x="55" y="33"/>
                  </a:cubicBezTo>
                  <a:cubicBezTo>
                    <a:pt x="54" y="36"/>
                    <a:pt x="53" y="38"/>
                    <a:pt x="52" y="40"/>
                  </a:cubicBezTo>
                  <a:cubicBezTo>
                    <a:pt x="52" y="41"/>
                    <a:pt x="53" y="42"/>
                    <a:pt x="53" y="42"/>
                  </a:cubicBezTo>
                  <a:cubicBezTo>
                    <a:pt x="55" y="43"/>
                    <a:pt x="55" y="44"/>
                    <a:pt x="57" y="45"/>
                  </a:cubicBezTo>
                  <a:cubicBezTo>
                    <a:pt x="57" y="45"/>
                    <a:pt x="57" y="46"/>
                    <a:pt x="58" y="46"/>
                  </a:cubicBezTo>
                  <a:cubicBezTo>
                    <a:pt x="59" y="47"/>
                    <a:pt x="60" y="48"/>
                    <a:pt x="60" y="49"/>
                  </a:cubicBezTo>
                  <a:cubicBezTo>
                    <a:pt x="60" y="50"/>
                    <a:pt x="61" y="50"/>
                    <a:pt x="60" y="51"/>
                  </a:cubicBezTo>
                  <a:cubicBezTo>
                    <a:pt x="61" y="51"/>
                    <a:pt x="60" y="52"/>
                    <a:pt x="60" y="52"/>
                  </a:cubicBezTo>
                  <a:cubicBezTo>
                    <a:pt x="59" y="52"/>
                    <a:pt x="57" y="52"/>
                    <a:pt x="56" y="52"/>
                  </a:cubicBezTo>
                  <a:cubicBezTo>
                    <a:pt x="55" y="51"/>
                    <a:pt x="55" y="50"/>
                    <a:pt x="54" y="50"/>
                  </a:cubicBezTo>
                  <a:cubicBezTo>
                    <a:pt x="54" y="48"/>
                    <a:pt x="52" y="49"/>
                    <a:pt x="52" y="48"/>
                  </a:cubicBezTo>
                  <a:cubicBezTo>
                    <a:pt x="51" y="48"/>
                    <a:pt x="50" y="47"/>
                    <a:pt x="49" y="46"/>
                  </a:cubicBezTo>
                  <a:cubicBezTo>
                    <a:pt x="48" y="46"/>
                    <a:pt x="48" y="47"/>
                    <a:pt x="47" y="47"/>
                  </a:cubicBezTo>
                  <a:cubicBezTo>
                    <a:pt x="47" y="48"/>
                    <a:pt x="45" y="48"/>
                    <a:pt x="45" y="48"/>
                  </a:cubicBezTo>
                  <a:cubicBezTo>
                    <a:pt x="43" y="49"/>
                    <a:pt x="42" y="50"/>
                    <a:pt x="41" y="50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1" y="50"/>
                    <a:pt x="41" y="50"/>
                    <a:pt x="41" y="49"/>
                  </a:cubicBezTo>
                  <a:cubicBezTo>
                    <a:pt x="40" y="49"/>
                    <a:pt x="40" y="49"/>
                    <a:pt x="39" y="49"/>
                  </a:cubicBezTo>
                  <a:cubicBezTo>
                    <a:pt x="38" y="50"/>
                    <a:pt x="37" y="49"/>
                    <a:pt x="36" y="49"/>
                  </a:cubicBezTo>
                  <a:cubicBezTo>
                    <a:pt x="35" y="49"/>
                    <a:pt x="34" y="48"/>
                    <a:pt x="33" y="48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2" y="48"/>
                    <a:pt x="31" y="47"/>
                    <a:pt x="30" y="46"/>
                  </a:cubicBezTo>
                  <a:cubicBezTo>
                    <a:pt x="29" y="46"/>
                    <a:pt x="30" y="45"/>
                    <a:pt x="29" y="44"/>
                  </a:cubicBezTo>
                  <a:cubicBezTo>
                    <a:pt x="29" y="43"/>
                    <a:pt x="29" y="42"/>
                    <a:pt x="28" y="42"/>
                  </a:cubicBezTo>
                  <a:cubicBezTo>
                    <a:pt x="29" y="41"/>
                    <a:pt x="29" y="39"/>
                    <a:pt x="30" y="38"/>
                  </a:cubicBezTo>
                  <a:cubicBezTo>
                    <a:pt x="30" y="38"/>
                    <a:pt x="30" y="38"/>
                    <a:pt x="29" y="38"/>
                  </a:cubicBezTo>
                  <a:cubicBezTo>
                    <a:pt x="29" y="37"/>
                    <a:pt x="30" y="36"/>
                    <a:pt x="30" y="3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5"/>
                    <a:pt x="30" y="34"/>
                    <a:pt x="30" y="34"/>
                  </a:cubicBezTo>
                  <a:cubicBezTo>
                    <a:pt x="30" y="33"/>
                    <a:pt x="30" y="32"/>
                    <a:pt x="31" y="30"/>
                  </a:cubicBezTo>
                  <a:cubicBezTo>
                    <a:pt x="32" y="30"/>
                    <a:pt x="31" y="29"/>
                    <a:pt x="31" y="29"/>
                  </a:cubicBezTo>
                  <a:cubicBezTo>
                    <a:pt x="31" y="27"/>
                    <a:pt x="33" y="27"/>
                    <a:pt x="32" y="26"/>
                  </a:cubicBezTo>
                  <a:cubicBezTo>
                    <a:pt x="32" y="26"/>
                    <a:pt x="33" y="25"/>
                    <a:pt x="32" y="25"/>
                  </a:cubicBezTo>
                  <a:cubicBezTo>
                    <a:pt x="33" y="24"/>
                    <a:pt x="33" y="23"/>
                    <a:pt x="33" y="21"/>
                  </a:cubicBezTo>
                  <a:cubicBezTo>
                    <a:pt x="33" y="22"/>
                    <a:pt x="34" y="22"/>
                    <a:pt x="34" y="21"/>
                  </a:cubicBezTo>
                  <a:cubicBezTo>
                    <a:pt x="34" y="20"/>
                    <a:pt x="33" y="20"/>
                    <a:pt x="33" y="19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8"/>
                    <a:pt x="34" y="17"/>
                    <a:pt x="35" y="17"/>
                  </a:cubicBezTo>
                  <a:lnTo>
                    <a:pt x="36" y="19"/>
                  </a:lnTo>
                  <a:close/>
                  <a:moveTo>
                    <a:pt x="16" y="23"/>
                  </a:moveTo>
                  <a:cubicBezTo>
                    <a:pt x="17" y="25"/>
                    <a:pt x="16" y="26"/>
                    <a:pt x="16" y="27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9"/>
                    <a:pt x="15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3"/>
                    <a:pt x="16" y="34"/>
                    <a:pt x="15" y="37"/>
                  </a:cubicBezTo>
                  <a:cubicBezTo>
                    <a:pt x="16" y="37"/>
                    <a:pt x="16" y="38"/>
                    <a:pt x="16" y="39"/>
                  </a:cubicBezTo>
                  <a:cubicBezTo>
                    <a:pt x="16" y="40"/>
                    <a:pt x="16" y="41"/>
                    <a:pt x="15" y="42"/>
                  </a:cubicBezTo>
                  <a:cubicBezTo>
                    <a:pt x="15" y="43"/>
                    <a:pt x="15" y="43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4" y="43"/>
                    <a:pt x="12" y="43"/>
                    <a:pt x="11" y="42"/>
                  </a:cubicBezTo>
                  <a:cubicBezTo>
                    <a:pt x="11" y="41"/>
                    <a:pt x="10" y="41"/>
                    <a:pt x="10" y="40"/>
                  </a:cubicBezTo>
                  <a:cubicBezTo>
                    <a:pt x="9" y="38"/>
                    <a:pt x="9" y="37"/>
                    <a:pt x="9" y="35"/>
                  </a:cubicBezTo>
                  <a:cubicBezTo>
                    <a:pt x="9" y="35"/>
                    <a:pt x="10" y="34"/>
                    <a:pt x="9" y="34"/>
                  </a:cubicBezTo>
                  <a:cubicBezTo>
                    <a:pt x="10" y="33"/>
                    <a:pt x="9" y="33"/>
                    <a:pt x="9" y="33"/>
                  </a:cubicBezTo>
                  <a:cubicBezTo>
                    <a:pt x="10" y="31"/>
                    <a:pt x="10" y="28"/>
                    <a:pt x="12" y="27"/>
                  </a:cubicBezTo>
                  <a:cubicBezTo>
                    <a:pt x="12" y="26"/>
                    <a:pt x="13" y="25"/>
                    <a:pt x="14" y="24"/>
                  </a:cubicBezTo>
                  <a:cubicBezTo>
                    <a:pt x="14" y="23"/>
                    <a:pt x="15" y="22"/>
                    <a:pt x="16" y="20"/>
                  </a:cubicBezTo>
                  <a:cubicBezTo>
                    <a:pt x="16" y="22"/>
                    <a:pt x="17" y="23"/>
                    <a:pt x="16" y="23"/>
                  </a:cubicBezTo>
                  <a:close/>
                  <a:moveTo>
                    <a:pt x="46" y="27"/>
                  </a:moveTo>
                  <a:cubicBezTo>
                    <a:pt x="46" y="26"/>
                    <a:pt x="46" y="27"/>
                    <a:pt x="47" y="27"/>
                  </a:cubicBezTo>
                  <a:cubicBezTo>
                    <a:pt x="47" y="27"/>
                    <a:pt x="48" y="27"/>
                    <a:pt x="48" y="28"/>
                  </a:cubicBezTo>
                  <a:cubicBezTo>
                    <a:pt x="48" y="29"/>
                    <a:pt x="48" y="31"/>
                    <a:pt x="48" y="32"/>
                  </a:cubicBezTo>
                  <a:cubicBezTo>
                    <a:pt x="49" y="33"/>
                    <a:pt x="48" y="33"/>
                    <a:pt x="48" y="34"/>
                  </a:cubicBezTo>
                  <a:cubicBezTo>
                    <a:pt x="48" y="35"/>
                    <a:pt x="47" y="35"/>
                    <a:pt x="47" y="36"/>
                  </a:cubicBezTo>
                  <a:cubicBezTo>
                    <a:pt x="47" y="37"/>
                    <a:pt x="46" y="37"/>
                    <a:pt x="46" y="37"/>
                  </a:cubicBezTo>
                  <a:cubicBezTo>
                    <a:pt x="44" y="36"/>
                    <a:pt x="41" y="36"/>
                    <a:pt x="39" y="33"/>
                  </a:cubicBezTo>
                  <a:cubicBezTo>
                    <a:pt x="39" y="33"/>
                    <a:pt x="40" y="32"/>
                    <a:pt x="40" y="32"/>
                  </a:cubicBezTo>
                  <a:cubicBezTo>
                    <a:pt x="41" y="30"/>
                    <a:pt x="42" y="28"/>
                    <a:pt x="44" y="27"/>
                  </a:cubicBezTo>
                  <a:cubicBezTo>
                    <a:pt x="45" y="27"/>
                    <a:pt x="45" y="26"/>
                    <a:pt x="46" y="27"/>
                  </a:cubicBezTo>
                  <a:close/>
                  <a:moveTo>
                    <a:pt x="39" y="37"/>
                  </a:moveTo>
                  <a:cubicBezTo>
                    <a:pt x="39" y="38"/>
                    <a:pt x="39" y="38"/>
                    <a:pt x="40" y="38"/>
                  </a:cubicBezTo>
                  <a:cubicBezTo>
                    <a:pt x="41" y="39"/>
                    <a:pt x="41" y="39"/>
                    <a:pt x="42" y="39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2" y="42"/>
                    <a:pt x="42" y="44"/>
                    <a:pt x="40" y="43"/>
                  </a:cubicBezTo>
                  <a:cubicBezTo>
                    <a:pt x="40" y="44"/>
                    <a:pt x="39" y="43"/>
                    <a:pt x="38" y="43"/>
                  </a:cubicBezTo>
                  <a:cubicBezTo>
                    <a:pt x="37" y="44"/>
                    <a:pt x="36" y="43"/>
                    <a:pt x="35" y="44"/>
                  </a:cubicBezTo>
                  <a:cubicBezTo>
                    <a:pt x="35" y="43"/>
                    <a:pt x="35" y="42"/>
                    <a:pt x="35" y="41"/>
                  </a:cubicBezTo>
                  <a:cubicBezTo>
                    <a:pt x="35" y="40"/>
                    <a:pt x="37" y="39"/>
                    <a:pt x="37" y="37"/>
                  </a:cubicBezTo>
                  <a:cubicBezTo>
                    <a:pt x="37" y="37"/>
                    <a:pt x="37" y="35"/>
                    <a:pt x="38" y="36"/>
                  </a:cubicBezTo>
                  <a:lnTo>
                    <a:pt x="39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31" name="矩形 9"/>
          <p:cNvSpPr/>
          <p:nvPr userDrawn="1"/>
        </p:nvSpPr>
        <p:spPr>
          <a:xfrm>
            <a:off x="-10161" y="0"/>
            <a:ext cx="12202161" cy="1589102"/>
          </a:xfrm>
          <a:custGeom>
            <a:avLst/>
            <a:gdLst>
              <a:gd name="connsiteX0" fmla="*/ 0 w 12192001"/>
              <a:gd name="connsiteY0" fmla="*/ 0 h 1599658"/>
              <a:gd name="connsiteX1" fmla="*/ 12192001 w 12192001"/>
              <a:gd name="connsiteY1" fmla="*/ 0 h 1599658"/>
              <a:gd name="connsiteX2" fmla="*/ 12192001 w 12192001"/>
              <a:gd name="connsiteY2" fmla="*/ 1599658 h 1599658"/>
              <a:gd name="connsiteX3" fmla="*/ 0 w 12192001"/>
              <a:gd name="connsiteY3" fmla="*/ 1599658 h 1599658"/>
              <a:gd name="connsiteX4" fmla="*/ 0 w 12192001"/>
              <a:gd name="connsiteY4" fmla="*/ 0 h 1599658"/>
              <a:gd name="connsiteX0-1" fmla="*/ 0 w 12192001"/>
              <a:gd name="connsiteY0-2" fmla="*/ 0 h 1599658"/>
              <a:gd name="connsiteX1-3" fmla="*/ 12192001 w 12192001"/>
              <a:gd name="connsiteY1-4" fmla="*/ 0 h 1599658"/>
              <a:gd name="connsiteX2-5" fmla="*/ 12192001 w 12192001"/>
              <a:gd name="connsiteY2-6" fmla="*/ 1599658 h 1599658"/>
              <a:gd name="connsiteX3-7" fmla="*/ 0 w 12192001"/>
              <a:gd name="connsiteY3-8" fmla="*/ 818423 h 1599658"/>
              <a:gd name="connsiteX4-9" fmla="*/ 0 w 12192001"/>
              <a:gd name="connsiteY4-10" fmla="*/ 0 h 1599658"/>
              <a:gd name="connsiteX0-11" fmla="*/ 0 w 12192001"/>
              <a:gd name="connsiteY0-12" fmla="*/ 0 h 1599658"/>
              <a:gd name="connsiteX1-13" fmla="*/ 12192001 w 12192001"/>
              <a:gd name="connsiteY1-14" fmla="*/ 0 h 1599658"/>
              <a:gd name="connsiteX2-15" fmla="*/ 12192001 w 12192001"/>
              <a:gd name="connsiteY2-16" fmla="*/ 1599658 h 1599658"/>
              <a:gd name="connsiteX3-17" fmla="*/ 20320 w 12192001"/>
              <a:gd name="connsiteY3-18" fmla="*/ 452663 h 1599658"/>
              <a:gd name="connsiteX4-19" fmla="*/ 0 w 12192001"/>
              <a:gd name="connsiteY4-20" fmla="*/ 0 h 1599658"/>
              <a:gd name="connsiteX0-21" fmla="*/ 10160 w 12202161"/>
              <a:gd name="connsiteY0-22" fmla="*/ 0 h 1599658"/>
              <a:gd name="connsiteX1-23" fmla="*/ 12202161 w 12202161"/>
              <a:gd name="connsiteY1-24" fmla="*/ 0 h 1599658"/>
              <a:gd name="connsiteX2-25" fmla="*/ 12202161 w 12202161"/>
              <a:gd name="connsiteY2-26" fmla="*/ 1599658 h 1599658"/>
              <a:gd name="connsiteX3-27" fmla="*/ 0 w 12202161"/>
              <a:gd name="connsiteY3-28" fmla="*/ 461043 h 1599658"/>
              <a:gd name="connsiteX4-29" fmla="*/ 10160 w 12202161"/>
              <a:gd name="connsiteY4-30" fmla="*/ 0 h 159965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202161" h="1599658">
                <a:moveTo>
                  <a:pt x="10160" y="0"/>
                </a:moveTo>
                <a:lnTo>
                  <a:pt x="12202161" y="0"/>
                </a:lnTo>
                <a:lnTo>
                  <a:pt x="12202161" y="1599658"/>
                </a:lnTo>
                <a:lnTo>
                  <a:pt x="0" y="461043"/>
                </a:lnTo>
                <a:lnTo>
                  <a:pt x="10160" y="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等腰三角形 31"/>
          <p:cNvSpPr/>
          <p:nvPr userDrawn="1"/>
        </p:nvSpPr>
        <p:spPr>
          <a:xfrm flipV="1">
            <a:off x="-1" y="-10556"/>
            <a:ext cx="5752619" cy="1599658"/>
          </a:xfrm>
          <a:prstGeom prst="triangle">
            <a:avLst>
              <a:gd name="adj" fmla="val 0"/>
            </a:avLst>
          </a:pr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3" name="图片 32"/>
          <p:cNvPicPr>
            <a:picLocks noChangeAspect="1"/>
          </p:cNvPicPr>
          <p:nvPr userDrawn="1"/>
        </p:nvPicPr>
        <p:blipFill>
          <a:blip r:embed="rId2" cstate="email">
            <a:lum bright="100000" contrast="-40000"/>
          </a:blip>
          <a:stretch>
            <a:fillRect/>
          </a:stretch>
        </p:blipFill>
        <p:spPr>
          <a:xfrm>
            <a:off x="163132" y="101800"/>
            <a:ext cx="2772075" cy="76282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78543" y="18410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47816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创管学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4B51F-5022-4B9A-B1DC-58E2D82F8E58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BB207-5EAB-47C3-B719-5632B4BE83BE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0" name="Group 4"/>
          <p:cNvGrpSpPr>
            <a:grpSpLocks noChangeAspect="1"/>
          </p:cNvGrpSpPr>
          <p:nvPr userDrawn="1"/>
        </p:nvGrpSpPr>
        <p:grpSpPr bwMode="auto">
          <a:xfrm>
            <a:off x="0" y="5072540"/>
            <a:ext cx="12192000" cy="1800828"/>
            <a:chOff x="0" y="3476"/>
            <a:chExt cx="5775" cy="853"/>
          </a:xfrm>
          <a:solidFill>
            <a:schemeClr val="accent4"/>
          </a:solidFill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16" y="3476"/>
              <a:ext cx="233" cy="823"/>
            </a:xfrm>
            <a:custGeom>
              <a:avLst/>
              <a:gdLst>
                <a:gd name="T0" fmla="*/ 83 w 90"/>
                <a:gd name="T1" fmla="*/ 303 h 308"/>
                <a:gd name="T2" fmla="*/ 63 w 90"/>
                <a:gd name="T3" fmla="*/ 300 h 308"/>
                <a:gd name="T4" fmla="*/ 68 w 90"/>
                <a:gd name="T5" fmla="*/ 270 h 308"/>
                <a:gd name="T6" fmla="*/ 62 w 90"/>
                <a:gd name="T7" fmla="*/ 240 h 308"/>
                <a:gd name="T8" fmla="*/ 64 w 90"/>
                <a:gd name="T9" fmla="*/ 196 h 308"/>
                <a:gd name="T10" fmla="*/ 61 w 90"/>
                <a:gd name="T11" fmla="*/ 180 h 308"/>
                <a:gd name="T12" fmla="*/ 65 w 90"/>
                <a:gd name="T13" fmla="*/ 150 h 308"/>
                <a:gd name="T14" fmla="*/ 60 w 90"/>
                <a:gd name="T15" fmla="*/ 120 h 308"/>
                <a:gd name="T16" fmla="*/ 64 w 90"/>
                <a:gd name="T17" fmla="*/ 91 h 308"/>
                <a:gd name="T18" fmla="*/ 58 w 90"/>
                <a:gd name="T19" fmla="*/ 61 h 308"/>
                <a:gd name="T20" fmla="*/ 62 w 90"/>
                <a:gd name="T21" fmla="*/ 30 h 308"/>
                <a:gd name="T22" fmla="*/ 44 w 90"/>
                <a:gd name="T23" fmla="*/ 0 h 308"/>
                <a:gd name="T24" fmla="*/ 32 w 90"/>
                <a:gd name="T25" fmla="*/ 61 h 308"/>
                <a:gd name="T26" fmla="*/ 27 w 90"/>
                <a:gd name="T27" fmla="*/ 91 h 308"/>
                <a:gd name="T28" fmla="*/ 25 w 90"/>
                <a:gd name="T29" fmla="*/ 150 h 308"/>
                <a:gd name="T30" fmla="*/ 25 w 90"/>
                <a:gd name="T31" fmla="*/ 151 h 308"/>
                <a:gd name="T32" fmla="*/ 22 w 90"/>
                <a:gd name="T33" fmla="*/ 221 h 308"/>
                <a:gd name="T34" fmla="*/ 29 w 90"/>
                <a:gd name="T35" fmla="*/ 241 h 308"/>
                <a:gd name="T36" fmla="*/ 22 w 90"/>
                <a:gd name="T37" fmla="*/ 271 h 308"/>
                <a:gd name="T38" fmla="*/ 13 w 90"/>
                <a:gd name="T39" fmla="*/ 303 h 308"/>
                <a:gd name="T40" fmla="*/ 0 w 90"/>
                <a:gd name="T41" fmla="*/ 305 h 308"/>
                <a:gd name="T42" fmla="*/ 90 w 90"/>
                <a:gd name="T43" fmla="*/ 305 h 308"/>
                <a:gd name="T44" fmla="*/ 58 w 90"/>
                <a:gd name="T45" fmla="*/ 239 h 308"/>
                <a:gd name="T46" fmla="*/ 45 w 90"/>
                <a:gd name="T47" fmla="*/ 154 h 308"/>
                <a:gd name="T48" fmla="*/ 34 w 90"/>
                <a:gd name="T49" fmla="*/ 179 h 308"/>
                <a:gd name="T50" fmla="*/ 55 w 90"/>
                <a:gd name="T51" fmla="*/ 59 h 308"/>
                <a:gd name="T52" fmla="*/ 55 w 90"/>
                <a:gd name="T53" fmla="*/ 59 h 308"/>
                <a:gd name="T54" fmla="*/ 56 w 90"/>
                <a:gd name="T55" fmla="*/ 119 h 308"/>
                <a:gd name="T56" fmla="*/ 45 w 90"/>
                <a:gd name="T57" fmla="*/ 274 h 308"/>
                <a:gd name="T58" fmla="*/ 31 w 90"/>
                <a:gd name="T59" fmla="*/ 300 h 308"/>
                <a:gd name="T60" fmla="*/ 48 w 90"/>
                <a:gd name="T61" fmla="*/ 269 h 308"/>
                <a:gd name="T62" fmla="*/ 65 w 90"/>
                <a:gd name="T63" fmla="*/ 269 h 308"/>
                <a:gd name="T64" fmla="*/ 48 w 90"/>
                <a:gd name="T65" fmla="*/ 209 h 308"/>
                <a:gd name="T66" fmla="*/ 48 w 90"/>
                <a:gd name="T67" fmla="*/ 209 h 308"/>
                <a:gd name="T68" fmla="*/ 50 w 90"/>
                <a:gd name="T69" fmla="*/ 144 h 308"/>
                <a:gd name="T70" fmla="*/ 47 w 90"/>
                <a:gd name="T71" fmla="*/ 149 h 308"/>
                <a:gd name="T72" fmla="*/ 56 w 90"/>
                <a:gd name="T73" fmla="*/ 66 h 308"/>
                <a:gd name="T74" fmla="*/ 34 w 90"/>
                <a:gd name="T75" fmla="*/ 66 h 308"/>
                <a:gd name="T76" fmla="*/ 43 w 90"/>
                <a:gd name="T77" fmla="*/ 89 h 308"/>
                <a:gd name="T78" fmla="*/ 33 w 90"/>
                <a:gd name="T79" fmla="*/ 126 h 308"/>
                <a:gd name="T80" fmla="*/ 43 w 90"/>
                <a:gd name="T81" fmla="*/ 149 h 308"/>
                <a:gd name="T82" fmla="*/ 32 w 90"/>
                <a:gd name="T83" fmla="*/ 185 h 308"/>
                <a:gd name="T84" fmla="*/ 27 w 90"/>
                <a:gd name="T85" fmla="*/ 209 h 308"/>
                <a:gd name="T86" fmla="*/ 31 w 90"/>
                <a:gd name="T87" fmla="*/ 245 h 308"/>
                <a:gd name="T88" fmla="*/ 31 w 90"/>
                <a:gd name="T89" fmla="*/ 245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0" h="308">
                  <a:moveTo>
                    <a:pt x="90" y="305"/>
                  </a:moveTo>
                  <a:cubicBezTo>
                    <a:pt x="83" y="305"/>
                    <a:pt x="83" y="305"/>
                    <a:pt x="83" y="305"/>
                  </a:cubicBezTo>
                  <a:cubicBezTo>
                    <a:pt x="83" y="303"/>
                    <a:pt x="83" y="303"/>
                    <a:pt x="83" y="303"/>
                  </a:cubicBezTo>
                  <a:cubicBezTo>
                    <a:pt x="77" y="303"/>
                    <a:pt x="77" y="303"/>
                    <a:pt x="77" y="303"/>
                  </a:cubicBezTo>
                  <a:cubicBezTo>
                    <a:pt x="77" y="300"/>
                    <a:pt x="77" y="300"/>
                    <a:pt x="77" y="300"/>
                  </a:cubicBezTo>
                  <a:cubicBezTo>
                    <a:pt x="63" y="300"/>
                    <a:pt x="63" y="300"/>
                    <a:pt x="63" y="300"/>
                  </a:cubicBezTo>
                  <a:cubicBezTo>
                    <a:pt x="68" y="271"/>
                    <a:pt x="68" y="271"/>
                    <a:pt x="68" y="271"/>
                  </a:cubicBezTo>
                  <a:cubicBezTo>
                    <a:pt x="68" y="271"/>
                    <a:pt x="68" y="271"/>
                    <a:pt x="68" y="270"/>
                  </a:cubicBezTo>
                  <a:cubicBezTo>
                    <a:pt x="68" y="270"/>
                    <a:pt x="68" y="270"/>
                    <a:pt x="68" y="270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0"/>
                    <a:pt x="62" y="240"/>
                    <a:pt x="62" y="240"/>
                  </a:cubicBezTo>
                  <a:cubicBezTo>
                    <a:pt x="65" y="221"/>
                    <a:pt x="65" y="221"/>
                    <a:pt x="65" y="221"/>
                  </a:cubicBezTo>
                  <a:cubicBezTo>
                    <a:pt x="69" y="221"/>
                    <a:pt x="69" y="221"/>
                    <a:pt x="69" y="221"/>
                  </a:cubicBezTo>
                  <a:cubicBezTo>
                    <a:pt x="64" y="196"/>
                    <a:pt x="64" y="196"/>
                    <a:pt x="64" y="196"/>
                  </a:cubicBezTo>
                  <a:cubicBezTo>
                    <a:pt x="61" y="181"/>
                    <a:pt x="61" y="181"/>
                    <a:pt x="61" y="181"/>
                  </a:cubicBezTo>
                  <a:cubicBezTo>
                    <a:pt x="61" y="181"/>
                    <a:pt x="61" y="181"/>
                    <a:pt x="61" y="181"/>
                  </a:cubicBezTo>
                  <a:cubicBezTo>
                    <a:pt x="61" y="181"/>
                    <a:pt x="61" y="181"/>
                    <a:pt x="61" y="180"/>
                  </a:cubicBezTo>
                  <a:cubicBezTo>
                    <a:pt x="65" y="151"/>
                    <a:pt x="65" y="151"/>
                    <a:pt x="65" y="151"/>
                  </a:cubicBezTo>
                  <a:cubicBezTo>
                    <a:pt x="65" y="151"/>
                    <a:pt x="65" y="151"/>
                    <a:pt x="65" y="151"/>
                  </a:cubicBezTo>
                  <a:cubicBezTo>
                    <a:pt x="65" y="151"/>
                    <a:pt x="65" y="150"/>
                    <a:pt x="65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63" y="91"/>
                    <a:pt x="63" y="91"/>
                    <a:pt x="63" y="91"/>
                  </a:cubicBezTo>
                  <a:cubicBezTo>
                    <a:pt x="64" y="91"/>
                    <a:pt x="64" y="91"/>
                    <a:pt x="64" y="91"/>
                  </a:cubicBezTo>
                  <a:cubicBezTo>
                    <a:pt x="64" y="91"/>
                    <a:pt x="64" y="90"/>
                    <a:pt x="63" y="90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2" y="61"/>
                    <a:pt x="32" y="61"/>
                    <a:pt x="32" y="6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1"/>
                    <a:pt x="25" y="151"/>
                    <a:pt x="25" y="151"/>
                  </a:cubicBezTo>
                  <a:cubicBezTo>
                    <a:pt x="30" y="181"/>
                    <a:pt x="30" y="181"/>
                    <a:pt x="30" y="181"/>
                  </a:cubicBezTo>
                  <a:cubicBezTo>
                    <a:pt x="27" y="196"/>
                    <a:pt x="27" y="196"/>
                    <a:pt x="27" y="196"/>
                  </a:cubicBezTo>
                  <a:cubicBezTo>
                    <a:pt x="22" y="221"/>
                    <a:pt x="22" y="221"/>
                    <a:pt x="22" y="221"/>
                  </a:cubicBezTo>
                  <a:cubicBezTo>
                    <a:pt x="25" y="221"/>
                    <a:pt x="25" y="221"/>
                    <a:pt x="25" y="221"/>
                  </a:cubicBezTo>
                  <a:cubicBezTo>
                    <a:pt x="29" y="240"/>
                    <a:pt x="29" y="240"/>
                    <a:pt x="29" y="240"/>
                  </a:cubicBezTo>
                  <a:cubicBezTo>
                    <a:pt x="29" y="241"/>
                    <a:pt x="29" y="241"/>
                    <a:pt x="29" y="241"/>
                  </a:cubicBezTo>
                  <a:cubicBezTo>
                    <a:pt x="22" y="270"/>
                    <a:pt x="22" y="270"/>
                    <a:pt x="22" y="270"/>
                  </a:cubicBezTo>
                  <a:cubicBezTo>
                    <a:pt x="22" y="270"/>
                    <a:pt x="22" y="270"/>
                    <a:pt x="22" y="270"/>
                  </a:cubicBezTo>
                  <a:cubicBezTo>
                    <a:pt x="22" y="270"/>
                    <a:pt x="22" y="271"/>
                    <a:pt x="22" y="271"/>
                  </a:cubicBezTo>
                  <a:cubicBezTo>
                    <a:pt x="27" y="300"/>
                    <a:pt x="27" y="300"/>
                    <a:pt x="27" y="300"/>
                  </a:cubicBezTo>
                  <a:cubicBezTo>
                    <a:pt x="13" y="300"/>
                    <a:pt x="13" y="300"/>
                    <a:pt x="13" y="300"/>
                  </a:cubicBezTo>
                  <a:cubicBezTo>
                    <a:pt x="13" y="303"/>
                    <a:pt x="13" y="303"/>
                    <a:pt x="13" y="303"/>
                  </a:cubicBezTo>
                  <a:cubicBezTo>
                    <a:pt x="7" y="303"/>
                    <a:pt x="7" y="303"/>
                    <a:pt x="7" y="303"/>
                  </a:cubicBezTo>
                  <a:cubicBezTo>
                    <a:pt x="7" y="305"/>
                    <a:pt x="7" y="305"/>
                    <a:pt x="7" y="305"/>
                  </a:cubicBezTo>
                  <a:cubicBezTo>
                    <a:pt x="0" y="305"/>
                    <a:pt x="0" y="305"/>
                    <a:pt x="0" y="305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90" y="308"/>
                    <a:pt x="90" y="308"/>
                    <a:pt x="90" y="308"/>
                  </a:cubicBezTo>
                  <a:lnTo>
                    <a:pt x="90" y="305"/>
                  </a:lnTo>
                  <a:close/>
                  <a:moveTo>
                    <a:pt x="45" y="214"/>
                  </a:moveTo>
                  <a:cubicBezTo>
                    <a:pt x="45" y="214"/>
                    <a:pt x="45" y="214"/>
                    <a:pt x="45" y="214"/>
                  </a:cubicBezTo>
                  <a:cubicBezTo>
                    <a:pt x="58" y="239"/>
                    <a:pt x="58" y="239"/>
                    <a:pt x="58" y="239"/>
                  </a:cubicBezTo>
                  <a:cubicBezTo>
                    <a:pt x="32" y="239"/>
                    <a:pt x="32" y="239"/>
                    <a:pt x="32" y="239"/>
                  </a:cubicBezTo>
                  <a:lnTo>
                    <a:pt x="45" y="214"/>
                  </a:lnTo>
                  <a:close/>
                  <a:moveTo>
                    <a:pt x="45" y="154"/>
                  </a:moveTo>
                  <a:cubicBezTo>
                    <a:pt x="45" y="154"/>
                    <a:pt x="45" y="154"/>
                    <a:pt x="45" y="154"/>
                  </a:cubicBezTo>
                  <a:cubicBezTo>
                    <a:pt x="57" y="179"/>
                    <a:pt x="57" y="179"/>
                    <a:pt x="57" y="179"/>
                  </a:cubicBezTo>
                  <a:cubicBezTo>
                    <a:pt x="34" y="179"/>
                    <a:pt x="34" y="179"/>
                    <a:pt x="34" y="179"/>
                  </a:cubicBezTo>
                  <a:lnTo>
                    <a:pt x="45" y="154"/>
                  </a:lnTo>
                  <a:close/>
                  <a:moveTo>
                    <a:pt x="55" y="59"/>
                  </a:moveTo>
                  <a:cubicBezTo>
                    <a:pt x="55" y="59"/>
                    <a:pt x="55" y="59"/>
                    <a:pt x="55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45" y="35"/>
                    <a:pt x="45" y="35"/>
                    <a:pt x="45" y="35"/>
                  </a:cubicBezTo>
                  <a:lnTo>
                    <a:pt x="55" y="59"/>
                  </a:lnTo>
                  <a:close/>
                  <a:moveTo>
                    <a:pt x="45" y="95"/>
                  </a:moveTo>
                  <a:cubicBezTo>
                    <a:pt x="45" y="95"/>
                    <a:pt x="45" y="95"/>
                    <a:pt x="45" y="95"/>
                  </a:cubicBezTo>
                  <a:cubicBezTo>
                    <a:pt x="56" y="119"/>
                    <a:pt x="56" y="119"/>
                    <a:pt x="56" y="119"/>
                  </a:cubicBezTo>
                  <a:cubicBezTo>
                    <a:pt x="35" y="119"/>
                    <a:pt x="35" y="119"/>
                    <a:pt x="35" y="119"/>
                  </a:cubicBezTo>
                  <a:lnTo>
                    <a:pt x="45" y="95"/>
                  </a:lnTo>
                  <a:close/>
                  <a:moveTo>
                    <a:pt x="45" y="274"/>
                  </a:moveTo>
                  <a:cubicBezTo>
                    <a:pt x="45" y="274"/>
                    <a:pt x="45" y="274"/>
                    <a:pt x="45" y="274"/>
                  </a:cubicBezTo>
                  <a:cubicBezTo>
                    <a:pt x="60" y="300"/>
                    <a:pt x="60" y="300"/>
                    <a:pt x="60" y="300"/>
                  </a:cubicBezTo>
                  <a:cubicBezTo>
                    <a:pt x="31" y="300"/>
                    <a:pt x="31" y="300"/>
                    <a:pt x="31" y="300"/>
                  </a:cubicBezTo>
                  <a:lnTo>
                    <a:pt x="45" y="274"/>
                  </a:lnTo>
                  <a:close/>
                  <a:moveTo>
                    <a:pt x="48" y="269"/>
                  </a:moveTo>
                  <a:cubicBezTo>
                    <a:pt x="48" y="269"/>
                    <a:pt x="48" y="269"/>
                    <a:pt x="48" y="269"/>
                  </a:cubicBezTo>
                  <a:cubicBezTo>
                    <a:pt x="52" y="261"/>
                    <a:pt x="52" y="261"/>
                    <a:pt x="52" y="261"/>
                  </a:cubicBezTo>
                  <a:cubicBezTo>
                    <a:pt x="60" y="245"/>
                    <a:pt x="60" y="245"/>
                    <a:pt x="60" y="245"/>
                  </a:cubicBezTo>
                  <a:cubicBezTo>
                    <a:pt x="65" y="269"/>
                    <a:pt x="65" y="269"/>
                    <a:pt x="65" y="269"/>
                  </a:cubicBezTo>
                  <a:lnTo>
                    <a:pt x="48" y="269"/>
                  </a:lnTo>
                  <a:close/>
                  <a:moveTo>
                    <a:pt x="48" y="209"/>
                  </a:moveTo>
                  <a:cubicBezTo>
                    <a:pt x="48" y="209"/>
                    <a:pt x="48" y="209"/>
                    <a:pt x="48" y="209"/>
                  </a:cubicBezTo>
                  <a:cubicBezTo>
                    <a:pt x="59" y="185"/>
                    <a:pt x="59" y="185"/>
                    <a:pt x="59" y="185"/>
                  </a:cubicBezTo>
                  <a:cubicBezTo>
                    <a:pt x="64" y="209"/>
                    <a:pt x="64" y="209"/>
                    <a:pt x="64" y="209"/>
                  </a:cubicBezTo>
                  <a:lnTo>
                    <a:pt x="48" y="209"/>
                  </a:lnTo>
                  <a:close/>
                  <a:moveTo>
                    <a:pt x="47" y="149"/>
                  </a:moveTo>
                  <a:cubicBezTo>
                    <a:pt x="47" y="149"/>
                    <a:pt x="47" y="149"/>
                    <a:pt x="47" y="149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7" y="126"/>
                    <a:pt x="57" y="126"/>
                    <a:pt x="57" y="126"/>
                  </a:cubicBezTo>
                  <a:cubicBezTo>
                    <a:pt x="62" y="149"/>
                    <a:pt x="62" y="149"/>
                    <a:pt x="62" y="149"/>
                  </a:cubicBezTo>
                  <a:lnTo>
                    <a:pt x="47" y="149"/>
                  </a:lnTo>
                  <a:close/>
                  <a:moveTo>
                    <a:pt x="47" y="89"/>
                  </a:moveTo>
                  <a:cubicBezTo>
                    <a:pt x="47" y="89"/>
                    <a:pt x="47" y="89"/>
                    <a:pt x="47" y="89"/>
                  </a:cubicBezTo>
                  <a:cubicBezTo>
                    <a:pt x="56" y="66"/>
                    <a:pt x="56" y="66"/>
                    <a:pt x="56" y="66"/>
                  </a:cubicBezTo>
                  <a:cubicBezTo>
                    <a:pt x="60" y="89"/>
                    <a:pt x="60" y="89"/>
                    <a:pt x="60" y="89"/>
                  </a:cubicBezTo>
                  <a:lnTo>
                    <a:pt x="47" y="89"/>
                  </a:lnTo>
                  <a:close/>
                  <a:moveTo>
                    <a:pt x="34" y="66"/>
                  </a:moveTo>
                  <a:cubicBezTo>
                    <a:pt x="34" y="66"/>
                    <a:pt x="34" y="66"/>
                    <a:pt x="34" y="66"/>
                  </a:cubicBezTo>
                  <a:cubicBezTo>
                    <a:pt x="40" y="82"/>
                    <a:pt x="40" y="82"/>
                    <a:pt x="40" y="82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30" y="89"/>
                    <a:pt x="30" y="89"/>
                    <a:pt x="30" y="89"/>
                  </a:cubicBezTo>
                  <a:lnTo>
                    <a:pt x="34" y="66"/>
                  </a:lnTo>
                  <a:close/>
                  <a:moveTo>
                    <a:pt x="33" y="126"/>
                  </a:moveTo>
                  <a:cubicBezTo>
                    <a:pt x="33" y="126"/>
                    <a:pt x="33" y="126"/>
                    <a:pt x="33" y="126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28" y="149"/>
                    <a:pt x="28" y="149"/>
                    <a:pt x="28" y="149"/>
                  </a:cubicBezTo>
                  <a:lnTo>
                    <a:pt x="33" y="126"/>
                  </a:lnTo>
                  <a:close/>
                  <a:moveTo>
                    <a:pt x="32" y="185"/>
                  </a:moveTo>
                  <a:cubicBezTo>
                    <a:pt x="32" y="185"/>
                    <a:pt x="32" y="185"/>
                    <a:pt x="32" y="185"/>
                  </a:cubicBezTo>
                  <a:cubicBezTo>
                    <a:pt x="43" y="209"/>
                    <a:pt x="43" y="209"/>
                    <a:pt x="43" y="209"/>
                  </a:cubicBezTo>
                  <a:cubicBezTo>
                    <a:pt x="27" y="209"/>
                    <a:pt x="27" y="209"/>
                    <a:pt x="27" y="209"/>
                  </a:cubicBezTo>
                  <a:lnTo>
                    <a:pt x="32" y="185"/>
                  </a:lnTo>
                  <a:close/>
                  <a:moveTo>
                    <a:pt x="31" y="245"/>
                  </a:moveTo>
                  <a:cubicBezTo>
                    <a:pt x="31" y="245"/>
                    <a:pt x="31" y="245"/>
                    <a:pt x="31" y="245"/>
                  </a:cubicBezTo>
                  <a:cubicBezTo>
                    <a:pt x="43" y="269"/>
                    <a:pt x="43" y="269"/>
                    <a:pt x="43" y="269"/>
                  </a:cubicBezTo>
                  <a:cubicBezTo>
                    <a:pt x="25" y="269"/>
                    <a:pt x="25" y="269"/>
                    <a:pt x="25" y="269"/>
                  </a:cubicBezTo>
                  <a:lnTo>
                    <a:pt x="31" y="2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6"/>
            <p:cNvSpPr>
              <a:spLocks noEditPoints="1"/>
            </p:cNvSpPr>
            <p:nvPr/>
          </p:nvSpPr>
          <p:spPr bwMode="auto">
            <a:xfrm>
              <a:off x="220" y="4133"/>
              <a:ext cx="394" cy="169"/>
            </a:xfrm>
            <a:custGeom>
              <a:avLst/>
              <a:gdLst>
                <a:gd name="T0" fmla="*/ 143 w 152"/>
                <a:gd name="T1" fmla="*/ 48 h 63"/>
                <a:gd name="T2" fmla="*/ 145 w 152"/>
                <a:gd name="T3" fmla="*/ 33 h 63"/>
                <a:gd name="T4" fmla="*/ 146 w 152"/>
                <a:gd name="T5" fmla="*/ 20 h 63"/>
                <a:gd name="T6" fmla="*/ 125 w 152"/>
                <a:gd name="T7" fmla="*/ 11 h 63"/>
                <a:gd name="T8" fmla="*/ 9 w 152"/>
                <a:gd name="T9" fmla="*/ 12 h 63"/>
                <a:gd name="T10" fmla="*/ 11 w 152"/>
                <a:gd name="T11" fmla="*/ 38 h 63"/>
                <a:gd name="T12" fmla="*/ 14 w 152"/>
                <a:gd name="T13" fmla="*/ 50 h 63"/>
                <a:gd name="T14" fmla="*/ 152 w 152"/>
                <a:gd name="T15" fmla="*/ 60 h 63"/>
                <a:gd name="T16" fmla="*/ 112 w 152"/>
                <a:gd name="T17" fmla="*/ 52 h 63"/>
                <a:gd name="T18" fmla="*/ 142 w 152"/>
                <a:gd name="T19" fmla="*/ 48 h 63"/>
                <a:gd name="T20" fmla="*/ 141 w 152"/>
                <a:gd name="T21" fmla="*/ 45 h 63"/>
                <a:gd name="T22" fmla="*/ 116 w 152"/>
                <a:gd name="T23" fmla="*/ 43 h 63"/>
                <a:gd name="T24" fmla="*/ 128 w 152"/>
                <a:gd name="T25" fmla="*/ 41 h 63"/>
                <a:gd name="T26" fmla="*/ 143 w 152"/>
                <a:gd name="T27" fmla="*/ 38 h 63"/>
                <a:gd name="T28" fmla="*/ 144 w 152"/>
                <a:gd name="T29" fmla="*/ 35 h 63"/>
                <a:gd name="T30" fmla="*/ 144 w 152"/>
                <a:gd name="T31" fmla="*/ 35 h 63"/>
                <a:gd name="T32" fmla="*/ 32 w 152"/>
                <a:gd name="T33" fmla="*/ 9 h 63"/>
                <a:gd name="T34" fmla="*/ 145 w 152"/>
                <a:gd name="T35" fmla="*/ 23 h 63"/>
                <a:gd name="T36" fmla="*/ 96 w 152"/>
                <a:gd name="T37" fmla="*/ 22 h 63"/>
                <a:gd name="T38" fmla="*/ 97 w 152"/>
                <a:gd name="T39" fmla="*/ 21 h 63"/>
                <a:gd name="T40" fmla="*/ 95 w 152"/>
                <a:gd name="T41" fmla="*/ 19 h 63"/>
                <a:gd name="T42" fmla="*/ 105 w 152"/>
                <a:gd name="T43" fmla="*/ 18 h 63"/>
                <a:gd name="T44" fmla="*/ 146 w 152"/>
                <a:gd name="T45" fmla="*/ 17 h 63"/>
                <a:gd name="T46" fmla="*/ 146 w 152"/>
                <a:gd name="T47" fmla="*/ 17 h 63"/>
                <a:gd name="T48" fmla="*/ 126 w 152"/>
                <a:gd name="T49" fmla="*/ 12 h 63"/>
                <a:gd name="T50" fmla="*/ 91 w 152"/>
                <a:gd name="T51" fmla="*/ 18 h 63"/>
                <a:gd name="T52" fmla="*/ 10 w 152"/>
                <a:gd name="T53" fmla="*/ 12 h 63"/>
                <a:gd name="T54" fmla="*/ 10 w 152"/>
                <a:gd name="T55" fmla="*/ 12 h 63"/>
                <a:gd name="T56" fmla="*/ 127 w 152"/>
                <a:gd name="T57" fmla="*/ 27 h 63"/>
                <a:gd name="T58" fmla="*/ 110 w 152"/>
                <a:gd name="T59" fmla="*/ 28 h 63"/>
                <a:gd name="T60" fmla="*/ 10 w 152"/>
                <a:gd name="T61" fmla="*/ 18 h 63"/>
                <a:gd name="T62" fmla="*/ 10 w 152"/>
                <a:gd name="T63" fmla="*/ 18 h 63"/>
                <a:gd name="T64" fmla="*/ 19 w 152"/>
                <a:gd name="T65" fmla="*/ 25 h 63"/>
                <a:gd name="T66" fmla="*/ 23 w 152"/>
                <a:gd name="T67" fmla="*/ 32 h 63"/>
                <a:gd name="T68" fmla="*/ 35 w 152"/>
                <a:gd name="T69" fmla="*/ 59 h 63"/>
                <a:gd name="T70" fmla="*/ 85 w 152"/>
                <a:gd name="T71" fmla="*/ 53 h 63"/>
                <a:gd name="T72" fmla="*/ 35 w 152"/>
                <a:gd name="T73" fmla="*/ 45 h 63"/>
                <a:gd name="T74" fmla="*/ 23 w 152"/>
                <a:gd name="T75" fmla="*/ 44 h 63"/>
                <a:gd name="T76" fmla="*/ 12 w 152"/>
                <a:gd name="T77" fmla="*/ 42 h 63"/>
                <a:gd name="T78" fmla="*/ 85 w 152"/>
                <a:gd name="T79" fmla="*/ 45 h 63"/>
                <a:gd name="T80" fmla="*/ 85 w 152"/>
                <a:gd name="T81" fmla="*/ 43 h 63"/>
                <a:gd name="T82" fmla="*/ 12 w 152"/>
                <a:gd name="T83" fmla="*/ 39 h 63"/>
                <a:gd name="T84" fmla="*/ 85 w 152"/>
                <a:gd name="T85" fmla="*/ 40 h 63"/>
                <a:gd name="T86" fmla="*/ 85 w 152"/>
                <a:gd name="T87" fmla="*/ 37 h 63"/>
                <a:gd name="T88" fmla="*/ 11 w 152"/>
                <a:gd name="T89" fmla="*/ 31 h 63"/>
                <a:gd name="T90" fmla="*/ 85 w 152"/>
                <a:gd name="T91" fmla="*/ 34 h 63"/>
                <a:gd name="T92" fmla="*/ 85 w 152"/>
                <a:gd name="T93" fmla="*/ 34 h 63"/>
                <a:gd name="T94" fmla="*/ 18 w 152"/>
                <a:gd name="T95" fmla="*/ 20 h 63"/>
                <a:gd name="T96" fmla="*/ 87 w 152"/>
                <a:gd name="T97" fmla="*/ 53 h 63"/>
                <a:gd name="T98" fmla="*/ 110 w 152"/>
                <a:gd name="T99" fmla="*/ 54 h 63"/>
                <a:gd name="T100" fmla="*/ 87 w 152"/>
                <a:gd name="T101" fmla="*/ 49 h 63"/>
                <a:gd name="T102" fmla="*/ 110 w 152"/>
                <a:gd name="T103" fmla="*/ 49 h 63"/>
                <a:gd name="T104" fmla="*/ 110 w 152"/>
                <a:gd name="T105" fmla="*/ 59 h 63"/>
                <a:gd name="T106" fmla="*/ 110 w 152"/>
                <a:gd name="T107" fmla="*/ 44 h 63"/>
                <a:gd name="T108" fmla="*/ 110 w 152"/>
                <a:gd name="T109" fmla="*/ 37 h 63"/>
                <a:gd name="T110" fmla="*/ 144 w 152"/>
                <a:gd name="T111" fmla="*/ 33 h 63"/>
                <a:gd name="T112" fmla="*/ 112 w 152"/>
                <a:gd name="T113" fmla="*/ 59 h 63"/>
                <a:gd name="T114" fmla="*/ 141 w 152"/>
                <a:gd name="T115" fmla="*/ 54 h 63"/>
                <a:gd name="T116" fmla="*/ 146 w 152"/>
                <a:gd name="T117" fmla="*/ 15 h 63"/>
                <a:gd name="T118" fmla="*/ 10 w 152"/>
                <a:gd name="T119" fmla="*/ 12 h 63"/>
                <a:gd name="T120" fmla="*/ 10 w 152"/>
                <a:gd name="T121" fmla="*/ 18 h 63"/>
                <a:gd name="T122" fmla="*/ 13 w 152"/>
                <a:gd name="T123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2" h="63">
                  <a:moveTo>
                    <a:pt x="142" y="59"/>
                  </a:moveTo>
                  <a:cubicBezTo>
                    <a:pt x="142" y="59"/>
                    <a:pt x="142" y="59"/>
                    <a:pt x="142" y="59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3" y="48"/>
                    <a:pt x="143" y="48"/>
                    <a:pt x="143" y="48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38"/>
                    <a:pt x="143" y="38"/>
                    <a:pt x="143" y="38"/>
                  </a:cubicBezTo>
                  <a:cubicBezTo>
                    <a:pt x="144" y="38"/>
                    <a:pt x="144" y="38"/>
                    <a:pt x="144" y="38"/>
                  </a:cubicBezTo>
                  <a:cubicBezTo>
                    <a:pt x="144" y="38"/>
                    <a:pt x="144" y="38"/>
                    <a:pt x="144" y="38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6" y="23"/>
                    <a:pt x="146" y="23"/>
                    <a:pt x="146" y="23"/>
                  </a:cubicBezTo>
                  <a:cubicBezTo>
                    <a:pt x="146" y="23"/>
                    <a:pt x="146" y="23"/>
                    <a:pt x="146" y="22"/>
                  </a:cubicBezTo>
                  <a:cubicBezTo>
                    <a:pt x="146" y="22"/>
                    <a:pt x="146" y="21"/>
                    <a:pt x="146" y="20"/>
                  </a:cubicBezTo>
                  <a:cubicBezTo>
                    <a:pt x="146" y="20"/>
                    <a:pt x="146" y="20"/>
                    <a:pt x="146" y="20"/>
                  </a:cubicBezTo>
                  <a:cubicBezTo>
                    <a:pt x="146" y="19"/>
                    <a:pt x="146" y="18"/>
                    <a:pt x="146" y="18"/>
                  </a:cubicBezTo>
                  <a:cubicBezTo>
                    <a:pt x="146" y="18"/>
                    <a:pt x="146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46" y="12"/>
                    <a:pt x="146" y="12"/>
                    <a:pt x="146" y="12"/>
                  </a:cubicBezTo>
                  <a:cubicBezTo>
                    <a:pt x="146" y="12"/>
                    <a:pt x="147" y="10"/>
                    <a:pt x="146" y="10"/>
                  </a:cubicBezTo>
                  <a:cubicBezTo>
                    <a:pt x="145" y="9"/>
                    <a:pt x="138" y="10"/>
                    <a:pt x="127" y="11"/>
                  </a:cubicBezTo>
                  <a:cubicBezTo>
                    <a:pt x="125" y="11"/>
                    <a:pt x="125" y="11"/>
                    <a:pt x="125" y="11"/>
                  </a:cubicBezTo>
                  <a:cubicBezTo>
                    <a:pt x="120" y="12"/>
                    <a:pt x="107" y="13"/>
                    <a:pt x="98" y="13"/>
                  </a:cubicBezTo>
                  <a:cubicBezTo>
                    <a:pt x="91" y="13"/>
                    <a:pt x="79" y="10"/>
                    <a:pt x="71" y="8"/>
                  </a:cubicBezTo>
                  <a:cubicBezTo>
                    <a:pt x="68" y="7"/>
                    <a:pt x="66" y="7"/>
                    <a:pt x="65" y="7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54" y="4"/>
                    <a:pt x="36" y="0"/>
                    <a:pt x="32" y="0"/>
                  </a:cubicBezTo>
                  <a:cubicBezTo>
                    <a:pt x="29" y="0"/>
                    <a:pt x="20" y="5"/>
                    <a:pt x="15" y="8"/>
                  </a:cubicBezTo>
                  <a:cubicBezTo>
                    <a:pt x="13" y="9"/>
                    <a:pt x="12" y="9"/>
                    <a:pt x="12" y="10"/>
                  </a:cubicBezTo>
                  <a:cubicBezTo>
                    <a:pt x="10" y="11"/>
                    <a:pt x="9" y="11"/>
                    <a:pt x="9" y="1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1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7"/>
                  </a:cubicBezTo>
                  <a:cubicBezTo>
                    <a:pt x="14" y="47"/>
                    <a:pt x="28" y="45"/>
                    <a:pt x="34" y="4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0" y="48"/>
                    <a:pt x="16" y="50"/>
                    <a:pt x="14" y="50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4" y="47"/>
                    <a:pt x="14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152" y="60"/>
                    <a:pt x="152" y="60"/>
                    <a:pt x="152" y="60"/>
                  </a:cubicBezTo>
                  <a:lnTo>
                    <a:pt x="142" y="59"/>
                  </a:lnTo>
                  <a:close/>
                  <a:moveTo>
                    <a:pt x="112" y="52"/>
                  </a:moveTo>
                  <a:cubicBezTo>
                    <a:pt x="112" y="52"/>
                    <a:pt x="112" y="52"/>
                    <a:pt x="112" y="52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20" y="50"/>
                    <a:pt x="135" y="50"/>
                    <a:pt x="137" y="50"/>
                  </a:cubicBezTo>
                  <a:cubicBezTo>
                    <a:pt x="139" y="50"/>
                    <a:pt x="141" y="50"/>
                    <a:pt x="142" y="50"/>
                  </a:cubicBezTo>
                  <a:cubicBezTo>
                    <a:pt x="142" y="51"/>
                    <a:pt x="142" y="51"/>
                    <a:pt x="142" y="51"/>
                  </a:cubicBezTo>
                  <a:cubicBezTo>
                    <a:pt x="137" y="51"/>
                    <a:pt x="123" y="52"/>
                    <a:pt x="112" y="52"/>
                  </a:cubicBezTo>
                  <a:close/>
                  <a:moveTo>
                    <a:pt x="142" y="49"/>
                  </a:move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37" y="49"/>
                    <a:pt x="132" y="49"/>
                  </a:cubicBezTo>
                  <a:cubicBezTo>
                    <a:pt x="127" y="49"/>
                    <a:pt x="120" y="49"/>
                    <a:pt x="112" y="49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23" y="48"/>
                    <a:pt x="139" y="48"/>
                    <a:pt x="142" y="48"/>
                  </a:cubicBezTo>
                  <a:lnTo>
                    <a:pt x="142" y="49"/>
                  </a:lnTo>
                  <a:close/>
                  <a:moveTo>
                    <a:pt x="130" y="46"/>
                  </a:moveTo>
                  <a:cubicBezTo>
                    <a:pt x="130" y="46"/>
                    <a:pt x="130" y="46"/>
                    <a:pt x="130" y="46"/>
                  </a:cubicBezTo>
                  <a:cubicBezTo>
                    <a:pt x="127" y="46"/>
                    <a:pt x="119" y="47"/>
                    <a:pt x="112" y="47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6" y="44"/>
                    <a:pt x="119" y="44"/>
                    <a:pt x="120" y="44"/>
                  </a:cubicBezTo>
                  <a:cubicBezTo>
                    <a:pt x="123" y="44"/>
                    <a:pt x="130" y="44"/>
                    <a:pt x="133" y="44"/>
                  </a:cubicBezTo>
                  <a:cubicBezTo>
                    <a:pt x="136" y="44"/>
                    <a:pt x="140" y="45"/>
                    <a:pt x="141" y="45"/>
                  </a:cubicBezTo>
                  <a:cubicBezTo>
                    <a:pt x="142" y="45"/>
                    <a:pt x="142" y="45"/>
                    <a:pt x="142" y="45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33" y="46"/>
                    <a:pt x="130" y="46"/>
                  </a:cubicBezTo>
                  <a:close/>
                  <a:moveTo>
                    <a:pt x="143" y="43"/>
                  </a:moveTo>
                  <a:cubicBezTo>
                    <a:pt x="143" y="43"/>
                    <a:pt x="143" y="43"/>
                    <a:pt x="143" y="43"/>
                  </a:cubicBezTo>
                  <a:cubicBezTo>
                    <a:pt x="142" y="43"/>
                    <a:pt x="142" y="43"/>
                    <a:pt x="142" y="44"/>
                  </a:cubicBezTo>
                  <a:cubicBezTo>
                    <a:pt x="142" y="44"/>
                    <a:pt x="142" y="44"/>
                    <a:pt x="142" y="44"/>
                  </a:cubicBezTo>
                  <a:cubicBezTo>
                    <a:pt x="140" y="44"/>
                    <a:pt x="121" y="43"/>
                    <a:pt x="116" y="43"/>
                  </a:cubicBezTo>
                  <a:cubicBezTo>
                    <a:pt x="114" y="43"/>
                    <a:pt x="113" y="44"/>
                    <a:pt x="112" y="44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3" y="43"/>
                    <a:pt x="114" y="43"/>
                    <a:pt x="115" y="43"/>
                  </a:cubicBezTo>
                  <a:cubicBezTo>
                    <a:pt x="119" y="43"/>
                    <a:pt x="140" y="43"/>
                    <a:pt x="143" y="43"/>
                  </a:cubicBezTo>
                  <a:close/>
                  <a:moveTo>
                    <a:pt x="143" y="41"/>
                  </a:moveTo>
                  <a:cubicBezTo>
                    <a:pt x="143" y="41"/>
                    <a:pt x="143" y="41"/>
                    <a:pt x="143" y="41"/>
                  </a:cubicBezTo>
                  <a:cubicBezTo>
                    <a:pt x="143" y="41"/>
                    <a:pt x="142" y="41"/>
                    <a:pt x="140" y="41"/>
                  </a:cubicBezTo>
                  <a:cubicBezTo>
                    <a:pt x="137" y="41"/>
                    <a:pt x="133" y="41"/>
                    <a:pt x="128" y="41"/>
                  </a:cubicBezTo>
                  <a:cubicBezTo>
                    <a:pt x="124" y="41"/>
                    <a:pt x="119" y="42"/>
                    <a:pt x="112" y="42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8" y="39"/>
                    <a:pt x="123" y="39"/>
                    <a:pt x="125" y="39"/>
                  </a:cubicBezTo>
                  <a:cubicBezTo>
                    <a:pt x="129" y="39"/>
                    <a:pt x="137" y="39"/>
                    <a:pt x="139" y="39"/>
                  </a:cubicBezTo>
                  <a:cubicBezTo>
                    <a:pt x="142" y="39"/>
                    <a:pt x="143" y="39"/>
                    <a:pt x="143" y="39"/>
                  </a:cubicBezTo>
                  <a:lnTo>
                    <a:pt x="143" y="41"/>
                  </a:lnTo>
                  <a:close/>
                  <a:moveTo>
                    <a:pt x="143" y="38"/>
                  </a:moveTo>
                  <a:cubicBezTo>
                    <a:pt x="143" y="38"/>
                    <a:pt x="143" y="38"/>
                    <a:pt x="143" y="38"/>
                  </a:cubicBezTo>
                  <a:cubicBezTo>
                    <a:pt x="143" y="38"/>
                    <a:pt x="143" y="38"/>
                    <a:pt x="143" y="38"/>
                  </a:cubicBezTo>
                  <a:cubicBezTo>
                    <a:pt x="143" y="39"/>
                    <a:pt x="143" y="39"/>
                    <a:pt x="143" y="39"/>
                  </a:cubicBezTo>
                  <a:cubicBezTo>
                    <a:pt x="142" y="38"/>
                    <a:pt x="133" y="38"/>
                    <a:pt x="123" y="38"/>
                  </a:cubicBezTo>
                  <a:cubicBezTo>
                    <a:pt x="119" y="38"/>
                    <a:pt x="116" y="38"/>
                    <a:pt x="112" y="38"/>
                  </a:cubicBezTo>
                  <a:cubicBezTo>
                    <a:pt x="112" y="38"/>
                    <a:pt x="112" y="38"/>
                    <a:pt x="112" y="38"/>
                  </a:cubicBezTo>
                  <a:cubicBezTo>
                    <a:pt x="126" y="37"/>
                    <a:pt x="141" y="38"/>
                    <a:pt x="143" y="38"/>
                  </a:cubicBezTo>
                  <a:close/>
                  <a:moveTo>
                    <a:pt x="144" y="35"/>
                  </a:moveTo>
                  <a:cubicBezTo>
                    <a:pt x="144" y="35"/>
                    <a:pt x="144" y="35"/>
                    <a:pt x="144" y="35"/>
                  </a:cubicBezTo>
                  <a:cubicBezTo>
                    <a:pt x="143" y="35"/>
                    <a:pt x="143" y="35"/>
                    <a:pt x="141" y="35"/>
                  </a:cubicBezTo>
                  <a:cubicBezTo>
                    <a:pt x="138" y="36"/>
                    <a:pt x="133" y="36"/>
                    <a:pt x="126" y="36"/>
                  </a:cubicBezTo>
                  <a:cubicBezTo>
                    <a:pt x="121" y="36"/>
                    <a:pt x="117" y="36"/>
                    <a:pt x="112" y="36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3" y="34"/>
                    <a:pt x="122" y="34"/>
                    <a:pt x="124" y="34"/>
                  </a:cubicBezTo>
                  <a:cubicBezTo>
                    <a:pt x="125" y="34"/>
                    <a:pt x="137" y="34"/>
                    <a:pt x="139" y="34"/>
                  </a:cubicBezTo>
                  <a:cubicBezTo>
                    <a:pt x="140" y="34"/>
                    <a:pt x="143" y="34"/>
                    <a:pt x="144" y="34"/>
                  </a:cubicBezTo>
                  <a:lnTo>
                    <a:pt x="144" y="35"/>
                  </a:lnTo>
                  <a:close/>
                  <a:moveTo>
                    <a:pt x="144" y="30"/>
                  </a:moveTo>
                  <a:cubicBezTo>
                    <a:pt x="144" y="30"/>
                    <a:pt x="144" y="30"/>
                    <a:pt x="144" y="30"/>
                  </a:cubicBezTo>
                  <a:cubicBezTo>
                    <a:pt x="144" y="30"/>
                    <a:pt x="140" y="30"/>
                    <a:pt x="138" y="30"/>
                  </a:cubicBezTo>
                  <a:cubicBezTo>
                    <a:pt x="136" y="31"/>
                    <a:pt x="123" y="31"/>
                    <a:pt x="114" y="31"/>
                  </a:cubicBezTo>
                  <a:cubicBezTo>
                    <a:pt x="106" y="31"/>
                    <a:pt x="99" y="30"/>
                    <a:pt x="94" y="29"/>
                  </a:cubicBezTo>
                  <a:cubicBezTo>
                    <a:pt x="89" y="28"/>
                    <a:pt x="67" y="22"/>
                    <a:pt x="54" y="18"/>
                  </a:cubicBezTo>
                  <a:cubicBezTo>
                    <a:pt x="42" y="14"/>
                    <a:pt x="36" y="11"/>
                    <a:pt x="32" y="11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7" y="9"/>
                    <a:pt x="51" y="13"/>
                    <a:pt x="58" y="16"/>
                  </a:cubicBezTo>
                  <a:cubicBezTo>
                    <a:pt x="65" y="18"/>
                    <a:pt x="81" y="23"/>
                    <a:pt x="85" y="24"/>
                  </a:cubicBezTo>
                  <a:cubicBezTo>
                    <a:pt x="88" y="26"/>
                    <a:pt x="97" y="28"/>
                    <a:pt x="106" y="28"/>
                  </a:cubicBezTo>
                  <a:cubicBezTo>
                    <a:pt x="115" y="28"/>
                    <a:pt x="131" y="28"/>
                    <a:pt x="134" y="28"/>
                  </a:cubicBezTo>
                  <a:cubicBezTo>
                    <a:pt x="137" y="28"/>
                    <a:pt x="143" y="29"/>
                    <a:pt x="144" y="29"/>
                  </a:cubicBezTo>
                  <a:cubicBezTo>
                    <a:pt x="144" y="29"/>
                    <a:pt x="144" y="29"/>
                    <a:pt x="144" y="29"/>
                  </a:cubicBezTo>
                  <a:lnTo>
                    <a:pt x="144" y="30"/>
                  </a:lnTo>
                  <a:close/>
                  <a:moveTo>
                    <a:pt x="145" y="23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4" y="22"/>
                    <a:pt x="141" y="22"/>
                  </a:cubicBezTo>
                  <a:cubicBezTo>
                    <a:pt x="137" y="22"/>
                    <a:pt x="123" y="23"/>
                    <a:pt x="119" y="22"/>
                  </a:cubicBezTo>
                  <a:cubicBezTo>
                    <a:pt x="114" y="22"/>
                    <a:pt x="100" y="23"/>
                    <a:pt x="90" y="20"/>
                  </a:cubicBezTo>
                  <a:cubicBezTo>
                    <a:pt x="80" y="16"/>
                    <a:pt x="78" y="15"/>
                    <a:pt x="78" y="15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6"/>
                    <a:pt x="89" y="21"/>
                    <a:pt x="96" y="22"/>
                  </a:cubicBezTo>
                  <a:cubicBezTo>
                    <a:pt x="103" y="23"/>
                    <a:pt x="114" y="24"/>
                    <a:pt x="126" y="23"/>
                  </a:cubicBezTo>
                  <a:cubicBezTo>
                    <a:pt x="137" y="23"/>
                    <a:pt x="144" y="24"/>
                    <a:pt x="145" y="24"/>
                  </a:cubicBezTo>
                  <a:cubicBezTo>
                    <a:pt x="145" y="25"/>
                    <a:pt x="145" y="25"/>
                    <a:pt x="145" y="25"/>
                  </a:cubicBezTo>
                  <a:cubicBezTo>
                    <a:pt x="144" y="25"/>
                    <a:pt x="139" y="25"/>
                    <a:pt x="134" y="25"/>
                  </a:cubicBezTo>
                  <a:cubicBezTo>
                    <a:pt x="129" y="25"/>
                    <a:pt x="109" y="26"/>
                    <a:pt x="103" y="25"/>
                  </a:cubicBezTo>
                  <a:cubicBezTo>
                    <a:pt x="97" y="24"/>
                    <a:pt x="94" y="24"/>
                    <a:pt x="78" y="18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89" y="20"/>
                    <a:pt x="97" y="21"/>
                  </a:cubicBezTo>
                  <a:cubicBezTo>
                    <a:pt x="104" y="22"/>
                    <a:pt x="116" y="22"/>
                    <a:pt x="123" y="22"/>
                  </a:cubicBezTo>
                  <a:cubicBezTo>
                    <a:pt x="131" y="22"/>
                    <a:pt x="144" y="22"/>
                    <a:pt x="144" y="22"/>
                  </a:cubicBezTo>
                  <a:cubicBezTo>
                    <a:pt x="145" y="22"/>
                    <a:pt x="145" y="22"/>
                    <a:pt x="145" y="22"/>
                  </a:cubicBezTo>
                  <a:cubicBezTo>
                    <a:pt x="145" y="22"/>
                    <a:pt x="145" y="22"/>
                    <a:pt x="145" y="22"/>
                  </a:cubicBezTo>
                  <a:lnTo>
                    <a:pt x="145" y="23"/>
                  </a:lnTo>
                  <a:close/>
                  <a:moveTo>
                    <a:pt x="94" y="18"/>
                  </a:moveTo>
                  <a:cubicBezTo>
                    <a:pt x="94" y="18"/>
                    <a:pt x="94" y="18"/>
                    <a:pt x="94" y="18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100" y="19"/>
                    <a:pt x="100" y="19"/>
                    <a:pt x="100" y="19"/>
                  </a:cubicBezTo>
                  <a:cubicBezTo>
                    <a:pt x="98" y="19"/>
                    <a:pt x="96" y="19"/>
                    <a:pt x="94" y="18"/>
                  </a:cubicBezTo>
                  <a:close/>
                  <a:moveTo>
                    <a:pt x="145" y="20"/>
                  </a:moveTo>
                  <a:cubicBezTo>
                    <a:pt x="145" y="20"/>
                    <a:pt x="145" y="20"/>
                    <a:pt x="145" y="20"/>
                  </a:cubicBezTo>
                  <a:cubicBezTo>
                    <a:pt x="144" y="20"/>
                    <a:pt x="143" y="20"/>
                    <a:pt x="141" y="20"/>
                  </a:cubicBezTo>
                  <a:cubicBezTo>
                    <a:pt x="135" y="20"/>
                    <a:pt x="127" y="20"/>
                    <a:pt x="117" y="20"/>
                  </a:cubicBezTo>
                  <a:cubicBezTo>
                    <a:pt x="113" y="20"/>
                    <a:pt x="109" y="20"/>
                    <a:pt x="105" y="20"/>
                  </a:cubicBezTo>
                  <a:cubicBezTo>
                    <a:pt x="105" y="18"/>
                    <a:pt x="105" y="18"/>
                    <a:pt x="105" y="18"/>
                  </a:cubicBezTo>
                  <a:cubicBezTo>
                    <a:pt x="105" y="18"/>
                    <a:pt x="109" y="18"/>
                    <a:pt x="117" y="18"/>
                  </a:cubicBezTo>
                  <a:cubicBezTo>
                    <a:pt x="126" y="18"/>
                    <a:pt x="134" y="18"/>
                    <a:pt x="137" y="18"/>
                  </a:cubicBezTo>
                  <a:cubicBezTo>
                    <a:pt x="139" y="18"/>
                    <a:pt x="144" y="18"/>
                    <a:pt x="145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9"/>
                    <a:pt x="145" y="19"/>
                    <a:pt x="145" y="20"/>
                  </a:cubicBezTo>
                  <a:close/>
                  <a:moveTo>
                    <a:pt x="146" y="17"/>
                  </a:moveTo>
                  <a:cubicBezTo>
                    <a:pt x="146" y="17"/>
                    <a:pt x="146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5" y="17"/>
                    <a:pt x="144" y="17"/>
                    <a:pt x="141" y="17"/>
                  </a:cubicBezTo>
                  <a:cubicBezTo>
                    <a:pt x="137" y="17"/>
                    <a:pt x="128" y="17"/>
                    <a:pt x="125" y="17"/>
                  </a:cubicBezTo>
                  <a:cubicBezTo>
                    <a:pt x="121" y="17"/>
                    <a:pt x="106" y="17"/>
                    <a:pt x="105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7"/>
                    <a:pt x="115" y="17"/>
                    <a:pt x="120" y="17"/>
                  </a:cubicBezTo>
                  <a:cubicBezTo>
                    <a:pt x="125" y="17"/>
                    <a:pt x="134" y="17"/>
                    <a:pt x="137" y="17"/>
                  </a:cubicBezTo>
                  <a:cubicBezTo>
                    <a:pt x="140" y="17"/>
                    <a:pt x="145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lose/>
                  <a:moveTo>
                    <a:pt x="32" y="1"/>
                  </a:moveTo>
                  <a:cubicBezTo>
                    <a:pt x="32" y="1"/>
                    <a:pt x="32" y="1"/>
                    <a:pt x="32" y="1"/>
                  </a:cubicBezTo>
                  <a:cubicBezTo>
                    <a:pt x="36" y="1"/>
                    <a:pt x="54" y="5"/>
                    <a:pt x="62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6" y="7"/>
                    <a:pt x="68" y="8"/>
                    <a:pt x="70" y="8"/>
                  </a:cubicBezTo>
                  <a:cubicBezTo>
                    <a:pt x="79" y="11"/>
                    <a:pt x="91" y="13"/>
                    <a:pt x="98" y="13"/>
                  </a:cubicBezTo>
                  <a:cubicBezTo>
                    <a:pt x="107" y="13"/>
                    <a:pt x="120" y="12"/>
                    <a:pt x="126" y="12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32" y="11"/>
                    <a:pt x="145" y="10"/>
                    <a:pt x="146" y="10"/>
                  </a:cubicBezTo>
                  <a:cubicBezTo>
                    <a:pt x="146" y="11"/>
                    <a:pt x="146" y="12"/>
                    <a:pt x="146" y="12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5" y="15"/>
                    <a:pt x="144" y="15"/>
                  </a:cubicBezTo>
                  <a:cubicBezTo>
                    <a:pt x="143" y="15"/>
                    <a:pt x="132" y="15"/>
                    <a:pt x="128" y="15"/>
                  </a:cubicBezTo>
                  <a:cubicBezTo>
                    <a:pt x="124" y="15"/>
                    <a:pt x="105" y="15"/>
                    <a:pt x="105" y="15"/>
                  </a:cubicBezTo>
                  <a:cubicBezTo>
                    <a:pt x="91" y="18"/>
                    <a:pt x="91" y="18"/>
                    <a:pt x="91" y="18"/>
                  </a:cubicBezTo>
                  <a:cubicBezTo>
                    <a:pt x="91" y="18"/>
                    <a:pt x="90" y="17"/>
                    <a:pt x="90" y="17"/>
                  </a:cubicBezTo>
                  <a:cubicBezTo>
                    <a:pt x="82" y="14"/>
                    <a:pt x="78" y="12"/>
                    <a:pt x="78" y="12"/>
                  </a:cubicBezTo>
                  <a:cubicBezTo>
                    <a:pt x="68" y="15"/>
                    <a:pt x="68" y="15"/>
                    <a:pt x="68" y="15"/>
                  </a:cubicBezTo>
                  <a:cubicBezTo>
                    <a:pt x="50" y="8"/>
                    <a:pt x="37" y="3"/>
                    <a:pt x="32" y="3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lose/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1"/>
                    <a:pt x="12" y="10"/>
                  </a:cubicBezTo>
                  <a:cubicBezTo>
                    <a:pt x="13" y="10"/>
                    <a:pt x="14" y="9"/>
                    <a:pt x="15" y="9"/>
                  </a:cubicBezTo>
                  <a:cubicBezTo>
                    <a:pt x="20" y="6"/>
                    <a:pt x="28" y="1"/>
                    <a:pt x="32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1" y="3"/>
                    <a:pt x="31" y="3"/>
                  </a:cubicBezTo>
                  <a:cubicBezTo>
                    <a:pt x="27" y="3"/>
                    <a:pt x="21" y="7"/>
                    <a:pt x="17" y="9"/>
                  </a:cubicBezTo>
                  <a:cubicBezTo>
                    <a:pt x="14" y="11"/>
                    <a:pt x="11" y="13"/>
                    <a:pt x="10" y="13"/>
                  </a:cubicBezTo>
                  <a:lnTo>
                    <a:pt x="10" y="12"/>
                  </a:lnTo>
                  <a:close/>
                  <a:moveTo>
                    <a:pt x="10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1" y="15"/>
                    <a:pt x="19" y="11"/>
                    <a:pt x="21" y="10"/>
                  </a:cubicBezTo>
                  <a:cubicBezTo>
                    <a:pt x="23" y="9"/>
                    <a:pt x="28" y="6"/>
                    <a:pt x="31" y="6"/>
                  </a:cubicBezTo>
                  <a:cubicBezTo>
                    <a:pt x="35" y="6"/>
                    <a:pt x="40" y="8"/>
                    <a:pt x="45" y="9"/>
                  </a:cubicBezTo>
                  <a:cubicBezTo>
                    <a:pt x="50" y="11"/>
                    <a:pt x="73" y="19"/>
                    <a:pt x="78" y="21"/>
                  </a:cubicBezTo>
                  <a:cubicBezTo>
                    <a:pt x="83" y="23"/>
                    <a:pt x="91" y="26"/>
                    <a:pt x="102" y="27"/>
                  </a:cubicBezTo>
                  <a:cubicBezTo>
                    <a:pt x="112" y="28"/>
                    <a:pt x="121" y="27"/>
                    <a:pt x="127" y="27"/>
                  </a:cubicBezTo>
                  <a:cubicBezTo>
                    <a:pt x="133" y="27"/>
                    <a:pt x="144" y="27"/>
                    <a:pt x="144" y="27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3" y="28"/>
                    <a:pt x="139" y="28"/>
                  </a:cubicBezTo>
                  <a:cubicBezTo>
                    <a:pt x="133" y="28"/>
                    <a:pt x="115" y="28"/>
                    <a:pt x="110" y="28"/>
                  </a:cubicBezTo>
                  <a:cubicBezTo>
                    <a:pt x="105" y="28"/>
                    <a:pt x="101" y="28"/>
                    <a:pt x="91" y="26"/>
                  </a:cubicBezTo>
                  <a:cubicBezTo>
                    <a:pt x="82" y="23"/>
                    <a:pt x="65" y="17"/>
                    <a:pt x="59" y="15"/>
                  </a:cubicBezTo>
                  <a:cubicBezTo>
                    <a:pt x="53" y="13"/>
                    <a:pt x="37" y="7"/>
                    <a:pt x="33" y="7"/>
                  </a:cubicBezTo>
                  <a:cubicBezTo>
                    <a:pt x="28" y="6"/>
                    <a:pt x="22" y="10"/>
                    <a:pt x="19" y="12"/>
                  </a:cubicBezTo>
                  <a:cubicBezTo>
                    <a:pt x="16" y="13"/>
                    <a:pt x="11" y="16"/>
                    <a:pt x="10" y="17"/>
                  </a:cubicBezTo>
                  <a:lnTo>
                    <a:pt x="10" y="16"/>
                  </a:lnTo>
                  <a:close/>
                  <a:moveTo>
                    <a:pt x="10" y="18"/>
                  </a:moveTo>
                  <a:cubicBezTo>
                    <a:pt x="10" y="18"/>
                    <a:pt x="10" y="18"/>
                    <a:pt x="10" y="18"/>
                  </a:cubicBezTo>
                  <a:cubicBezTo>
                    <a:pt x="11" y="17"/>
                    <a:pt x="15" y="15"/>
                    <a:pt x="18" y="13"/>
                  </a:cubicBezTo>
                  <a:cubicBezTo>
                    <a:pt x="22" y="11"/>
                    <a:pt x="29" y="9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2" y="11"/>
                    <a:pt x="31" y="11"/>
                    <a:pt x="31" y="11"/>
                  </a:cubicBezTo>
                  <a:cubicBezTo>
                    <a:pt x="28" y="11"/>
                    <a:pt x="21" y="15"/>
                    <a:pt x="19" y="17"/>
                  </a:cubicBezTo>
                  <a:cubicBezTo>
                    <a:pt x="16" y="18"/>
                    <a:pt x="10" y="20"/>
                    <a:pt x="10" y="20"/>
                  </a:cubicBezTo>
                  <a:lnTo>
                    <a:pt x="10" y="18"/>
                  </a:lnTo>
                  <a:close/>
                  <a:moveTo>
                    <a:pt x="10" y="25"/>
                  </a:moveTo>
                  <a:cubicBezTo>
                    <a:pt x="10" y="25"/>
                    <a:pt x="10" y="25"/>
                    <a:pt x="10" y="25"/>
                  </a:cubicBezTo>
                  <a:cubicBezTo>
                    <a:pt x="11" y="25"/>
                    <a:pt x="16" y="23"/>
                    <a:pt x="19" y="21"/>
                  </a:cubicBezTo>
                  <a:cubicBezTo>
                    <a:pt x="22" y="20"/>
                    <a:pt x="28" y="19"/>
                    <a:pt x="30" y="18"/>
                  </a:cubicBezTo>
                  <a:cubicBezTo>
                    <a:pt x="30" y="18"/>
                    <a:pt x="31" y="18"/>
                    <a:pt x="32" y="18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1" y="20"/>
                    <a:pt x="31" y="20"/>
                    <a:pt x="30" y="20"/>
                  </a:cubicBezTo>
                  <a:cubicBezTo>
                    <a:pt x="25" y="22"/>
                    <a:pt x="21" y="24"/>
                    <a:pt x="19" y="25"/>
                  </a:cubicBezTo>
                  <a:cubicBezTo>
                    <a:pt x="17" y="25"/>
                    <a:pt x="11" y="27"/>
                    <a:pt x="10" y="27"/>
                  </a:cubicBezTo>
                  <a:lnTo>
                    <a:pt x="10" y="25"/>
                  </a:lnTo>
                  <a:close/>
                  <a:moveTo>
                    <a:pt x="11" y="33"/>
                  </a:moveTo>
                  <a:cubicBezTo>
                    <a:pt x="11" y="33"/>
                    <a:pt x="11" y="33"/>
                    <a:pt x="11" y="33"/>
                  </a:cubicBezTo>
                  <a:cubicBezTo>
                    <a:pt x="12" y="32"/>
                    <a:pt x="17" y="31"/>
                    <a:pt x="20" y="30"/>
                  </a:cubicBezTo>
                  <a:cubicBezTo>
                    <a:pt x="24" y="28"/>
                    <a:pt x="30" y="27"/>
                    <a:pt x="33" y="27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0" y="29"/>
                    <a:pt x="29" y="30"/>
                    <a:pt x="23" y="32"/>
                  </a:cubicBezTo>
                  <a:cubicBezTo>
                    <a:pt x="17" y="34"/>
                    <a:pt x="12" y="35"/>
                    <a:pt x="11" y="35"/>
                  </a:cubicBezTo>
                  <a:lnTo>
                    <a:pt x="11" y="33"/>
                  </a:lnTo>
                  <a:close/>
                  <a:moveTo>
                    <a:pt x="14" y="59"/>
                  </a:moveTo>
                  <a:cubicBezTo>
                    <a:pt x="14" y="59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6" y="53"/>
                    <a:pt x="29" y="51"/>
                    <a:pt x="34" y="51"/>
                  </a:cubicBezTo>
                  <a:cubicBezTo>
                    <a:pt x="35" y="59"/>
                    <a:pt x="35" y="59"/>
                    <a:pt x="35" y="59"/>
                  </a:cubicBezTo>
                  <a:lnTo>
                    <a:pt x="14" y="59"/>
                  </a:lnTo>
                  <a:close/>
                  <a:moveTo>
                    <a:pt x="85" y="59"/>
                  </a:moveTo>
                  <a:cubicBezTo>
                    <a:pt x="85" y="59"/>
                    <a:pt x="85" y="59"/>
                    <a:pt x="85" y="59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6" y="51"/>
                    <a:pt x="36" y="51"/>
                  </a:cubicBezTo>
                  <a:cubicBezTo>
                    <a:pt x="41" y="51"/>
                    <a:pt x="78" y="53"/>
                    <a:pt x="83" y="53"/>
                  </a:cubicBezTo>
                  <a:cubicBezTo>
                    <a:pt x="84" y="53"/>
                    <a:pt x="85" y="53"/>
                    <a:pt x="85" y="53"/>
                  </a:cubicBezTo>
                  <a:lnTo>
                    <a:pt x="85" y="59"/>
                  </a:lnTo>
                  <a:close/>
                  <a:moveTo>
                    <a:pt x="85" y="51"/>
                  </a:moveTo>
                  <a:cubicBezTo>
                    <a:pt x="85" y="51"/>
                    <a:pt x="85" y="51"/>
                    <a:pt x="85" y="51"/>
                  </a:cubicBezTo>
                  <a:cubicBezTo>
                    <a:pt x="76" y="51"/>
                    <a:pt x="67" y="50"/>
                    <a:pt x="58" y="49"/>
                  </a:cubicBezTo>
                  <a:cubicBezTo>
                    <a:pt x="43" y="48"/>
                    <a:pt x="37" y="48"/>
                    <a:pt x="35" y="48"/>
                  </a:cubicBezTo>
                  <a:cubicBezTo>
                    <a:pt x="35" y="48"/>
                    <a:pt x="35" y="48"/>
                    <a:pt x="34" y="48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9" y="45"/>
                    <a:pt x="74" y="48"/>
                    <a:pt x="85" y="49"/>
                  </a:cubicBezTo>
                  <a:lnTo>
                    <a:pt x="85" y="51"/>
                  </a:lnTo>
                  <a:close/>
                  <a:moveTo>
                    <a:pt x="85" y="48"/>
                  </a:moveTo>
                  <a:cubicBezTo>
                    <a:pt x="85" y="48"/>
                    <a:pt x="85" y="48"/>
                    <a:pt x="85" y="48"/>
                  </a:cubicBezTo>
                  <a:cubicBezTo>
                    <a:pt x="83" y="48"/>
                    <a:pt x="81" y="47"/>
                    <a:pt x="80" y="47"/>
                  </a:cubicBezTo>
                  <a:cubicBezTo>
                    <a:pt x="72" y="47"/>
                    <a:pt x="74" y="47"/>
                    <a:pt x="66" y="46"/>
                  </a:cubicBezTo>
                  <a:cubicBezTo>
                    <a:pt x="58" y="45"/>
                    <a:pt x="40" y="43"/>
                    <a:pt x="36" y="43"/>
                  </a:cubicBezTo>
                  <a:cubicBezTo>
                    <a:pt x="32" y="43"/>
                    <a:pt x="29" y="43"/>
                    <a:pt x="23" y="44"/>
                  </a:cubicBezTo>
                  <a:cubicBezTo>
                    <a:pt x="18" y="45"/>
                    <a:pt x="13" y="46"/>
                    <a:pt x="12" y="46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4" y="45"/>
                    <a:pt x="29" y="42"/>
                    <a:pt x="35" y="42"/>
                  </a:cubicBezTo>
                  <a:cubicBezTo>
                    <a:pt x="42" y="42"/>
                    <a:pt x="53" y="44"/>
                    <a:pt x="63" y="45"/>
                  </a:cubicBezTo>
                  <a:cubicBezTo>
                    <a:pt x="68" y="45"/>
                    <a:pt x="77" y="46"/>
                    <a:pt x="85" y="47"/>
                  </a:cubicBezTo>
                  <a:lnTo>
                    <a:pt x="85" y="48"/>
                  </a:lnTo>
                  <a:close/>
                  <a:moveTo>
                    <a:pt x="12" y="42"/>
                  </a:moveTo>
                  <a:cubicBezTo>
                    <a:pt x="12" y="42"/>
                    <a:pt x="12" y="42"/>
                    <a:pt x="12" y="42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3" y="40"/>
                    <a:pt x="18" y="38"/>
                    <a:pt x="21" y="38"/>
                  </a:cubicBezTo>
                  <a:cubicBezTo>
                    <a:pt x="24" y="37"/>
                    <a:pt x="30" y="36"/>
                    <a:pt x="34" y="36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29" y="38"/>
                    <a:pt x="24" y="40"/>
                    <a:pt x="22" y="41"/>
                  </a:cubicBezTo>
                  <a:cubicBezTo>
                    <a:pt x="20" y="41"/>
                    <a:pt x="13" y="42"/>
                    <a:pt x="12" y="42"/>
                  </a:cubicBezTo>
                  <a:close/>
                  <a:moveTo>
                    <a:pt x="85" y="45"/>
                  </a:moveTo>
                  <a:cubicBezTo>
                    <a:pt x="85" y="45"/>
                    <a:pt x="85" y="45"/>
                    <a:pt x="85" y="45"/>
                  </a:cubicBezTo>
                  <a:cubicBezTo>
                    <a:pt x="79" y="45"/>
                    <a:pt x="65" y="43"/>
                    <a:pt x="57" y="41"/>
                  </a:cubicBezTo>
                  <a:cubicBezTo>
                    <a:pt x="48" y="40"/>
                    <a:pt x="40" y="39"/>
                    <a:pt x="35" y="38"/>
                  </a:cubicBezTo>
                  <a:cubicBezTo>
                    <a:pt x="35" y="38"/>
                    <a:pt x="35" y="38"/>
                    <a:pt x="34" y="38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5" y="36"/>
                    <a:pt x="35" y="36"/>
                  </a:cubicBezTo>
                  <a:cubicBezTo>
                    <a:pt x="37" y="36"/>
                    <a:pt x="46" y="37"/>
                    <a:pt x="50" y="37"/>
                  </a:cubicBezTo>
                  <a:cubicBezTo>
                    <a:pt x="55" y="38"/>
                    <a:pt x="74" y="41"/>
                    <a:pt x="80" y="42"/>
                  </a:cubicBezTo>
                  <a:cubicBezTo>
                    <a:pt x="82" y="42"/>
                    <a:pt x="83" y="43"/>
                    <a:pt x="85" y="43"/>
                  </a:cubicBezTo>
                  <a:lnTo>
                    <a:pt x="85" y="45"/>
                  </a:lnTo>
                  <a:close/>
                  <a:moveTo>
                    <a:pt x="85" y="42"/>
                  </a:moveTo>
                  <a:cubicBezTo>
                    <a:pt x="85" y="42"/>
                    <a:pt x="85" y="42"/>
                    <a:pt x="85" y="42"/>
                  </a:cubicBezTo>
                  <a:cubicBezTo>
                    <a:pt x="84" y="42"/>
                    <a:pt x="82" y="42"/>
                    <a:pt x="80" y="41"/>
                  </a:cubicBezTo>
                  <a:cubicBezTo>
                    <a:pt x="72" y="40"/>
                    <a:pt x="59" y="37"/>
                    <a:pt x="52" y="36"/>
                  </a:cubicBezTo>
                  <a:cubicBezTo>
                    <a:pt x="45" y="35"/>
                    <a:pt x="39" y="34"/>
                    <a:pt x="35" y="34"/>
                  </a:cubicBezTo>
                  <a:cubicBezTo>
                    <a:pt x="30" y="34"/>
                    <a:pt x="24" y="36"/>
                    <a:pt x="20" y="37"/>
                  </a:cubicBezTo>
                  <a:cubicBezTo>
                    <a:pt x="16" y="38"/>
                    <a:pt x="13" y="38"/>
                    <a:pt x="12" y="39"/>
                  </a:cubicBezTo>
                  <a:cubicBezTo>
                    <a:pt x="12" y="39"/>
                    <a:pt x="12" y="39"/>
                    <a:pt x="12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2" y="38"/>
                    <a:pt x="16" y="37"/>
                    <a:pt x="21" y="36"/>
                  </a:cubicBezTo>
                  <a:cubicBezTo>
                    <a:pt x="27" y="34"/>
                    <a:pt x="30" y="33"/>
                    <a:pt x="35" y="33"/>
                  </a:cubicBezTo>
                  <a:cubicBezTo>
                    <a:pt x="39" y="34"/>
                    <a:pt x="52" y="36"/>
                    <a:pt x="59" y="37"/>
                  </a:cubicBezTo>
                  <a:cubicBezTo>
                    <a:pt x="65" y="38"/>
                    <a:pt x="77" y="40"/>
                    <a:pt x="81" y="41"/>
                  </a:cubicBezTo>
                  <a:cubicBezTo>
                    <a:pt x="82" y="41"/>
                    <a:pt x="84" y="41"/>
                    <a:pt x="85" y="42"/>
                  </a:cubicBezTo>
                  <a:close/>
                  <a:moveTo>
                    <a:pt x="85" y="40"/>
                  </a:moveTo>
                  <a:cubicBezTo>
                    <a:pt x="85" y="40"/>
                    <a:pt x="85" y="40"/>
                    <a:pt x="85" y="40"/>
                  </a:cubicBezTo>
                  <a:cubicBezTo>
                    <a:pt x="81" y="39"/>
                    <a:pt x="76" y="38"/>
                    <a:pt x="72" y="37"/>
                  </a:cubicBezTo>
                  <a:cubicBezTo>
                    <a:pt x="63" y="35"/>
                    <a:pt x="51" y="33"/>
                    <a:pt x="46" y="32"/>
                  </a:cubicBezTo>
                  <a:cubicBezTo>
                    <a:pt x="40" y="30"/>
                    <a:pt x="37" y="29"/>
                    <a:pt x="34" y="29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7" y="27"/>
                    <a:pt x="46" y="29"/>
                    <a:pt x="49" y="29"/>
                  </a:cubicBezTo>
                  <a:cubicBezTo>
                    <a:pt x="53" y="30"/>
                    <a:pt x="63" y="32"/>
                    <a:pt x="67" y="33"/>
                  </a:cubicBezTo>
                  <a:cubicBezTo>
                    <a:pt x="69" y="33"/>
                    <a:pt x="78" y="36"/>
                    <a:pt x="85" y="37"/>
                  </a:cubicBezTo>
                  <a:lnTo>
                    <a:pt x="85" y="40"/>
                  </a:lnTo>
                  <a:close/>
                  <a:moveTo>
                    <a:pt x="85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8" y="35"/>
                    <a:pt x="69" y="32"/>
                    <a:pt x="65" y="31"/>
                  </a:cubicBezTo>
                  <a:cubicBezTo>
                    <a:pt x="59" y="30"/>
                    <a:pt x="39" y="25"/>
                    <a:pt x="34" y="25"/>
                  </a:cubicBezTo>
                  <a:cubicBezTo>
                    <a:pt x="30" y="25"/>
                    <a:pt x="13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2" y="30"/>
                    <a:pt x="20" y="28"/>
                    <a:pt x="22" y="27"/>
                  </a:cubicBezTo>
                  <a:cubicBezTo>
                    <a:pt x="25" y="26"/>
                    <a:pt x="31" y="24"/>
                    <a:pt x="33" y="24"/>
                  </a:cubicBezTo>
                  <a:cubicBezTo>
                    <a:pt x="36" y="24"/>
                    <a:pt x="47" y="27"/>
                    <a:pt x="52" y="28"/>
                  </a:cubicBezTo>
                  <a:cubicBezTo>
                    <a:pt x="57" y="29"/>
                    <a:pt x="78" y="34"/>
                    <a:pt x="83" y="35"/>
                  </a:cubicBezTo>
                  <a:cubicBezTo>
                    <a:pt x="83" y="35"/>
                    <a:pt x="84" y="35"/>
                    <a:pt x="85" y="36"/>
                  </a:cubicBezTo>
                  <a:close/>
                  <a:moveTo>
                    <a:pt x="85" y="34"/>
                  </a:moveTo>
                  <a:cubicBezTo>
                    <a:pt x="85" y="34"/>
                    <a:pt x="85" y="34"/>
                    <a:pt x="85" y="34"/>
                  </a:cubicBezTo>
                  <a:cubicBezTo>
                    <a:pt x="85" y="34"/>
                    <a:pt x="79" y="32"/>
                    <a:pt x="73" y="30"/>
                  </a:cubicBezTo>
                  <a:cubicBezTo>
                    <a:pt x="48" y="24"/>
                    <a:pt x="46" y="23"/>
                    <a:pt x="42" y="22"/>
                  </a:cubicBezTo>
                  <a:cubicBezTo>
                    <a:pt x="38" y="21"/>
                    <a:pt x="36" y="20"/>
                    <a:pt x="33" y="20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5" y="18"/>
                    <a:pt x="37" y="18"/>
                    <a:pt x="40" y="19"/>
                  </a:cubicBezTo>
                  <a:cubicBezTo>
                    <a:pt x="46" y="20"/>
                    <a:pt x="51" y="22"/>
                    <a:pt x="61" y="24"/>
                  </a:cubicBezTo>
                  <a:cubicBezTo>
                    <a:pt x="71" y="27"/>
                    <a:pt x="84" y="31"/>
                    <a:pt x="85" y="31"/>
                  </a:cubicBezTo>
                  <a:lnTo>
                    <a:pt x="85" y="34"/>
                  </a:lnTo>
                  <a:close/>
                  <a:moveTo>
                    <a:pt x="85" y="30"/>
                  </a:moveTo>
                  <a:cubicBezTo>
                    <a:pt x="85" y="30"/>
                    <a:pt x="85" y="30"/>
                    <a:pt x="85" y="30"/>
                  </a:cubicBezTo>
                  <a:cubicBezTo>
                    <a:pt x="83" y="30"/>
                    <a:pt x="51" y="20"/>
                    <a:pt x="44" y="18"/>
                  </a:cubicBezTo>
                  <a:cubicBezTo>
                    <a:pt x="36" y="16"/>
                    <a:pt x="32" y="15"/>
                    <a:pt x="28" y="17"/>
                  </a:cubicBezTo>
                  <a:cubicBezTo>
                    <a:pt x="24" y="19"/>
                    <a:pt x="12" y="23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3" y="22"/>
                    <a:pt x="18" y="20"/>
                  </a:cubicBezTo>
                  <a:cubicBezTo>
                    <a:pt x="23" y="17"/>
                    <a:pt x="30" y="15"/>
                    <a:pt x="32" y="15"/>
                  </a:cubicBezTo>
                  <a:cubicBezTo>
                    <a:pt x="35" y="15"/>
                    <a:pt x="60" y="22"/>
                    <a:pt x="68" y="24"/>
                  </a:cubicBezTo>
                  <a:cubicBezTo>
                    <a:pt x="72" y="26"/>
                    <a:pt x="79" y="28"/>
                    <a:pt x="85" y="29"/>
                  </a:cubicBezTo>
                  <a:lnTo>
                    <a:pt x="85" y="30"/>
                  </a:lnTo>
                  <a:close/>
                  <a:moveTo>
                    <a:pt x="105" y="59"/>
                  </a:moveTo>
                  <a:cubicBezTo>
                    <a:pt x="105" y="59"/>
                    <a:pt x="105" y="59"/>
                    <a:pt x="105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7" y="53"/>
                    <a:pt x="87" y="53"/>
                    <a:pt x="87" y="53"/>
                  </a:cubicBezTo>
                  <a:cubicBezTo>
                    <a:pt x="105" y="53"/>
                    <a:pt x="105" y="53"/>
                    <a:pt x="105" y="53"/>
                  </a:cubicBezTo>
                  <a:lnTo>
                    <a:pt x="105" y="59"/>
                  </a:lnTo>
                  <a:close/>
                  <a:moveTo>
                    <a:pt x="110" y="59"/>
                  </a:moveTo>
                  <a:cubicBezTo>
                    <a:pt x="110" y="59"/>
                    <a:pt x="110" y="59"/>
                    <a:pt x="110" y="59"/>
                  </a:cubicBezTo>
                  <a:cubicBezTo>
                    <a:pt x="105" y="59"/>
                    <a:pt x="105" y="59"/>
                    <a:pt x="105" y="59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07" y="54"/>
                    <a:pt x="107" y="54"/>
                    <a:pt x="107" y="54"/>
                  </a:cubicBezTo>
                  <a:cubicBezTo>
                    <a:pt x="109" y="54"/>
                    <a:pt x="110" y="54"/>
                    <a:pt x="110" y="54"/>
                  </a:cubicBezTo>
                  <a:cubicBezTo>
                    <a:pt x="110" y="52"/>
                    <a:pt x="110" y="52"/>
                    <a:pt x="110" y="52"/>
                  </a:cubicBezTo>
                  <a:cubicBezTo>
                    <a:pt x="110" y="52"/>
                    <a:pt x="109" y="52"/>
                    <a:pt x="109" y="52"/>
                  </a:cubicBezTo>
                  <a:cubicBezTo>
                    <a:pt x="108" y="52"/>
                    <a:pt x="106" y="52"/>
                    <a:pt x="105" y="52"/>
                  </a:cubicBezTo>
                  <a:cubicBezTo>
                    <a:pt x="105" y="52"/>
                    <a:pt x="105" y="52"/>
                    <a:pt x="105" y="52"/>
                  </a:cubicBezTo>
                  <a:cubicBezTo>
                    <a:pt x="105" y="52"/>
                    <a:pt x="105" y="52"/>
                    <a:pt x="105" y="52"/>
                  </a:cubicBezTo>
                  <a:cubicBezTo>
                    <a:pt x="104" y="52"/>
                    <a:pt x="100" y="52"/>
                    <a:pt x="98" y="51"/>
                  </a:cubicBezTo>
                  <a:cubicBezTo>
                    <a:pt x="96" y="51"/>
                    <a:pt x="90" y="51"/>
                    <a:pt x="87" y="51"/>
                  </a:cubicBezTo>
                  <a:cubicBezTo>
                    <a:pt x="87" y="49"/>
                    <a:pt x="87" y="49"/>
                    <a:pt x="87" y="49"/>
                  </a:cubicBezTo>
                  <a:cubicBezTo>
                    <a:pt x="88" y="49"/>
                    <a:pt x="91" y="50"/>
                    <a:pt x="94" y="50"/>
                  </a:cubicBezTo>
                  <a:cubicBezTo>
                    <a:pt x="97" y="50"/>
                    <a:pt x="110" y="50"/>
                    <a:pt x="110" y="50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99" y="49"/>
                    <a:pt x="94" y="49"/>
                  </a:cubicBezTo>
                  <a:cubicBezTo>
                    <a:pt x="91" y="49"/>
                    <a:pt x="88" y="48"/>
                    <a:pt x="87" y="48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88" y="48"/>
                    <a:pt x="91" y="48"/>
                    <a:pt x="93" y="48"/>
                  </a:cubicBezTo>
                  <a:cubicBezTo>
                    <a:pt x="97" y="49"/>
                    <a:pt x="110" y="49"/>
                    <a:pt x="110" y="49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98" y="47"/>
                    <a:pt x="93" y="47"/>
                  </a:cubicBezTo>
                  <a:cubicBezTo>
                    <a:pt x="90" y="46"/>
                    <a:pt x="88" y="46"/>
                    <a:pt x="87" y="46"/>
                  </a:cubicBezTo>
                  <a:cubicBezTo>
                    <a:pt x="87" y="43"/>
                    <a:pt x="87" y="43"/>
                    <a:pt x="87" y="43"/>
                  </a:cubicBezTo>
                  <a:cubicBezTo>
                    <a:pt x="87" y="43"/>
                    <a:pt x="88" y="43"/>
                    <a:pt x="89" y="43"/>
                  </a:cubicBezTo>
                  <a:cubicBezTo>
                    <a:pt x="91" y="44"/>
                    <a:pt x="97" y="45"/>
                    <a:pt x="99" y="45"/>
                  </a:cubicBezTo>
                  <a:cubicBezTo>
                    <a:pt x="101" y="45"/>
                    <a:pt x="109" y="45"/>
                    <a:pt x="110" y="45"/>
                  </a:cubicBezTo>
                  <a:lnTo>
                    <a:pt x="110" y="59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09" y="44"/>
                    <a:pt x="106" y="44"/>
                    <a:pt x="104" y="44"/>
                  </a:cubicBezTo>
                  <a:cubicBezTo>
                    <a:pt x="102" y="44"/>
                    <a:pt x="93" y="44"/>
                    <a:pt x="91" y="43"/>
                  </a:cubicBezTo>
                  <a:cubicBezTo>
                    <a:pt x="90" y="43"/>
                    <a:pt x="88" y="42"/>
                    <a:pt x="87" y="42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90" y="42"/>
                    <a:pt x="96" y="43"/>
                    <a:pt x="98" y="43"/>
                  </a:cubicBezTo>
                  <a:cubicBezTo>
                    <a:pt x="100" y="43"/>
                    <a:pt x="109" y="44"/>
                    <a:pt x="110" y="44"/>
                  </a:cubicBezTo>
                  <a:close/>
                  <a:moveTo>
                    <a:pt x="110" y="42"/>
                  </a:moveTo>
                  <a:cubicBezTo>
                    <a:pt x="110" y="42"/>
                    <a:pt x="110" y="42"/>
                    <a:pt x="110" y="42"/>
                  </a:cubicBezTo>
                  <a:cubicBezTo>
                    <a:pt x="109" y="42"/>
                    <a:pt x="100" y="42"/>
                    <a:pt x="96" y="41"/>
                  </a:cubicBezTo>
                  <a:cubicBezTo>
                    <a:pt x="92" y="41"/>
                    <a:pt x="89" y="41"/>
                    <a:pt x="87" y="40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9" y="37"/>
                    <a:pt x="96" y="39"/>
                    <a:pt x="99" y="39"/>
                  </a:cubicBezTo>
                  <a:cubicBezTo>
                    <a:pt x="103" y="39"/>
                    <a:pt x="110" y="39"/>
                    <a:pt x="110" y="39"/>
                  </a:cubicBezTo>
                  <a:cubicBezTo>
                    <a:pt x="110" y="37"/>
                    <a:pt x="110" y="37"/>
                    <a:pt x="110" y="37"/>
                  </a:cubicBezTo>
                  <a:cubicBezTo>
                    <a:pt x="110" y="37"/>
                    <a:pt x="104" y="37"/>
                    <a:pt x="100" y="37"/>
                  </a:cubicBezTo>
                  <a:cubicBezTo>
                    <a:pt x="96" y="37"/>
                    <a:pt x="90" y="36"/>
                    <a:pt x="87" y="35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92" y="31"/>
                    <a:pt x="96" y="32"/>
                    <a:pt x="99" y="32"/>
                  </a:cubicBezTo>
                  <a:cubicBezTo>
                    <a:pt x="105" y="33"/>
                    <a:pt x="126" y="32"/>
                    <a:pt x="135" y="32"/>
                  </a:cubicBezTo>
                  <a:cubicBezTo>
                    <a:pt x="142" y="32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39" y="33"/>
                    <a:pt x="136" y="33"/>
                  </a:cubicBezTo>
                  <a:cubicBezTo>
                    <a:pt x="133" y="33"/>
                    <a:pt x="127" y="33"/>
                    <a:pt x="123" y="33"/>
                  </a:cubicBezTo>
                  <a:cubicBezTo>
                    <a:pt x="120" y="33"/>
                    <a:pt x="112" y="33"/>
                    <a:pt x="112" y="33"/>
                  </a:cubicBezTo>
                  <a:cubicBezTo>
                    <a:pt x="112" y="33"/>
                    <a:pt x="112" y="33"/>
                    <a:pt x="112" y="33"/>
                  </a:cubicBezTo>
                  <a:cubicBezTo>
                    <a:pt x="110" y="33"/>
                    <a:pt x="110" y="33"/>
                    <a:pt x="110" y="33"/>
                  </a:cubicBezTo>
                  <a:lnTo>
                    <a:pt x="110" y="42"/>
                  </a:lnTo>
                  <a:close/>
                  <a:moveTo>
                    <a:pt x="112" y="59"/>
                  </a:moveTo>
                  <a:cubicBezTo>
                    <a:pt x="112" y="59"/>
                    <a:pt x="112" y="59"/>
                    <a:pt x="112" y="59"/>
                  </a:cubicBezTo>
                  <a:cubicBezTo>
                    <a:pt x="112" y="55"/>
                    <a:pt x="112" y="55"/>
                    <a:pt x="112" y="55"/>
                  </a:cubicBezTo>
                  <a:cubicBezTo>
                    <a:pt x="141" y="55"/>
                    <a:pt x="141" y="55"/>
                    <a:pt x="141" y="55"/>
                  </a:cubicBezTo>
                  <a:cubicBezTo>
                    <a:pt x="141" y="59"/>
                    <a:pt x="141" y="59"/>
                    <a:pt x="141" y="59"/>
                  </a:cubicBezTo>
                  <a:lnTo>
                    <a:pt x="112" y="59"/>
                  </a:lnTo>
                  <a:close/>
                  <a:moveTo>
                    <a:pt x="141" y="54"/>
                  </a:moveTo>
                  <a:cubicBezTo>
                    <a:pt x="141" y="54"/>
                    <a:pt x="141" y="54"/>
                    <a:pt x="141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0" y="54"/>
                    <a:pt x="134" y="54"/>
                    <a:pt x="129" y="54"/>
                  </a:cubicBezTo>
                  <a:cubicBezTo>
                    <a:pt x="124" y="54"/>
                    <a:pt x="113" y="54"/>
                    <a:pt x="112" y="54"/>
                  </a:cubicBezTo>
                  <a:cubicBezTo>
                    <a:pt x="112" y="54"/>
                    <a:pt x="112" y="54"/>
                    <a:pt x="112" y="54"/>
                  </a:cubicBezTo>
                  <a:cubicBezTo>
                    <a:pt x="114" y="54"/>
                    <a:pt x="115" y="54"/>
                    <a:pt x="116" y="53"/>
                  </a:cubicBezTo>
                  <a:cubicBezTo>
                    <a:pt x="124" y="53"/>
                    <a:pt x="138" y="54"/>
                    <a:pt x="142" y="54"/>
                  </a:cubicBezTo>
                  <a:lnTo>
                    <a:pt x="141" y="54"/>
                  </a:lnTo>
                  <a:close/>
                  <a:moveTo>
                    <a:pt x="146" y="15"/>
                  </a:move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1"/>
                    <a:pt x="146" y="11"/>
                    <a:pt x="146" y="11"/>
                  </a:cubicBezTo>
                  <a:cubicBezTo>
                    <a:pt x="140" y="15"/>
                    <a:pt x="140" y="15"/>
                    <a:pt x="140" y="15"/>
                  </a:cubicBezTo>
                  <a:cubicBezTo>
                    <a:pt x="140" y="15"/>
                    <a:pt x="142" y="14"/>
                    <a:pt x="143" y="14"/>
                  </a:cubicBezTo>
                  <a:cubicBezTo>
                    <a:pt x="144" y="14"/>
                    <a:pt x="145" y="15"/>
                    <a:pt x="146" y="15"/>
                  </a:cubicBezTo>
                  <a:close/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lose/>
                  <a:moveTo>
                    <a:pt x="20" y="14"/>
                  </a:moveTo>
                  <a:cubicBezTo>
                    <a:pt x="20" y="14"/>
                    <a:pt x="20" y="14"/>
                    <a:pt x="20" y="14"/>
                  </a:cubicBezTo>
                  <a:cubicBezTo>
                    <a:pt x="19" y="14"/>
                    <a:pt x="18" y="14"/>
                    <a:pt x="18" y="14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5" y="18"/>
                    <a:pt x="17" y="17"/>
                  </a:cubicBezTo>
                  <a:cubicBezTo>
                    <a:pt x="19" y="16"/>
                    <a:pt x="23" y="14"/>
                    <a:pt x="23" y="14"/>
                  </a:cubicBezTo>
                  <a:cubicBezTo>
                    <a:pt x="23" y="14"/>
                    <a:pt x="22" y="14"/>
                    <a:pt x="20" y="14"/>
                  </a:cubicBezTo>
                  <a:close/>
                  <a:moveTo>
                    <a:pt x="10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2" y="15"/>
                    <a:pt x="13" y="15"/>
                  </a:cubicBezTo>
                  <a:cubicBezTo>
                    <a:pt x="13" y="15"/>
                    <a:pt x="16" y="13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lnTo>
                    <a:pt x="1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7"/>
            <p:cNvSpPr>
              <a:spLocks noEditPoints="1"/>
            </p:cNvSpPr>
            <p:nvPr/>
          </p:nvSpPr>
          <p:spPr bwMode="auto">
            <a:xfrm>
              <a:off x="559" y="4150"/>
              <a:ext cx="399" cy="149"/>
            </a:xfrm>
            <a:custGeom>
              <a:avLst/>
              <a:gdLst>
                <a:gd name="T0" fmla="*/ 140 w 154"/>
                <a:gd name="T1" fmla="*/ 42 h 56"/>
                <a:gd name="T2" fmla="*/ 80 w 154"/>
                <a:gd name="T3" fmla="*/ 11 h 56"/>
                <a:gd name="T4" fmla="*/ 101 w 154"/>
                <a:gd name="T5" fmla="*/ 30 h 56"/>
                <a:gd name="T6" fmla="*/ 80 w 154"/>
                <a:gd name="T7" fmla="*/ 17 h 56"/>
                <a:gd name="T8" fmla="*/ 106 w 154"/>
                <a:gd name="T9" fmla="*/ 29 h 56"/>
                <a:gd name="T10" fmla="*/ 109 w 154"/>
                <a:gd name="T11" fmla="*/ 1 h 56"/>
                <a:gd name="T12" fmla="*/ 78 w 154"/>
                <a:gd name="T13" fmla="*/ 25 h 56"/>
                <a:gd name="T14" fmla="*/ 11 w 154"/>
                <a:gd name="T15" fmla="*/ 53 h 56"/>
                <a:gd name="T16" fmla="*/ 2 w 154"/>
                <a:gd name="T17" fmla="*/ 50 h 56"/>
                <a:gd name="T18" fmla="*/ 5 w 154"/>
                <a:gd name="T19" fmla="*/ 45 h 56"/>
                <a:gd name="T20" fmla="*/ 6 w 154"/>
                <a:gd name="T21" fmla="*/ 44 h 56"/>
                <a:gd name="T22" fmla="*/ 8 w 154"/>
                <a:gd name="T23" fmla="*/ 44 h 56"/>
                <a:gd name="T24" fmla="*/ 10 w 154"/>
                <a:gd name="T25" fmla="*/ 50 h 56"/>
                <a:gd name="T26" fmla="*/ 12 w 154"/>
                <a:gd name="T27" fmla="*/ 43 h 56"/>
                <a:gd name="T28" fmla="*/ 13 w 154"/>
                <a:gd name="T29" fmla="*/ 43 h 56"/>
                <a:gd name="T30" fmla="*/ 77 w 154"/>
                <a:gd name="T31" fmla="*/ 19 h 56"/>
                <a:gd name="T32" fmla="*/ 79 w 154"/>
                <a:gd name="T33" fmla="*/ 27 h 56"/>
                <a:gd name="T34" fmla="*/ 83 w 154"/>
                <a:gd name="T35" fmla="*/ 40 h 56"/>
                <a:gd name="T36" fmla="*/ 83 w 154"/>
                <a:gd name="T37" fmla="*/ 39 h 56"/>
                <a:gd name="T38" fmla="*/ 71 w 154"/>
                <a:gd name="T39" fmla="*/ 44 h 56"/>
                <a:gd name="T40" fmla="*/ 98 w 154"/>
                <a:gd name="T41" fmla="*/ 36 h 56"/>
                <a:gd name="T42" fmla="*/ 98 w 154"/>
                <a:gd name="T43" fmla="*/ 42 h 56"/>
                <a:gd name="T44" fmla="*/ 88 w 154"/>
                <a:gd name="T45" fmla="*/ 39 h 56"/>
                <a:gd name="T46" fmla="*/ 98 w 154"/>
                <a:gd name="T47" fmla="*/ 36 h 56"/>
                <a:gd name="T48" fmla="*/ 60 w 154"/>
                <a:gd name="T49" fmla="*/ 40 h 56"/>
                <a:gd name="T50" fmla="*/ 65 w 154"/>
                <a:gd name="T51" fmla="*/ 47 h 56"/>
                <a:gd name="T52" fmla="*/ 122 w 154"/>
                <a:gd name="T53" fmla="*/ 47 h 56"/>
                <a:gd name="T54" fmla="*/ 113 w 154"/>
                <a:gd name="T55" fmla="*/ 35 h 56"/>
                <a:gd name="T56" fmla="*/ 126 w 154"/>
                <a:gd name="T57" fmla="*/ 45 h 56"/>
                <a:gd name="T58" fmla="*/ 77 w 154"/>
                <a:gd name="T59" fmla="*/ 12 h 56"/>
                <a:gd name="T60" fmla="*/ 92 w 154"/>
                <a:gd name="T61" fmla="*/ 10 h 56"/>
                <a:gd name="T62" fmla="*/ 83 w 154"/>
                <a:gd name="T63" fmla="*/ 13 h 56"/>
                <a:gd name="T64" fmla="*/ 83 w 154"/>
                <a:gd name="T65" fmla="*/ 32 h 56"/>
                <a:gd name="T66" fmla="*/ 75 w 154"/>
                <a:gd name="T67" fmla="*/ 22 h 56"/>
                <a:gd name="T68" fmla="*/ 106 w 154"/>
                <a:gd name="T69" fmla="*/ 32 h 56"/>
                <a:gd name="T70" fmla="*/ 83 w 154"/>
                <a:gd name="T71" fmla="*/ 16 h 56"/>
                <a:gd name="T72" fmla="*/ 91 w 154"/>
                <a:gd name="T73" fmla="*/ 19 h 56"/>
                <a:gd name="T74" fmla="*/ 91 w 154"/>
                <a:gd name="T75" fmla="*/ 24 h 56"/>
                <a:gd name="T76" fmla="*/ 91 w 154"/>
                <a:gd name="T77" fmla="*/ 28 h 56"/>
                <a:gd name="T78" fmla="*/ 99 w 154"/>
                <a:gd name="T79" fmla="*/ 32 h 56"/>
                <a:gd name="T80" fmla="*/ 70 w 154"/>
                <a:gd name="T81" fmla="*/ 47 h 56"/>
                <a:gd name="T82" fmla="*/ 45 w 154"/>
                <a:gd name="T83" fmla="*/ 48 h 56"/>
                <a:gd name="T84" fmla="*/ 59 w 154"/>
                <a:gd name="T85" fmla="*/ 48 h 56"/>
                <a:gd name="T86" fmla="*/ 79 w 154"/>
                <a:gd name="T87" fmla="*/ 47 h 56"/>
                <a:gd name="T88" fmla="*/ 94 w 154"/>
                <a:gd name="T89" fmla="*/ 48 h 56"/>
                <a:gd name="T90" fmla="*/ 111 w 154"/>
                <a:gd name="T91" fmla="*/ 47 h 56"/>
                <a:gd name="T92" fmla="*/ 112 w 154"/>
                <a:gd name="T93" fmla="*/ 43 h 56"/>
                <a:gd name="T94" fmla="*/ 115 w 154"/>
                <a:gd name="T95" fmla="*/ 12 h 56"/>
                <a:gd name="T96" fmla="*/ 115 w 154"/>
                <a:gd name="T97" fmla="*/ 21 h 56"/>
                <a:gd name="T98" fmla="*/ 115 w 154"/>
                <a:gd name="T99" fmla="*/ 30 h 56"/>
                <a:gd name="T100" fmla="*/ 114 w 154"/>
                <a:gd name="T101" fmla="*/ 11 h 56"/>
                <a:gd name="T102" fmla="*/ 115 w 154"/>
                <a:gd name="T103" fmla="*/ 20 h 56"/>
                <a:gd name="T104" fmla="*/ 114 w 154"/>
                <a:gd name="T105" fmla="*/ 29 h 56"/>
                <a:gd name="T106" fmla="*/ 151 w 154"/>
                <a:gd name="T107" fmla="*/ 45 h 56"/>
                <a:gd name="T108" fmla="*/ 47 w 154"/>
                <a:gd name="T109" fmla="*/ 39 h 56"/>
                <a:gd name="T110" fmla="*/ 47 w 154"/>
                <a:gd name="T111" fmla="*/ 45 h 56"/>
                <a:gd name="T112" fmla="*/ 103 w 154"/>
                <a:gd name="T113" fmla="*/ 29 h 56"/>
                <a:gd name="T114" fmla="*/ 100 w 154"/>
                <a:gd name="T115" fmla="*/ 18 h 56"/>
                <a:gd name="T116" fmla="*/ 104 w 154"/>
                <a:gd name="T117" fmla="*/ 29 h 56"/>
                <a:gd name="T118" fmla="*/ 103 w 154"/>
                <a:gd name="T119" fmla="*/ 5 h 56"/>
                <a:gd name="T120" fmla="*/ 71 w 154"/>
                <a:gd name="T121" fmla="*/ 39 h 56"/>
                <a:gd name="T122" fmla="*/ 60 w 154"/>
                <a:gd name="T123" fmla="*/ 45 h 56"/>
                <a:gd name="T124" fmla="*/ 64 w 154"/>
                <a:gd name="T125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4" h="56">
                  <a:moveTo>
                    <a:pt x="79" y="32"/>
                  </a:moveTo>
                  <a:cubicBezTo>
                    <a:pt x="80" y="32"/>
                    <a:pt x="80" y="32"/>
                    <a:pt x="80" y="32"/>
                  </a:cubicBezTo>
                  <a:cubicBezTo>
                    <a:pt x="80" y="31"/>
                    <a:pt x="80" y="31"/>
                    <a:pt x="80" y="31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79" y="30"/>
                    <a:pt x="79" y="30"/>
                    <a:pt x="79" y="30"/>
                  </a:cubicBezTo>
                  <a:lnTo>
                    <a:pt x="79" y="32"/>
                  </a:lnTo>
                  <a:close/>
                  <a:moveTo>
                    <a:pt x="80" y="25"/>
                  </a:moveTo>
                  <a:cubicBezTo>
                    <a:pt x="80" y="25"/>
                    <a:pt x="80" y="25"/>
                    <a:pt x="80" y="25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80" y="27"/>
                    <a:pt x="80" y="27"/>
                    <a:pt x="80" y="27"/>
                  </a:cubicBezTo>
                  <a:lnTo>
                    <a:pt x="80" y="25"/>
                  </a:lnTo>
                  <a:close/>
                  <a:moveTo>
                    <a:pt x="79" y="35"/>
                  </a:moveTo>
                  <a:cubicBezTo>
                    <a:pt x="79" y="35"/>
                    <a:pt x="79" y="35"/>
                    <a:pt x="79" y="35"/>
                  </a:cubicBezTo>
                  <a:cubicBezTo>
                    <a:pt x="80" y="35"/>
                    <a:pt x="80" y="35"/>
                    <a:pt x="80" y="35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79" y="32"/>
                    <a:pt x="79" y="32"/>
                    <a:pt x="79" y="32"/>
                  </a:cubicBezTo>
                  <a:lnTo>
                    <a:pt x="79" y="35"/>
                  </a:lnTo>
                  <a:close/>
                  <a:moveTo>
                    <a:pt x="79" y="9"/>
                  </a:moveTo>
                  <a:cubicBezTo>
                    <a:pt x="79" y="9"/>
                    <a:pt x="79" y="9"/>
                    <a:pt x="79" y="9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9"/>
                    <a:pt x="79" y="9"/>
                    <a:pt x="79" y="9"/>
                  </a:cubicBezTo>
                  <a:close/>
                  <a:moveTo>
                    <a:pt x="78" y="11"/>
                  </a:moveTo>
                  <a:cubicBezTo>
                    <a:pt x="78" y="11"/>
                    <a:pt x="78" y="11"/>
                    <a:pt x="78" y="11"/>
                  </a:cubicBezTo>
                  <a:cubicBezTo>
                    <a:pt x="78" y="10"/>
                    <a:pt x="78" y="10"/>
                    <a:pt x="78" y="10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11"/>
                    <a:pt x="79" y="11"/>
                    <a:pt x="79" y="11"/>
                  </a:cubicBezTo>
                  <a:lnTo>
                    <a:pt x="78" y="11"/>
                  </a:lnTo>
                  <a:close/>
                  <a:moveTo>
                    <a:pt x="140" y="42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41" y="42"/>
                    <a:pt x="141" y="42"/>
                    <a:pt x="141" y="42"/>
                  </a:cubicBezTo>
                  <a:cubicBezTo>
                    <a:pt x="140" y="41"/>
                    <a:pt x="140" y="41"/>
                    <a:pt x="140" y="41"/>
                  </a:cubicBezTo>
                  <a:lnTo>
                    <a:pt x="140" y="42"/>
                  </a:lnTo>
                  <a:close/>
                  <a:moveTo>
                    <a:pt x="142" y="42"/>
                  </a:moveTo>
                  <a:cubicBezTo>
                    <a:pt x="142" y="42"/>
                    <a:pt x="142" y="42"/>
                    <a:pt x="142" y="42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2"/>
                    <a:pt x="143" y="42"/>
                    <a:pt x="143" y="42"/>
                  </a:cubicBezTo>
                  <a:lnTo>
                    <a:pt x="142" y="42"/>
                  </a:lnTo>
                  <a:close/>
                  <a:moveTo>
                    <a:pt x="141" y="38"/>
                  </a:moveTo>
                  <a:cubicBezTo>
                    <a:pt x="141" y="38"/>
                    <a:pt x="141" y="38"/>
                    <a:pt x="141" y="38"/>
                  </a:cubicBezTo>
                  <a:cubicBezTo>
                    <a:pt x="141" y="38"/>
                    <a:pt x="141" y="40"/>
                    <a:pt x="141" y="40"/>
                  </a:cubicBezTo>
                  <a:cubicBezTo>
                    <a:pt x="142" y="40"/>
                    <a:pt x="142" y="40"/>
                    <a:pt x="142" y="40"/>
                  </a:cubicBezTo>
                  <a:lnTo>
                    <a:pt x="141" y="38"/>
                  </a:lnTo>
                  <a:close/>
                  <a:moveTo>
                    <a:pt x="79" y="16"/>
                  </a:moveTo>
                  <a:cubicBezTo>
                    <a:pt x="79" y="16"/>
                    <a:pt x="79" y="16"/>
                    <a:pt x="79" y="16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79" y="14"/>
                    <a:pt x="79" y="14"/>
                    <a:pt x="79" y="14"/>
                  </a:cubicBezTo>
                  <a:lnTo>
                    <a:pt x="79" y="16"/>
                  </a:lnTo>
                  <a:close/>
                  <a:moveTo>
                    <a:pt x="79" y="29"/>
                  </a:moveTo>
                  <a:cubicBezTo>
                    <a:pt x="79" y="29"/>
                    <a:pt x="79" y="29"/>
                    <a:pt x="79" y="29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0" y="28"/>
                    <a:pt x="80" y="28"/>
                    <a:pt x="80" y="28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79" y="27"/>
                    <a:pt x="79" y="27"/>
                    <a:pt x="79" y="27"/>
                  </a:cubicBezTo>
                  <a:lnTo>
                    <a:pt x="79" y="29"/>
                  </a:lnTo>
                  <a:close/>
                  <a:moveTo>
                    <a:pt x="82" y="8"/>
                  </a:move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8"/>
                    <a:pt x="82" y="8"/>
                    <a:pt x="82" y="8"/>
                  </a:cubicBezTo>
                  <a:close/>
                  <a:moveTo>
                    <a:pt x="80" y="11"/>
                  </a:moveTo>
                  <a:cubicBezTo>
                    <a:pt x="80" y="11"/>
                    <a:pt x="80" y="11"/>
                    <a:pt x="80" y="11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2" y="11"/>
                    <a:pt x="82" y="11"/>
                    <a:pt x="82" y="11"/>
                  </a:cubicBezTo>
                  <a:lnTo>
                    <a:pt x="80" y="11"/>
                  </a:lnTo>
                  <a:close/>
                  <a:moveTo>
                    <a:pt x="84" y="8"/>
                  </a:move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8"/>
                    <a:pt x="84" y="8"/>
                    <a:pt x="84" y="8"/>
                  </a:cubicBezTo>
                  <a:close/>
                  <a:moveTo>
                    <a:pt x="82" y="10"/>
                  </a:moveTo>
                  <a:cubicBezTo>
                    <a:pt x="82" y="10"/>
                    <a:pt x="82" y="10"/>
                    <a:pt x="82" y="10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10"/>
                    <a:pt x="84" y="10"/>
                    <a:pt x="84" y="10"/>
                  </a:cubicBezTo>
                  <a:lnTo>
                    <a:pt x="82" y="10"/>
                  </a:lnTo>
                  <a:close/>
                  <a:moveTo>
                    <a:pt x="91" y="6"/>
                  </a:moveTo>
                  <a:cubicBezTo>
                    <a:pt x="91" y="6"/>
                    <a:pt x="91" y="6"/>
                    <a:pt x="91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2" y="6"/>
                    <a:pt x="92" y="6"/>
                    <a:pt x="92" y="6"/>
                  </a:cubicBezTo>
                  <a:lnTo>
                    <a:pt x="91" y="6"/>
                  </a:lnTo>
                  <a:close/>
                  <a:moveTo>
                    <a:pt x="90" y="8"/>
                  </a:moveTo>
                  <a:cubicBezTo>
                    <a:pt x="90" y="8"/>
                    <a:pt x="90" y="8"/>
                    <a:pt x="90" y="8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1" y="8"/>
                    <a:pt x="91" y="8"/>
                    <a:pt x="91" y="8"/>
                  </a:cubicBezTo>
                  <a:lnTo>
                    <a:pt x="90" y="8"/>
                  </a:lnTo>
                  <a:close/>
                  <a:moveTo>
                    <a:pt x="100" y="33"/>
                  </a:moveTo>
                  <a:cubicBezTo>
                    <a:pt x="100" y="33"/>
                    <a:pt x="100" y="33"/>
                    <a:pt x="100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1" y="31"/>
                    <a:pt x="101" y="31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0" y="30"/>
                    <a:pt x="100" y="30"/>
                    <a:pt x="100" y="30"/>
                  </a:cubicBezTo>
                  <a:lnTo>
                    <a:pt x="100" y="33"/>
                  </a:lnTo>
                  <a:close/>
                  <a:moveTo>
                    <a:pt x="136" y="36"/>
                  </a:moveTo>
                  <a:cubicBezTo>
                    <a:pt x="136" y="36"/>
                    <a:pt x="136" y="36"/>
                    <a:pt x="136" y="36"/>
                  </a:cubicBezTo>
                  <a:cubicBezTo>
                    <a:pt x="134" y="36"/>
                    <a:pt x="134" y="36"/>
                    <a:pt x="134" y="36"/>
                  </a:cubicBezTo>
                  <a:cubicBezTo>
                    <a:pt x="136" y="37"/>
                    <a:pt x="136" y="37"/>
                    <a:pt x="136" y="37"/>
                  </a:cubicBezTo>
                  <a:lnTo>
                    <a:pt x="136" y="36"/>
                  </a:lnTo>
                  <a:close/>
                  <a:moveTo>
                    <a:pt x="136" y="42"/>
                  </a:moveTo>
                  <a:cubicBezTo>
                    <a:pt x="136" y="42"/>
                    <a:pt x="136" y="42"/>
                    <a:pt x="136" y="42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36" y="41"/>
                    <a:pt x="136" y="41"/>
                    <a:pt x="136" y="41"/>
                  </a:cubicBezTo>
                  <a:lnTo>
                    <a:pt x="136" y="42"/>
                  </a:lnTo>
                  <a:close/>
                  <a:moveTo>
                    <a:pt x="135" y="39"/>
                  </a:moveTo>
                  <a:cubicBezTo>
                    <a:pt x="135" y="39"/>
                    <a:pt x="135" y="39"/>
                    <a:pt x="135" y="39"/>
                  </a:cubicBezTo>
                  <a:cubicBezTo>
                    <a:pt x="135" y="39"/>
                    <a:pt x="135" y="39"/>
                    <a:pt x="135" y="39"/>
                  </a:cubicBezTo>
                  <a:cubicBezTo>
                    <a:pt x="134" y="39"/>
                    <a:pt x="134" y="39"/>
                    <a:pt x="134" y="39"/>
                  </a:cubicBezTo>
                  <a:lnTo>
                    <a:pt x="135" y="39"/>
                  </a:lnTo>
                  <a:close/>
                  <a:moveTo>
                    <a:pt x="79" y="21"/>
                  </a:moveTo>
                  <a:cubicBezTo>
                    <a:pt x="79" y="21"/>
                    <a:pt x="79" y="21"/>
                    <a:pt x="79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79" y="19"/>
                    <a:pt x="79" y="19"/>
                    <a:pt x="79" y="19"/>
                  </a:cubicBezTo>
                  <a:lnTo>
                    <a:pt x="79" y="21"/>
                  </a:lnTo>
                  <a:close/>
                  <a:moveTo>
                    <a:pt x="79" y="24"/>
                  </a:moveTo>
                  <a:cubicBezTo>
                    <a:pt x="79" y="24"/>
                    <a:pt x="79" y="24"/>
                    <a:pt x="79" y="24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79" y="22"/>
                    <a:pt x="79" y="22"/>
                    <a:pt x="79" y="22"/>
                  </a:cubicBezTo>
                  <a:lnTo>
                    <a:pt x="79" y="24"/>
                  </a:lnTo>
                  <a:close/>
                  <a:moveTo>
                    <a:pt x="139" y="41"/>
                  </a:moveTo>
                  <a:cubicBezTo>
                    <a:pt x="139" y="41"/>
                    <a:pt x="139" y="41"/>
                    <a:pt x="139" y="41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7" y="40"/>
                    <a:pt x="137" y="40"/>
                    <a:pt x="137" y="40"/>
                  </a:cubicBezTo>
                  <a:lnTo>
                    <a:pt x="139" y="41"/>
                  </a:lnTo>
                  <a:close/>
                  <a:moveTo>
                    <a:pt x="79" y="19"/>
                  </a:moveTo>
                  <a:cubicBezTo>
                    <a:pt x="79" y="19"/>
                    <a:pt x="79" y="19"/>
                    <a:pt x="79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7"/>
                    <a:pt x="80" y="17"/>
                    <a:pt x="80" y="17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79" y="16"/>
                    <a:pt x="79" y="16"/>
                    <a:pt x="79" y="16"/>
                  </a:cubicBezTo>
                  <a:lnTo>
                    <a:pt x="79" y="19"/>
                  </a:lnTo>
                  <a:close/>
                  <a:moveTo>
                    <a:pt x="144" y="42"/>
                  </a:moveTo>
                  <a:cubicBezTo>
                    <a:pt x="144" y="42"/>
                    <a:pt x="144" y="42"/>
                    <a:pt x="144" y="42"/>
                  </a:cubicBezTo>
                  <a:cubicBezTo>
                    <a:pt x="144" y="41"/>
                    <a:pt x="144" y="41"/>
                    <a:pt x="144" y="41"/>
                  </a:cubicBezTo>
                  <a:cubicBezTo>
                    <a:pt x="143" y="41"/>
                    <a:pt x="143" y="41"/>
                    <a:pt x="143" y="41"/>
                  </a:cubicBezTo>
                  <a:lnTo>
                    <a:pt x="144" y="42"/>
                  </a:lnTo>
                  <a:close/>
                  <a:moveTo>
                    <a:pt x="137" y="38"/>
                  </a:moveTo>
                  <a:cubicBezTo>
                    <a:pt x="137" y="38"/>
                    <a:pt x="137" y="38"/>
                    <a:pt x="137" y="38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37" y="36"/>
                    <a:pt x="137" y="36"/>
                    <a:pt x="137" y="36"/>
                  </a:cubicBezTo>
                  <a:lnTo>
                    <a:pt x="137" y="38"/>
                  </a:lnTo>
                  <a:close/>
                  <a:moveTo>
                    <a:pt x="107" y="19"/>
                  </a:moveTo>
                  <a:cubicBezTo>
                    <a:pt x="107" y="19"/>
                    <a:pt x="107" y="19"/>
                    <a:pt x="107" y="19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9"/>
                    <a:pt x="106" y="19"/>
                    <a:pt x="106" y="19"/>
                  </a:cubicBezTo>
                  <a:lnTo>
                    <a:pt x="107" y="19"/>
                  </a:lnTo>
                  <a:close/>
                  <a:moveTo>
                    <a:pt x="140" y="36"/>
                  </a:moveTo>
                  <a:cubicBezTo>
                    <a:pt x="140" y="36"/>
                    <a:pt x="140" y="36"/>
                    <a:pt x="140" y="36"/>
                  </a:cubicBezTo>
                  <a:cubicBezTo>
                    <a:pt x="144" y="40"/>
                    <a:pt x="144" y="40"/>
                    <a:pt x="144" y="40"/>
                  </a:cubicBezTo>
                  <a:cubicBezTo>
                    <a:pt x="144" y="35"/>
                    <a:pt x="144" y="35"/>
                    <a:pt x="144" y="35"/>
                  </a:cubicBezTo>
                  <a:lnTo>
                    <a:pt x="140" y="36"/>
                  </a:lnTo>
                  <a:close/>
                  <a:moveTo>
                    <a:pt x="107" y="22"/>
                  </a:moveTo>
                  <a:cubicBezTo>
                    <a:pt x="107" y="22"/>
                    <a:pt x="107" y="22"/>
                    <a:pt x="107" y="22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2"/>
                    <a:pt x="106" y="22"/>
                    <a:pt x="106" y="22"/>
                  </a:cubicBezTo>
                  <a:lnTo>
                    <a:pt x="107" y="22"/>
                  </a:lnTo>
                  <a:close/>
                  <a:moveTo>
                    <a:pt x="107" y="32"/>
                  </a:moveTo>
                  <a:cubicBezTo>
                    <a:pt x="107" y="32"/>
                    <a:pt x="107" y="32"/>
                    <a:pt x="107" y="32"/>
                  </a:cubicBezTo>
                  <a:cubicBezTo>
                    <a:pt x="107" y="30"/>
                    <a:pt x="107" y="30"/>
                    <a:pt x="107" y="30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32"/>
                    <a:pt x="106" y="32"/>
                    <a:pt x="106" y="32"/>
                  </a:cubicBezTo>
                  <a:lnTo>
                    <a:pt x="107" y="32"/>
                  </a:lnTo>
                  <a:close/>
                  <a:moveTo>
                    <a:pt x="107" y="29"/>
                  </a:moveTo>
                  <a:cubicBezTo>
                    <a:pt x="107" y="29"/>
                    <a:pt x="107" y="29"/>
                    <a:pt x="107" y="29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9"/>
                    <a:pt x="106" y="29"/>
                    <a:pt x="106" y="29"/>
                  </a:cubicBezTo>
                  <a:lnTo>
                    <a:pt x="107" y="29"/>
                  </a:lnTo>
                  <a:close/>
                  <a:moveTo>
                    <a:pt x="107" y="25"/>
                  </a:moveTo>
                  <a:cubicBezTo>
                    <a:pt x="107" y="25"/>
                    <a:pt x="107" y="25"/>
                    <a:pt x="107" y="25"/>
                  </a:cubicBezTo>
                  <a:cubicBezTo>
                    <a:pt x="107" y="24"/>
                    <a:pt x="107" y="24"/>
                    <a:pt x="107" y="24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6"/>
                    <a:pt x="106" y="26"/>
                    <a:pt x="106" y="26"/>
                  </a:cubicBezTo>
                  <a:lnTo>
                    <a:pt x="107" y="25"/>
                  </a:lnTo>
                  <a:close/>
                  <a:moveTo>
                    <a:pt x="100" y="29"/>
                  </a:moveTo>
                  <a:cubicBezTo>
                    <a:pt x="100" y="29"/>
                    <a:pt x="100" y="29"/>
                    <a:pt x="100" y="29"/>
                  </a:cubicBezTo>
                  <a:cubicBezTo>
                    <a:pt x="101" y="29"/>
                    <a:pt x="101" y="29"/>
                    <a:pt x="101" y="29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3" y="27"/>
                    <a:pt x="103" y="27"/>
                    <a:pt x="103" y="27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0" y="27"/>
                    <a:pt x="100" y="27"/>
                    <a:pt x="100" y="27"/>
                  </a:cubicBezTo>
                  <a:lnTo>
                    <a:pt x="100" y="29"/>
                  </a:lnTo>
                  <a:close/>
                  <a:moveTo>
                    <a:pt x="107" y="13"/>
                  </a:moveTo>
                  <a:cubicBezTo>
                    <a:pt x="107" y="13"/>
                    <a:pt x="107" y="13"/>
                    <a:pt x="107" y="13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0"/>
                    <a:pt x="107" y="10"/>
                    <a:pt x="107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6" y="13"/>
                    <a:pt x="106" y="13"/>
                    <a:pt x="106" y="13"/>
                  </a:cubicBezTo>
                  <a:lnTo>
                    <a:pt x="107" y="13"/>
                  </a:lnTo>
                  <a:close/>
                  <a:moveTo>
                    <a:pt x="107" y="7"/>
                  </a:moveTo>
                  <a:cubicBezTo>
                    <a:pt x="107" y="7"/>
                    <a:pt x="107" y="7"/>
                    <a:pt x="107" y="7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7"/>
                    <a:pt x="106" y="7"/>
                    <a:pt x="106" y="7"/>
                  </a:cubicBezTo>
                  <a:lnTo>
                    <a:pt x="107" y="7"/>
                  </a:lnTo>
                  <a:close/>
                  <a:moveTo>
                    <a:pt x="107" y="2"/>
                  </a:moveTo>
                  <a:cubicBezTo>
                    <a:pt x="107" y="2"/>
                    <a:pt x="107" y="2"/>
                    <a:pt x="107" y="2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7" y="4"/>
                    <a:pt x="107" y="4"/>
                    <a:pt x="107" y="4"/>
                  </a:cubicBezTo>
                  <a:lnTo>
                    <a:pt x="107" y="2"/>
                  </a:lnTo>
                  <a:close/>
                  <a:moveTo>
                    <a:pt x="75" y="10"/>
                  </a:moveTo>
                  <a:cubicBezTo>
                    <a:pt x="75" y="10"/>
                    <a:pt x="75" y="10"/>
                    <a:pt x="75" y="10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lnTo>
                    <a:pt x="75" y="10"/>
                  </a:lnTo>
                  <a:close/>
                  <a:moveTo>
                    <a:pt x="107" y="10"/>
                  </a:moveTo>
                  <a:cubicBezTo>
                    <a:pt x="107" y="10"/>
                    <a:pt x="107" y="10"/>
                    <a:pt x="107" y="10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6" y="10"/>
                    <a:pt x="106" y="10"/>
                    <a:pt x="106" y="10"/>
                  </a:cubicBezTo>
                  <a:lnTo>
                    <a:pt x="107" y="10"/>
                  </a:lnTo>
                  <a:close/>
                  <a:moveTo>
                    <a:pt x="107" y="16"/>
                  </a:moveTo>
                  <a:cubicBezTo>
                    <a:pt x="107" y="16"/>
                    <a:pt x="107" y="16"/>
                    <a:pt x="107" y="16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7" y="13"/>
                    <a:pt x="107" y="13"/>
                    <a:pt x="107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6" y="13"/>
                    <a:pt x="106" y="13"/>
                    <a:pt x="106" y="13"/>
                  </a:cubicBezTo>
                  <a:cubicBezTo>
                    <a:pt x="106" y="16"/>
                    <a:pt x="106" y="16"/>
                    <a:pt x="106" y="16"/>
                  </a:cubicBezTo>
                  <a:lnTo>
                    <a:pt x="107" y="16"/>
                  </a:lnTo>
                  <a:close/>
                  <a:moveTo>
                    <a:pt x="77" y="17"/>
                  </a:moveTo>
                  <a:cubicBezTo>
                    <a:pt x="77" y="17"/>
                    <a:pt x="77" y="17"/>
                    <a:pt x="77" y="17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5"/>
                    <a:pt x="78" y="15"/>
                    <a:pt x="78" y="15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7" y="14"/>
                    <a:pt x="77" y="14"/>
                    <a:pt x="77" y="14"/>
                  </a:cubicBezTo>
                  <a:lnTo>
                    <a:pt x="77" y="17"/>
                  </a:lnTo>
                  <a:close/>
                  <a:moveTo>
                    <a:pt x="78" y="25"/>
                  </a:move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7"/>
                    <a:pt x="77" y="27"/>
                    <a:pt x="77" y="27"/>
                  </a:cubicBezTo>
                  <a:cubicBezTo>
                    <a:pt x="77" y="27"/>
                    <a:pt x="77" y="27"/>
                    <a:pt x="77" y="27"/>
                  </a:cubicBezTo>
                  <a:lnTo>
                    <a:pt x="78" y="25"/>
                  </a:lnTo>
                  <a:close/>
                  <a:moveTo>
                    <a:pt x="78" y="11"/>
                  </a:moveTo>
                  <a:cubicBezTo>
                    <a:pt x="78" y="11"/>
                    <a:pt x="78" y="11"/>
                    <a:pt x="78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8" y="10"/>
                    <a:pt x="78" y="10"/>
                    <a:pt x="78" y="10"/>
                  </a:cubicBezTo>
                  <a:lnTo>
                    <a:pt x="78" y="11"/>
                  </a:lnTo>
                  <a:close/>
                  <a:moveTo>
                    <a:pt x="28" y="40"/>
                  </a:moveTo>
                  <a:cubicBezTo>
                    <a:pt x="28" y="40"/>
                    <a:pt x="28" y="40"/>
                    <a:pt x="28" y="40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28" y="53"/>
                    <a:pt x="28" y="53"/>
                    <a:pt x="28" y="53"/>
                  </a:cubicBezTo>
                  <a:lnTo>
                    <a:pt x="28" y="40"/>
                  </a:lnTo>
                  <a:close/>
                  <a:moveTo>
                    <a:pt x="5" y="53"/>
                  </a:moveTo>
                  <a:cubicBezTo>
                    <a:pt x="5" y="53"/>
                    <a:pt x="5" y="53"/>
                    <a:pt x="5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5" y="53"/>
                    <a:pt x="5" y="53"/>
                    <a:pt x="5" y="53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5" y="52"/>
                    <a:pt x="5" y="52"/>
                    <a:pt x="5" y="52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5" y="52"/>
                    <a:pt x="5" y="52"/>
                    <a:pt x="5" y="52"/>
                  </a:cubicBezTo>
                  <a:close/>
                  <a:moveTo>
                    <a:pt x="5" y="51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5" y="51"/>
                    <a:pt x="5" y="51"/>
                    <a:pt x="5" y="51"/>
                  </a:cubicBezTo>
                  <a:close/>
                  <a:moveTo>
                    <a:pt x="5" y="51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5" y="51"/>
                    <a:pt x="5" y="51"/>
                    <a:pt x="5" y="51"/>
                  </a:cubicBezTo>
                  <a:close/>
                  <a:moveTo>
                    <a:pt x="5" y="50"/>
                  </a:moveTo>
                  <a:cubicBezTo>
                    <a:pt x="5" y="50"/>
                    <a:pt x="5" y="50"/>
                    <a:pt x="5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5" y="50"/>
                    <a:pt x="5" y="50"/>
                    <a:pt x="5" y="50"/>
                  </a:cubicBezTo>
                  <a:close/>
                  <a:moveTo>
                    <a:pt x="5" y="50"/>
                  </a:moveTo>
                  <a:cubicBezTo>
                    <a:pt x="5" y="50"/>
                    <a:pt x="5" y="50"/>
                    <a:pt x="5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5" y="50"/>
                    <a:pt x="5" y="50"/>
                    <a:pt x="5" y="50"/>
                  </a:cubicBez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5" y="49"/>
                    <a:pt x="5" y="49"/>
                    <a:pt x="5" y="49"/>
                  </a:cubicBez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5" y="49"/>
                    <a:pt x="5" y="49"/>
                    <a:pt x="5" y="49"/>
                  </a:cubicBezTo>
                  <a:close/>
                  <a:moveTo>
                    <a:pt x="5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5" y="48"/>
                    <a:pt x="5" y="48"/>
                    <a:pt x="5" y="48"/>
                  </a:cubicBezTo>
                  <a:close/>
                  <a:moveTo>
                    <a:pt x="5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5" y="47"/>
                    <a:pt x="5" y="47"/>
                    <a:pt x="5" y="47"/>
                  </a:cubicBezTo>
                  <a:lnTo>
                    <a:pt x="5" y="48"/>
                  </a:lnTo>
                  <a:close/>
                  <a:moveTo>
                    <a:pt x="5" y="47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5" y="47"/>
                    <a:pt x="5" y="47"/>
                    <a:pt x="5" y="47"/>
                  </a:cubicBezTo>
                  <a:close/>
                  <a:moveTo>
                    <a:pt x="5" y="47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5" y="46"/>
                    <a:pt x="5" y="46"/>
                    <a:pt x="5" y="46"/>
                  </a:cubicBezTo>
                  <a:lnTo>
                    <a:pt x="5" y="47"/>
                  </a:lnTo>
                  <a:close/>
                  <a:moveTo>
                    <a:pt x="5" y="46"/>
                  </a:move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5" y="46"/>
                    <a:pt x="5" y="46"/>
                    <a:pt x="5" y="46"/>
                  </a:cubicBezTo>
                  <a:close/>
                  <a:moveTo>
                    <a:pt x="5" y="46"/>
                  </a:move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5" y="45"/>
                    <a:pt x="5" y="45"/>
                    <a:pt x="5" y="45"/>
                  </a:cubicBezTo>
                  <a:lnTo>
                    <a:pt x="5" y="46"/>
                  </a:lnTo>
                  <a:close/>
                  <a:moveTo>
                    <a:pt x="5" y="45"/>
                  </a:moveTo>
                  <a:cubicBezTo>
                    <a:pt x="5" y="45"/>
                    <a:pt x="5" y="45"/>
                    <a:pt x="5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5" y="45"/>
                    <a:pt x="5" y="45"/>
                    <a:pt x="5" y="45"/>
                  </a:cubicBezTo>
                  <a:close/>
                  <a:moveTo>
                    <a:pt x="5" y="45"/>
                  </a:moveTo>
                  <a:cubicBezTo>
                    <a:pt x="5" y="45"/>
                    <a:pt x="5" y="45"/>
                    <a:pt x="5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5" y="44"/>
                    <a:pt x="5" y="44"/>
                    <a:pt x="5" y="44"/>
                  </a:cubicBezTo>
                  <a:lnTo>
                    <a:pt x="5" y="45"/>
                  </a:lnTo>
                  <a:close/>
                  <a:moveTo>
                    <a:pt x="5" y="44"/>
                  </a:moveTo>
                  <a:cubicBezTo>
                    <a:pt x="5" y="44"/>
                    <a:pt x="5" y="44"/>
                    <a:pt x="5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5" y="44"/>
                    <a:pt x="5" y="44"/>
                    <a:pt x="5" y="44"/>
                  </a:cubicBezTo>
                  <a:close/>
                  <a:moveTo>
                    <a:pt x="5" y="44"/>
                  </a:moveTo>
                  <a:cubicBezTo>
                    <a:pt x="5" y="44"/>
                    <a:pt x="5" y="44"/>
                    <a:pt x="5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5" y="43"/>
                    <a:pt x="5" y="43"/>
                    <a:pt x="5" y="43"/>
                  </a:cubicBezTo>
                  <a:lnTo>
                    <a:pt x="5" y="44"/>
                  </a:lnTo>
                  <a:close/>
                  <a:moveTo>
                    <a:pt x="5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5" y="43"/>
                    <a:pt x="5" y="43"/>
                    <a:pt x="5" y="43"/>
                  </a:cubicBezTo>
                  <a:close/>
                  <a:moveTo>
                    <a:pt x="5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5" y="42"/>
                    <a:pt x="5" y="42"/>
                    <a:pt x="5" y="42"/>
                  </a:cubicBezTo>
                  <a:lnTo>
                    <a:pt x="5" y="43"/>
                  </a:lnTo>
                  <a:close/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6" y="50"/>
                    <a:pt x="6" y="50"/>
                    <a:pt x="6" y="50"/>
                  </a:cubicBezTo>
                  <a:close/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lnTo>
                    <a:pt x="6" y="50"/>
                  </a:lnTo>
                  <a:close/>
                  <a:moveTo>
                    <a:pt x="6" y="44"/>
                  </a:moveTo>
                  <a:cubicBezTo>
                    <a:pt x="6" y="44"/>
                    <a:pt x="6" y="44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close/>
                  <a:moveTo>
                    <a:pt x="6" y="44"/>
                  </a:moveTo>
                  <a:cubicBezTo>
                    <a:pt x="6" y="44"/>
                    <a:pt x="6" y="44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2"/>
                    <a:pt x="6" y="42"/>
                    <a:pt x="6" y="42"/>
                  </a:cubicBezTo>
                  <a:lnTo>
                    <a:pt x="6" y="44"/>
                  </a:lnTo>
                  <a:close/>
                  <a:moveTo>
                    <a:pt x="6" y="42"/>
                  </a:moveTo>
                  <a:cubicBezTo>
                    <a:pt x="6" y="42"/>
                    <a:pt x="6" y="42"/>
                    <a:pt x="6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lose/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50"/>
                    <a:pt x="7" y="50"/>
                    <a:pt x="7" y="50"/>
                  </a:cubicBezTo>
                  <a:close/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lnTo>
                    <a:pt x="7" y="50"/>
                  </a:lnTo>
                  <a:close/>
                  <a:moveTo>
                    <a:pt x="7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close/>
                  <a:moveTo>
                    <a:pt x="7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lnTo>
                    <a:pt x="7" y="44"/>
                  </a:lnTo>
                  <a:close/>
                  <a:moveTo>
                    <a:pt x="7" y="42"/>
                  </a:moveTo>
                  <a:cubicBezTo>
                    <a:pt x="7" y="42"/>
                    <a:pt x="7" y="42"/>
                    <a:pt x="7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close/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lose/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4"/>
                    <a:pt x="8" y="44"/>
                    <a:pt x="8" y="44"/>
                  </a:cubicBezTo>
                  <a:lnTo>
                    <a:pt x="8" y="50"/>
                  </a:lnTo>
                  <a:close/>
                  <a:moveTo>
                    <a:pt x="8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4"/>
                    <a:pt x="8" y="44"/>
                    <a:pt x="8" y="44"/>
                  </a:cubicBezTo>
                  <a:close/>
                  <a:moveTo>
                    <a:pt x="8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8" y="42"/>
                  </a:cubicBezTo>
                  <a:lnTo>
                    <a:pt x="8" y="44"/>
                  </a:lnTo>
                  <a:close/>
                  <a:moveTo>
                    <a:pt x="8" y="42"/>
                  </a:moveTo>
                  <a:cubicBezTo>
                    <a:pt x="8" y="42"/>
                    <a:pt x="8" y="42"/>
                    <a:pt x="8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8" y="42"/>
                  </a:cubicBezTo>
                  <a:close/>
                  <a:moveTo>
                    <a:pt x="9" y="50"/>
                  </a:move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50"/>
                    <a:pt x="9" y="50"/>
                    <a:pt x="9" y="50"/>
                  </a:cubicBezTo>
                  <a:close/>
                  <a:moveTo>
                    <a:pt x="9" y="50"/>
                  </a:move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lnTo>
                    <a:pt x="9" y="50"/>
                  </a:lnTo>
                  <a:close/>
                  <a:moveTo>
                    <a:pt x="9" y="44"/>
                  </a:move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close/>
                  <a:moveTo>
                    <a:pt x="9" y="44"/>
                  </a:move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9" y="42"/>
                    <a:pt x="9" y="42"/>
                  </a:cubicBezTo>
                  <a:lnTo>
                    <a:pt x="9" y="44"/>
                  </a:lnTo>
                  <a:close/>
                  <a:moveTo>
                    <a:pt x="9" y="42"/>
                  </a:moveTo>
                  <a:cubicBezTo>
                    <a:pt x="9" y="42"/>
                    <a:pt x="9" y="42"/>
                    <a:pt x="9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9" y="42"/>
                    <a:pt x="9" y="42"/>
                  </a:cubicBezTo>
                  <a:close/>
                  <a:moveTo>
                    <a:pt x="10" y="50"/>
                  </a:moveTo>
                  <a:cubicBezTo>
                    <a:pt x="10" y="50"/>
                    <a:pt x="10" y="50"/>
                    <a:pt x="10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0"/>
                    <a:pt x="10" y="50"/>
                    <a:pt x="10" y="50"/>
                  </a:cubicBezTo>
                  <a:close/>
                  <a:moveTo>
                    <a:pt x="10" y="50"/>
                  </a:moveTo>
                  <a:cubicBezTo>
                    <a:pt x="10" y="50"/>
                    <a:pt x="10" y="50"/>
                    <a:pt x="10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lnTo>
                    <a:pt x="10" y="50"/>
                  </a:lnTo>
                  <a:close/>
                  <a:moveTo>
                    <a:pt x="10" y="44"/>
                  </a:move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close/>
                  <a:moveTo>
                    <a:pt x="10" y="44"/>
                  </a:move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10" y="44"/>
                  </a:ln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0"/>
                  </a:cubicBez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1" y="44"/>
                    <a:pt x="11" y="44"/>
                  </a:cubicBezTo>
                  <a:lnTo>
                    <a:pt x="11" y="50"/>
                  </a:lnTo>
                  <a:close/>
                  <a:moveTo>
                    <a:pt x="11" y="44"/>
                  </a:moveTo>
                  <a:cubicBezTo>
                    <a:pt x="11" y="44"/>
                    <a:pt x="11" y="44"/>
                    <a:pt x="11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1" y="44"/>
                    <a:pt x="11" y="44"/>
                  </a:cubicBezTo>
                  <a:close/>
                  <a:moveTo>
                    <a:pt x="11" y="43"/>
                  </a:moveTo>
                  <a:cubicBezTo>
                    <a:pt x="11" y="43"/>
                    <a:pt x="11" y="43"/>
                    <a:pt x="11" y="43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1" y="42"/>
                    <a:pt x="11" y="42"/>
                    <a:pt x="11" y="42"/>
                  </a:cubicBezTo>
                  <a:lnTo>
                    <a:pt x="11" y="43"/>
                  </a:lnTo>
                  <a:close/>
                  <a:moveTo>
                    <a:pt x="12" y="50"/>
                  </a:move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2" y="50"/>
                    <a:pt x="12" y="50"/>
                    <a:pt x="12" y="50"/>
                  </a:cubicBezTo>
                  <a:close/>
                  <a:moveTo>
                    <a:pt x="12" y="50"/>
                  </a:move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50"/>
                  </a:lnTo>
                  <a:close/>
                  <a:moveTo>
                    <a:pt x="12" y="44"/>
                  </a:moveTo>
                  <a:cubicBezTo>
                    <a:pt x="12" y="44"/>
                    <a:pt x="12" y="44"/>
                    <a:pt x="12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3"/>
                    <a:pt x="12" y="43"/>
                    <a:pt x="12" y="43"/>
                  </a:cubicBezTo>
                  <a:lnTo>
                    <a:pt x="12" y="44"/>
                  </a:lnTo>
                  <a:close/>
                  <a:moveTo>
                    <a:pt x="12" y="43"/>
                  </a:moveTo>
                  <a:cubicBezTo>
                    <a:pt x="12" y="43"/>
                    <a:pt x="12" y="43"/>
                    <a:pt x="12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2" y="42"/>
                    <a:pt x="12" y="42"/>
                    <a:pt x="12" y="42"/>
                  </a:cubicBezTo>
                  <a:lnTo>
                    <a:pt x="12" y="43"/>
                  </a:ln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3" y="44"/>
                    <a:pt x="13" y="44"/>
                    <a:pt x="13" y="44"/>
                  </a:cubicBezTo>
                  <a:lnTo>
                    <a:pt x="13" y="50"/>
                  </a:lnTo>
                  <a:close/>
                  <a:moveTo>
                    <a:pt x="13" y="44"/>
                  </a:moveTo>
                  <a:cubicBezTo>
                    <a:pt x="13" y="44"/>
                    <a:pt x="13" y="44"/>
                    <a:pt x="13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3" y="43"/>
                    <a:pt x="13" y="43"/>
                    <a:pt x="13" y="43"/>
                  </a:cubicBezTo>
                  <a:lnTo>
                    <a:pt x="13" y="44"/>
                  </a:lnTo>
                  <a:close/>
                  <a:moveTo>
                    <a:pt x="13" y="43"/>
                  </a:moveTo>
                  <a:cubicBezTo>
                    <a:pt x="13" y="43"/>
                    <a:pt x="13" y="43"/>
                    <a:pt x="13" y="43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3" y="42"/>
                    <a:pt x="13" y="42"/>
                    <a:pt x="13" y="42"/>
                  </a:cubicBezTo>
                  <a:lnTo>
                    <a:pt x="13" y="43"/>
                  </a:ln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lnTo>
                    <a:pt x="13" y="50"/>
                  </a:lnTo>
                  <a:close/>
                  <a:moveTo>
                    <a:pt x="13" y="44"/>
                  </a:move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lnTo>
                    <a:pt x="13" y="44"/>
                  </a:lnTo>
                  <a:close/>
                  <a:moveTo>
                    <a:pt x="13" y="43"/>
                  </a:move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lnTo>
                    <a:pt x="13" y="43"/>
                  </a:lnTo>
                  <a:close/>
                  <a:moveTo>
                    <a:pt x="13" y="42"/>
                  </a:moveTo>
                  <a:cubicBezTo>
                    <a:pt x="13" y="42"/>
                    <a:pt x="13" y="42"/>
                    <a:pt x="13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3" y="42"/>
                    <a:pt x="13" y="42"/>
                    <a:pt x="13" y="42"/>
                  </a:cubicBezTo>
                  <a:close/>
                  <a:moveTo>
                    <a:pt x="13" y="42"/>
                  </a:moveTo>
                  <a:cubicBezTo>
                    <a:pt x="13" y="42"/>
                    <a:pt x="13" y="42"/>
                    <a:pt x="13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13" y="41"/>
                    <a:pt x="13" y="41"/>
                    <a:pt x="13" y="41"/>
                  </a:cubicBezTo>
                  <a:lnTo>
                    <a:pt x="13" y="42"/>
                  </a:lnTo>
                  <a:close/>
                  <a:moveTo>
                    <a:pt x="13" y="53"/>
                  </a:moveTo>
                  <a:cubicBezTo>
                    <a:pt x="13" y="53"/>
                    <a:pt x="13" y="53"/>
                    <a:pt x="13" y="5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53"/>
                    <a:pt x="15" y="53"/>
                    <a:pt x="15" y="53"/>
                  </a:cubicBezTo>
                  <a:lnTo>
                    <a:pt x="13" y="53"/>
                  </a:lnTo>
                  <a:close/>
                  <a:moveTo>
                    <a:pt x="77" y="22"/>
                  </a:moveTo>
                  <a:cubicBezTo>
                    <a:pt x="77" y="22"/>
                    <a:pt x="77" y="22"/>
                    <a:pt x="77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7" y="19"/>
                    <a:pt x="77" y="19"/>
                    <a:pt x="77" y="19"/>
                  </a:cubicBezTo>
                  <a:lnTo>
                    <a:pt x="77" y="22"/>
                  </a:lnTo>
                  <a:close/>
                  <a:moveTo>
                    <a:pt x="77" y="19"/>
                  </a:moveTo>
                  <a:cubicBezTo>
                    <a:pt x="77" y="19"/>
                    <a:pt x="77" y="19"/>
                    <a:pt x="77" y="19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7" y="17"/>
                    <a:pt x="77" y="17"/>
                    <a:pt x="77" y="17"/>
                  </a:cubicBezTo>
                  <a:lnTo>
                    <a:pt x="77" y="19"/>
                  </a:lnTo>
                  <a:close/>
                  <a:moveTo>
                    <a:pt x="77" y="35"/>
                  </a:moveTo>
                  <a:cubicBezTo>
                    <a:pt x="77" y="35"/>
                    <a:pt x="77" y="35"/>
                    <a:pt x="77" y="35"/>
                  </a:cubicBezTo>
                  <a:cubicBezTo>
                    <a:pt x="78" y="35"/>
                    <a:pt x="78" y="35"/>
                    <a:pt x="78" y="35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7" y="33"/>
                    <a:pt x="77" y="33"/>
                    <a:pt x="77" y="33"/>
                  </a:cubicBezTo>
                  <a:lnTo>
                    <a:pt x="77" y="35"/>
                  </a:lnTo>
                  <a:close/>
                  <a:moveTo>
                    <a:pt x="77" y="32"/>
                  </a:moveTo>
                  <a:cubicBezTo>
                    <a:pt x="77" y="32"/>
                    <a:pt x="77" y="32"/>
                    <a:pt x="77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7" y="30"/>
                    <a:pt x="77" y="30"/>
                    <a:pt x="77" y="30"/>
                  </a:cubicBezTo>
                  <a:lnTo>
                    <a:pt x="77" y="32"/>
                  </a:lnTo>
                  <a:close/>
                  <a:moveTo>
                    <a:pt x="77" y="24"/>
                  </a:moveTo>
                  <a:cubicBezTo>
                    <a:pt x="77" y="24"/>
                    <a:pt x="77" y="24"/>
                    <a:pt x="77" y="24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8" y="23"/>
                    <a:pt x="78" y="23"/>
                    <a:pt x="78" y="23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7" y="22"/>
                    <a:pt x="77" y="22"/>
                    <a:pt x="77" y="22"/>
                  </a:cubicBezTo>
                  <a:lnTo>
                    <a:pt x="77" y="24"/>
                  </a:lnTo>
                  <a:close/>
                  <a:moveTo>
                    <a:pt x="77" y="30"/>
                  </a:moveTo>
                  <a:cubicBezTo>
                    <a:pt x="77" y="30"/>
                    <a:pt x="77" y="30"/>
                    <a:pt x="77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8" y="27"/>
                    <a:pt x="78" y="27"/>
                    <a:pt x="78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7" y="27"/>
                    <a:pt x="77" y="27"/>
                    <a:pt x="77" y="27"/>
                  </a:cubicBezTo>
                  <a:lnTo>
                    <a:pt x="77" y="30"/>
                  </a:lnTo>
                  <a:close/>
                  <a:moveTo>
                    <a:pt x="47" y="42"/>
                  </a:moveTo>
                  <a:cubicBezTo>
                    <a:pt x="47" y="42"/>
                    <a:pt x="47" y="42"/>
                    <a:pt x="4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47" y="42"/>
                    <a:pt x="47" y="42"/>
                    <a:pt x="47" y="42"/>
                  </a:cubicBezTo>
                  <a:close/>
                  <a:moveTo>
                    <a:pt x="79" y="43"/>
                  </a:moveTo>
                  <a:cubicBezTo>
                    <a:pt x="79" y="43"/>
                    <a:pt x="79" y="43"/>
                    <a:pt x="79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79" y="42"/>
                    <a:pt x="79" y="42"/>
                    <a:pt x="79" y="42"/>
                  </a:cubicBezTo>
                  <a:lnTo>
                    <a:pt x="79" y="43"/>
                  </a:lnTo>
                  <a:close/>
                  <a:moveTo>
                    <a:pt x="79" y="39"/>
                  </a:moveTo>
                  <a:cubicBezTo>
                    <a:pt x="79" y="39"/>
                    <a:pt x="79" y="39"/>
                    <a:pt x="79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79" y="38"/>
                    <a:pt x="79" y="38"/>
                    <a:pt x="79" y="38"/>
                  </a:cubicBezTo>
                  <a:lnTo>
                    <a:pt x="79" y="39"/>
                  </a:lnTo>
                  <a:close/>
                  <a:moveTo>
                    <a:pt x="71" y="43"/>
                  </a:moveTo>
                  <a:cubicBezTo>
                    <a:pt x="71" y="43"/>
                    <a:pt x="71" y="43"/>
                    <a:pt x="71" y="43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1" y="43"/>
                  </a:lnTo>
                  <a:close/>
                  <a:moveTo>
                    <a:pt x="83" y="37"/>
                  </a:moveTo>
                  <a:cubicBezTo>
                    <a:pt x="83" y="37"/>
                    <a:pt x="83" y="37"/>
                    <a:pt x="83" y="37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3" y="37"/>
                    <a:pt x="83" y="37"/>
                    <a:pt x="83" y="37"/>
                  </a:cubicBezTo>
                  <a:close/>
                  <a:moveTo>
                    <a:pt x="83" y="43"/>
                  </a:moveTo>
                  <a:cubicBezTo>
                    <a:pt x="83" y="43"/>
                    <a:pt x="83" y="43"/>
                    <a:pt x="83" y="43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3" y="43"/>
                    <a:pt x="83" y="43"/>
                    <a:pt x="83" y="43"/>
                  </a:cubicBezTo>
                  <a:close/>
                  <a:moveTo>
                    <a:pt x="79" y="40"/>
                  </a:moveTo>
                  <a:cubicBezTo>
                    <a:pt x="79" y="40"/>
                    <a:pt x="79" y="40"/>
                    <a:pt x="79" y="40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79" y="39"/>
                    <a:pt x="79" y="39"/>
                    <a:pt x="79" y="39"/>
                  </a:cubicBezTo>
                  <a:lnTo>
                    <a:pt x="79" y="40"/>
                  </a:lnTo>
                  <a:close/>
                  <a:moveTo>
                    <a:pt x="79" y="41"/>
                  </a:moveTo>
                  <a:cubicBezTo>
                    <a:pt x="79" y="41"/>
                    <a:pt x="79" y="41"/>
                    <a:pt x="79" y="41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79" y="40"/>
                    <a:pt x="79" y="40"/>
                    <a:pt x="79" y="40"/>
                  </a:cubicBezTo>
                  <a:lnTo>
                    <a:pt x="79" y="41"/>
                  </a:lnTo>
                  <a:close/>
                  <a:moveTo>
                    <a:pt x="79" y="41"/>
                  </a:moveTo>
                  <a:cubicBezTo>
                    <a:pt x="79" y="41"/>
                    <a:pt x="79" y="41"/>
                    <a:pt x="79" y="41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79" y="41"/>
                    <a:pt x="79" y="41"/>
                    <a:pt x="79" y="41"/>
                  </a:cubicBezTo>
                  <a:close/>
                  <a:moveTo>
                    <a:pt x="79" y="42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79" y="42"/>
                    <a:pt x="79" y="42"/>
                    <a:pt x="79" y="42"/>
                  </a:cubicBezTo>
                  <a:close/>
                  <a:moveTo>
                    <a:pt x="83" y="42"/>
                  </a:moveTo>
                  <a:cubicBezTo>
                    <a:pt x="83" y="42"/>
                    <a:pt x="83" y="42"/>
                    <a:pt x="83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3" y="41"/>
                    <a:pt x="83" y="41"/>
                    <a:pt x="83" y="41"/>
                  </a:cubicBezTo>
                  <a:lnTo>
                    <a:pt x="83" y="42"/>
                  </a:lnTo>
                  <a:close/>
                  <a:moveTo>
                    <a:pt x="88" y="36"/>
                  </a:moveTo>
                  <a:cubicBezTo>
                    <a:pt x="88" y="36"/>
                    <a:pt x="88" y="36"/>
                    <a:pt x="88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8" y="36"/>
                    <a:pt x="88" y="36"/>
                    <a:pt x="88" y="36"/>
                  </a:cubicBezTo>
                  <a:close/>
                  <a:moveTo>
                    <a:pt x="83" y="41"/>
                  </a:moveTo>
                  <a:cubicBezTo>
                    <a:pt x="83" y="41"/>
                    <a:pt x="83" y="41"/>
                    <a:pt x="83" y="41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3" y="40"/>
                    <a:pt x="83" y="40"/>
                    <a:pt x="83" y="40"/>
                  </a:cubicBezTo>
                  <a:lnTo>
                    <a:pt x="83" y="41"/>
                  </a:lnTo>
                  <a:close/>
                  <a:moveTo>
                    <a:pt x="83" y="42"/>
                  </a:moveTo>
                  <a:cubicBezTo>
                    <a:pt x="83" y="42"/>
                    <a:pt x="83" y="42"/>
                    <a:pt x="83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3" y="42"/>
                    <a:pt x="83" y="42"/>
                    <a:pt x="83" y="42"/>
                  </a:cubicBezTo>
                  <a:close/>
                  <a:moveTo>
                    <a:pt x="83" y="38"/>
                  </a:moveTo>
                  <a:cubicBezTo>
                    <a:pt x="83" y="38"/>
                    <a:pt x="83" y="38"/>
                    <a:pt x="83" y="38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3" y="38"/>
                    <a:pt x="83" y="38"/>
                    <a:pt x="83" y="38"/>
                  </a:cubicBezTo>
                  <a:close/>
                  <a:moveTo>
                    <a:pt x="83" y="40"/>
                  </a:moveTo>
                  <a:cubicBezTo>
                    <a:pt x="83" y="40"/>
                    <a:pt x="83" y="40"/>
                    <a:pt x="83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3" y="40"/>
                    <a:pt x="83" y="40"/>
                    <a:pt x="83" y="40"/>
                  </a:cubicBezTo>
                  <a:close/>
                  <a:moveTo>
                    <a:pt x="83" y="39"/>
                  </a:moveTo>
                  <a:cubicBezTo>
                    <a:pt x="83" y="39"/>
                    <a:pt x="83" y="39"/>
                    <a:pt x="83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3" y="39"/>
                    <a:pt x="83" y="39"/>
                    <a:pt x="83" y="39"/>
                  </a:cubicBezTo>
                  <a:close/>
                  <a:moveTo>
                    <a:pt x="79" y="45"/>
                  </a:moveTo>
                  <a:cubicBezTo>
                    <a:pt x="79" y="45"/>
                    <a:pt x="79" y="45"/>
                    <a:pt x="79" y="45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79" y="44"/>
                    <a:pt x="79" y="44"/>
                    <a:pt x="79" y="44"/>
                  </a:cubicBezTo>
                  <a:lnTo>
                    <a:pt x="79" y="45"/>
                  </a:lnTo>
                  <a:close/>
                  <a:moveTo>
                    <a:pt x="75" y="38"/>
                  </a:moveTo>
                  <a:cubicBezTo>
                    <a:pt x="75" y="38"/>
                    <a:pt x="75" y="38"/>
                    <a:pt x="75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5" y="38"/>
                    <a:pt x="75" y="38"/>
                    <a:pt x="75" y="38"/>
                  </a:cubicBezTo>
                  <a:close/>
                  <a:moveTo>
                    <a:pt x="79" y="37"/>
                  </a:moveTo>
                  <a:cubicBezTo>
                    <a:pt x="79" y="37"/>
                    <a:pt x="79" y="37"/>
                    <a:pt x="79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9" y="37"/>
                    <a:pt x="79" y="37"/>
                    <a:pt x="79" y="37"/>
                  </a:cubicBezTo>
                  <a:close/>
                  <a:moveTo>
                    <a:pt x="75" y="39"/>
                  </a:moveTo>
                  <a:cubicBezTo>
                    <a:pt x="75" y="39"/>
                    <a:pt x="75" y="39"/>
                    <a:pt x="75" y="39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5" y="38"/>
                    <a:pt x="75" y="38"/>
                    <a:pt x="75" y="38"/>
                  </a:cubicBezTo>
                  <a:lnTo>
                    <a:pt x="75" y="39"/>
                  </a:lnTo>
                  <a:close/>
                  <a:moveTo>
                    <a:pt x="71" y="43"/>
                  </a:moveTo>
                  <a:cubicBezTo>
                    <a:pt x="71" y="43"/>
                    <a:pt x="71" y="43"/>
                    <a:pt x="71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1" y="43"/>
                    <a:pt x="71" y="43"/>
                    <a:pt x="71" y="43"/>
                  </a:cubicBezTo>
                  <a:close/>
                  <a:moveTo>
                    <a:pt x="75" y="40"/>
                  </a:moveTo>
                  <a:cubicBezTo>
                    <a:pt x="75" y="40"/>
                    <a:pt x="75" y="40"/>
                    <a:pt x="75" y="40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5" y="39"/>
                    <a:pt x="75" y="39"/>
                    <a:pt x="75" y="39"/>
                  </a:cubicBezTo>
                  <a:lnTo>
                    <a:pt x="75" y="40"/>
                  </a:lnTo>
                  <a:close/>
                  <a:moveTo>
                    <a:pt x="83" y="36"/>
                  </a:moveTo>
                  <a:cubicBezTo>
                    <a:pt x="83" y="36"/>
                    <a:pt x="83" y="36"/>
                    <a:pt x="83" y="36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83" y="37"/>
                    <a:pt x="83" y="37"/>
                    <a:pt x="83" y="37"/>
                  </a:cubicBezTo>
                  <a:lnTo>
                    <a:pt x="83" y="36"/>
                  </a:lnTo>
                  <a:close/>
                  <a:moveTo>
                    <a:pt x="71" y="45"/>
                  </a:moveTo>
                  <a:cubicBezTo>
                    <a:pt x="71" y="45"/>
                    <a:pt x="71" y="45"/>
                    <a:pt x="71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1" y="45"/>
                    <a:pt x="71" y="45"/>
                    <a:pt x="71" y="45"/>
                  </a:cubicBezTo>
                  <a:close/>
                  <a:moveTo>
                    <a:pt x="71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1" y="44"/>
                    <a:pt x="71" y="44"/>
                    <a:pt x="71" y="44"/>
                  </a:cubicBezTo>
                  <a:close/>
                  <a:moveTo>
                    <a:pt x="75" y="40"/>
                  </a:moveTo>
                  <a:cubicBezTo>
                    <a:pt x="75" y="40"/>
                    <a:pt x="75" y="40"/>
                    <a:pt x="75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5" y="40"/>
                    <a:pt x="75" y="40"/>
                    <a:pt x="75" y="40"/>
                  </a:cubicBezTo>
                  <a:close/>
                  <a:moveTo>
                    <a:pt x="75" y="44"/>
                  </a:moveTo>
                  <a:cubicBezTo>
                    <a:pt x="75" y="44"/>
                    <a:pt x="75" y="44"/>
                    <a:pt x="75" y="44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5" y="43"/>
                    <a:pt x="75" y="43"/>
                    <a:pt x="75" y="43"/>
                  </a:cubicBezTo>
                  <a:lnTo>
                    <a:pt x="75" y="44"/>
                  </a:lnTo>
                  <a:close/>
                  <a:moveTo>
                    <a:pt x="79" y="38"/>
                  </a:moveTo>
                  <a:cubicBezTo>
                    <a:pt x="79" y="38"/>
                    <a:pt x="79" y="38"/>
                    <a:pt x="79" y="38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79" y="37"/>
                    <a:pt x="79" y="37"/>
                    <a:pt x="79" y="37"/>
                  </a:cubicBezTo>
                  <a:lnTo>
                    <a:pt x="79" y="38"/>
                  </a:lnTo>
                  <a:close/>
                  <a:moveTo>
                    <a:pt x="75" y="45"/>
                  </a:moveTo>
                  <a:cubicBezTo>
                    <a:pt x="75" y="45"/>
                    <a:pt x="75" y="45"/>
                    <a:pt x="75" y="45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5" y="44"/>
                    <a:pt x="75" y="44"/>
                    <a:pt x="75" y="44"/>
                  </a:cubicBezTo>
                  <a:lnTo>
                    <a:pt x="75" y="45"/>
                  </a:lnTo>
                  <a:close/>
                  <a:moveTo>
                    <a:pt x="75" y="41"/>
                  </a:moveTo>
                  <a:cubicBezTo>
                    <a:pt x="75" y="41"/>
                    <a:pt x="75" y="41"/>
                    <a:pt x="75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5" y="41"/>
                    <a:pt x="75" y="41"/>
                    <a:pt x="75" y="41"/>
                  </a:cubicBezTo>
                  <a:close/>
                  <a:moveTo>
                    <a:pt x="75" y="42"/>
                  </a:moveTo>
                  <a:cubicBezTo>
                    <a:pt x="75" y="42"/>
                    <a:pt x="75" y="42"/>
                    <a:pt x="75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5" y="42"/>
                    <a:pt x="75" y="42"/>
                    <a:pt x="75" y="42"/>
                  </a:cubicBezTo>
                  <a:close/>
                  <a:moveTo>
                    <a:pt x="75" y="43"/>
                  </a:moveTo>
                  <a:cubicBezTo>
                    <a:pt x="75" y="43"/>
                    <a:pt x="75" y="43"/>
                    <a:pt x="75" y="43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5" y="43"/>
                    <a:pt x="75" y="43"/>
                    <a:pt x="75" y="43"/>
                  </a:cubicBezTo>
                  <a:close/>
                  <a:moveTo>
                    <a:pt x="79" y="44"/>
                  </a:moveTo>
                  <a:cubicBezTo>
                    <a:pt x="79" y="44"/>
                    <a:pt x="79" y="44"/>
                    <a:pt x="79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79" y="43"/>
                    <a:pt x="79" y="43"/>
                    <a:pt x="79" y="43"/>
                  </a:cubicBezTo>
                  <a:lnTo>
                    <a:pt x="79" y="44"/>
                  </a:lnTo>
                  <a:close/>
                  <a:moveTo>
                    <a:pt x="98" y="36"/>
                  </a:moveTo>
                  <a:cubicBezTo>
                    <a:pt x="98" y="36"/>
                    <a:pt x="98" y="36"/>
                    <a:pt x="98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98" y="36"/>
                    <a:pt x="98" y="36"/>
                    <a:pt x="98" y="36"/>
                  </a:cubicBezTo>
                  <a:close/>
                  <a:moveTo>
                    <a:pt x="103" y="34"/>
                  </a:moveTo>
                  <a:cubicBezTo>
                    <a:pt x="103" y="34"/>
                    <a:pt x="103" y="34"/>
                    <a:pt x="103" y="34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103" y="35"/>
                    <a:pt x="103" y="35"/>
                    <a:pt x="103" y="35"/>
                  </a:cubicBezTo>
                  <a:lnTo>
                    <a:pt x="103" y="34"/>
                  </a:lnTo>
                  <a:close/>
                  <a:moveTo>
                    <a:pt x="98" y="37"/>
                  </a:moveTo>
                  <a:cubicBezTo>
                    <a:pt x="98" y="37"/>
                    <a:pt x="98" y="37"/>
                    <a:pt x="98" y="37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98" y="37"/>
                    <a:pt x="98" y="37"/>
                    <a:pt x="98" y="37"/>
                  </a:cubicBezTo>
                  <a:close/>
                  <a:moveTo>
                    <a:pt x="93" y="44"/>
                  </a:moveTo>
                  <a:cubicBezTo>
                    <a:pt x="93" y="44"/>
                    <a:pt x="93" y="44"/>
                    <a:pt x="93" y="44"/>
                  </a:cubicBezTo>
                  <a:cubicBezTo>
                    <a:pt x="98" y="44"/>
                    <a:pt x="98" y="44"/>
                    <a:pt x="98" y="44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93" y="44"/>
                    <a:pt x="93" y="44"/>
                    <a:pt x="93" y="44"/>
                  </a:cubicBezTo>
                  <a:close/>
                  <a:moveTo>
                    <a:pt x="93" y="41"/>
                  </a:moveTo>
                  <a:cubicBezTo>
                    <a:pt x="93" y="41"/>
                    <a:pt x="93" y="41"/>
                    <a:pt x="93" y="41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3" y="41"/>
                    <a:pt x="93" y="41"/>
                    <a:pt x="93" y="41"/>
                  </a:cubicBezTo>
                  <a:close/>
                  <a:moveTo>
                    <a:pt x="93" y="43"/>
                  </a:moveTo>
                  <a:cubicBezTo>
                    <a:pt x="93" y="43"/>
                    <a:pt x="93" y="43"/>
                    <a:pt x="93" y="43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93" y="43"/>
                    <a:pt x="93" y="43"/>
                    <a:pt x="93" y="43"/>
                  </a:cubicBezTo>
                  <a:close/>
                  <a:moveTo>
                    <a:pt x="93" y="42"/>
                  </a:moveTo>
                  <a:cubicBezTo>
                    <a:pt x="93" y="42"/>
                    <a:pt x="93" y="42"/>
                    <a:pt x="93" y="42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3" y="42"/>
                    <a:pt x="93" y="42"/>
                    <a:pt x="93" y="42"/>
                  </a:cubicBezTo>
                  <a:close/>
                  <a:moveTo>
                    <a:pt x="98" y="40"/>
                  </a:moveTo>
                  <a:cubicBezTo>
                    <a:pt x="98" y="40"/>
                    <a:pt x="98" y="40"/>
                    <a:pt x="98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98" y="40"/>
                    <a:pt x="98" y="40"/>
                    <a:pt x="98" y="40"/>
                  </a:cubicBezTo>
                  <a:close/>
                  <a:moveTo>
                    <a:pt x="98" y="38"/>
                  </a:moveTo>
                  <a:cubicBezTo>
                    <a:pt x="98" y="38"/>
                    <a:pt x="98" y="38"/>
                    <a:pt x="98" y="38"/>
                  </a:cubicBezTo>
                  <a:cubicBezTo>
                    <a:pt x="103" y="38"/>
                    <a:pt x="103" y="38"/>
                    <a:pt x="103" y="38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98" y="38"/>
                    <a:pt x="98" y="38"/>
                    <a:pt x="98" y="38"/>
                  </a:cubicBezTo>
                  <a:close/>
                  <a:moveTo>
                    <a:pt x="98" y="44"/>
                  </a:moveTo>
                  <a:cubicBezTo>
                    <a:pt x="98" y="44"/>
                    <a:pt x="98" y="44"/>
                    <a:pt x="98" y="44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98" y="43"/>
                    <a:pt x="98" y="43"/>
                    <a:pt x="98" y="43"/>
                  </a:cubicBezTo>
                  <a:lnTo>
                    <a:pt x="98" y="44"/>
                  </a:lnTo>
                  <a:close/>
                  <a:moveTo>
                    <a:pt x="98" y="42"/>
                  </a:moveTo>
                  <a:cubicBezTo>
                    <a:pt x="98" y="42"/>
                    <a:pt x="98" y="42"/>
                    <a:pt x="98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98" y="41"/>
                    <a:pt x="98" y="41"/>
                    <a:pt x="98" y="41"/>
                  </a:cubicBezTo>
                  <a:lnTo>
                    <a:pt x="98" y="42"/>
                  </a:lnTo>
                  <a:close/>
                  <a:moveTo>
                    <a:pt x="98" y="43"/>
                  </a:moveTo>
                  <a:cubicBezTo>
                    <a:pt x="98" y="43"/>
                    <a:pt x="98" y="43"/>
                    <a:pt x="9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8" y="42"/>
                    <a:pt x="98" y="42"/>
                    <a:pt x="98" y="42"/>
                  </a:cubicBezTo>
                  <a:lnTo>
                    <a:pt x="98" y="43"/>
                  </a:lnTo>
                  <a:close/>
                  <a:moveTo>
                    <a:pt x="98" y="39"/>
                  </a:moveTo>
                  <a:cubicBezTo>
                    <a:pt x="98" y="39"/>
                    <a:pt x="98" y="39"/>
                    <a:pt x="98" y="39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103" y="38"/>
                    <a:pt x="103" y="38"/>
                    <a:pt x="103" y="38"/>
                  </a:cubicBezTo>
                  <a:cubicBezTo>
                    <a:pt x="98" y="39"/>
                    <a:pt x="98" y="39"/>
                    <a:pt x="98" y="39"/>
                  </a:cubicBezTo>
                  <a:close/>
                  <a:moveTo>
                    <a:pt x="93" y="40"/>
                  </a:moveTo>
                  <a:cubicBezTo>
                    <a:pt x="93" y="40"/>
                    <a:pt x="93" y="40"/>
                    <a:pt x="93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3" y="40"/>
                    <a:pt x="93" y="40"/>
                    <a:pt x="93" y="40"/>
                  </a:cubicBezTo>
                  <a:close/>
                  <a:moveTo>
                    <a:pt x="83" y="45"/>
                  </a:moveTo>
                  <a:cubicBezTo>
                    <a:pt x="83" y="45"/>
                    <a:pt x="83" y="45"/>
                    <a:pt x="83" y="45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3" y="44"/>
                    <a:pt x="83" y="44"/>
                    <a:pt x="83" y="44"/>
                  </a:cubicBezTo>
                  <a:lnTo>
                    <a:pt x="83" y="45"/>
                  </a:lnTo>
                  <a:close/>
                  <a:moveTo>
                    <a:pt x="98" y="41"/>
                  </a:moveTo>
                  <a:cubicBezTo>
                    <a:pt x="98" y="41"/>
                    <a:pt x="98" y="41"/>
                    <a:pt x="98" y="41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98" y="40"/>
                    <a:pt x="98" y="40"/>
                    <a:pt x="98" y="40"/>
                  </a:cubicBezTo>
                  <a:lnTo>
                    <a:pt x="98" y="41"/>
                  </a:lnTo>
                  <a:close/>
                  <a:moveTo>
                    <a:pt x="88" y="40"/>
                  </a:moveTo>
                  <a:cubicBezTo>
                    <a:pt x="88" y="40"/>
                    <a:pt x="88" y="40"/>
                    <a:pt x="88" y="40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88" y="39"/>
                    <a:pt x="88" y="39"/>
                    <a:pt x="88" y="39"/>
                  </a:cubicBezTo>
                  <a:lnTo>
                    <a:pt x="88" y="40"/>
                  </a:lnTo>
                  <a:close/>
                  <a:moveTo>
                    <a:pt x="88" y="41"/>
                  </a:moveTo>
                  <a:cubicBezTo>
                    <a:pt x="88" y="41"/>
                    <a:pt x="88" y="41"/>
                    <a:pt x="88" y="41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88" y="40"/>
                    <a:pt x="88" y="40"/>
                    <a:pt x="88" y="40"/>
                  </a:cubicBezTo>
                  <a:lnTo>
                    <a:pt x="88" y="41"/>
                  </a:lnTo>
                  <a:close/>
                  <a:moveTo>
                    <a:pt x="88" y="39"/>
                  </a:moveTo>
                  <a:cubicBezTo>
                    <a:pt x="88" y="39"/>
                    <a:pt x="88" y="39"/>
                    <a:pt x="88" y="39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88" y="39"/>
                    <a:pt x="88" y="39"/>
                    <a:pt x="88" y="39"/>
                  </a:cubicBezTo>
                  <a:close/>
                  <a:moveTo>
                    <a:pt x="100" y="26"/>
                  </a:moveTo>
                  <a:cubicBezTo>
                    <a:pt x="100" y="26"/>
                    <a:pt x="100" y="26"/>
                    <a:pt x="100" y="26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0" y="24"/>
                    <a:pt x="100" y="24"/>
                    <a:pt x="100" y="24"/>
                  </a:cubicBezTo>
                  <a:lnTo>
                    <a:pt x="100" y="26"/>
                  </a:lnTo>
                  <a:close/>
                  <a:moveTo>
                    <a:pt x="88" y="38"/>
                  </a:moveTo>
                  <a:cubicBezTo>
                    <a:pt x="88" y="38"/>
                    <a:pt x="88" y="38"/>
                    <a:pt x="88" y="38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88" y="38"/>
                    <a:pt x="88" y="38"/>
                    <a:pt x="88" y="38"/>
                  </a:cubicBezTo>
                  <a:close/>
                  <a:moveTo>
                    <a:pt x="88" y="37"/>
                  </a:moveTo>
                  <a:cubicBezTo>
                    <a:pt x="88" y="37"/>
                    <a:pt x="88" y="37"/>
                    <a:pt x="88" y="37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88" y="37"/>
                    <a:pt x="88" y="37"/>
                    <a:pt x="88" y="37"/>
                  </a:cubicBezTo>
                  <a:close/>
                  <a:moveTo>
                    <a:pt x="92" y="35"/>
                  </a:moveTo>
                  <a:cubicBezTo>
                    <a:pt x="92" y="35"/>
                    <a:pt x="92" y="35"/>
                    <a:pt x="92" y="35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92" y="36"/>
                    <a:pt x="92" y="36"/>
                    <a:pt x="92" y="36"/>
                  </a:cubicBezTo>
                  <a:lnTo>
                    <a:pt x="92" y="35"/>
                  </a:lnTo>
                  <a:close/>
                  <a:moveTo>
                    <a:pt x="98" y="35"/>
                  </a:moveTo>
                  <a:cubicBezTo>
                    <a:pt x="98" y="35"/>
                    <a:pt x="98" y="35"/>
                    <a:pt x="98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8" y="35"/>
                    <a:pt x="98" y="35"/>
                    <a:pt x="98" y="35"/>
                  </a:cubicBezTo>
                  <a:close/>
                  <a:moveTo>
                    <a:pt x="93" y="37"/>
                  </a:moveTo>
                  <a:cubicBezTo>
                    <a:pt x="93" y="37"/>
                    <a:pt x="93" y="37"/>
                    <a:pt x="93" y="37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3" y="37"/>
                    <a:pt x="93" y="37"/>
                    <a:pt x="93" y="37"/>
                  </a:cubicBezTo>
                  <a:close/>
                  <a:moveTo>
                    <a:pt x="93" y="39"/>
                  </a:moveTo>
                  <a:cubicBezTo>
                    <a:pt x="93" y="39"/>
                    <a:pt x="93" y="39"/>
                    <a:pt x="93" y="39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93" y="39"/>
                    <a:pt x="93" y="39"/>
                    <a:pt x="93" y="39"/>
                  </a:cubicBezTo>
                  <a:close/>
                  <a:moveTo>
                    <a:pt x="93" y="38"/>
                  </a:moveTo>
                  <a:cubicBezTo>
                    <a:pt x="93" y="38"/>
                    <a:pt x="93" y="38"/>
                    <a:pt x="93" y="38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3" y="38"/>
                    <a:pt x="93" y="38"/>
                    <a:pt x="93" y="38"/>
                  </a:cubicBezTo>
                  <a:close/>
                  <a:moveTo>
                    <a:pt x="93" y="36"/>
                  </a:moveTo>
                  <a:cubicBezTo>
                    <a:pt x="93" y="36"/>
                    <a:pt x="93" y="36"/>
                    <a:pt x="93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3" y="36"/>
                    <a:pt x="93" y="36"/>
                    <a:pt x="93" y="36"/>
                  </a:cubicBezTo>
                  <a:close/>
                  <a:moveTo>
                    <a:pt x="88" y="44"/>
                  </a:moveTo>
                  <a:cubicBezTo>
                    <a:pt x="88" y="44"/>
                    <a:pt x="88" y="44"/>
                    <a:pt x="88" y="44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88" y="43"/>
                    <a:pt x="88" y="43"/>
                    <a:pt x="88" y="43"/>
                  </a:cubicBezTo>
                  <a:lnTo>
                    <a:pt x="88" y="44"/>
                  </a:lnTo>
                  <a:close/>
                  <a:moveTo>
                    <a:pt x="88" y="44"/>
                  </a:moveTo>
                  <a:cubicBezTo>
                    <a:pt x="88" y="44"/>
                    <a:pt x="88" y="44"/>
                    <a:pt x="88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88" y="44"/>
                    <a:pt x="88" y="44"/>
                    <a:pt x="88" y="44"/>
                  </a:cubicBezTo>
                  <a:close/>
                  <a:moveTo>
                    <a:pt x="88" y="43"/>
                  </a:moveTo>
                  <a:cubicBezTo>
                    <a:pt x="88" y="43"/>
                    <a:pt x="88" y="43"/>
                    <a:pt x="88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88" y="42"/>
                    <a:pt x="88" y="42"/>
                    <a:pt x="88" y="42"/>
                  </a:cubicBezTo>
                  <a:lnTo>
                    <a:pt x="88" y="43"/>
                  </a:lnTo>
                  <a:close/>
                  <a:moveTo>
                    <a:pt x="88" y="42"/>
                  </a:moveTo>
                  <a:cubicBezTo>
                    <a:pt x="88" y="42"/>
                    <a:pt x="88" y="42"/>
                    <a:pt x="88" y="42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88" y="41"/>
                    <a:pt x="88" y="41"/>
                    <a:pt x="88" y="41"/>
                  </a:cubicBezTo>
                  <a:lnTo>
                    <a:pt x="88" y="42"/>
                  </a:lnTo>
                  <a:close/>
                  <a:moveTo>
                    <a:pt x="47" y="41"/>
                  </a:moveTo>
                  <a:cubicBezTo>
                    <a:pt x="47" y="41"/>
                    <a:pt x="47" y="41"/>
                    <a:pt x="47" y="41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47" y="41"/>
                    <a:pt x="47" y="41"/>
                    <a:pt x="47" y="41"/>
                  </a:cubicBezTo>
                  <a:close/>
                  <a:moveTo>
                    <a:pt x="47" y="42"/>
                  </a:moveTo>
                  <a:cubicBezTo>
                    <a:pt x="47" y="42"/>
                    <a:pt x="47" y="42"/>
                    <a:pt x="47" y="42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47" y="41"/>
                    <a:pt x="47" y="41"/>
                    <a:pt x="47" y="41"/>
                  </a:cubicBezTo>
                  <a:lnTo>
                    <a:pt x="47" y="42"/>
                  </a:lnTo>
                  <a:close/>
                  <a:moveTo>
                    <a:pt x="47" y="40"/>
                  </a:moveTo>
                  <a:cubicBezTo>
                    <a:pt x="47" y="40"/>
                    <a:pt x="47" y="40"/>
                    <a:pt x="4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47" y="40"/>
                    <a:pt x="47" y="40"/>
                    <a:pt x="47" y="40"/>
                  </a:cubicBezTo>
                  <a:close/>
                  <a:moveTo>
                    <a:pt x="108" y="37"/>
                  </a:moveTo>
                  <a:cubicBezTo>
                    <a:pt x="108" y="37"/>
                    <a:pt x="108" y="37"/>
                    <a:pt x="108" y="37"/>
                  </a:cubicBezTo>
                  <a:cubicBezTo>
                    <a:pt x="112" y="37"/>
                    <a:pt x="112" y="37"/>
                    <a:pt x="112" y="37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7"/>
                    <a:pt x="106" y="37"/>
                    <a:pt x="106" y="37"/>
                  </a:cubicBezTo>
                  <a:lnTo>
                    <a:pt x="108" y="37"/>
                  </a:lnTo>
                  <a:close/>
                  <a:moveTo>
                    <a:pt x="154" y="41"/>
                  </a:moveTo>
                  <a:cubicBezTo>
                    <a:pt x="154" y="41"/>
                    <a:pt x="154" y="41"/>
                    <a:pt x="154" y="41"/>
                  </a:cubicBezTo>
                  <a:cubicBezTo>
                    <a:pt x="148" y="41"/>
                    <a:pt x="148" y="41"/>
                    <a:pt x="148" y="41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20" y="34"/>
                    <a:pt x="120" y="34"/>
                    <a:pt x="120" y="34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9" y="5"/>
                    <a:pt x="119" y="5"/>
                    <a:pt x="119" y="5"/>
                  </a:cubicBezTo>
                  <a:cubicBezTo>
                    <a:pt x="116" y="3"/>
                    <a:pt x="116" y="3"/>
                    <a:pt x="116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67" y="36"/>
                    <a:pt x="58" y="37"/>
                    <a:pt x="52" y="38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8" y="39"/>
                    <a:pt x="47" y="39"/>
                    <a:pt x="47" y="39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79" y="56"/>
                    <a:pt x="94" y="56"/>
                  </a:cubicBezTo>
                  <a:cubicBezTo>
                    <a:pt x="100" y="56"/>
                    <a:pt x="129" y="55"/>
                    <a:pt x="131" y="55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40" y="55"/>
                    <a:pt x="146" y="55"/>
                    <a:pt x="146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26" y="54"/>
                    <a:pt x="126" y="54"/>
                    <a:pt x="126" y="54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54"/>
                    <a:pt x="125" y="54"/>
                    <a:pt x="125" y="54"/>
                  </a:cubicBezTo>
                  <a:cubicBezTo>
                    <a:pt x="121" y="54"/>
                    <a:pt x="121" y="54"/>
                    <a:pt x="121" y="54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2" y="47"/>
                    <a:pt x="122" y="47"/>
                    <a:pt x="122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8" y="47"/>
                    <a:pt x="128" y="47"/>
                    <a:pt x="128" y="47"/>
                  </a:cubicBezTo>
                  <a:cubicBezTo>
                    <a:pt x="134" y="47"/>
                    <a:pt x="134" y="47"/>
                    <a:pt x="134" y="47"/>
                  </a:cubicBezTo>
                  <a:cubicBezTo>
                    <a:pt x="128" y="46"/>
                    <a:pt x="128" y="46"/>
                    <a:pt x="128" y="46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13" y="36"/>
                    <a:pt x="113" y="36"/>
                    <a:pt x="113" y="36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3" y="35"/>
                    <a:pt x="113" y="35"/>
                    <a:pt x="113" y="35"/>
                  </a:cubicBezTo>
                  <a:cubicBezTo>
                    <a:pt x="114" y="35"/>
                    <a:pt x="114" y="35"/>
                    <a:pt x="114" y="35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20" y="35"/>
                    <a:pt x="120" y="35"/>
                    <a:pt x="120" y="35"/>
                  </a:cubicBezTo>
                  <a:cubicBezTo>
                    <a:pt x="120" y="36"/>
                    <a:pt x="120" y="36"/>
                    <a:pt x="120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54" y="55"/>
                    <a:pt x="154" y="55"/>
                    <a:pt x="154" y="55"/>
                  </a:cubicBezTo>
                  <a:cubicBezTo>
                    <a:pt x="154" y="43"/>
                    <a:pt x="154" y="43"/>
                    <a:pt x="154" y="43"/>
                  </a:cubicBezTo>
                  <a:lnTo>
                    <a:pt x="154" y="41"/>
                  </a:lnTo>
                  <a:close/>
                  <a:moveTo>
                    <a:pt x="128" y="37"/>
                  </a:moveTo>
                  <a:cubicBezTo>
                    <a:pt x="128" y="37"/>
                    <a:pt x="128" y="37"/>
                    <a:pt x="128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28" y="37"/>
                    <a:pt x="128" y="37"/>
                    <a:pt x="128" y="37"/>
                  </a:cubicBezTo>
                  <a:close/>
                  <a:moveTo>
                    <a:pt x="128" y="37"/>
                  </a:moveTo>
                  <a:cubicBezTo>
                    <a:pt x="128" y="37"/>
                    <a:pt x="128" y="37"/>
                    <a:pt x="128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28" y="44"/>
                    <a:pt x="128" y="44"/>
                    <a:pt x="128" y="44"/>
                  </a:cubicBezTo>
                  <a:lnTo>
                    <a:pt x="128" y="37"/>
                  </a:lnTo>
                  <a:close/>
                  <a:moveTo>
                    <a:pt x="128" y="44"/>
                  </a:moveTo>
                  <a:cubicBezTo>
                    <a:pt x="128" y="44"/>
                    <a:pt x="128" y="44"/>
                    <a:pt x="128" y="44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28" y="45"/>
                    <a:pt x="128" y="45"/>
                    <a:pt x="128" y="45"/>
                  </a:cubicBezTo>
                  <a:lnTo>
                    <a:pt x="128" y="44"/>
                  </a:lnTo>
                  <a:close/>
                  <a:moveTo>
                    <a:pt x="124" y="37"/>
                  </a:moveTo>
                  <a:cubicBezTo>
                    <a:pt x="124" y="37"/>
                    <a:pt x="124" y="37"/>
                    <a:pt x="124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4" y="37"/>
                    <a:pt x="124" y="37"/>
                    <a:pt x="124" y="37"/>
                  </a:cubicBezTo>
                  <a:close/>
                  <a:moveTo>
                    <a:pt x="124" y="37"/>
                  </a:moveTo>
                  <a:cubicBezTo>
                    <a:pt x="124" y="37"/>
                    <a:pt x="124" y="37"/>
                    <a:pt x="124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4" y="44"/>
                    <a:pt x="124" y="44"/>
                    <a:pt x="124" y="44"/>
                  </a:cubicBezTo>
                  <a:lnTo>
                    <a:pt x="124" y="37"/>
                  </a:lnTo>
                  <a:close/>
                  <a:moveTo>
                    <a:pt x="124" y="44"/>
                  </a:moveTo>
                  <a:cubicBezTo>
                    <a:pt x="124" y="44"/>
                    <a:pt x="124" y="44"/>
                    <a:pt x="124" y="44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4" y="45"/>
                    <a:pt x="124" y="45"/>
                    <a:pt x="124" y="45"/>
                  </a:cubicBezTo>
                  <a:lnTo>
                    <a:pt x="124" y="44"/>
                  </a:lnTo>
                  <a:close/>
                  <a:moveTo>
                    <a:pt x="124" y="45"/>
                  </a:moveTo>
                  <a:cubicBezTo>
                    <a:pt x="124" y="45"/>
                    <a:pt x="124" y="45"/>
                    <a:pt x="124" y="45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4" y="44"/>
                    <a:pt x="124" y="44"/>
                    <a:pt x="124" y="44"/>
                  </a:cubicBezTo>
                  <a:lnTo>
                    <a:pt x="124" y="45"/>
                  </a:lnTo>
                  <a:close/>
                  <a:moveTo>
                    <a:pt x="121" y="37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1" y="37"/>
                    <a:pt x="121" y="37"/>
                    <a:pt x="121" y="37"/>
                  </a:cubicBezTo>
                  <a:close/>
                  <a:moveTo>
                    <a:pt x="121" y="37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44"/>
                    <a:pt x="124" y="44"/>
                    <a:pt x="124" y="44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21" y="43"/>
                    <a:pt x="121" y="43"/>
                    <a:pt x="121" y="43"/>
                  </a:cubicBezTo>
                  <a:lnTo>
                    <a:pt x="121" y="37"/>
                  </a:lnTo>
                  <a:close/>
                  <a:moveTo>
                    <a:pt x="118" y="37"/>
                  </a:moveTo>
                  <a:cubicBezTo>
                    <a:pt x="118" y="37"/>
                    <a:pt x="118" y="37"/>
                    <a:pt x="118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18" y="37"/>
                    <a:pt x="118" y="37"/>
                    <a:pt x="118" y="37"/>
                  </a:cubicBezTo>
                  <a:close/>
                  <a:moveTo>
                    <a:pt x="118" y="38"/>
                  </a:moveTo>
                  <a:cubicBezTo>
                    <a:pt x="118" y="38"/>
                    <a:pt x="118" y="38"/>
                    <a:pt x="118" y="38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18" y="43"/>
                    <a:pt x="118" y="43"/>
                    <a:pt x="118" y="43"/>
                  </a:cubicBezTo>
                  <a:lnTo>
                    <a:pt x="118" y="38"/>
                  </a:lnTo>
                  <a:close/>
                  <a:moveTo>
                    <a:pt x="118" y="44"/>
                  </a:moveTo>
                  <a:cubicBezTo>
                    <a:pt x="118" y="44"/>
                    <a:pt x="118" y="44"/>
                    <a:pt x="118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18" y="38"/>
                    <a:pt x="118" y="38"/>
                    <a:pt x="118" y="38"/>
                  </a:cubicBezTo>
                  <a:lnTo>
                    <a:pt x="118" y="44"/>
                  </a:lnTo>
                  <a:close/>
                  <a:moveTo>
                    <a:pt x="118" y="37"/>
                  </a:move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13" y="37"/>
                    <a:pt x="113" y="37"/>
                    <a:pt x="113" y="37"/>
                  </a:cubicBezTo>
                  <a:lnTo>
                    <a:pt x="118" y="37"/>
                  </a:lnTo>
                  <a:close/>
                  <a:moveTo>
                    <a:pt x="75" y="10"/>
                  </a:moveTo>
                  <a:cubicBezTo>
                    <a:pt x="75" y="10"/>
                    <a:pt x="75" y="10"/>
                    <a:pt x="75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5" y="12"/>
                    <a:pt x="75" y="12"/>
                    <a:pt x="75" y="12"/>
                  </a:cubicBezTo>
                  <a:lnTo>
                    <a:pt x="75" y="10"/>
                  </a:lnTo>
                  <a:close/>
                  <a:moveTo>
                    <a:pt x="103" y="33"/>
                  </a:moveTo>
                  <a:cubicBezTo>
                    <a:pt x="103" y="33"/>
                    <a:pt x="103" y="33"/>
                    <a:pt x="103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96" y="34"/>
                    <a:pt x="96" y="34"/>
                    <a:pt x="96" y="34"/>
                  </a:cubicBezTo>
                  <a:cubicBezTo>
                    <a:pt x="96" y="34"/>
                    <a:pt x="93" y="34"/>
                    <a:pt x="88" y="34"/>
                  </a:cubicBezTo>
                  <a:cubicBezTo>
                    <a:pt x="87" y="34"/>
                    <a:pt x="85" y="34"/>
                    <a:pt x="83" y="35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4" y="34"/>
                    <a:pt x="88" y="34"/>
                    <a:pt x="91" y="34"/>
                  </a:cubicBezTo>
                  <a:cubicBezTo>
                    <a:pt x="96" y="33"/>
                    <a:pt x="98" y="33"/>
                    <a:pt x="99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8" y="8"/>
                    <a:pt x="98" y="8"/>
                  </a:cubicBezTo>
                  <a:cubicBezTo>
                    <a:pt x="98" y="7"/>
                    <a:pt x="98" y="7"/>
                    <a:pt x="98" y="7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7" y="8"/>
                    <a:pt x="96" y="9"/>
                    <a:pt x="95" y="9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4" y="9"/>
                    <a:pt x="93" y="10"/>
                    <a:pt x="92" y="10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0" y="11"/>
                    <a:pt x="88" y="11"/>
                    <a:pt x="87" y="11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6" y="11"/>
                    <a:pt x="85" y="11"/>
                    <a:pt x="84" y="12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2" y="14"/>
                    <a:pt x="82" y="14"/>
                    <a:pt x="82" y="14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25"/>
                    <a:pt x="82" y="25"/>
                    <a:pt x="82" y="25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3" y="35"/>
                    <a:pt x="83" y="35"/>
                    <a:pt x="83" y="35"/>
                  </a:cubicBezTo>
                  <a:cubicBezTo>
                    <a:pt x="81" y="35"/>
                    <a:pt x="78" y="35"/>
                    <a:pt x="75" y="35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4"/>
                    <a:pt x="75" y="34"/>
                    <a:pt x="75" y="34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1"/>
                    <a:pt x="75" y="31"/>
                    <a:pt x="75" y="31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6" y="25"/>
                    <a:pt x="76" y="25"/>
                    <a:pt x="76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6" y="20"/>
                    <a:pt x="76" y="20"/>
                    <a:pt x="76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7" y="33"/>
                    <a:pt x="107" y="33"/>
                    <a:pt x="107" y="33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3" y="33"/>
                    <a:pt x="103" y="33"/>
                    <a:pt x="103" y="33"/>
                  </a:cubicBezTo>
                  <a:close/>
                  <a:moveTo>
                    <a:pt x="91" y="11"/>
                  </a:moveTo>
                  <a:cubicBezTo>
                    <a:pt x="91" y="11"/>
                    <a:pt x="91" y="11"/>
                    <a:pt x="91" y="11"/>
                  </a:cubicBezTo>
                  <a:cubicBezTo>
                    <a:pt x="94" y="10"/>
                    <a:pt x="98" y="9"/>
                    <a:pt x="99" y="9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99" y="10"/>
                    <a:pt x="94" y="12"/>
                    <a:pt x="91" y="13"/>
                  </a:cubicBezTo>
                  <a:cubicBezTo>
                    <a:pt x="88" y="13"/>
                    <a:pt x="84" y="14"/>
                    <a:pt x="83" y="14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4" y="12"/>
                    <a:pt x="88" y="12"/>
                    <a:pt x="91" y="11"/>
                  </a:cubicBezTo>
                  <a:close/>
                  <a:moveTo>
                    <a:pt x="83" y="12"/>
                  </a:move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4" y="12"/>
                    <a:pt x="88" y="11"/>
                    <a:pt x="91" y="10"/>
                  </a:cubicBezTo>
                  <a:cubicBezTo>
                    <a:pt x="94" y="10"/>
                    <a:pt x="99" y="8"/>
                    <a:pt x="99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4" y="10"/>
                    <a:pt x="91" y="11"/>
                  </a:cubicBezTo>
                  <a:cubicBezTo>
                    <a:pt x="88" y="11"/>
                    <a:pt x="84" y="12"/>
                    <a:pt x="83" y="12"/>
                  </a:cubicBezTo>
                  <a:close/>
                  <a:moveTo>
                    <a:pt x="91" y="13"/>
                  </a:moveTo>
                  <a:cubicBezTo>
                    <a:pt x="91" y="13"/>
                    <a:pt x="91" y="13"/>
                    <a:pt x="91" y="13"/>
                  </a:cubicBezTo>
                  <a:cubicBezTo>
                    <a:pt x="94" y="12"/>
                    <a:pt x="98" y="11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1"/>
                    <a:pt x="94" y="13"/>
                    <a:pt x="91" y="13"/>
                  </a:cubicBezTo>
                  <a:cubicBezTo>
                    <a:pt x="88" y="14"/>
                    <a:pt x="84" y="15"/>
                    <a:pt x="83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4" y="14"/>
                    <a:pt x="88" y="13"/>
                    <a:pt x="91" y="13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3"/>
                    <a:pt x="98" y="11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2"/>
                    <a:pt x="94" y="13"/>
                    <a:pt x="91" y="14"/>
                  </a:cubicBezTo>
                  <a:cubicBezTo>
                    <a:pt x="88" y="14"/>
                    <a:pt x="84" y="15"/>
                    <a:pt x="83" y="15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5"/>
                    <a:pt x="88" y="14"/>
                    <a:pt x="91" y="14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3"/>
                    <a:pt x="98" y="12"/>
                    <a:pt x="99" y="12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99" y="12"/>
                    <a:pt x="94" y="14"/>
                    <a:pt x="91" y="14"/>
                  </a:cubicBezTo>
                  <a:cubicBezTo>
                    <a:pt x="88" y="15"/>
                    <a:pt x="84" y="16"/>
                    <a:pt x="83" y="16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5"/>
                    <a:pt x="88" y="15"/>
                    <a:pt x="91" y="14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4"/>
                    <a:pt x="98" y="12"/>
                    <a:pt x="99" y="12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99" y="14"/>
                    <a:pt x="97" y="14"/>
                    <a:pt x="91" y="16"/>
                  </a:cubicBezTo>
                  <a:cubicBezTo>
                    <a:pt x="88" y="16"/>
                    <a:pt x="84" y="17"/>
                    <a:pt x="83" y="17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4" y="16"/>
                    <a:pt x="88" y="15"/>
                    <a:pt x="91" y="14"/>
                  </a:cubicBezTo>
                  <a:close/>
                  <a:moveTo>
                    <a:pt x="91" y="16"/>
                  </a:moveTo>
                  <a:cubicBezTo>
                    <a:pt x="91" y="16"/>
                    <a:pt x="91" y="16"/>
                    <a:pt x="91" y="16"/>
                  </a:cubicBezTo>
                  <a:cubicBezTo>
                    <a:pt x="96" y="14"/>
                    <a:pt x="98" y="14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4"/>
                    <a:pt x="95" y="16"/>
                    <a:pt x="91" y="16"/>
                  </a:cubicBezTo>
                  <a:cubicBezTo>
                    <a:pt x="88" y="17"/>
                    <a:pt x="84" y="17"/>
                    <a:pt x="83" y="18"/>
                  </a:cubicBezTo>
                  <a:cubicBezTo>
                    <a:pt x="83" y="17"/>
                    <a:pt x="83" y="17"/>
                    <a:pt x="83" y="17"/>
                  </a:cubicBezTo>
                  <a:cubicBezTo>
                    <a:pt x="84" y="17"/>
                    <a:pt x="88" y="16"/>
                    <a:pt x="91" y="16"/>
                  </a:cubicBezTo>
                  <a:close/>
                  <a:moveTo>
                    <a:pt x="91" y="16"/>
                  </a:moveTo>
                  <a:cubicBezTo>
                    <a:pt x="91" y="16"/>
                    <a:pt x="91" y="16"/>
                    <a:pt x="91" y="16"/>
                  </a:cubicBezTo>
                  <a:cubicBezTo>
                    <a:pt x="95" y="16"/>
                    <a:pt x="98" y="15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5"/>
                    <a:pt x="95" y="16"/>
                    <a:pt x="91" y="17"/>
                  </a:cubicBezTo>
                  <a:cubicBezTo>
                    <a:pt x="88" y="17"/>
                    <a:pt x="84" y="18"/>
                    <a:pt x="83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8" y="17"/>
                    <a:pt x="91" y="16"/>
                  </a:cubicBezTo>
                  <a:close/>
                  <a:moveTo>
                    <a:pt x="91" y="17"/>
                  </a:moveTo>
                  <a:cubicBezTo>
                    <a:pt x="91" y="17"/>
                    <a:pt x="91" y="17"/>
                    <a:pt x="91" y="17"/>
                  </a:cubicBezTo>
                  <a:cubicBezTo>
                    <a:pt x="95" y="16"/>
                    <a:pt x="98" y="15"/>
                    <a:pt x="99" y="15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9" y="15"/>
                    <a:pt x="95" y="16"/>
                    <a:pt x="91" y="17"/>
                  </a:cubicBezTo>
                  <a:cubicBezTo>
                    <a:pt x="88" y="18"/>
                    <a:pt x="84" y="18"/>
                    <a:pt x="83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8" y="17"/>
                    <a:pt x="91" y="17"/>
                  </a:cubicBezTo>
                  <a:close/>
                  <a:moveTo>
                    <a:pt x="91" y="17"/>
                  </a:moveTo>
                  <a:cubicBezTo>
                    <a:pt x="91" y="17"/>
                    <a:pt x="91" y="17"/>
                    <a:pt x="91" y="17"/>
                  </a:cubicBezTo>
                  <a:cubicBezTo>
                    <a:pt x="95" y="17"/>
                    <a:pt x="98" y="15"/>
                    <a:pt x="99" y="15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7"/>
                    <a:pt x="95" y="18"/>
                    <a:pt x="91" y="19"/>
                  </a:cubicBezTo>
                  <a:cubicBezTo>
                    <a:pt x="88" y="19"/>
                    <a:pt x="84" y="20"/>
                    <a:pt x="83" y="20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4" y="18"/>
                    <a:pt x="88" y="18"/>
                    <a:pt x="91" y="17"/>
                  </a:cubicBezTo>
                  <a:close/>
                  <a:moveTo>
                    <a:pt x="91" y="19"/>
                  </a:moveTo>
                  <a:cubicBezTo>
                    <a:pt x="91" y="19"/>
                    <a:pt x="91" y="19"/>
                    <a:pt x="91" y="19"/>
                  </a:cubicBezTo>
                  <a:cubicBezTo>
                    <a:pt x="95" y="18"/>
                    <a:pt x="98" y="17"/>
                    <a:pt x="99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7"/>
                    <a:pt x="95" y="18"/>
                    <a:pt x="91" y="19"/>
                  </a:cubicBezTo>
                  <a:cubicBezTo>
                    <a:pt x="88" y="20"/>
                    <a:pt x="84" y="20"/>
                    <a:pt x="8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4" y="20"/>
                    <a:pt x="88" y="19"/>
                    <a:pt x="91" y="19"/>
                  </a:cubicBezTo>
                  <a:close/>
                  <a:moveTo>
                    <a:pt x="91" y="19"/>
                  </a:moveTo>
                  <a:cubicBezTo>
                    <a:pt x="91" y="19"/>
                    <a:pt x="91" y="19"/>
                    <a:pt x="91" y="19"/>
                  </a:cubicBezTo>
                  <a:cubicBezTo>
                    <a:pt x="95" y="19"/>
                    <a:pt x="98" y="17"/>
                    <a:pt x="99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8"/>
                    <a:pt x="95" y="19"/>
                    <a:pt x="91" y="19"/>
                  </a:cubicBezTo>
                  <a:cubicBezTo>
                    <a:pt x="88" y="20"/>
                    <a:pt x="84" y="20"/>
                    <a:pt x="83" y="21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4" y="20"/>
                    <a:pt x="88" y="20"/>
                    <a:pt x="91" y="19"/>
                  </a:cubicBezTo>
                  <a:close/>
                  <a:moveTo>
                    <a:pt x="91" y="20"/>
                  </a:moveTo>
                  <a:cubicBezTo>
                    <a:pt x="91" y="20"/>
                    <a:pt x="91" y="20"/>
                    <a:pt x="91" y="20"/>
                  </a:cubicBezTo>
                  <a:cubicBezTo>
                    <a:pt x="95" y="19"/>
                    <a:pt x="98" y="18"/>
                    <a:pt x="99" y="18"/>
                  </a:cubicBezTo>
                  <a:cubicBezTo>
                    <a:pt x="99" y="18"/>
                    <a:pt x="99" y="18"/>
                    <a:pt x="99" y="18"/>
                  </a:cubicBezTo>
                  <a:cubicBezTo>
                    <a:pt x="99" y="18"/>
                    <a:pt x="95" y="19"/>
                    <a:pt x="91" y="20"/>
                  </a:cubicBezTo>
                  <a:cubicBezTo>
                    <a:pt x="88" y="20"/>
                    <a:pt x="84" y="21"/>
                    <a:pt x="83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4" y="21"/>
                    <a:pt x="88" y="20"/>
                    <a:pt x="91" y="20"/>
                  </a:cubicBezTo>
                  <a:close/>
                  <a:moveTo>
                    <a:pt x="91" y="20"/>
                  </a:moveTo>
                  <a:cubicBezTo>
                    <a:pt x="91" y="20"/>
                    <a:pt x="91" y="20"/>
                    <a:pt x="91" y="20"/>
                  </a:cubicBezTo>
                  <a:cubicBezTo>
                    <a:pt x="95" y="19"/>
                    <a:pt x="98" y="18"/>
                    <a:pt x="99" y="18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0"/>
                    <a:pt x="97" y="20"/>
                    <a:pt x="91" y="21"/>
                  </a:cubicBezTo>
                  <a:cubicBezTo>
                    <a:pt x="88" y="22"/>
                    <a:pt x="84" y="22"/>
                    <a:pt x="83" y="23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4" y="21"/>
                    <a:pt x="88" y="21"/>
                    <a:pt x="91" y="20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1"/>
                    <a:pt x="98" y="20"/>
                    <a:pt x="99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0"/>
                    <a:pt x="97" y="21"/>
                    <a:pt x="91" y="22"/>
                  </a:cubicBezTo>
                  <a:cubicBezTo>
                    <a:pt x="88" y="22"/>
                    <a:pt x="84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8" y="22"/>
                    <a:pt x="91" y="22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1"/>
                    <a:pt x="98" y="21"/>
                    <a:pt x="99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1"/>
                    <a:pt x="97" y="21"/>
                    <a:pt x="91" y="22"/>
                  </a:cubicBezTo>
                  <a:cubicBezTo>
                    <a:pt x="88" y="23"/>
                    <a:pt x="84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8" y="23"/>
                    <a:pt x="91" y="22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2"/>
                    <a:pt x="98" y="21"/>
                    <a:pt x="99" y="21"/>
                  </a:cubicBezTo>
                  <a:cubicBezTo>
                    <a:pt x="99" y="21"/>
                    <a:pt x="99" y="21"/>
                    <a:pt x="99" y="21"/>
                  </a:cubicBezTo>
                  <a:cubicBezTo>
                    <a:pt x="99" y="21"/>
                    <a:pt x="97" y="22"/>
                    <a:pt x="91" y="23"/>
                  </a:cubicBezTo>
                  <a:cubicBezTo>
                    <a:pt x="88" y="23"/>
                    <a:pt x="84" y="24"/>
                    <a:pt x="83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3"/>
                    <a:pt x="88" y="23"/>
                    <a:pt x="91" y="22"/>
                  </a:cubicBezTo>
                  <a:close/>
                  <a:moveTo>
                    <a:pt x="91" y="23"/>
                  </a:moveTo>
                  <a:cubicBezTo>
                    <a:pt x="91" y="23"/>
                    <a:pt x="91" y="23"/>
                    <a:pt x="91" y="23"/>
                  </a:cubicBezTo>
                  <a:cubicBezTo>
                    <a:pt x="96" y="22"/>
                    <a:pt x="98" y="21"/>
                    <a:pt x="99" y="21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7" y="23"/>
                    <a:pt x="91" y="24"/>
                  </a:cubicBezTo>
                  <a:cubicBezTo>
                    <a:pt x="88" y="25"/>
                    <a:pt x="84" y="25"/>
                    <a:pt x="83" y="25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4"/>
                    <a:pt x="88" y="23"/>
                    <a:pt x="91" y="23"/>
                  </a:cubicBezTo>
                  <a:close/>
                  <a:moveTo>
                    <a:pt x="91" y="24"/>
                  </a:moveTo>
                  <a:cubicBezTo>
                    <a:pt x="91" y="24"/>
                    <a:pt x="91" y="24"/>
                    <a:pt x="91" y="24"/>
                  </a:cubicBezTo>
                  <a:cubicBezTo>
                    <a:pt x="96" y="23"/>
                    <a:pt x="98" y="23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7" y="24"/>
                    <a:pt x="91" y="25"/>
                  </a:cubicBezTo>
                  <a:cubicBezTo>
                    <a:pt x="88" y="25"/>
                    <a:pt x="84" y="26"/>
                    <a:pt x="83" y="26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4" y="25"/>
                    <a:pt x="88" y="25"/>
                    <a:pt x="91" y="24"/>
                  </a:cubicBez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6" y="24"/>
                    <a:pt x="98" y="24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4"/>
                    <a:pt x="97" y="24"/>
                    <a:pt x="91" y="25"/>
                  </a:cubicBezTo>
                  <a:cubicBezTo>
                    <a:pt x="88" y="26"/>
                    <a:pt x="84" y="26"/>
                    <a:pt x="83" y="26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4" y="26"/>
                    <a:pt x="88" y="25"/>
                    <a:pt x="91" y="25"/>
                  </a:cubicBez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6" y="24"/>
                    <a:pt x="98" y="24"/>
                    <a:pt x="99" y="24"/>
                  </a:cubicBezTo>
                  <a:cubicBezTo>
                    <a:pt x="99" y="24"/>
                    <a:pt x="99" y="24"/>
                    <a:pt x="99" y="24"/>
                  </a:cubicBezTo>
                  <a:cubicBezTo>
                    <a:pt x="99" y="24"/>
                    <a:pt x="97" y="25"/>
                    <a:pt x="91" y="26"/>
                  </a:cubicBezTo>
                  <a:cubicBezTo>
                    <a:pt x="88" y="26"/>
                    <a:pt x="84" y="27"/>
                    <a:pt x="83" y="27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4" y="26"/>
                    <a:pt x="88" y="26"/>
                    <a:pt x="91" y="25"/>
                  </a:cubicBezTo>
                  <a:close/>
                  <a:moveTo>
                    <a:pt x="91" y="26"/>
                  </a:moveTo>
                  <a:cubicBezTo>
                    <a:pt x="91" y="26"/>
                    <a:pt x="91" y="26"/>
                    <a:pt x="91" y="26"/>
                  </a:cubicBezTo>
                  <a:cubicBezTo>
                    <a:pt x="96" y="25"/>
                    <a:pt x="98" y="24"/>
                    <a:pt x="99" y="24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8" y="26"/>
                    <a:pt x="96" y="26"/>
                    <a:pt x="91" y="27"/>
                  </a:cubicBezTo>
                  <a:cubicBezTo>
                    <a:pt x="88" y="27"/>
                    <a:pt x="84" y="28"/>
                    <a:pt x="83" y="28"/>
                  </a:cubicBezTo>
                  <a:cubicBezTo>
                    <a:pt x="83" y="27"/>
                    <a:pt x="83" y="27"/>
                    <a:pt x="83" y="27"/>
                  </a:cubicBezTo>
                  <a:cubicBezTo>
                    <a:pt x="84" y="27"/>
                    <a:pt x="88" y="26"/>
                    <a:pt x="91" y="26"/>
                  </a:cubicBezTo>
                  <a:close/>
                  <a:moveTo>
                    <a:pt x="91" y="27"/>
                  </a:moveTo>
                  <a:cubicBezTo>
                    <a:pt x="91" y="27"/>
                    <a:pt x="91" y="27"/>
                    <a:pt x="91" y="27"/>
                  </a:cubicBezTo>
                  <a:cubicBezTo>
                    <a:pt x="96" y="26"/>
                    <a:pt x="98" y="26"/>
                    <a:pt x="99" y="26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8" y="27"/>
                    <a:pt x="96" y="27"/>
                    <a:pt x="91" y="28"/>
                  </a:cubicBezTo>
                  <a:cubicBezTo>
                    <a:pt x="88" y="28"/>
                    <a:pt x="84" y="29"/>
                    <a:pt x="83" y="29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4" y="28"/>
                    <a:pt x="88" y="28"/>
                    <a:pt x="91" y="27"/>
                  </a:cubicBezTo>
                  <a:close/>
                  <a:moveTo>
                    <a:pt x="91" y="28"/>
                  </a:moveTo>
                  <a:cubicBezTo>
                    <a:pt x="91" y="28"/>
                    <a:pt x="91" y="28"/>
                    <a:pt x="91" y="28"/>
                  </a:cubicBezTo>
                  <a:cubicBezTo>
                    <a:pt x="96" y="27"/>
                    <a:pt x="98" y="27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7"/>
                    <a:pt x="96" y="27"/>
                    <a:pt x="91" y="28"/>
                  </a:cubicBezTo>
                  <a:cubicBezTo>
                    <a:pt x="88" y="28"/>
                    <a:pt x="84" y="29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4" y="29"/>
                    <a:pt x="88" y="28"/>
                    <a:pt x="91" y="28"/>
                  </a:cubicBezTo>
                  <a:close/>
                  <a:moveTo>
                    <a:pt x="91" y="28"/>
                  </a:moveTo>
                  <a:cubicBezTo>
                    <a:pt x="91" y="28"/>
                    <a:pt x="91" y="28"/>
                    <a:pt x="91" y="28"/>
                  </a:cubicBezTo>
                  <a:cubicBezTo>
                    <a:pt x="96" y="28"/>
                    <a:pt x="98" y="27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7"/>
                    <a:pt x="96" y="28"/>
                    <a:pt x="91" y="29"/>
                  </a:cubicBezTo>
                  <a:cubicBezTo>
                    <a:pt x="88" y="29"/>
                    <a:pt x="84" y="29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4" y="29"/>
                    <a:pt x="88" y="29"/>
                    <a:pt x="91" y="28"/>
                  </a:cubicBezTo>
                  <a:close/>
                  <a:moveTo>
                    <a:pt x="91" y="29"/>
                  </a:moveTo>
                  <a:cubicBezTo>
                    <a:pt x="91" y="29"/>
                    <a:pt x="91" y="29"/>
                    <a:pt x="91" y="29"/>
                  </a:cubicBezTo>
                  <a:cubicBezTo>
                    <a:pt x="96" y="28"/>
                    <a:pt x="98" y="28"/>
                    <a:pt x="99" y="27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8" y="29"/>
                    <a:pt x="96" y="29"/>
                    <a:pt x="91" y="30"/>
                  </a:cubicBezTo>
                  <a:cubicBezTo>
                    <a:pt x="88" y="30"/>
                    <a:pt x="84" y="31"/>
                    <a:pt x="83" y="31"/>
                  </a:cubicBezTo>
                  <a:cubicBezTo>
                    <a:pt x="83" y="30"/>
                    <a:pt x="83" y="30"/>
                    <a:pt x="83" y="30"/>
                  </a:cubicBezTo>
                  <a:cubicBezTo>
                    <a:pt x="84" y="30"/>
                    <a:pt x="88" y="29"/>
                    <a:pt x="91" y="29"/>
                  </a:cubicBezTo>
                  <a:close/>
                  <a:moveTo>
                    <a:pt x="91" y="30"/>
                  </a:moveTo>
                  <a:cubicBezTo>
                    <a:pt x="91" y="30"/>
                    <a:pt x="91" y="30"/>
                    <a:pt x="91" y="30"/>
                  </a:cubicBezTo>
                  <a:cubicBezTo>
                    <a:pt x="95" y="30"/>
                    <a:pt x="98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8" y="29"/>
                    <a:pt x="96" y="30"/>
                    <a:pt x="91" y="31"/>
                  </a:cubicBezTo>
                  <a:cubicBezTo>
                    <a:pt x="88" y="31"/>
                    <a:pt x="84" y="31"/>
                    <a:pt x="83" y="31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4" y="31"/>
                    <a:pt x="88" y="30"/>
                    <a:pt x="91" y="30"/>
                  </a:cubicBezTo>
                  <a:close/>
                  <a:moveTo>
                    <a:pt x="91" y="31"/>
                  </a:moveTo>
                  <a:cubicBezTo>
                    <a:pt x="91" y="31"/>
                    <a:pt x="91" y="31"/>
                    <a:pt x="91" y="31"/>
                  </a:cubicBezTo>
                  <a:cubicBezTo>
                    <a:pt x="95" y="30"/>
                    <a:pt x="98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8" y="30"/>
                    <a:pt x="96" y="30"/>
                    <a:pt x="91" y="31"/>
                  </a:cubicBezTo>
                  <a:cubicBezTo>
                    <a:pt x="88" y="31"/>
                    <a:pt x="84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1"/>
                    <a:pt x="88" y="31"/>
                    <a:pt x="91" y="31"/>
                  </a:cubicBezTo>
                  <a:close/>
                  <a:moveTo>
                    <a:pt x="91" y="31"/>
                  </a:moveTo>
                  <a:cubicBezTo>
                    <a:pt x="91" y="31"/>
                    <a:pt x="91" y="31"/>
                    <a:pt x="91" y="31"/>
                  </a:cubicBezTo>
                  <a:cubicBezTo>
                    <a:pt x="95" y="30"/>
                    <a:pt x="98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8" y="30"/>
                    <a:pt x="96" y="31"/>
                    <a:pt x="91" y="31"/>
                  </a:cubicBezTo>
                  <a:cubicBezTo>
                    <a:pt x="88" y="32"/>
                    <a:pt x="84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2"/>
                    <a:pt x="88" y="31"/>
                    <a:pt x="91" y="31"/>
                  </a:cubicBezTo>
                  <a:close/>
                  <a:moveTo>
                    <a:pt x="91" y="32"/>
                  </a:moveTo>
                  <a:cubicBezTo>
                    <a:pt x="91" y="32"/>
                    <a:pt x="91" y="32"/>
                    <a:pt x="91" y="32"/>
                  </a:cubicBezTo>
                  <a:cubicBezTo>
                    <a:pt x="95" y="31"/>
                    <a:pt x="98" y="31"/>
                    <a:pt x="99" y="30"/>
                  </a:cubicBezTo>
                  <a:cubicBezTo>
                    <a:pt x="99" y="31"/>
                    <a:pt x="99" y="31"/>
                    <a:pt x="99" y="31"/>
                  </a:cubicBezTo>
                  <a:cubicBezTo>
                    <a:pt x="98" y="32"/>
                    <a:pt x="96" y="32"/>
                    <a:pt x="91" y="33"/>
                  </a:cubicBezTo>
                  <a:cubicBezTo>
                    <a:pt x="88" y="33"/>
                    <a:pt x="84" y="34"/>
                    <a:pt x="83" y="34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2"/>
                    <a:pt x="88" y="32"/>
                    <a:pt x="91" y="32"/>
                  </a:cubicBezTo>
                  <a:close/>
                  <a:moveTo>
                    <a:pt x="91" y="33"/>
                  </a:moveTo>
                  <a:cubicBezTo>
                    <a:pt x="91" y="33"/>
                    <a:pt x="91" y="33"/>
                    <a:pt x="91" y="33"/>
                  </a:cubicBezTo>
                  <a:cubicBezTo>
                    <a:pt x="95" y="32"/>
                    <a:pt x="98" y="32"/>
                    <a:pt x="99" y="32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98" y="33"/>
                    <a:pt x="96" y="33"/>
                    <a:pt x="91" y="33"/>
                  </a:cubicBezTo>
                  <a:cubicBezTo>
                    <a:pt x="88" y="34"/>
                    <a:pt x="84" y="34"/>
                    <a:pt x="83" y="34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4" y="34"/>
                    <a:pt x="88" y="33"/>
                    <a:pt x="91" y="33"/>
                  </a:cubicBezTo>
                  <a:close/>
                  <a:moveTo>
                    <a:pt x="98" y="4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98" y="6"/>
                    <a:pt x="98" y="6"/>
                    <a:pt x="98" y="6"/>
                  </a:cubicBezTo>
                  <a:lnTo>
                    <a:pt x="98" y="4"/>
                  </a:lnTo>
                  <a:close/>
                  <a:moveTo>
                    <a:pt x="95" y="7"/>
                  </a:moveTo>
                  <a:cubicBezTo>
                    <a:pt x="95" y="7"/>
                    <a:pt x="95" y="7"/>
                    <a:pt x="95" y="7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97" y="7"/>
                    <a:pt x="97" y="7"/>
                    <a:pt x="97" y="7"/>
                  </a:cubicBezTo>
                  <a:lnTo>
                    <a:pt x="95" y="7"/>
                  </a:lnTo>
                  <a:close/>
                  <a:moveTo>
                    <a:pt x="92" y="8"/>
                  </a:moveTo>
                  <a:cubicBezTo>
                    <a:pt x="92" y="8"/>
                    <a:pt x="92" y="8"/>
                    <a:pt x="92" y="8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7"/>
                    <a:pt x="94" y="7"/>
                    <a:pt x="94" y="7"/>
                  </a:cubicBezTo>
                  <a:lnTo>
                    <a:pt x="92" y="8"/>
                  </a:lnTo>
                  <a:close/>
                  <a:moveTo>
                    <a:pt x="87" y="9"/>
                  </a:moveTo>
                  <a:cubicBezTo>
                    <a:pt x="87" y="9"/>
                    <a:pt x="87" y="9"/>
                    <a:pt x="87" y="9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9"/>
                    <a:pt x="89" y="9"/>
                    <a:pt x="89" y="9"/>
                  </a:cubicBezTo>
                  <a:lnTo>
                    <a:pt x="87" y="9"/>
                  </a:lnTo>
                  <a:close/>
                  <a:moveTo>
                    <a:pt x="105" y="43"/>
                  </a:moveTo>
                  <a:cubicBezTo>
                    <a:pt x="105" y="43"/>
                    <a:pt x="105" y="43"/>
                    <a:pt x="105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5" y="44"/>
                    <a:pt x="105" y="44"/>
                    <a:pt x="105" y="44"/>
                  </a:cubicBezTo>
                  <a:lnTo>
                    <a:pt x="105" y="43"/>
                  </a:lnTo>
                  <a:close/>
                  <a:moveTo>
                    <a:pt x="102" y="45"/>
                  </a:moveTo>
                  <a:cubicBezTo>
                    <a:pt x="102" y="45"/>
                    <a:pt x="102" y="45"/>
                    <a:pt x="102" y="45"/>
                  </a:cubicBezTo>
                  <a:cubicBezTo>
                    <a:pt x="101" y="46"/>
                    <a:pt x="101" y="46"/>
                    <a:pt x="101" y="46"/>
                  </a:cubicBezTo>
                  <a:cubicBezTo>
                    <a:pt x="99" y="45"/>
                    <a:pt x="99" y="45"/>
                    <a:pt x="99" y="45"/>
                  </a:cubicBezTo>
                  <a:lnTo>
                    <a:pt x="102" y="45"/>
                  </a:lnTo>
                  <a:close/>
                  <a:moveTo>
                    <a:pt x="78" y="47"/>
                  </a:moveTo>
                  <a:cubicBezTo>
                    <a:pt x="78" y="47"/>
                    <a:pt x="78" y="47"/>
                    <a:pt x="78" y="47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4" y="47"/>
                    <a:pt x="74" y="47"/>
                    <a:pt x="74" y="47"/>
                  </a:cubicBezTo>
                  <a:lnTo>
                    <a:pt x="78" y="47"/>
                  </a:lnTo>
                  <a:close/>
                  <a:moveTo>
                    <a:pt x="70" y="47"/>
                  </a:moveTo>
                  <a:cubicBezTo>
                    <a:pt x="70" y="47"/>
                    <a:pt x="70" y="47"/>
                    <a:pt x="70" y="47"/>
                  </a:cubicBezTo>
                  <a:cubicBezTo>
                    <a:pt x="70" y="47"/>
                    <a:pt x="70" y="47"/>
                    <a:pt x="70" y="47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66" y="47"/>
                    <a:pt x="66" y="47"/>
                    <a:pt x="66" y="47"/>
                  </a:cubicBezTo>
                  <a:lnTo>
                    <a:pt x="70" y="47"/>
                  </a:lnTo>
                  <a:close/>
                  <a:moveTo>
                    <a:pt x="62" y="47"/>
                  </a:moveTo>
                  <a:cubicBezTo>
                    <a:pt x="62" y="47"/>
                    <a:pt x="62" y="47"/>
                    <a:pt x="62" y="47"/>
                  </a:cubicBezTo>
                  <a:cubicBezTo>
                    <a:pt x="65" y="48"/>
                    <a:pt x="65" y="48"/>
                    <a:pt x="65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58" y="47"/>
                    <a:pt x="58" y="47"/>
                    <a:pt x="58" y="47"/>
                  </a:cubicBezTo>
                  <a:lnTo>
                    <a:pt x="62" y="47"/>
                  </a:lnTo>
                  <a:close/>
                  <a:moveTo>
                    <a:pt x="60" y="48"/>
                  </a:move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lose/>
                  <a:moveTo>
                    <a:pt x="41" y="48"/>
                  </a:moveTo>
                  <a:cubicBezTo>
                    <a:pt x="41" y="48"/>
                    <a:pt x="41" y="48"/>
                    <a:pt x="41" y="48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38" y="48"/>
                    <a:pt x="38" y="48"/>
                    <a:pt x="38" y="48"/>
                  </a:cubicBezTo>
                  <a:lnTo>
                    <a:pt x="41" y="48"/>
                  </a:lnTo>
                  <a:close/>
                  <a:moveTo>
                    <a:pt x="39" y="53"/>
                  </a:moveTo>
                  <a:cubicBezTo>
                    <a:pt x="39" y="53"/>
                    <a:pt x="39" y="53"/>
                    <a:pt x="39" y="53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9"/>
                    <a:pt x="39" y="49"/>
                    <a:pt x="39" y="49"/>
                  </a:cubicBezTo>
                  <a:lnTo>
                    <a:pt x="39" y="53"/>
                  </a:lnTo>
                  <a:close/>
                  <a:moveTo>
                    <a:pt x="45" y="53"/>
                  </a:moveTo>
                  <a:cubicBezTo>
                    <a:pt x="45" y="53"/>
                    <a:pt x="45" y="53"/>
                    <a:pt x="45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45" y="49"/>
                    <a:pt x="45" y="49"/>
                    <a:pt x="45" y="49"/>
                  </a:cubicBezTo>
                  <a:lnTo>
                    <a:pt x="45" y="53"/>
                  </a:lnTo>
                  <a:close/>
                  <a:moveTo>
                    <a:pt x="45" y="49"/>
                  </a:moveTo>
                  <a:cubicBezTo>
                    <a:pt x="45" y="49"/>
                    <a:pt x="45" y="49"/>
                    <a:pt x="45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5" y="48"/>
                    <a:pt x="45" y="48"/>
                    <a:pt x="45" y="48"/>
                  </a:cubicBezTo>
                  <a:lnTo>
                    <a:pt x="45" y="49"/>
                  </a:lnTo>
                  <a:close/>
                  <a:moveTo>
                    <a:pt x="48" y="48"/>
                  </a:moveTo>
                  <a:cubicBezTo>
                    <a:pt x="48" y="48"/>
                    <a:pt x="48" y="48"/>
                    <a:pt x="48" y="48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5" y="48"/>
                    <a:pt x="45" y="48"/>
                    <a:pt x="45" y="48"/>
                  </a:cubicBezTo>
                  <a:lnTo>
                    <a:pt x="48" y="48"/>
                  </a:lnTo>
                  <a:close/>
                  <a:moveTo>
                    <a:pt x="47" y="49"/>
                  </a:moveTo>
                  <a:cubicBezTo>
                    <a:pt x="47" y="49"/>
                    <a:pt x="47" y="49"/>
                    <a:pt x="47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8"/>
                    <a:pt x="46" y="48"/>
                    <a:pt x="46" y="48"/>
                  </a:cubicBezTo>
                  <a:lnTo>
                    <a:pt x="47" y="49"/>
                  </a:lnTo>
                  <a:close/>
                  <a:moveTo>
                    <a:pt x="52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52" y="49"/>
                    <a:pt x="52" y="49"/>
                    <a:pt x="52" y="49"/>
                  </a:cubicBezTo>
                  <a:lnTo>
                    <a:pt x="52" y="53"/>
                  </a:lnTo>
                  <a:close/>
                  <a:moveTo>
                    <a:pt x="52" y="49"/>
                  </a:moveTo>
                  <a:cubicBezTo>
                    <a:pt x="52" y="49"/>
                    <a:pt x="52" y="49"/>
                    <a:pt x="52" y="49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2" y="48"/>
                    <a:pt x="52" y="48"/>
                    <a:pt x="52" y="48"/>
                  </a:cubicBezTo>
                  <a:lnTo>
                    <a:pt x="52" y="49"/>
                  </a:lnTo>
                  <a:close/>
                  <a:moveTo>
                    <a:pt x="52" y="48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8"/>
                    <a:pt x="53" y="48"/>
                    <a:pt x="53" y="48"/>
                  </a:cubicBezTo>
                  <a:lnTo>
                    <a:pt x="52" y="48"/>
                  </a:lnTo>
                  <a:close/>
                  <a:moveTo>
                    <a:pt x="54" y="49"/>
                  </a:moveTo>
                  <a:cubicBezTo>
                    <a:pt x="54" y="49"/>
                    <a:pt x="54" y="49"/>
                    <a:pt x="54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8"/>
                    <a:pt x="53" y="48"/>
                    <a:pt x="53" y="48"/>
                  </a:cubicBezTo>
                  <a:lnTo>
                    <a:pt x="54" y="49"/>
                  </a:lnTo>
                  <a:close/>
                  <a:moveTo>
                    <a:pt x="59" y="53"/>
                  </a:moveTo>
                  <a:cubicBezTo>
                    <a:pt x="59" y="53"/>
                    <a:pt x="59" y="53"/>
                    <a:pt x="59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9" y="49"/>
                    <a:pt x="59" y="49"/>
                    <a:pt x="59" y="49"/>
                  </a:cubicBezTo>
                  <a:lnTo>
                    <a:pt x="59" y="53"/>
                  </a:lnTo>
                  <a:close/>
                  <a:moveTo>
                    <a:pt x="59" y="48"/>
                  </a:moveTo>
                  <a:cubicBezTo>
                    <a:pt x="59" y="48"/>
                    <a:pt x="59" y="48"/>
                    <a:pt x="59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9" y="48"/>
                    <a:pt x="59" y="48"/>
                    <a:pt x="59" y="48"/>
                  </a:cubicBezTo>
                  <a:close/>
                  <a:moveTo>
                    <a:pt x="67" y="54"/>
                  </a:moveTo>
                  <a:cubicBezTo>
                    <a:pt x="67" y="54"/>
                    <a:pt x="67" y="54"/>
                    <a:pt x="67" y="54"/>
                  </a:cubicBezTo>
                  <a:cubicBezTo>
                    <a:pt x="60" y="53"/>
                    <a:pt x="60" y="53"/>
                    <a:pt x="60" y="53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7" y="49"/>
                    <a:pt x="67" y="49"/>
                    <a:pt x="67" y="49"/>
                  </a:cubicBezTo>
                  <a:lnTo>
                    <a:pt x="67" y="54"/>
                  </a:lnTo>
                  <a:close/>
                  <a:moveTo>
                    <a:pt x="67" y="48"/>
                  </a:moveTo>
                  <a:cubicBezTo>
                    <a:pt x="67" y="48"/>
                    <a:pt x="67" y="48"/>
                    <a:pt x="67" y="48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6" y="47"/>
                    <a:pt x="66" y="47"/>
                    <a:pt x="66" y="47"/>
                  </a:cubicBezTo>
                  <a:cubicBezTo>
                    <a:pt x="69" y="48"/>
                    <a:pt x="69" y="48"/>
                    <a:pt x="69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lose/>
                  <a:moveTo>
                    <a:pt x="75" y="54"/>
                  </a:moveTo>
                  <a:cubicBezTo>
                    <a:pt x="75" y="54"/>
                    <a:pt x="75" y="54"/>
                    <a:pt x="75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5" y="49"/>
                    <a:pt x="75" y="49"/>
                    <a:pt x="75" y="49"/>
                  </a:cubicBezTo>
                  <a:lnTo>
                    <a:pt x="75" y="54"/>
                  </a:lnTo>
                  <a:close/>
                  <a:moveTo>
                    <a:pt x="75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lose/>
                  <a:moveTo>
                    <a:pt x="83" y="54"/>
                  </a:moveTo>
                  <a:cubicBezTo>
                    <a:pt x="83" y="54"/>
                    <a:pt x="83" y="54"/>
                    <a:pt x="83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83" y="48"/>
                    <a:pt x="83" y="48"/>
                    <a:pt x="83" y="48"/>
                  </a:cubicBezTo>
                  <a:lnTo>
                    <a:pt x="83" y="54"/>
                  </a:lnTo>
                  <a:close/>
                  <a:moveTo>
                    <a:pt x="83" y="48"/>
                  </a:moveTo>
                  <a:cubicBezTo>
                    <a:pt x="83" y="48"/>
                    <a:pt x="83" y="48"/>
                    <a:pt x="83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79" y="47"/>
                    <a:pt x="79" y="47"/>
                    <a:pt x="79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6" y="48"/>
                    <a:pt x="86" y="48"/>
                    <a:pt x="86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3" y="48"/>
                    <a:pt x="83" y="48"/>
                    <a:pt x="83" y="48"/>
                  </a:cubicBezTo>
                  <a:close/>
                  <a:moveTo>
                    <a:pt x="90" y="54"/>
                  </a:moveTo>
                  <a:cubicBezTo>
                    <a:pt x="90" y="54"/>
                    <a:pt x="90" y="54"/>
                    <a:pt x="90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90" y="48"/>
                    <a:pt x="90" y="48"/>
                    <a:pt x="90" y="48"/>
                  </a:cubicBezTo>
                  <a:lnTo>
                    <a:pt x="90" y="54"/>
                  </a:lnTo>
                  <a:close/>
                  <a:moveTo>
                    <a:pt x="90" y="48"/>
                  </a:moveTo>
                  <a:cubicBezTo>
                    <a:pt x="90" y="48"/>
                    <a:pt x="90" y="48"/>
                    <a:pt x="90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3" y="47"/>
                    <a:pt x="83" y="47"/>
                    <a:pt x="83" y="47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90" y="48"/>
                    <a:pt x="90" y="48"/>
                    <a:pt x="90" y="48"/>
                  </a:cubicBezTo>
                  <a:close/>
                  <a:moveTo>
                    <a:pt x="94" y="54"/>
                  </a:moveTo>
                  <a:cubicBezTo>
                    <a:pt x="94" y="54"/>
                    <a:pt x="94" y="54"/>
                    <a:pt x="94" y="54"/>
                  </a:cubicBezTo>
                  <a:cubicBezTo>
                    <a:pt x="91" y="54"/>
                    <a:pt x="91" y="54"/>
                    <a:pt x="91" y="54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4" y="48"/>
                    <a:pt x="94" y="48"/>
                    <a:pt x="94" y="48"/>
                  </a:cubicBezTo>
                  <a:lnTo>
                    <a:pt x="94" y="54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4" y="47"/>
                    <a:pt x="94" y="47"/>
                    <a:pt x="94" y="47"/>
                  </a:cubicBezTo>
                  <a:lnTo>
                    <a:pt x="94" y="48"/>
                  </a:lnTo>
                  <a:close/>
                  <a:moveTo>
                    <a:pt x="101" y="54"/>
                  </a:moveTo>
                  <a:cubicBezTo>
                    <a:pt x="101" y="54"/>
                    <a:pt x="101" y="54"/>
                    <a:pt x="101" y="54"/>
                  </a:cubicBezTo>
                  <a:cubicBezTo>
                    <a:pt x="94" y="54"/>
                    <a:pt x="94" y="54"/>
                    <a:pt x="94" y="54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101" y="48"/>
                    <a:pt x="101" y="48"/>
                    <a:pt x="101" y="48"/>
                  </a:cubicBezTo>
                  <a:lnTo>
                    <a:pt x="101" y="54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5" y="48"/>
                    <a:pt x="95" y="48"/>
                    <a:pt x="95" y="48"/>
                  </a:cubicBezTo>
                  <a:lnTo>
                    <a:pt x="94" y="48"/>
                  </a:lnTo>
                  <a:close/>
                  <a:moveTo>
                    <a:pt x="101" y="48"/>
                  </a:moveTo>
                  <a:cubicBezTo>
                    <a:pt x="101" y="48"/>
                    <a:pt x="101" y="48"/>
                    <a:pt x="101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101" y="46"/>
                    <a:pt x="101" y="46"/>
                    <a:pt x="101" y="46"/>
                  </a:cubicBezTo>
                  <a:lnTo>
                    <a:pt x="101" y="48"/>
                  </a:lnTo>
                  <a:close/>
                  <a:moveTo>
                    <a:pt x="103" y="54"/>
                  </a:moveTo>
                  <a:cubicBezTo>
                    <a:pt x="103" y="54"/>
                    <a:pt x="103" y="54"/>
                    <a:pt x="103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3" y="48"/>
                    <a:pt x="103" y="48"/>
                    <a:pt x="103" y="48"/>
                  </a:cubicBezTo>
                  <a:lnTo>
                    <a:pt x="103" y="54"/>
                  </a:lnTo>
                  <a:close/>
                  <a:moveTo>
                    <a:pt x="103" y="48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03" y="47"/>
                    <a:pt x="103" y="47"/>
                    <a:pt x="103" y="47"/>
                  </a:cubicBezTo>
                  <a:lnTo>
                    <a:pt x="103" y="48"/>
                  </a:lnTo>
                  <a:close/>
                  <a:moveTo>
                    <a:pt x="104" y="46"/>
                  </a:moveTo>
                  <a:cubicBezTo>
                    <a:pt x="104" y="46"/>
                    <a:pt x="104" y="46"/>
                    <a:pt x="104" y="46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4" y="44"/>
                    <a:pt x="104" y="44"/>
                    <a:pt x="104" y="44"/>
                  </a:cubicBezTo>
                  <a:lnTo>
                    <a:pt x="104" y="46"/>
                  </a:lnTo>
                  <a:close/>
                  <a:moveTo>
                    <a:pt x="110" y="54"/>
                  </a:moveTo>
                  <a:cubicBezTo>
                    <a:pt x="110" y="54"/>
                    <a:pt x="110" y="54"/>
                    <a:pt x="110" y="54"/>
                  </a:cubicBezTo>
                  <a:cubicBezTo>
                    <a:pt x="104" y="54"/>
                    <a:pt x="104" y="54"/>
                    <a:pt x="104" y="54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6" y="48"/>
                    <a:pt x="106" y="48"/>
                    <a:pt x="106" y="48"/>
                  </a:cubicBezTo>
                  <a:cubicBezTo>
                    <a:pt x="110" y="48"/>
                    <a:pt x="110" y="48"/>
                    <a:pt x="110" y="48"/>
                  </a:cubicBezTo>
                  <a:lnTo>
                    <a:pt x="110" y="54"/>
                  </a:lnTo>
                  <a:close/>
                  <a:moveTo>
                    <a:pt x="111" y="47"/>
                  </a:moveTo>
                  <a:cubicBezTo>
                    <a:pt x="111" y="47"/>
                    <a:pt x="111" y="47"/>
                    <a:pt x="111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06" y="47"/>
                    <a:pt x="106" y="47"/>
                    <a:pt x="106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11" y="45"/>
                    <a:pt x="111" y="45"/>
                    <a:pt x="111" y="45"/>
                  </a:cubicBezTo>
                  <a:lnTo>
                    <a:pt x="111" y="47"/>
                  </a:lnTo>
                  <a:close/>
                  <a:moveTo>
                    <a:pt x="106" y="44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08" y="44"/>
                    <a:pt x="108" y="44"/>
                    <a:pt x="108" y="44"/>
                  </a:cubicBezTo>
                  <a:lnTo>
                    <a:pt x="106" y="44"/>
                  </a:lnTo>
                  <a:close/>
                  <a:moveTo>
                    <a:pt x="111" y="44"/>
                  </a:moveTo>
                  <a:cubicBezTo>
                    <a:pt x="111" y="44"/>
                    <a:pt x="111" y="44"/>
                    <a:pt x="111" y="44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09" y="44"/>
                    <a:pt x="109" y="44"/>
                    <a:pt x="109" y="44"/>
                  </a:cubicBezTo>
                  <a:lnTo>
                    <a:pt x="111" y="44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10" y="43"/>
                    <a:pt x="110" y="43"/>
                    <a:pt x="110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4"/>
                    <a:pt x="111" y="44"/>
                    <a:pt x="111" y="44"/>
                  </a:cubicBezTo>
                  <a:lnTo>
                    <a:pt x="110" y="44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10" y="43"/>
                    <a:pt x="110" y="43"/>
                    <a:pt x="110" y="43"/>
                  </a:cubicBezTo>
                  <a:lnTo>
                    <a:pt x="110" y="44"/>
                  </a:lnTo>
                  <a:close/>
                  <a:moveTo>
                    <a:pt x="114" y="47"/>
                  </a:moveTo>
                  <a:cubicBezTo>
                    <a:pt x="114" y="47"/>
                    <a:pt x="114" y="47"/>
                    <a:pt x="114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54"/>
                    <a:pt x="120" y="54"/>
                    <a:pt x="120" y="54"/>
                  </a:cubicBezTo>
                  <a:cubicBezTo>
                    <a:pt x="114" y="54"/>
                    <a:pt x="114" y="54"/>
                    <a:pt x="114" y="54"/>
                  </a:cubicBezTo>
                  <a:lnTo>
                    <a:pt x="114" y="47"/>
                  </a:lnTo>
                  <a:close/>
                  <a:moveTo>
                    <a:pt x="114" y="47"/>
                  </a:moveTo>
                  <a:cubicBezTo>
                    <a:pt x="114" y="47"/>
                    <a:pt x="114" y="47"/>
                    <a:pt x="114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54"/>
                    <a:pt x="113" y="54"/>
                    <a:pt x="113" y="54"/>
                  </a:cubicBezTo>
                  <a:cubicBezTo>
                    <a:pt x="111" y="54"/>
                    <a:pt x="111" y="54"/>
                    <a:pt x="111" y="54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6"/>
                    <a:pt x="111" y="46"/>
                    <a:pt x="111" y="46"/>
                  </a:cubicBezTo>
                  <a:lnTo>
                    <a:pt x="114" y="47"/>
                  </a:lnTo>
                  <a:close/>
                  <a:moveTo>
                    <a:pt x="112" y="44"/>
                  </a:moveTo>
                  <a:cubicBezTo>
                    <a:pt x="112" y="44"/>
                    <a:pt x="112" y="44"/>
                    <a:pt x="112" y="44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2" y="37"/>
                    <a:pt x="112" y="37"/>
                    <a:pt x="112" y="37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12" y="37"/>
                    <a:pt x="112" y="37"/>
                    <a:pt x="112" y="37"/>
                  </a:cubicBezTo>
                  <a:lnTo>
                    <a:pt x="112" y="44"/>
                  </a:lnTo>
                  <a:close/>
                  <a:moveTo>
                    <a:pt x="115" y="5"/>
                  </a:moveTo>
                  <a:cubicBezTo>
                    <a:pt x="115" y="5"/>
                    <a:pt x="115" y="5"/>
                    <a:pt x="115" y="5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5" y="7"/>
                    <a:pt x="115" y="7"/>
                    <a:pt x="115" y="7"/>
                  </a:cubicBezTo>
                  <a:lnTo>
                    <a:pt x="115" y="5"/>
                  </a:lnTo>
                  <a:close/>
                  <a:moveTo>
                    <a:pt x="115" y="7"/>
                  </a:moveTo>
                  <a:cubicBezTo>
                    <a:pt x="115" y="7"/>
                    <a:pt x="115" y="7"/>
                    <a:pt x="115" y="7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5" y="8"/>
                    <a:pt x="115" y="8"/>
                    <a:pt x="115" y="8"/>
                  </a:cubicBezTo>
                  <a:lnTo>
                    <a:pt x="115" y="7"/>
                  </a:lnTo>
                  <a:close/>
                  <a:moveTo>
                    <a:pt x="115" y="8"/>
                  </a:moveTo>
                  <a:cubicBezTo>
                    <a:pt x="115" y="8"/>
                    <a:pt x="115" y="8"/>
                    <a:pt x="115" y="8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5" y="8"/>
                    <a:pt x="115" y="8"/>
                    <a:pt x="115" y="8"/>
                  </a:cubicBezTo>
                  <a:close/>
                  <a:moveTo>
                    <a:pt x="115" y="9"/>
                  </a:moveTo>
                  <a:cubicBezTo>
                    <a:pt x="115" y="9"/>
                    <a:pt x="115" y="9"/>
                    <a:pt x="115" y="9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15" y="10"/>
                    <a:pt x="115" y="10"/>
                    <a:pt x="115" y="10"/>
                  </a:cubicBezTo>
                  <a:lnTo>
                    <a:pt x="115" y="9"/>
                  </a:lnTo>
                  <a:close/>
                  <a:moveTo>
                    <a:pt x="115" y="10"/>
                  </a:moveTo>
                  <a:cubicBezTo>
                    <a:pt x="115" y="10"/>
                    <a:pt x="115" y="10"/>
                    <a:pt x="115" y="10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5" y="11"/>
                    <a:pt x="115" y="11"/>
                    <a:pt x="115" y="11"/>
                  </a:cubicBezTo>
                  <a:lnTo>
                    <a:pt x="115" y="10"/>
                  </a:lnTo>
                  <a:close/>
                  <a:moveTo>
                    <a:pt x="115" y="11"/>
                  </a:moveTo>
                  <a:cubicBezTo>
                    <a:pt x="115" y="11"/>
                    <a:pt x="115" y="11"/>
                    <a:pt x="115" y="11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5" y="12"/>
                    <a:pt x="115" y="12"/>
                    <a:pt x="115" y="12"/>
                  </a:cubicBezTo>
                  <a:lnTo>
                    <a:pt x="115" y="11"/>
                  </a:lnTo>
                  <a:close/>
                  <a:moveTo>
                    <a:pt x="115" y="12"/>
                  </a:moveTo>
                  <a:cubicBezTo>
                    <a:pt x="115" y="12"/>
                    <a:pt x="115" y="12"/>
                    <a:pt x="115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5" y="13"/>
                    <a:pt x="115" y="13"/>
                    <a:pt x="115" y="13"/>
                  </a:cubicBezTo>
                  <a:lnTo>
                    <a:pt x="115" y="12"/>
                  </a:lnTo>
                  <a:close/>
                  <a:moveTo>
                    <a:pt x="115" y="13"/>
                  </a:moveTo>
                  <a:cubicBezTo>
                    <a:pt x="115" y="13"/>
                    <a:pt x="115" y="13"/>
                    <a:pt x="115" y="13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5" y="14"/>
                    <a:pt x="115" y="14"/>
                    <a:pt x="115" y="14"/>
                  </a:cubicBezTo>
                  <a:lnTo>
                    <a:pt x="115" y="13"/>
                  </a:lnTo>
                  <a:close/>
                  <a:moveTo>
                    <a:pt x="115" y="14"/>
                  </a:moveTo>
                  <a:cubicBezTo>
                    <a:pt x="115" y="14"/>
                    <a:pt x="115" y="14"/>
                    <a:pt x="115" y="14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5" y="15"/>
                    <a:pt x="115" y="15"/>
                    <a:pt x="115" y="15"/>
                  </a:cubicBezTo>
                  <a:lnTo>
                    <a:pt x="115" y="14"/>
                  </a:lnTo>
                  <a:close/>
                  <a:moveTo>
                    <a:pt x="115" y="15"/>
                  </a:moveTo>
                  <a:cubicBezTo>
                    <a:pt x="115" y="15"/>
                    <a:pt x="115" y="15"/>
                    <a:pt x="115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5" y="16"/>
                    <a:pt x="115" y="16"/>
                    <a:pt x="115" y="16"/>
                  </a:cubicBezTo>
                  <a:lnTo>
                    <a:pt x="115" y="15"/>
                  </a:lnTo>
                  <a:close/>
                  <a:moveTo>
                    <a:pt x="115" y="17"/>
                  </a:moveTo>
                  <a:cubicBezTo>
                    <a:pt x="115" y="17"/>
                    <a:pt x="115" y="17"/>
                    <a:pt x="115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5" y="17"/>
                    <a:pt x="115" y="17"/>
                    <a:pt x="115" y="17"/>
                  </a:cubicBezTo>
                  <a:close/>
                  <a:moveTo>
                    <a:pt x="115" y="17"/>
                  </a:moveTo>
                  <a:cubicBezTo>
                    <a:pt x="115" y="17"/>
                    <a:pt x="115" y="17"/>
                    <a:pt x="115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5" y="18"/>
                    <a:pt x="115" y="18"/>
                    <a:pt x="115" y="18"/>
                  </a:cubicBezTo>
                  <a:lnTo>
                    <a:pt x="115" y="17"/>
                  </a:lnTo>
                  <a:close/>
                  <a:moveTo>
                    <a:pt x="115" y="18"/>
                  </a:moveTo>
                  <a:cubicBezTo>
                    <a:pt x="115" y="18"/>
                    <a:pt x="115" y="18"/>
                    <a:pt x="115" y="18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5" y="19"/>
                    <a:pt x="115" y="19"/>
                    <a:pt x="115" y="19"/>
                  </a:cubicBezTo>
                  <a:lnTo>
                    <a:pt x="115" y="18"/>
                  </a:lnTo>
                  <a:close/>
                  <a:moveTo>
                    <a:pt x="115" y="19"/>
                  </a:moveTo>
                  <a:cubicBezTo>
                    <a:pt x="115" y="19"/>
                    <a:pt x="115" y="19"/>
                    <a:pt x="115" y="19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5" y="20"/>
                    <a:pt x="115" y="20"/>
                    <a:pt x="115" y="20"/>
                  </a:cubicBezTo>
                  <a:lnTo>
                    <a:pt x="115" y="19"/>
                  </a:lnTo>
                  <a:close/>
                  <a:moveTo>
                    <a:pt x="115" y="20"/>
                  </a:moveTo>
                  <a:cubicBezTo>
                    <a:pt x="115" y="20"/>
                    <a:pt x="115" y="20"/>
                    <a:pt x="115" y="20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5" y="21"/>
                    <a:pt x="115" y="21"/>
                    <a:pt x="115" y="21"/>
                  </a:cubicBezTo>
                  <a:lnTo>
                    <a:pt x="115" y="20"/>
                  </a:lnTo>
                  <a:close/>
                  <a:moveTo>
                    <a:pt x="115" y="21"/>
                  </a:moveTo>
                  <a:cubicBezTo>
                    <a:pt x="115" y="21"/>
                    <a:pt x="115" y="21"/>
                    <a:pt x="115" y="21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5" y="22"/>
                    <a:pt x="115" y="22"/>
                    <a:pt x="115" y="22"/>
                  </a:cubicBezTo>
                  <a:lnTo>
                    <a:pt x="115" y="21"/>
                  </a:lnTo>
                  <a:close/>
                  <a:moveTo>
                    <a:pt x="115" y="23"/>
                  </a:moveTo>
                  <a:cubicBezTo>
                    <a:pt x="115" y="23"/>
                    <a:pt x="115" y="23"/>
                    <a:pt x="115" y="23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5" y="23"/>
                    <a:pt x="115" y="23"/>
                    <a:pt x="115" y="23"/>
                  </a:cubicBezTo>
                  <a:close/>
                  <a:moveTo>
                    <a:pt x="115" y="23"/>
                  </a:moveTo>
                  <a:cubicBezTo>
                    <a:pt x="115" y="23"/>
                    <a:pt x="115" y="23"/>
                    <a:pt x="115" y="23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5" y="24"/>
                    <a:pt x="115" y="24"/>
                    <a:pt x="115" y="24"/>
                  </a:cubicBezTo>
                  <a:lnTo>
                    <a:pt x="115" y="23"/>
                  </a:lnTo>
                  <a:close/>
                  <a:moveTo>
                    <a:pt x="115" y="24"/>
                  </a:moveTo>
                  <a:cubicBezTo>
                    <a:pt x="115" y="24"/>
                    <a:pt x="115" y="24"/>
                    <a:pt x="115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5" y="25"/>
                    <a:pt x="115" y="25"/>
                    <a:pt x="115" y="25"/>
                  </a:cubicBezTo>
                  <a:lnTo>
                    <a:pt x="115" y="24"/>
                  </a:lnTo>
                  <a:close/>
                  <a:moveTo>
                    <a:pt x="115" y="25"/>
                  </a:moveTo>
                  <a:cubicBezTo>
                    <a:pt x="115" y="25"/>
                    <a:pt x="115" y="25"/>
                    <a:pt x="115" y="25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5" y="26"/>
                    <a:pt x="115" y="26"/>
                    <a:pt x="115" y="26"/>
                  </a:cubicBezTo>
                  <a:lnTo>
                    <a:pt x="115" y="25"/>
                  </a:lnTo>
                  <a:close/>
                  <a:moveTo>
                    <a:pt x="115" y="26"/>
                  </a:moveTo>
                  <a:cubicBezTo>
                    <a:pt x="115" y="26"/>
                    <a:pt x="115" y="26"/>
                    <a:pt x="115" y="26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5" y="27"/>
                    <a:pt x="115" y="27"/>
                    <a:pt x="115" y="27"/>
                  </a:cubicBezTo>
                  <a:lnTo>
                    <a:pt x="115" y="26"/>
                  </a:lnTo>
                  <a:close/>
                  <a:moveTo>
                    <a:pt x="115" y="27"/>
                  </a:moveTo>
                  <a:cubicBezTo>
                    <a:pt x="115" y="27"/>
                    <a:pt x="115" y="27"/>
                    <a:pt x="11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28"/>
                    <a:pt x="115" y="28"/>
                    <a:pt x="115" y="28"/>
                  </a:cubicBezTo>
                  <a:lnTo>
                    <a:pt x="115" y="27"/>
                  </a:ln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29"/>
                    <a:pt x="115" y="29"/>
                    <a:pt x="115" y="29"/>
                  </a:cubicBez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5" y="30"/>
                    <a:pt x="115" y="30"/>
                    <a:pt x="115" y="30"/>
                  </a:cubicBezTo>
                  <a:lnTo>
                    <a:pt x="115" y="29"/>
                  </a:lnTo>
                  <a:close/>
                  <a:moveTo>
                    <a:pt x="115" y="30"/>
                  </a:moveTo>
                  <a:cubicBezTo>
                    <a:pt x="115" y="30"/>
                    <a:pt x="115" y="30"/>
                    <a:pt x="115" y="30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5" y="31"/>
                    <a:pt x="115" y="31"/>
                    <a:pt x="115" y="31"/>
                  </a:cubicBezTo>
                  <a:lnTo>
                    <a:pt x="115" y="30"/>
                  </a:lnTo>
                  <a:close/>
                  <a:moveTo>
                    <a:pt x="115" y="32"/>
                  </a:moveTo>
                  <a:cubicBezTo>
                    <a:pt x="115" y="32"/>
                    <a:pt x="115" y="32"/>
                    <a:pt x="115" y="32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5" y="32"/>
                    <a:pt x="115" y="32"/>
                    <a:pt x="115" y="32"/>
                  </a:cubicBezTo>
                  <a:close/>
                  <a:moveTo>
                    <a:pt x="115" y="32"/>
                  </a:moveTo>
                  <a:cubicBezTo>
                    <a:pt x="115" y="32"/>
                    <a:pt x="115" y="32"/>
                    <a:pt x="115" y="32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5" y="33"/>
                    <a:pt x="115" y="33"/>
                    <a:pt x="115" y="33"/>
                  </a:cubicBezTo>
                  <a:lnTo>
                    <a:pt x="115" y="32"/>
                  </a:lnTo>
                  <a:close/>
                  <a:moveTo>
                    <a:pt x="114" y="6"/>
                  </a:moveTo>
                  <a:cubicBezTo>
                    <a:pt x="114" y="6"/>
                    <a:pt x="114" y="6"/>
                    <a:pt x="114" y="6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lnTo>
                    <a:pt x="114" y="6"/>
                  </a:lnTo>
                  <a:close/>
                  <a:moveTo>
                    <a:pt x="114" y="7"/>
                  </a:moveTo>
                  <a:cubicBezTo>
                    <a:pt x="114" y="7"/>
                    <a:pt x="114" y="7"/>
                    <a:pt x="114" y="7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4" y="8"/>
                    <a:pt x="114" y="8"/>
                    <a:pt x="114" y="8"/>
                  </a:cubicBezTo>
                  <a:lnTo>
                    <a:pt x="114" y="7"/>
                  </a:lnTo>
                  <a:close/>
                  <a:moveTo>
                    <a:pt x="114" y="8"/>
                  </a:moveTo>
                  <a:cubicBezTo>
                    <a:pt x="114" y="8"/>
                    <a:pt x="114" y="8"/>
                    <a:pt x="114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4" y="9"/>
                    <a:pt x="114" y="9"/>
                    <a:pt x="114" y="9"/>
                  </a:cubicBezTo>
                  <a:lnTo>
                    <a:pt x="114" y="8"/>
                  </a:lnTo>
                  <a:close/>
                  <a:moveTo>
                    <a:pt x="114" y="9"/>
                  </a:moveTo>
                  <a:cubicBezTo>
                    <a:pt x="114" y="9"/>
                    <a:pt x="114" y="9"/>
                    <a:pt x="114" y="9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4" y="9"/>
                  </a:lnTo>
                  <a:close/>
                  <a:moveTo>
                    <a:pt x="114" y="11"/>
                  </a:moveTo>
                  <a:cubicBezTo>
                    <a:pt x="114" y="11"/>
                    <a:pt x="114" y="11"/>
                    <a:pt x="114" y="11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4" y="11"/>
                    <a:pt x="114" y="11"/>
                    <a:pt x="114" y="11"/>
                  </a:cubicBezTo>
                  <a:close/>
                  <a:moveTo>
                    <a:pt x="114" y="11"/>
                  </a:moveTo>
                  <a:cubicBezTo>
                    <a:pt x="114" y="11"/>
                    <a:pt x="114" y="11"/>
                    <a:pt x="114" y="11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4" y="12"/>
                    <a:pt x="114" y="12"/>
                    <a:pt x="114" y="12"/>
                  </a:cubicBezTo>
                  <a:lnTo>
                    <a:pt x="114" y="11"/>
                  </a:lnTo>
                  <a:close/>
                  <a:moveTo>
                    <a:pt x="114" y="12"/>
                  </a:moveTo>
                  <a:cubicBezTo>
                    <a:pt x="114" y="12"/>
                    <a:pt x="114" y="12"/>
                    <a:pt x="114" y="12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4" y="13"/>
                    <a:pt x="114" y="13"/>
                    <a:pt x="114" y="13"/>
                  </a:cubicBezTo>
                  <a:lnTo>
                    <a:pt x="114" y="12"/>
                  </a:lnTo>
                  <a:close/>
                  <a:moveTo>
                    <a:pt x="114" y="13"/>
                  </a:moveTo>
                  <a:cubicBezTo>
                    <a:pt x="114" y="13"/>
                    <a:pt x="114" y="13"/>
                    <a:pt x="114" y="13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4" y="14"/>
                    <a:pt x="114" y="14"/>
                    <a:pt x="114" y="14"/>
                  </a:cubicBezTo>
                  <a:lnTo>
                    <a:pt x="114" y="13"/>
                  </a:lnTo>
                  <a:close/>
                  <a:moveTo>
                    <a:pt x="114" y="14"/>
                  </a:moveTo>
                  <a:cubicBezTo>
                    <a:pt x="114" y="14"/>
                    <a:pt x="114" y="14"/>
                    <a:pt x="114" y="14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4" y="15"/>
                    <a:pt x="114" y="15"/>
                    <a:pt x="114" y="15"/>
                  </a:cubicBezTo>
                  <a:lnTo>
                    <a:pt x="114" y="14"/>
                  </a:lnTo>
                  <a:close/>
                  <a:moveTo>
                    <a:pt x="114" y="15"/>
                  </a:moveTo>
                  <a:cubicBezTo>
                    <a:pt x="114" y="15"/>
                    <a:pt x="114" y="15"/>
                    <a:pt x="114" y="15"/>
                  </a:cubicBezTo>
                  <a:cubicBezTo>
                    <a:pt x="115" y="15"/>
                    <a:pt x="115" y="15"/>
                    <a:pt x="115" y="15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4" y="17"/>
                    <a:pt x="114" y="17"/>
                    <a:pt x="114" y="17"/>
                  </a:cubicBezTo>
                  <a:lnTo>
                    <a:pt x="114" y="15"/>
                  </a:lnTo>
                  <a:close/>
                  <a:moveTo>
                    <a:pt x="114" y="17"/>
                  </a:moveTo>
                  <a:cubicBezTo>
                    <a:pt x="114" y="17"/>
                    <a:pt x="114" y="17"/>
                    <a:pt x="114" y="17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4" y="17"/>
                    <a:pt x="114" y="17"/>
                    <a:pt x="114" y="17"/>
                  </a:cubicBezTo>
                  <a:close/>
                  <a:moveTo>
                    <a:pt x="114" y="17"/>
                  </a:moveTo>
                  <a:cubicBezTo>
                    <a:pt x="114" y="17"/>
                    <a:pt x="114" y="17"/>
                    <a:pt x="114" y="17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4" y="18"/>
                    <a:pt x="114" y="18"/>
                    <a:pt x="114" y="18"/>
                  </a:cubicBezTo>
                  <a:lnTo>
                    <a:pt x="114" y="17"/>
                  </a:lnTo>
                  <a:close/>
                  <a:moveTo>
                    <a:pt x="114" y="18"/>
                  </a:moveTo>
                  <a:cubicBezTo>
                    <a:pt x="114" y="18"/>
                    <a:pt x="114" y="18"/>
                    <a:pt x="114" y="18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4" y="19"/>
                    <a:pt x="114" y="19"/>
                    <a:pt x="114" y="19"/>
                  </a:cubicBezTo>
                  <a:lnTo>
                    <a:pt x="114" y="18"/>
                  </a:ln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4" y="20"/>
                    <a:pt x="114" y="20"/>
                    <a:pt x="114" y="20"/>
                  </a:cubicBez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4" y="21"/>
                  </a:cubicBezTo>
                  <a:lnTo>
                    <a:pt x="114" y="20"/>
                  </a:lnTo>
                  <a:close/>
                  <a:moveTo>
                    <a:pt x="114" y="21"/>
                  </a:moveTo>
                  <a:cubicBezTo>
                    <a:pt x="114" y="21"/>
                    <a:pt x="114" y="21"/>
                    <a:pt x="114" y="21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3"/>
                    <a:pt x="114" y="23"/>
                    <a:pt x="114" y="23"/>
                  </a:cubicBezTo>
                  <a:lnTo>
                    <a:pt x="114" y="21"/>
                  </a:lnTo>
                  <a:close/>
                  <a:moveTo>
                    <a:pt x="114" y="23"/>
                  </a:moveTo>
                  <a:cubicBezTo>
                    <a:pt x="114" y="23"/>
                    <a:pt x="114" y="23"/>
                    <a:pt x="114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4" y="23"/>
                    <a:pt x="114" y="23"/>
                    <a:pt x="114" y="23"/>
                  </a:cubicBezTo>
                  <a:close/>
                  <a:moveTo>
                    <a:pt x="114" y="23"/>
                  </a:moveTo>
                  <a:cubicBezTo>
                    <a:pt x="114" y="23"/>
                    <a:pt x="114" y="23"/>
                    <a:pt x="114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4" y="24"/>
                    <a:pt x="114" y="24"/>
                    <a:pt x="114" y="24"/>
                  </a:cubicBezTo>
                  <a:lnTo>
                    <a:pt x="114" y="23"/>
                  </a:lnTo>
                  <a:close/>
                  <a:moveTo>
                    <a:pt x="114" y="24"/>
                  </a:moveTo>
                  <a:cubicBezTo>
                    <a:pt x="114" y="24"/>
                    <a:pt x="114" y="24"/>
                    <a:pt x="114" y="24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4" y="25"/>
                    <a:pt x="114" y="25"/>
                    <a:pt x="114" y="25"/>
                  </a:cubicBezTo>
                  <a:lnTo>
                    <a:pt x="114" y="24"/>
                  </a:lnTo>
                  <a:close/>
                  <a:moveTo>
                    <a:pt x="114" y="26"/>
                  </a:moveTo>
                  <a:cubicBezTo>
                    <a:pt x="114" y="26"/>
                    <a:pt x="114" y="26"/>
                    <a:pt x="114" y="26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4" y="26"/>
                    <a:pt x="114" y="26"/>
                    <a:pt x="114" y="26"/>
                  </a:cubicBezTo>
                  <a:close/>
                  <a:moveTo>
                    <a:pt x="114" y="26"/>
                  </a:moveTo>
                  <a:cubicBezTo>
                    <a:pt x="114" y="26"/>
                    <a:pt x="114" y="26"/>
                    <a:pt x="114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4" y="27"/>
                    <a:pt x="114" y="27"/>
                    <a:pt x="114" y="27"/>
                  </a:cubicBezTo>
                  <a:lnTo>
                    <a:pt x="114" y="26"/>
                  </a:lnTo>
                  <a:close/>
                  <a:moveTo>
                    <a:pt x="114" y="27"/>
                  </a:moveTo>
                  <a:cubicBezTo>
                    <a:pt x="114" y="27"/>
                    <a:pt x="114" y="27"/>
                    <a:pt x="114" y="27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4" y="28"/>
                    <a:pt x="114" y="28"/>
                    <a:pt x="114" y="28"/>
                  </a:cubicBezTo>
                  <a:lnTo>
                    <a:pt x="114" y="27"/>
                  </a:lnTo>
                  <a:close/>
                  <a:moveTo>
                    <a:pt x="114" y="29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4" y="29"/>
                    <a:pt x="114" y="29"/>
                    <a:pt x="114" y="29"/>
                  </a:cubicBezTo>
                  <a:close/>
                  <a:moveTo>
                    <a:pt x="114" y="29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4" y="30"/>
                    <a:pt x="114" y="30"/>
                    <a:pt x="114" y="30"/>
                  </a:cubicBezTo>
                  <a:lnTo>
                    <a:pt x="114" y="29"/>
                  </a:lnTo>
                  <a:close/>
                  <a:moveTo>
                    <a:pt x="114" y="30"/>
                  </a:moveTo>
                  <a:cubicBezTo>
                    <a:pt x="114" y="30"/>
                    <a:pt x="114" y="30"/>
                    <a:pt x="114" y="30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4" y="31"/>
                    <a:pt x="114" y="31"/>
                    <a:pt x="114" y="31"/>
                  </a:cubicBezTo>
                  <a:lnTo>
                    <a:pt x="114" y="30"/>
                  </a:ln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4" y="32"/>
                    <a:pt x="114" y="32"/>
                    <a:pt x="114" y="32"/>
                  </a:cubicBez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4" y="33"/>
                    <a:pt x="114" y="33"/>
                    <a:pt x="114" y="33"/>
                  </a:cubicBezTo>
                  <a:lnTo>
                    <a:pt x="114" y="32"/>
                  </a:lnTo>
                  <a:close/>
                  <a:moveTo>
                    <a:pt x="114" y="34"/>
                  </a:moveTo>
                  <a:cubicBezTo>
                    <a:pt x="114" y="34"/>
                    <a:pt x="114" y="34"/>
                    <a:pt x="114" y="34"/>
                  </a:cubicBezTo>
                  <a:cubicBezTo>
                    <a:pt x="114" y="33"/>
                    <a:pt x="114" y="33"/>
                    <a:pt x="114" y="33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5" y="34"/>
                    <a:pt x="115" y="34"/>
                    <a:pt x="115" y="34"/>
                  </a:cubicBezTo>
                  <a:cubicBezTo>
                    <a:pt x="115" y="34"/>
                    <a:pt x="115" y="34"/>
                    <a:pt x="115" y="34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7" y="34"/>
                    <a:pt x="117" y="34"/>
                    <a:pt x="117" y="34"/>
                  </a:cubicBezTo>
                  <a:lnTo>
                    <a:pt x="114" y="34"/>
                  </a:lnTo>
                  <a:close/>
                  <a:moveTo>
                    <a:pt x="146" y="43"/>
                  </a:moveTo>
                  <a:cubicBezTo>
                    <a:pt x="146" y="43"/>
                    <a:pt x="146" y="43"/>
                    <a:pt x="146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46" y="43"/>
                    <a:pt x="146" y="43"/>
                    <a:pt x="146" y="43"/>
                  </a:cubicBezTo>
                  <a:close/>
                  <a:moveTo>
                    <a:pt x="146" y="44"/>
                  </a:moveTo>
                  <a:cubicBezTo>
                    <a:pt x="146" y="44"/>
                    <a:pt x="146" y="44"/>
                    <a:pt x="146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46" y="44"/>
                    <a:pt x="146" y="44"/>
                    <a:pt x="146" y="44"/>
                  </a:cubicBezTo>
                  <a:close/>
                  <a:moveTo>
                    <a:pt x="146" y="45"/>
                  </a:moveTo>
                  <a:cubicBezTo>
                    <a:pt x="146" y="45"/>
                    <a:pt x="146" y="45"/>
                    <a:pt x="146" y="45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46" y="45"/>
                    <a:pt x="146" y="45"/>
                    <a:pt x="146" y="45"/>
                  </a:cubicBezTo>
                  <a:close/>
                  <a:moveTo>
                    <a:pt x="146" y="46"/>
                  </a:moveTo>
                  <a:cubicBezTo>
                    <a:pt x="146" y="46"/>
                    <a:pt x="146" y="46"/>
                    <a:pt x="146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46" y="46"/>
                    <a:pt x="146" y="46"/>
                    <a:pt x="146" y="46"/>
                  </a:cubicBezTo>
                  <a:close/>
                  <a:moveTo>
                    <a:pt x="146" y="47"/>
                  </a:moveTo>
                  <a:cubicBezTo>
                    <a:pt x="146" y="47"/>
                    <a:pt x="146" y="47"/>
                    <a:pt x="146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46" y="47"/>
                    <a:pt x="146" y="47"/>
                    <a:pt x="146" y="47"/>
                  </a:cubicBezTo>
                  <a:close/>
                  <a:moveTo>
                    <a:pt x="146" y="48"/>
                  </a:moveTo>
                  <a:cubicBezTo>
                    <a:pt x="146" y="48"/>
                    <a:pt x="146" y="48"/>
                    <a:pt x="146" y="48"/>
                  </a:cubicBezTo>
                  <a:cubicBezTo>
                    <a:pt x="151" y="48"/>
                    <a:pt x="151" y="48"/>
                    <a:pt x="151" y="48"/>
                  </a:cubicBezTo>
                  <a:cubicBezTo>
                    <a:pt x="151" y="48"/>
                    <a:pt x="151" y="48"/>
                    <a:pt x="151" y="48"/>
                  </a:cubicBezTo>
                  <a:cubicBezTo>
                    <a:pt x="146" y="48"/>
                    <a:pt x="146" y="48"/>
                    <a:pt x="146" y="48"/>
                  </a:cubicBezTo>
                  <a:close/>
                  <a:moveTo>
                    <a:pt x="146" y="49"/>
                  </a:moveTo>
                  <a:cubicBezTo>
                    <a:pt x="146" y="49"/>
                    <a:pt x="146" y="49"/>
                    <a:pt x="146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46" y="49"/>
                    <a:pt x="146" y="49"/>
                    <a:pt x="146" y="49"/>
                  </a:cubicBezTo>
                  <a:close/>
                  <a:moveTo>
                    <a:pt x="146" y="50"/>
                  </a:moveTo>
                  <a:cubicBezTo>
                    <a:pt x="146" y="50"/>
                    <a:pt x="146" y="50"/>
                    <a:pt x="146" y="50"/>
                  </a:cubicBezTo>
                  <a:cubicBezTo>
                    <a:pt x="151" y="50"/>
                    <a:pt x="151" y="50"/>
                    <a:pt x="151" y="50"/>
                  </a:cubicBezTo>
                  <a:cubicBezTo>
                    <a:pt x="151" y="50"/>
                    <a:pt x="151" y="50"/>
                    <a:pt x="151" y="50"/>
                  </a:cubicBezTo>
                  <a:cubicBezTo>
                    <a:pt x="146" y="50"/>
                    <a:pt x="146" y="50"/>
                    <a:pt x="146" y="50"/>
                  </a:cubicBezTo>
                  <a:close/>
                  <a:moveTo>
                    <a:pt x="146" y="51"/>
                  </a:moveTo>
                  <a:cubicBezTo>
                    <a:pt x="146" y="51"/>
                    <a:pt x="146" y="51"/>
                    <a:pt x="146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46" y="51"/>
                    <a:pt x="146" y="51"/>
                    <a:pt x="146" y="51"/>
                  </a:cubicBezTo>
                  <a:close/>
                  <a:moveTo>
                    <a:pt x="146" y="52"/>
                  </a:moveTo>
                  <a:cubicBezTo>
                    <a:pt x="146" y="52"/>
                    <a:pt x="146" y="52"/>
                    <a:pt x="146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46" y="52"/>
                    <a:pt x="146" y="52"/>
                    <a:pt x="146" y="52"/>
                  </a:cubicBezTo>
                  <a:close/>
                  <a:moveTo>
                    <a:pt x="146" y="52"/>
                  </a:moveTo>
                  <a:cubicBezTo>
                    <a:pt x="146" y="52"/>
                    <a:pt x="146" y="52"/>
                    <a:pt x="146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51" y="53"/>
                    <a:pt x="151" y="53"/>
                    <a:pt x="151" y="53"/>
                  </a:cubicBezTo>
                  <a:cubicBezTo>
                    <a:pt x="146" y="53"/>
                    <a:pt x="146" y="53"/>
                    <a:pt x="146" y="53"/>
                  </a:cubicBezTo>
                  <a:lnTo>
                    <a:pt x="146" y="52"/>
                  </a:lnTo>
                  <a:close/>
                  <a:moveTo>
                    <a:pt x="151" y="54"/>
                  </a:moveTo>
                  <a:cubicBezTo>
                    <a:pt x="151" y="54"/>
                    <a:pt x="151" y="54"/>
                    <a:pt x="151" y="54"/>
                  </a:cubicBezTo>
                  <a:cubicBezTo>
                    <a:pt x="146" y="54"/>
                    <a:pt x="146" y="54"/>
                    <a:pt x="146" y="54"/>
                  </a:cubicBezTo>
                  <a:cubicBezTo>
                    <a:pt x="146" y="54"/>
                    <a:pt x="146" y="54"/>
                    <a:pt x="146" y="54"/>
                  </a:cubicBezTo>
                  <a:cubicBezTo>
                    <a:pt x="151" y="54"/>
                    <a:pt x="151" y="54"/>
                    <a:pt x="151" y="54"/>
                  </a:cubicBezTo>
                  <a:close/>
                  <a:moveTo>
                    <a:pt x="47" y="39"/>
                  </a:moveTo>
                  <a:cubicBezTo>
                    <a:pt x="47" y="39"/>
                    <a:pt x="47" y="39"/>
                    <a:pt x="47" y="39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lnTo>
                    <a:pt x="47" y="39"/>
                  </a:lnTo>
                  <a:close/>
                  <a:moveTo>
                    <a:pt x="38" y="40"/>
                  </a:moveTo>
                  <a:cubicBezTo>
                    <a:pt x="38" y="40"/>
                    <a:pt x="38" y="40"/>
                    <a:pt x="38" y="40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39"/>
                    <a:pt x="47" y="39"/>
                    <a:pt x="47" y="39"/>
                  </a:cubicBezTo>
                  <a:lnTo>
                    <a:pt x="38" y="40"/>
                  </a:lnTo>
                  <a:close/>
                  <a:moveTo>
                    <a:pt x="47" y="43"/>
                  </a:moveTo>
                  <a:cubicBezTo>
                    <a:pt x="47" y="43"/>
                    <a:pt x="47" y="43"/>
                    <a:pt x="47" y="43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47" y="43"/>
                    <a:pt x="47" y="43"/>
                    <a:pt x="47" y="43"/>
                  </a:cubicBezTo>
                  <a:close/>
                  <a:moveTo>
                    <a:pt x="60" y="39"/>
                  </a:moveTo>
                  <a:cubicBezTo>
                    <a:pt x="60" y="39"/>
                    <a:pt x="60" y="39"/>
                    <a:pt x="60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0" y="39"/>
                    <a:pt x="60" y="39"/>
                    <a:pt x="60" y="39"/>
                  </a:cubicBezTo>
                  <a:close/>
                  <a:moveTo>
                    <a:pt x="47" y="44"/>
                  </a:moveTo>
                  <a:cubicBezTo>
                    <a:pt x="47" y="44"/>
                    <a:pt x="47" y="44"/>
                    <a:pt x="47" y="44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47" y="44"/>
                    <a:pt x="47" y="44"/>
                    <a:pt x="47" y="44"/>
                  </a:cubicBezTo>
                  <a:close/>
                  <a:moveTo>
                    <a:pt x="60" y="40"/>
                  </a:moveTo>
                  <a:cubicBezTo>
                    <a:pt x="60" y="40"/>
                    <a:pt x="60" y="40"/>
                    <a:pt x="60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0" y="40"/>
                    <a:pt x="60" y="40"/>
                    <a:pt x="60" y="40"/>
                  </a:cubicBezTo>
                  <a:close/>
                  <a:moveTo>
                    <a:pt x="63" y="38"/>
                  </a:moveTo>
                  <a:cubicBezTo>
                    <a:pt x="63" y="38"/>
                    <a:pt x="63" y="38"/>
                    <a:pt x="63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3" y="38"/>
                    <a:pt x="63" y="38"/>
                    <a:pt x="63" y="38"/>
                  </a:cubicBezTo>
                  <a:close/>
                  <a:moveTo>
                    <a:pt x="47" y="45"/>
                  </a:moveTo>
                  <a:cubicBezTo>
                    <a:pt x="47" y="45"/>
                    <a:pt x="47" y="45"/>
                    <a:pt x="47" y="45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47" y="44"/>
                    <a:pt x="47" y="44"/>
                    <a:pt x="47" y="44"/>
                  </a:cubicBezTo>
                  <a:lnTo>
                    <a:pt x="47" y="45"/>
                  </a:lnTo>
                  <a:close/>
                  <a:moveTo>
                    <a:pt x="47" y="46"/>
                  </a:moveTo>
                  <a:cubicBezTo>
                    <a:pt x="47" y="46"/>
                    <a:pt x="47" y="46"/>
                    <a:pt x="4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47" y="46"/>
                    <a:pt x="47" y="46"/>
                    <a:pt x="47" y="46"/>
                  </a:cubicBezTo>
                  <a:close/>
                  <a:moveTo>
                    <a:pt x="47" y="46"/>
                  </a:moveTo>
                  <a:cubicBezTo>
                    <a:pt x="47" y="46"/>
                    <a:pt x="47" y="46"/>
                    <a:pt x="47" y="46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47" y="45"/>
                    <a:pt x="47" y="45"/>
                    <a:pt x="47" y="45"/>
                  </a:cubicBezTo>
                  <a:lnTo>
                    <a:pt x="47" y="46"/>
                  </a:lnTo>
                  <a:close/>
                  <a:moveTo>
                    <a:pt x="100" y="14"/>
                  </a:moveTo>
                  <a:cubicBezTo>
                    <a:pt x="100" y="14"/>
                    <a:pt x="100" y="14"/>
                    <a:pt x="100" y="14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0" y="12"/>
                    <a:pt x="100" y="12"/>
                    <a:pt x="100" y="12"/>
                  </a:cubicBezTo>
                  <a:lnTo>
                    <a:pt x="100" y="14"/>
                  </a:lnTo>
                  <a:close/>
                  <a:moveTo>
                    <a:pt x="100" y="11"/>
                  </a:moveTo>
                  <a:cubicBezTo>
                    <a:pt x="100" y="11"/>
                    <a:pt x="100" y="11"/>
                    <a:pt x="100" y="11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8"/>
                    <a:pt x="101" y="8"/>
                    <a:pt x="101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0" y="8"/>
                    <a:pt x="100" y="8"/>
                    <a:pt x="100" y="8"/>
                  </a:cubicBezTo>
                  <a:lnTo>
                    <a:pt x="100" y="11"/>
                  </a:lnTo>
                  <a:close/>
                  <a:moveTo>
                    <a:pt x="103" y="29"/>
                  </a:moveTo>
                  <a:cubicBezTo>
                    <a:pt x="103" y="29"/>
                    <a:pt x="103" y="29"/>
                    <a:pt x="103" y="29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4" y="29"/>
                    <a:pt x="104" y="29"/>
                    <a:pt x="104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29"/>
                    <a:pt x="106" y="29"/>
                    <a:pt x="106" y="29"/>
                  </a:cubicBezTo>
                  <a:lnTo>
                    <a:pt x="103" y="29"/>
                  </a:lnTo>
                  <a:close/>
                  <a:moveTo>
                    <a:pt x="104" y="8"/>
                  </a:moveTo>
                  <a:cubicBezTo>
                    <a:pt x="104" y="8"/>
                    <a:pt x="104" y="8"/>
                    <a:pt x="104" y="8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8"/>
                    <a:pt x="103" y="8"/>
                    <a:pt x="103" y="8"/>
                  </a:cubicBezTo>
                  <a:lnTo>
                    <a:pt x="104" y="8"/>
                  </a:lnTo>
                  <a:close/>
                  <a:moveTo>
                    <a:pt x="104" y="3"/>
                  </a:moveTo>
                  <a:cubicBezTo>
                    <a:pt x="104" y="3"/>
                    <a:pt x="104" y="3"/>
                    <a:pt x="104" y="3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04" y="5"/>
                    <a:pt x="104" y="5"/>
                    <a:pt x="104" y="5"/>
                  </a:cubicBezTo>
                  <a:lnTo>
                    <a:pt x="104" y="3"/>
                  </a:lnTo>
                  <a:close/>
                  <a:moveTo>
                    <a:pt x="60" y="41"/>
                  </a:moveTo>
                  <a:cubicBezTo>
                    <a:pt x="60" y="41"/>
                    <a:pt x="60" y="41"/>
                    <a:pt x="60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0" y="41"/>
                    <a:pt x="60" y="41"/>
                    <a:pt x="60" y="41"/>
                  </a:cubicBezTo>
                  <a:close/>
                  <a:moveTo>
                    <a:pt x="100" y="23"/>
                  </a:moveTo>
                  <a:cubicBezTo>
                    <a:pt x="100" y="23"/>
                    <a:pt x="100" y="23"/>
                    <a:pt x="100" y="23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2"/>
                    <a:pt x="101" y="22"/>
                    <a:pt x="101" y="22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0" y="21"/>
                    <a:pt x="100" y="21"/>
                    <a:pt x="100" y="21"/>
                  </a:cubicBezTo>
                  <a:lnTo>
                    <a:pt x="100" y="23"/>
                  </a:lnTo>
                  <a:close/>
                  <a:moveTo>
                    <a:pt x="100" y="20"/>
                  </a:moveTo>
                  <a:cubicBezTo>
                    <a:pt x="100" y="20"/>
                    <a:pt x="100" y="20"/>
                    <a:pt x="100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0" y="18"/>
                    <a:pt x="100" y="18"/>
                    <a:pt x="100" y="18"/>
                  </a:cubicBezTo>
                  <a:lnTo>
                    <a:pt x="100" y="20"/>
                  </a:lnTo>
                  <a:close/>
                  <a:moveTo>
                    <a:pt x="100" y="17"/>
                  </a:moveTo>
                  <a:cubicBezTo>
                    <a:pt x="100" y="17"/>
                    <a:pt x="100" y="17"/>
                    <a:pt x="100" y="17"/>
                  </a:cubicBezTo>
                  <a:cubicBezTo>
                    <a:pt x="101" y="17"/>
                    <a:pt x="101" y="17"/>
                    <a:pt x="101" y="17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0" y="15"/>
                    <a:pt x="100" y="15"/>
                    <a:pt x="100" y="15"/>
                  </a:cubicBezTo>
                  <a:lnTo>
                    <a:pt x="100" y="17"/>
                  </a:lnTo>
                  <a:close/>
                  <a:moveTo>
                    <a:pt x="71" y="42"/>
                  </a:moveTo>
                  <a:cubicBezTo>
                    <a:pt x="71" y="42"/>
                    <a:pt x="71" y="42"/>
                    <a:pt x="71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1" y="41"/>
                    <a:pt x="71" y="41"/>
                    <a:pt x="71" y="41"/>
                  </a:cubicBezTo>
                  <a:lnTo>
                    <a:pt x="71" y="42"/>
                  </a:lnTo>
                  <a:close/>
                  <a:moveTo>
                    <a:pt x="104" y="26"/>
                  </a:moveTo>
                  <a:cubicBezTo>
                    <a:pt x="104" y="26"/>
                    <a:pt x="104" y="26"/>
                    <a:pt x="104" y="26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3" y="26"/>
                    <a:pt x="103" y="26"/>
                    <a:pt x="103" y="26"/>
                  </a:cubicBezTo>
                  <a:lnTo>
                    <a:pt x="104" y="26"/>
                  </a:lnTo>
                  <a:close/>
                  <a:moveTo>
                    <a:pt x="104" y="11"/>
                  </a:moveTo>
                  <a:cubicBezTo>
                    <a:pt x="104" y="11"/>
                    <a:pt x="104" y="11"/>
                    <a:pt x="104" y="11"/>
                  </a:cubicBezTo>
                  <a:cubicBezTo>
                    <a:pt x="104" y="9"/>
                    <a:pt x="104" y="9"/>
                    <a:pt x="104" y="9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6" y="8"/>
                    <a:pt x="106" y="8"/>
                    <a:pt x="106" y="8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11"/>
                    <a:pt x="103" y="11"/>
                    <a:pt x="103" y="11"/>
                  </a:cubicBezTo>
                  <a:lnTo>
                    <a:pt x="104" y="11"/>
                  </a:lnTo>
                  <a:close/>
                  <a:moveTo>
                    <a:pt x="104" y="23"/>
                  </a:moveTo>
                  <a:cubicBezTo>
                    <a:pt x="104" y="23"/>
                    <a:pt x="104" y="23"/>
                    <a:pt x="104" y="23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3"/>
                    <a:pt x="103" y="23"/>
                    <a:pt x="103" y="23"/>
                  </a:cubicBezTo>
                  <a:lnTo>
                    <a:pt x="104" y="23"/>
                  </a:lnTo>
                  <a:close/>
                  <a:moveTo>
                    <a:pt x="104" y="29"/>
                  </a:moveTo>
                  <a:cubicBezTo>
                    <a:pt x="104" y="29"/>
                    <a:pt x="104" y="29"/>
                    <a:pt x="104" y="29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9"/>
                    <a:pt x="103" y="29"/>
                    <a:pt x="103" y="29"/>
                  </a:cubicBezTo>
                  <a:lnTo>
                    <a:pt x="104" y="29"/>
                  </a:lnTo>
                  <a:close/>
                  <a:moveTo>
                    <a:pt x="104" y="14"/>
                  </a:moveTo>
                  <a:cubicBezTo>
                    <a:pt x="104" y="14"/>
                    <a:pt x="104" y="14"/>
                    <a:pt x="104" y="14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3" y="14"/>
                    <a:pt x="103" y="14"/>
                    <a:pt x="103" y="14"/>
                  </a:cubicBezTo>
                  <a:lnTo>
                    <a:pt x="104" y="14"/>
                  </a:lnTo>
                  <a:close/>
                  <a:moveTo>
                    <a:pt x="104" y="20"/>
                  </a:moveTo>
                  <a:cubicBezTo>
                    <a:pt x="104" y="20"/>
                    <a:pt x="104" y="20"/>
                    <a:pt x="104" y="20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20"/>
                    <a:pt x="103" y="20"/>
                    <a:pt x="103" y="20"/>
                  </a:cubicBezTo>
                  <a:lnTo>
                    <a:pt x="104" y="20"/>
                  </a:lnTo>
                  <a:close/>
                  <a:moveTo>
                    <a:pt x="104" y="17"/>
                  </a:moveTo>
                  <a:cubicBezTo>
                    <a:pt x="104" y="17"/>
                    <a:pt x="104" y="17"/>
                    <a:pt x="104" y="17"/>
                  </a:cubicBezTo>
                  <a:cubicBezTo>
                    <a:pt x="104" y="15"/>
                    <a:pt x="104" y="15"/>
                    <a:pt x="104" y="15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7"/>
                    <a:pt x="103" y="17"/>
                    <a:pt x="103" y="17"/>
                  </a:cubicBezTo>
                  <a:lnTo>
                    <a:pt x="104" y="17"/>
                  </a:lnTo>
                  <a:close/>
                  <a:moveTo>
                    <a:pt x="103" y="3"/>
                  </a:moveTo>
                  <a:cubicBezTo>
                    <a:pt x="103" y="3"/>
                    <a:pt x="103" y="3"/>
                    <a:pt x="103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3"/>
                    <a:pt x="103" y="3"/>
                    <a:pt x="103" y="3"/>
                  </a:cubicBezTo>
                  <a:close/>
                  <a:moveTo>
                    <a:pt x="103" y="5"/>
                  </a:moveTo>
                  <a:cubicBezTo>
                    <a:pt x="103" y="5"/>
                    <a:pt x="103" y="5"/>
                    <a:pt x="103" y="5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103" y="3"/>
                    <a:pt x="103" y="3"/>
                    <a:pt x="103" y="3"/>
                  </a:cubicBezTo>
                  <a:lnTo>
                    <a:pt x="103" y="5"/>
                  </a:lnTo>
                  <a:close/>
                  <a:moveTo>
                    <a:pt x="67" y="42"/>
                  </a:moveTo>
                  <a:cubicBezTo>
                    <a:pt x="67" y="42"/>
                    <a:pt x="67" y="42"/>
                    <a:pt x="67" y="42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67" y="41"/>
                    <a:pt x="67" y="41"/>
                    <a:pt x="67" y="41"/>
                  </a:cubicBezTo>
                  <a:lnTo>
                    <a:pt x="67" y="42"/>
                  </a:lnTo>
                  <a:close/>
                  <a:moveTo>
                    <a:pt x="67" y="43"/>
                  </a:moveTo>
                  <a:cubicBezTo>
                    <a:pt x="67" y="43"/>
                    <a:pt x="67" y="43"/>
                    <a:pt x="67" y="43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67" y="42"/>
                    <a:pt x="67" y="42"/>
                    <a:pt x="67" y="42"/>
                  </a:cubicBezTo>
                  <a:lnTo>
                    <a:pt x="67" y="43"/>
                  </a:lnTo>
                  <a:close/>
                  <a:moveTo>
                    <a:pt x="67" y="43"/>
                  </a:moveTo>
                  <a:cubicBezTo>
                    <a:pt x="67" y="43"/>
                    <a:pt x="67" y="43"/>
                    <a:pt x="67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67" y="43"/>
                    <a:pt x="67" y="43"/>
                    <a:pt x="67" y="43"/>
                  </a:cubicBezTo>
                  <a:close/>
                  <a:moveTo>
                    <a:pt x="67" y="41"/>
                  </a:moveTo>
                  <a:cubicBezTo>
                    <a:pt x="67" y="41"/>
                    <a:pt x="67" y="41"/>
                    <a:pt x="67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67" y="41"/>
                    <a:pt x="67" y="41"/>
                    <a:pt x="67" y="41"/>
                  </a:cubicBezTo>
                  <a:close/>
                  <a:moveTo>
                    <a:pt x="71" y="37"/>
                  </a:moveTo>
                  <a:cubicBezTo>
                    <a:pt x="71" y="37"/>
                    <a:pt x="71" y="37"/>
                    <a:pt x="71" y="37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71" y="37"/>
                    <a:pt x="71" y="37"/>
                    <a:pt x="71" y="37"/>
                  </a:cubicBezTo>
                  <a:close/>
                  <a:moveTo>
                    <a:pt x="67" y="40"/>
                  </a:moveTo>
                  <a:cubicBezTo>
                    <a:pt x="67" y="40"/>
                    <a:pt x="67" y="40"/>
                    <a:pt x="67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67" y="40"/>
                    <a:pt x="67" y="40"/>
                    <a:pt x="67" y="40"/>
                  </a:cubicBezTo>
                  <a:close/>
                  <a:moveTo>
                    <a:pt x="6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0" y="41"/>
                    <a:pt x="60" y="41"/>
                    <a:pt x="60" y="41"/>
                  </a:cubicBezTo>
                  <a:lnTo>
                    <a:pt x="60" y="42"/>
                  </a:lnTo>
                  <a:close/>
                  <a:moveTo>
                    <a:pt x="67" y="39"/>
                  </a:moveTo>
                  <a:cubicBezTo>
                    <a:pt x="67" y="39"/>
                    <a:pt x="67" y="39"/>
                    <a:pt x="67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67" y="39"/>
                    <a:pt x="67" y="39"/>
                    <a:pt x="67" y="39"/>
                  </a:cubicBez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1" y="39"/>
                    <a:pt x="71" y="39"/>
                    <a:pt x="71" y="39"/>
                  </a:cubicBezTo>
                  <a:close/>
                  <a:moveTo>
                    <a:pt x="71" y="40"/>
                  </a:moveTo>
                  <a:cubicBezTo>
                    <a:pt x="71" y="40"/>
                    <a:pt x="71" y="40"/>
                    <a:pt x="71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1" y="40"/>
                    <a:pt x="71" y="40"/>
                    <a:pt x="71" y="40"/>
                  </a:cubicBezTo>
                  <a:close/>
                  <a:moveTo>
                    <a:pt x="71" y="41"/>
                  </a:moveTo>
                  <a:cubicBezTo>
                    <a:pt x="71" y="41"/>
                    <a:pt x="71" y="41"/>
                    <a:pt x="71" y="41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1" y="41"/>
                    <a:pt x="71" y="41"/>
                    <a:pt x="71" y="41"/>
                  </a:cubicBez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1" y="38"/>
                    <a:pt x="71" y="38"/>
                    <a:pt x="71" y="38"/>
                  </a:cubicBezTo>
                  <a:lnTo>
                    <a:pt x="71" y="39"/>
                  </a:lnTo>
                  <a:close/>
                  <a:moveTo>
                    <a:pt x="67" y="45"/>
                  </a:moveTo>
                  <a:cubicBezTo>
                    <a:pt x="67" y="45"/>
                    <a:pt x="67" y="45"/>
                    <a:pt x="67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67" y="45"/>
                    <a:pt x="67" y="45"/>
                    <a:pt x="67" y="45"/>
                  </a:cubicBezTo>
                  <a:close/>
                  <a:moveTo>
                    <a:pt x="74" y="37"/>
                  </a:moveTo>
                  <a:cubicBezTo>
                    <a:pt x="74" y="37"/>
                    <a:pt x="74" y="37"/>
                    <a:pt x="74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4" y="37"/>
                    <a:pt x="74" y="37"/>
                    <a:pt x="74" y="37"/>
                  </a:cubicBezTo>
                  <a:close/>
                  <a:moveTo>
                    <a:pt x="67" y="44"/>
                  </a:moveTo>
                  <a:cubicBezTo>
                    <a:pt x="67" y="44"/>
                    <a:pt x="67" y="44"/>
                    <a:pt x="67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67" y="44"/>
                    <a:pt x="67" y="44"/>
                    <a:pt x="67" y="44"/>
                  </a:cubicBezTo>
                  <a:close/>
                  <a:moveTo>
                    <a:pt x="67" y="39"/>
                  </a:moveTo>
                  <a:cubicBezTo>
                    <a:pt x="67" y="39"/>
                    <a:pt x="67" y="39"/>
                    <a:pt x="67" y="39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67" y="38"/>
                    <a:pt x="67" y="38"/>
                    <a:pt x="67" y="38"/>
                  </a:cubicBezTo>
                  <a:lnTo>
                    <a:pt x="67" y="39"/>
                  </a:lnTo>
                  <a:close/>
                  <a:moveTo>
                    <a:pt x="60" y="46"/>
                  </a:moveTo>
                  <a:cubicBezTo>
                    <a:pt x="60" y="46"/>
                    <a:pt x="60" y="46"/>
                    <a:pt x="60" y="46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0" y="45"/>
                    <a:pt x="60" y="45"/>
                    <a:pt x="60" y="45"/>
                  </a:cubicBezTo>
                  <a:lnTo>
                    <a:pt x="60" y="46"/>
                  </a:lnTo>
                  <a:close/>
                  <a:moveTo>
                    <a:pt x="60" y="45"/>
                  </a:moveTo>
                  <a:cubicBezTo>
                    <a:pt x="60" y="45"/>
                    <a:pt x="60" y="45"/>
                    <a:pt x="60" y="45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0" y="44"/>
                    <a:pt x="60" y="44"/>
                    <a:pt x="60" y="44"/>
                  </a:cubicBezTo>
                  <a:lnTo>
                    <a:pt x="60" y="45"/>
                  </a:lnTo>
                  <a:close/>
                  <a:moveTo>
                    <a:pt x="67" y="38"/>
                  </a:moveTo>
                  <a:cubicBezTo>
                    <a:pt x="67" y="38"/>
                    <a:pt x="67" y="38"/>
                    <a:pt x="67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7" y="38"/>
                    <a:pt x="67" y="38"/>
                    <a:pt x="67" y="38"/>
                  </a:cubicBezTo>
                  <a:close/>
                  <a:moveTo>
                    <a:pt x="64" y="39"/>
                  </a:moveTo>
                  <a:cubicBezTo>
                    <a:pt x="64" y="39"/>
                    <a:pt x="64" y="39"/>
                    <a:pt x="64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4" y="39"/>
                    <a:pt x="64" y="39"/>
                    <a:pt x="64" y="39"/>
                  </a:cubicBezTo>
                  <a:close/>
                  <a:moveTo>
                    <a:pt x="6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0" y="42"/>
                    <a:pt x="60" y="42"/>
                    <a:pt x="60" y="42"/>
                  </a:cubicBezTo>
                  <a:close/>
                  <a:moveTo>
                    <a:pt x="60" y="44"/>
                  </a:moveTo>
                  <a:cubicBezTo>
                    <a:pt x="60" y="44"/>
                    <a:pt x="60" y="44"/>
                    <a:pt x="60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0" y="44"/>
                    <a:pt x="60" y="44"/>
                    <a:pt x="60" y="44"/>
                  </a:cubicBezTo>
                  <a:close/>
                  <a:moveTo>
                    <a:pt x="60" y="43"/>
                  </a:moveTo>
                  <a:cubicBezTo>
                    <a:pt x="60" y="43"/>
                    <a:pt x="60" y="43"/>
                    <a:pt x="60" y="43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0" y="43"/>
                    <a:pt x="60" y="43"/>
                    <a:pt x="60" y="43"/>
                  </a:cubicBezTo>
                  <a:close/>
                  <a:moveTo>
                    <a:pt x="64" y="43"/>
                  </a:moveTo>
                  <a:cubicBezTo>
                    <a:pt x="64" y="43"/>
                    <a:pt x="64" y="43"/>
                    <a:pt x="64" y="43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4" y="43"/>
                    <a:pt x="64" y="43"/>
                    <a:pt x="64" y="43"/>
                  </a:cubicBezTo>
                  <a:close/>
                  <a:moveTo>
                    <a:pt x="64" y="45"/>
                  </a:moveTo>
                  <a:cubicBezTo>
                    <a:pt x="64" y="45"/>
                    <a:pt x="64" y="45"/>
                    <a:pt x="64" y="4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4" y="45"/>
                    <a:pt x="64" y="45"/>
                    <a:pt x="64" y="45"/>
                  </a:cubicBezTo>
                  <a:close/>
                  <a:moveTo>
                    <a:pt x="64" y="40"/>
                  </a:moveTo>
                  <a:cubicBezTo>
                    <a:pt x="64" y="40"/>
                    <a:pt x="64" y="40"/>
                    <a:pt x="64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4" y="40"/>
                    <a:pt x="64" y="40"/>
                    <a:pt x="64" y="40"/>
                  </a:cubicBezTo>
                  <a:close/>
                  <a:moveTo>
                    <a:pt x="64" y="45"/>
                  </a:moveTo>
                  <a:cubicBezTo>
                    <a:pt x="64" y="45"/>
                    <a:pt x="64" y="45"/>
                    <a:pt x="64" y="45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4" y="44"/>
                    <a:pt x="64" y="44"/>
                    <a:pt x="64" y="44"/>
                  </a:cubicBezTo>
                  <a:lnTo>
                    <a:pt x="64" y="45"/>
                  </a:lnTo>
                  <a:close/>
                  <a:moveTo>
                    <a:pt x="64" y="44"/>
                  </a:moveTo>
                  <a:cubicBezTo>
                    <a:pt x="64" y="44"/>
                    <a:pt x="64" y="44"/>
                    <a:pt x="64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4" y="43"/>
                    <a:pt x="64" y="43"/>
                    <a:pt x="64" y="43"/>
                  </a:cubicBezTo>
                  <a:lnTo>
                    <a:pt x="64" y="44"/>
                  </a:lnTo>
                  <a:close/>
                  <a:moveTo>
                    <a:pt x="64" y="41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4" y="40"/>
                    <a:pt x="64" y="40"/>
                    <a:pt x="64" y="40"/>
                  </a:cubicBezTo>
                  <a:lnTo>
                    <a:pt x="64" y="41"/>
                  </a:lnTo>
                  <a:close/>
                  <a:moveTo>
                    <a:pt x="64" y="42"/>
                  </a:moveTo>
                  <a:cubicBezTo>
                    <a:pt x="64" y="42"/>
                    <a:pt x="64" y="42"/>
                    <a:pt x="64" y="42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4" y="41"/>
                    <a:pt x="64" y="41"/>
                    <a:pt x="64" y="41"/>
                  </a:cubicBezTo>
                  <a:lnTo>
                    <a:pt x="64" y="42"/>
                  </a:lnTo>
                  <a:close/>
                  <a:moveTo>
                    <a:pt x="64" y="42"/>
                  </a:moveTo>
                  <a:cubicBezTo>
                    <a:pt x="64" y="42"/>
                    <a:pt x="64" y="42"/>
                    <a:pt x="64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4" y="42"/>
                    <a:pt x="64" y="42"/>
                    <a:pt x="64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193" y="4158"/>
              <a:ext cx="482" cy="141"/>
            </a:xfrm>
            <a:custGeom>
              <a:avLst/>
              <a:gdLst>
                <a:gd name="T0" fmla="*/ 0 w 186"/>
                <a:gd name="T1" fmla="*/ 53 h 53"/>
                <a:gd name="T2" fmla="*/ 81 w 186"/>
                <a:gd name="T3" fmla="*/ 11 h 53"/>
                <a:gd name="T4" fmla="*/ 155 w 186"/>
                <a:gd name="T5" fmla="*/ 31 h 53"/>
                <a:gd name="T6" fmla="*/ 76 w 186"/>
                <a:gd name="T7" fmla="*/ 4 h 53"/>
                <a:gd name="T8" fmla="*/ 96 w 186"/>
                <a:gd name="T9" fmla="*/ 49 h 53"/>
                <a:gd name="T10" fmla="*/ 95 w 186"/>
                <a:gd name="T11" fmla="*/ 52 h 53"/>
                <a:gd name="T12" fmla="*/ 154 w 186"/>
                <a:gd name="T13" fmla="*/ 15 h 53"/>
                <a:gd name="T14" fmla="*/ 99 w 186"/>
                <a:gd name="T15" fmla="*/ 17 h 53"/>
                <a:gd name="T16" fmla="*/ 18 w 186"/>
                <a:gd name="T17" fmla="*/ 19 h 53"/>
                <a:gd name="T18" fmla="*/ 15 w 186"/>
                <a:gd name="T19" fmla="*/ 21 h 53"/>
                <a:gd name="T20" fmla="*/ 19 w 186"/>
                <a:gd name="T21" fmla="*/ 20 h 53"/>
                <a:gd name="T22" fmla="*/ 23 w 186"/>
                <a:gd name="T23" fmla="*/ 32 h 53"/>
                <a:gd name="T24" fmla="*/ 25 w 186"/>
                <a:gd name="T25" fmla="*/ 32 h 53"/>
                <a:gd name="T26" fmla="*/ 29 w 186"/>
                <a:gd name="T27" fmla="*/ 17 h 53"/>
                <a:gd name="T28" fmla="*/ 49 w 186"/>
                <a:gd name="T29" fmla="*/ 18 h 53"/>
                <a:gd name="T30" fmla="*/ 59 w 186"/>
                <a:gd name="T31" fmla="*/ 4 h 53"/>
                <a:gd name="T32" fmla="*/ 31 w 186"/>
                <a:gd name="T33" fmla="*/ 2 h 53"/>
                <a:gd name="T34" fmla="*/ 22 w 186"/>
                <a:gd name="T35" fmla="*/ 5 h 53"/>
                <a:gd name="T36" fmla="*/ 67 w 186"/>
                <a:gd name="T37" fmla="*/ 31 h 53"/>
                <a:gd name="T38" fmla="*/ 75 w 186"/>
                <a:gd name="T39" fmla="*/ 31 h 53"/>
                <a:gd name="T40" fmla="*/ 78 w 186"/>
                <a:gd name="T41" fmla="*/ 29 h 53"/>
                <a:gd name="T42" fmla="*/ 83 w 186"/>
                <a:gd name="T43" fmla="*/ 26 h 53"/>
                <a:gd name="T44" fmla="*/ 93 w 186"/>
                <a:gd name="T45" fmla="*/ 19 h 53"/>
                <a:gd name="T46" fmla="*/ 103 w 186"/>
                <a:gd name="T47" fmla="*/ 17 h 53"/>
                <a:gd name="T48" fmla="*/ 107 w 186"/>
                <a:gd name="T49" fmla="*/ 21 h 53"/>
                <a:gd name="T50" fmla="*/ 117 w 186"/>
                <a:gd name="T51" fmla="*/ 21 h 53"/>
                <a:gd name="T52" fmla="*/ 20 w 186"/>
                <a:gd name="T53" fmla="*/ 35 h 53"/>
                <a:gd name="T54" fmla="*/ 28 w 186"/>
                <a:gd name="T55" fmla="*/ 41 h 53"/>
                <a:gd name="T56" fmla="*/ 31 w 186"/>
                <a:gd name="T57" fmla="*/ 41 h 53"/>
                <a:gd name="T58" fmla="*/ 33 w 186"/>
                <a:gd name="T59" fmla="*/ 35 h 53"/>
                <a:gd name="T60" fmla="*/ 36 w 186"/>
                <a:gd name="T61" fmla="*/ 47 h 53"/>
                <a:gd name="T62" fmla="*/ 40 w 186"/>
                <a:gd name="T63" fmla="*/ 47 h 53"/>
                <a:gd name="T64" fmla="*/ 41 w 186"/>
                <a:gd name="T65" fmla="*/ 41 h 53"/>
                <a:gd name="T66" fmla="*/ 43 w 186"/>
                <a:gd name="T67" fmla="*/ 48 h 53"/>
                <a:gd name="T68" fmla="*/ 46 w 186"/>
                <a:gd name="T69" fmla="*/ 48 h 53"/>
                <a:gd name="T70" fmla="*/ 49 w 186"/>
                <a:gd name="T71" fmla="*/ 48 h 53"/>
                <a:gd name="T72" fmla="*/ 52 w 186"/>
                <a:gd name="T73" fmla="*/ 41 h 53"/>
                <a:gd name="T74" fmla="*/ 55 w 186"/>
                <a:gd name="T75" fmla="*/ 48 h 53"/>
                <a:gd name="T76" fmla="*/ 57 w 186"/>
                <a:gd name="T77" fmla="*/ 41 h 53"/>
                <a:gd name="T78" fmla="*/ 61 w 186"/>
                <a:gd name="T79" fmla="*/ 48 h 53"/>
                <a:gd name="T80" fmla="*/ 64 w 186"/>
                <a:gd name="T81" fmla="*/ 41 h 53"/>
                <a:gd name="T82" fmla="*/ 71 w 186"/>
                <a:gd name="T83" fmla="*/ 41 h 53"/>
                <a:gd name="T84" fmla="*/ 77 w 186"/>
                <a:gd name="T85" fmla="*/ 33 h 53"/>
                <a:gd name="T86" fmla="*/ 84 w 186"/>
                <a:gd name="T87" fmla="*/ 48 h 53"/>
                <a:gd name="T88" fmla="*/ 89 w 186"/>
                <a:gd name="T89" fmla="*/ 33 h 53"/>
                <a:gd name="T90" fmla="*/ 99 w 186"/>
                <a:gd name="T91" fmla="*/ 41 h 53"/>
                <a:gd name="T92" fmla="*/ 105 w 186"/>
                <a:gd name="T93" fmla="*/ 34 h 53"/>
                <a:gd name="T94" fmla="*/ 112 w 186"/>
                <a:gd name="T95" fmla="*/ 48 h 53"/>
                <a:gd name="T96" fmla="*/ 114 w 186"/>
                <a:gd name="T97" fmla="*/ 48 h 53"/>
                <a:gd name="T98" fmla="*/ 117 w 186"/>
                <a:gd name="T99" fmla="*/ 34 h 53"/>
                <a:gd name="T100" fmla="*/ 143 w 186"/>
                <a:gd name="T101" fmla="*/ 18 h 53"/>
                <a:gd name="T102" fmla="*/ 141 w 186"/>
                <a:gd name="T103" fmla="*/ 17 h 53"/>
                <a:gd name="T104" fmla="*/ 134 w 186"/>
                <a:gd name="T105" fmla="*/ 33 h 53"/>
                <a:gd name="T106" fmla="*/ 127 w 186"/>
                <a:gd name="T107" fmla="*/ 32 h 53"/>
                <a:gd name="T108" fmla="*/ 123 w 186"/>
                <a:gd name="T109" fmla="*/ 22 h 53"/>
                <a:gd name="T110" fmla="*/ 120 w 186"/>
                <a:gd name="T111" fmla="*/ 18 h 53"/>
                <a:gd name="T112" fmla="*/ 122 w 186"/>
                <a:gd name="T113" fmla="*/ 41 h 53"/>
                <a:gd name="T114" fmla="*/ 125 w 186"/>
                <a:gd name="T115" fmla="*/ 33 h 53"/>
                <a:gd name="T116" fmla="*/ 155 w 186"/>
                <a:gd name="T117" fmla="*/ 49 h 53"/>
                <a:gd name="T118" fmla="*/ 162 w 186"/>
                <a:gd name="T119" fmla="*/ 40 h 53"/>
                <a:gd name="T120" fmla="*/ 162 w 186"/>
                <a:gd name="T121" fmla="*/ 40 h 53"/>
                <a:gd name="T122" fmla="*/ 177 w 186"/>
                <a:gd name="T123" fmla="*/ 49 h 53"/>
                <a:gd name="T124" fmla="*/ 181 w 186"/>
                <a:gd name="T125" fmla="*/ 4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6" h="53">
                  <a:moveTo>
                    <a:pt x="3" y="53"/>
                  </a:moveTo>
                  <a:cubicBezTo>
                    <a:pt x="94" y="51"/>
                    <a:pt x="94" y="51"/>
                    <a:pt x="94" y="5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3" y="52"/>
                    <a:pt x="3" y="52"/>
                    <a:pt x="3" y="52"/>
                  </a:cubicBezTo>
                  <a:lnTo>
                    <a:pt x="3" y="53"/>
                  </a:lnTo>
                  <a:close/>
                  <a:moveTo>
                    <a:pt x="4" y="50"/>
                  </a:moveTo>
                  <a:cubicBezTo>
                    <a:pt x="4" y="50"/>
                    <a:pt x="4" y="50"/>
                    <a:pt x="4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3" y="51"/>
                    <a:pt x="3" y="51"/>
                    <a:pt x="3" y="51"/>
                  </a:cubicBezTo>
                  <a:lnTo>
                    <a:pt x="4" y="50"/>
                  </a:lnTo>
                  <a:close/>
                  <a:moveTo>
                    <a:pt x="3" y="50"/>
                  </a:moveTo>
                  <a:cubicBezTo>
                    <a:pt x="3" y="50"/>
                    <a:pt x="3" y="50"/>
                    <a:pt x="3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0"/>
                    <a:pt x="2" y="50"/>
                    <a:pt x="2" y="50"/>
                  </a:cubicBezTo>
                  <a:lnTo>
                    <a:pt x="3" y="50"/>
                  </a:ln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6" y="49"/>
                    <a:pt x="5" y="49"/>
                    <a:pt x="5" y="49"/>
                  </a:cubicBezTo>
                  <a:cubicBezTo>
                    <a:pt x="5" y="51"/>
                    <a:pt x="5" y="51"/>
                    <a:pt x="5" y="51"/>
                  </a:cubicBezTo>
                  <a:lnTo>
                    <a:pt x="5" y="49"/>
                  </a:lnTo>
                  <a:close/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9" y="47"/>
                    <a:pt x="9" y="47"/>
                    <a:pt x="9" y="47"/>
                  </a:cubicBezTo>
                  <a:lnTo>
                    <a:pt x="10" y="47"/>
                  </a:lnTo>
                  <a:close/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0" y="53"/>
                    <a:pt x="0" y="53"/>
                    <a:pt x="0" y="53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5" y="51"/>
                    <a:pt x="5" y="51"/>
                    <a:pt x="5" y="51"/>
                  </a:cubicBezTo>
                  <a:lnTo>
                    <a:pt x="5" y="52"/>
                  </a:lnTo>
                  <a:close/>
                  <a:moveTo>
                    <a:pt x="76" y="7"/>
                  </a:moveTo>
                  <a:cubicBezTo>
                    <a:pt x="76" y="7"/>
                    <a:pt x="76" y="7"/>
                    <a:pt x="76" y="7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9"/>
                    <a:pt x="78" y="8"/>
                    <a:pt x="77" y="8"/>
                  </a:cubicBezTo>
                  <a:cubicBezTo>
                    <a:pt x="76" y="7"/>
                    <a:pt x="76" y="7"/>
                    <a:pt x="76" y="7"/>
                  </a:cubicBezTo>
                  <a:close/>
                  <a:moveTo>
                    <a:pt x="99" y="13"/>
                  </a:moveTo>
                  <a:cubicBezTo>
                    <a:pt x="99" y="13"/>
                    <a:pt x="99" y="13"/>
                    <a:pt x="99" y="13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102" y="13"/>
                    <a:pt x="102" y="13"/>
                    <a:pt x="102" y="13"/>
                  </a:cubicBezTo>
                  <a:lnTo>
                    <a:pt x="99" y="13"/>
                  </a:lnTo>
                  <a:close/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8" y="48"/>
                    <a:pt x="8" y="48"/>
                    <a:pt x="8" y="48"/>
                  </a:cubicBezTo>
                  <a:lnTo>
                    <a:pt x="10" y="48"/>
                  </a:lnTo>
                  <a:close/>
                  <a:moveTo>
                    <a:pt x="87" y="12"/>
                  </a:moveTo>
                  <a:cubicBezTo>
                    <a:pt x="87" y="12"/>
                    <a:pt x="87" y="12"/>
                    <a:pt x="87" y="12"/>
                  </a:cubicBezTo>
                  <a:cubicBezTo>
                    <a:pt x="87" y="12"/>
                    <a:pt x="85" y="11"/>
                    <a:pt x="84" y="11"/>
                  </a:cubicBezTo>
                  <a:cubicBezTo>
                    <a:pt x="83" y="11"/>
                    <a:pt x="81" y="10"/>
                    <a:pt x="81" y="10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1" y="11"/>
                    <a:pt x="82" y="12"/>
                    <a:pt x="83" y="12"/>
                  </a:cubicBezTo>
                  <a:cubicBezTo>
                    <a:pt x="85" y="13"/>
                    <a:pt x="87" y="13"/>
                    <a:pt x="87" y="13"/>
                  </a:cubicBezTo>
                  <a:lnTo>
                    <a:pt x="87" y="12"/>
                  </a:lnTo>
                  <a:close/>
                  <a:moveTo>
                    <a:pt x="92" y="13"/>
                  </a:moveTo>
                  <a:cubicBezTo>
                    <a:pt x="92" y="13"/>
                    <a:pt x="92" y="13"/>
                    <a:pt x="92" y="13"/>
                  </a:cubicBezTo>
                  <a:cubicBezTo>
                    <a:pt x="91" y="12"/>
                    <a:pt x="88" y="12"/>
                    <a:pt x="88" y="12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3" y="13"/>
                    <a:pt x="92" y="13"/>
                  </a:cubicBez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11" y="50"/>
                    <a:pt x="11" y="50"/>
                  </a:cubicBezTo>
                  <a:close/>
                  <a:moveTo>
                    <a:pt x="181" y="49"/>
                  </a:moveTo>
                  <a:cubicBezTo>
                    <a:pt x="181" y="49"/>
                    <a:pt x="181" y="49"/>
                    <a:pt x="181" y="49"/>
                  </a:cubicBezTo>
                  <a:cubicBezTo>
                    <a:pt x="181" y="40"/>
                    <a:pt x="181" y="40"/>
                    <a:pt x="181" y="40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83" y="49"/>
                    <a:pt x="183" y="49"/>
                    <a:pt x="183" y="49"/>
                  </a:cubicBezTo>
                  <a:cubicBezTo>
                    <a:pt x="183" y="49"/>
                    <a:pt x="183" y="49"/>
                    <a:pt x="183" y="49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6" y="32"/>
                    <a:pt x="155" y="32"/>
                    <a:pt x="155" y="32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4" y="40"/>
                    <a:pt x="154" y="40"/>
                    <a:pt x="154" y="40"/>
                  </a:cubicBezTo>
                  <a:cubicBezTo>
                    <a:pt x="154" y="40"/>
                    <a:pt x="154" y="40"/>
                    <a:pt x="154" y="39"/>
                  </a:cubicBezTo>
                  <a:cubicBezTo>
                    <a:pt x="154" y="37"/>
                    <a:pt x="154" y="32"/>
                    <a:pt x="154" y="32"/>
                  </a:cubicBezTo>
                  <a:cubicBezTo>
                    <a:pt x="154" y="32"/>
                    <a:pt x="151" y="32"/>
                    <a:pt x="148" y="31"/>
                  </a:cubicBezTo>
                  <a:cubicBezTo>
                    <a:pt x="145" y="31"/>
                    <a:pt x="143" y="31"/>
                    <a:pt x="143" y="31"/>
                  </a:cubicBezTo>
                  <a:cubicBezTo>
                    <a:pt x="143" y="31"/>
                    <a:pt x="143" y="38"/>
                    <a:pt x="143" y="40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86" y="30"/>
                    <a:pt x="186" y="30"/>
                    <a:pt x="186" y="30"/>
                  </a:cubicBezTo>
                  <a:cubicBezTo>
                    <a:pt x="173" y="30"/>
                    <a:pt x="173" y="30"/>
                    <a:pt x="173" y="30"/>
                  </a:cubicBezTo>
                  <a:cubicBezTo>
                    <a:pt x="170" y="10"/>
                    <a:pt x="170" y="10"/>
                    <a:pt x="170" y="10"/>
                  </a:cubicBezTo>
                  <a:cubicBezTo>
                    <a:pt x="170" y="10"/>
                    <a:pt x="167" y="10"/>
                    <a:pt x="165" y="10"/>
                  </a:cubicBezTo>
                  <a:cubicBezTo>
                    <a:pt x="163" y="10"/>
                    <a:pt x="159" y="10"/>
                    <a:pt x="159" y="10"/>
                  </a:cubicBezTo>
                  <a:cubicBezTo>
                    <a:pt x="159" y="10"/>
                    <a:pt x="159" y="10"/>
                    <a:pt x="159" y="10"/>
                  </a:cubicBezTo>
                  <a:cubicBezTo>
                    <a:pt x="159" y="13"/>
                    <a:pt x="159" y="13"/>
                    <a:pt x="159" y="13"/>
                  </a:cubicBezTo>
                  <a:cubicBezTo>
                    <a:pt x="158" y="13"/>
                    <a:pt x="158" y="13"/>
                    <a:pt x="156" y="14"/>
                  </a:cubicBezTo>
                  <a:cubicBezTo>
                    <a:pt x="154" y="14"/>
                    <a:pt x="154" y="15"/>
                    <a:pt x="154" y="15"/>
                  </a:cubicBezTo>
                  <a:cubicBezTo>
                    <a:pt x="154" y="21"/>
                    <a:pt x="154" y="21"/>
                    <a:pt x="154" y="21"/>
                  </a:cubicBezTo>
                  <a:cubicBezTo>
                    <a:pt x="153" y="22"/>
                    <a:pt x="153" y="22"/>
                    <a:pt x="153" y="22"/>
                  </a:cubicBezTo>
                  <a:cubicBezTo>
                    <a:pt x="153" y="22"/>
                    <a:pt x="153" y="21"/>
                    <a:pt x="153" y="21"/>
                  </a:cubicBezTo>
                  <a:cubicBezTo>
                    <a:pt x="153" y="20"/>
                    <a:pt x="152" y="20"/>
                    <a:pt x="150" y="20"/>
                  </a:cubicBezTo>
                  <a:cubicBezTo>
                    <a:pt x="150" y="19"/>
                    <a:pt x="149" y="19"/>
                    <a:pt x="149" y="19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48" y="13"/>
                    <a:pt x="129" y="13"/>
                    <a:pt x="117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89" y="11"/>
                    <a:pt x="85" y="10"/>
                  </a:cubicBezTo>
                  <a:cubicBezTo>
                    <a:pt x="82" y="9"/>
                    <a:pt x="78" y="7"/>
                    <a:pt x="77" y="6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9" y="48"/>
                    <a:pt x="109" y="48"/>
                    <a:pt x="109" y="48"/>
                  </a:cubicBezTo>
                  <a:cubicBezTo>
                    <a:pt x="109" y="48"/>
                    <a:pt x="109" y="48"/>
                    <a:pt x="109" y="48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123" y="51"/>
                    <a:pt x="123" y="51"/>
                    <a:pt x="123" y="51"/>
                  </a:cubicBezTo>
                  <a:cubicBezTo>
                    <a:pt x="148" y="53"/>
                    <a:pt x="148" y="53"/>
                    <a:pt x="148" y="53"/>
                  </a:cubicBezTo>
                  <a:cubicBezTo>
                    <a:pt x="186" y="53"/>
                    <a:pt x="186" y="53"/>
                    <a:pt x="186" y="53"/>
                  </a:cubicBezTo>
                  <a:cubicBezTo>
                    <a:pt x="186" y="49"/>
                    <a:pt x="186" y="49"/>
                    <a:pt x="186" y="49"/>
                  </a:cubicBezTo>
                  <a:lnTo>
                    <a:pt x="181" y="49"/>
                  </a:lnTo>
                  <a:close/>
                  <a:moveTo>
                    <a:pt x="181" y="32"/>
                  </a:moveTo>
                  <a:cubicBezTo>
                    <a:pt x="181" y="32"/>
                    <a:pt x="181" y="32"/>
                    <a:pt x="181" y="32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81" y="40"/>
                    <a:pt x="181" y="40"/>
                    <a:pt x="181" y="40"/>
                  </a:cubicBezTo>
                  <a:lnTo>
                    <a:pt x="181" y="32"/>
                  </a:lnTo>
                  <a:close/>
                  <a:moveTo>
                    <a:pt x="160" y="10"/>
                  </a:moveTo>
                  <a:cubicBezTo>
                    <a:pt x="160" y="10"/>
                    <a:pt x="160" y="10"/>
                    <a:pt x="160" y="10"/>
                  </a:cubicBezTo>
                  <a:cubicBezTo>
                    <a:pt x="160" y="10"/>
                    <a:pt x="161" y="10"/>
                    <a:pt x="163" y="10"/>
                  </a:cubicBezTo>
                  <a:cubicBezTo>
                    <a:pt x="165" y="10"/>
                    <a:pt x="170" y="11"/>
                    <a:pt x="170" y="11"/>
                  </a:cubicBezTo>
                  <a:cubicBezTo>
                    <a:pt x="170" y="11"/>
                    <a:pt x="166" y="11"/>
                    <a:pt x="164" y="11"/>
                  </a:cubicBezTo>
                  <a:cubicBezTo>
                    <a:pt x="162" y="11"/>
                    <a:pt x="160" y="10"/>
                    <a:pt x="160" y="10"/>
                  </a:cubicBezTo>
                  <a:cubicBezTo>
                    <a:pt x="160" y="13"/>
                    <a:pt x="160" y="13"/>
                    <a:pt x="160" y="13"/>
                  </a:cubicBezTo>
                  <a:cubicBezTo>
                    <a:pt x="159" y="13"/>
                    <a:pt x="159" y="13"/>
                    <a:pt x="159" y="13"/>
                  </a:cubicBezTo>
                  <a:cubicBezTo>
                    <a:pt x="159" y="10"/>
                    <a:pt x="159" y="10"/>
                    <a:pt x="159" y="10"/>
                  </a:cubicBezTo>
                  <a:lnTo>
                    <a:pt x="160" y="10"/>
                  </a:lnTo>
                  <a:close/>
                  <a:moveTo>
                    <a:pt x="159" y="13"/>
                  </a:moveTo>
                  <a:cubicBezTo>
                    <a:pt x="159" y="13"/>
                    <a:pt x="159" y="13"/>
                    <a:pt x="159" y="13"/>
                  </a:cubicBezTo>
                  <a:cubicBezTo>
                    <a:pt x="164" y="12"/>
                    <a:pt x="170" y="11"/>
                    <a:pt x="170" y="11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69" y="11"/>
                    <a:pt x="169" y="11"/>
                    <a:pt x="169" y="11"/>
                  </a:cubicBezTo>
                  <a:cubicBezTo>
                    <a:pt x="169" y="11"/>
                    <a:pt x="162" y="13"/>
                    <a:pt x="159" y="14"/>
                  </a:cubicBezTo>
                  <a:cubicBezTo>
                    <a:pt x="156" y="15"/>
                    <a:pt x="155" y="16"/>
                    <a:pt x="155" y="16"/>
                  </a:cubicBezTo>
                  <a:cubicBezTo>
                    <a:pt x="155" y="29"/>
                    <a:pt x="155" y="29"/>
                    <a:pt x="155" y="29"/>
                  </a:cubicBezTo>
                  <a:cubicBezTo>
                    <a:pt x="154" y="15"/>
                    <a:pt x="154" y="15"/>
                    <a:pt x="154" y="15"/>
                  </a:cubicBezTo>
                  <a:cubicBezTo>
                    <a:pt x="154" y="15"/>
                    <a:pt x="154" y="14"/>
                    <a:pt x="159" y="13"/>
                  </a:cubicBez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4" y="21"/>
                  </a:cubicBezTo>
                  <a:lnTo>
                    <a:pt x="114" y="20"/>
                  </a:lnTo>
                  <a:close/>
                  <a:moveTo>
                    <a:pt x="112" y="17"/>
                  </a:moveTo>
                  <a:cubicBezTo>
                    <a:pt x="112" y="17"/>
                    <a:pt x="112" y="17"/>
                    <a:pt x="112" y="17"/>
                  </a:cubicBezTo>
                  <a:cubicBezTo>
                    <a:pt x="114" y="17"/>
                    <a:pt x="114" y="17"/>
                    <a:pt x="114" y="17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2" y="19"/>
                    <a:pt x="112" y="19"/>
                    <a:pt x="112" y="19"/>
                  </a:cubicBezTo>
                  <a:lnTo>
                    <a:pt x="112" y="17"/>
                  </a:lnTo>
                  <a:close/>
                  <a:moveTo>
                    <a:pt x="111" y="22"/>
                  </a:moveTo>
                  <a:cubicBezTo>
                    <a:pt x="111" y="22"/>
                    <a:pt x="111" y="22"/>
                    <a:pt x="111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1" y="23"/>
                    <a:pt x="111" y="23"/>
                    <a:pt x="111" y="23"/>
                  </a:cubicBezTo>
                  <a:lnTo>
                    <a:pt x="111" y="22"/>
                  </a:lnTo>
                  <a:close/>
                  <a:moveTo>
                    <a:pt x="109" y="19"/>
                  </a:moveTo>
                  <a:cubicBezTo>
                    <a:pt x="109" y="19"/>
                    <a:pt x="109" y="19"/>
                    <a:pt x="109" y="19"/>
                  </a:cubicBezTo>
                  <a:cubicBezTo>
                    <a:pt x="111" y="19"/>
                    <a:pt x="111" y="19"/>
                    <a:pt x="111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09" y="21"/>
                    <a:pt x="109" y="21"/>
                    <a:pt x="109" y="21"/>
                  </a:cubicBezTo>
                  <a:lnTo>
                    <a:pt x="109" y="19"/>
                  </a:lnTo>
                  <a:close/>
                  <a:moveTo>
                    <a:pt x="98" y="13"/>
                  </a:moveTo>
                  <a:cubicBezTo>
                    <a:pt x="98" y="13"/>
                    <a:pt x="98" y="13"/>
                    <a:pt x="98" y="13"/>
                  </a:cubicBezTo>
                  <a:cubicBezTo>
                    <a:pt x="100" y="13"/>
                    <a:pt x="103" y="13"/>
                    <a:pt x="105" y="13"/>
                  </a:cubicBezTo>
                  <a:cubicBezTo>
                    <a:pt x="103" y="13"/>
                    <a:pt x="101" y="13"/>
                    <a:pt x="98" y="13"/>
                  </a:cubicBezTo>
                  <a:close/>
                  <a:moveTo>
                    <a:pt x="99" y="17"/>
                  </a:moveTo>
                  <a:cubicBezTo>
                    <a:pt x="99" y="17"/>
                    <a:pt x="99" y="17"/>
                    <a:pt x="99" y="17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97" y="17"/>
                    <a:pt x="97" y="17"/>
                    <a:pt x="97" y="17"/>
                  </a:cubicBezTo>
                  <a:lnTo>
                    <a:pt x="99" y="17"/>
                  </a:lnTo>
                  <a:close/>
                  <a:moveTo>
                    <a:pt x="88" y="12"/>
                  </a:moveTo>
                  <a:cubicBezTo>
                    <a:pt x="88" y="12"/>
                    <a:pt x="88" y="12"/>
                    <a:pt x="88" y="12"/>
                  </a:cubicBezTo>
                  <a:cubicBezTo>
                    <a:pt x="91" y="12"/>
                    <a:pt x="94" y="12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4" y="13"/>
                    <a:pt x="90" y="13"/>
                    <a:pt x="88" y="13"/>
                  </a:cubicBezTo>
                  <a:lnTo>
                    <a:pt x="88" y="12"/>
                  </a:lnTo>
                  <a:close/>
                  <a:moveTo>
                    <a:pt x="80" y="9"/>
                  </a:moveTo>
                  <a:cubicBezTo>
                    <a:pt x="80" y="9"/>
                    <a:pt x="80" y="9"/>
                    <a:pt x="80" y="9"/>
                  </a:cubicBezTo>
                  <a:cubicBezTo>
                    <a:pt x="82" y="10"/>
                    <a:pt x="83" y="11"/>
                    <a:pt x="85" y="11"/>
                  </a:cubicBezTo>
                  <a:cubicBezTo>
                    <a:pt x="85" y="11"/>
                    <a:pt x="86" y="12"/>
                    <a:pt x="87" y="12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0" y="13"/>
                    <a:pt x="80" y="13"/>
                    <a:pt x="80" y="13"/>
                  </a:cubicBezTo>
                  <a:lnTo>
                    <a:pt x="80" y="9"/>
                  </a:lnTo>
                  <a:close/>
                  <a:moveTo>
                    <a:pt x="86" y="25"/>
                  </a:moveTo>
                  <a:cubicBezTo>
                    <a:pt x="86" y="25"/>
                    <a:pt x="86" y="25"/>
                    <a:pt x="86" y="25"/>
                  </a:cubicBezTo>
                  <a:cubicBezTo>
                    <a:pt x="86" y="27"/>
                    <a:pt x="86" y="27"/>
                    <a:pt x="86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5" y="25"/>
                    <a:pt x="85" y="25"/>
                    <a:pt x="85" y="25"/>
                  </a:cubicBezTo>
                  <a:lnTo>
                    <a:pt x="86" y="25"/>
                  </a:lnTo>
                  <a:close/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1"/>
                    <a:pt x="14" y="11"/>
                    <a:pt x="14" y="11"/>
                  </a:cubicBezTo>
                  <a:lnTo>
                    <a:pt x="18" y="8"/>
                  </a:lnTo>
                  <a:close/>
                  <a:moveTo>
                    <a:pt x="18" y="20"/>
                  </a:moveTo>
                  <a:cubicBezTo>
                    <a:pt x="18" y="20"/>
                    <a:pt x="18" y="20"/>
                    <a:pt x="18" y="20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20"/>
                    <a:pt x="18" y="20"/>
                    <a:pt x="18" y="20"/>
                  </a:cubicBezTo>
                  <a:close/>
                  <a:moveTo>
                    <a:pt x="1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21"/>
                    <a:pt x="16" y="21"/>
                    <a:pt x="16" y="21"/>
                  </a:cubicBezTo>
                  <a:lnTo>
                    <a:pt x="18" y="21"/>
                  </a:lnTo>
                  <a:close/>
                  <a:moveTo>
                    <a:pt x="16" y="21"/>
                  </a:moveTo>
                  <a:cubicBezTo>
                    <a:pt x="16" y="21"/>
                    <a:pt x="16" y="21"/>
                    <a:pt x="16" y="21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21"/>
                    <a:pt x="15" y="21"/>
                    <a:pt x="15" y="21"/>
                  </a:cubicBezTo>
                  <a:lnTo>
                    <a:pt x="16" y="21"/>
                  </a:lnTo>
                  <a:close/>
                  <a:moveTo>
                    <a:pt x="15" y="21"/>
                  </a:moveTo>
                  <a:cubicBezTo>
                    <a:pt x="15" y="21"/>
                    <a:pt x="15" y="21"/>
                    <a:pt x="15" y="21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21"/>
                    <a:pt x="15" y="21"/>
                    <a:pt x="15" y="21"/>
                  </a:cubicBezTo>
                  <a:close/>
                  <a:moveTo>
                    <a:pt x="14" y="12"/>
                  </a:moveTo>
                  <a:cubicBezTo>
                    <a:pt x="14" y="12"/>
                    <a:pt x="14" y="12"/>
                    <a:pt x="14" y="12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lnTo>
                    <a:pt x="14" y="12"/>
                  </a:lnTo>
                  <a:close/>
                  <a:moveTo>
                    <a:pt x="19" y="33"/>
                  </a:moveTo>
                  <a:cubicBezTo>
                    <a:pt x="19" y="33"/>
                    <a:pt x="19" y="33"/>
                    <a:pt x="19" y="33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9" y="33"/>
                    <a:pt x="19" y="33"/>
                    <a:pt x="19" y="33"/>
                  </a:cubicBezTo>
                  <a:close/>
                  <a:moveTo>
                    <a:pt x="20" y="33"/>
                  </a:moveTo>
                  <a:cubicBezTo>
                    <a:pt x="20" y="33"/>
                    <a:pt x="20" y="33"/>
                    <a:pt x="20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20" y="33"/>
                    <a:pt x="20" y="33"/>
                    <a:pt x="20" y="33"/>
                  </a:cubicBezTo>
                  <a:close/>
                  <a:moveTo>
                    <a:pt x="19" y="32"/>
                  </a:moveTo>
                  <a:cubicBezTo>
                    <a:pt x="19" y="32"/>
                    <a:pt x="19" y="32"/>
                    <a:pt x="19" y="32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32"/>
                    <a:pt x="19" y="32"/>
                    <a:pt x="19" y="32"/>
                  </a:cubicBezTo>
                  <a:close/>
                  <a:moveTo>
                    <a:pt x="20" y="33"/>
                  </a:move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2"/>
                    <a:pt x="20" y="32"/>
                    <a:pt x="20" y="32"/>
                  </a:cubicBezTo>
                  <a:lnTo>
                    <a:pt x="20" y="33"/>
                  </a:lnTo>
                  <a:close/>
                  <a:moveTo>
                    <a:pt x="22" y="32"/>
                  </a:moveTo>
                  <a:cubicBezTo>
                    <a:pt x="22" y="32"/>
                    <a:pt x="22" y="32"/>
                    <a:pt x="22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32"/>
                    <a:pt x="22" y="32"/>
                    <a:pt x="22" y="32"/>
                  </a:cubicBezTo>
                  <a:close/>
                  <a:moveTo>
                    <a:pt x="21" y="33"/>
                  </a:moveTo>
                  <a:cubicBezTo>
                    <a:pt x="21" y="33"/>
                    <a:pt x="21" y="33"/>
                    <a:pt x="21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21" y="33"/>
                  </a:lnTo>
                  <a:close/>
                  <a:moveTo>
                    <a:pt x="22" y="33"/>
                  </a:moveTo>
                  <a:cubicBezTo>
                    <a:pt x="22" y="33"/>
                    <a:pt x="22" y="33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2" y="32"/>
                    <a:pt x="22" y="32"/>
                    <a:pt x="22" y="32"/>
                  </a:cubicBezTo>
                  <a:lnTo>
                    <a:pt x="22" y="33"/>
                  </a:lnTo>
                  <a:close/>
                  <a:moveTo>
                    <a:pt x="23" y="3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33"/>
                  </a:lnTo>
                  <a:close/>
                  <a:moveTo>
                    <a:pt x="22" y="32"/>
                  </a:moveTo>
                  <a:cubicBezTo>
                    <a:pt x="22" y="32"/>
                    <a:pt x="22" y="32"/>
                    <a:pt x="22" y="32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32"/>
                    <a:pt x="22" y="32"/>
                    <a:pt x="22" y="32"/>
                  </a:cubicBezTo>
                  <a:close/>
                  <a:moveTo>
                    <a:pt x="23" y="3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33"/>
                  </a:lnTo>
                  <a:close/>
                  <a:moveTo>
                    <a:pt x="23" y="32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32"/>
                    <a:pt x="23" y="32"/>
                    <a:pt x="23" y="32"/>
                  </a:cubicBezTo>
                  <a:close/>
                  <a:moveTo>
                    <a:pt x="25" y="33"/>
                  </a:moveTo>
                  <a:cubicBezTo>
                    <a:pt x="25" y="33"/>
                    <a:pt x="25" y="33"/>
                    <a:pt x="25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lnTo>
                    <a:pt x="25" y="33"/>
                  </a:lnTo>
                  <a:close/>
                  <a:moveTo>
                    <a:pt x="24" y="32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32"/>
                    <a:pt x="24" y="32"/>
                    <a:pt x="24" y="32"/>
                  </a:cubicBezTo>
                  <a:close/>
                  <a:moveTo>
                    <a:pt x="25" y="32"/>
                  </a:moveTo>
                  <a:cubicBezTo>
                    <a:pt x="25" y="32"/>
                    <a:pt x="25" y="32"/>
                    <a:pt x="25" y="32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32"/>
                    <a:pt x="25" y="32"/>
                    <a:pt x="25" y="32"/>
                  </a:cubicBezTo>
                  <a:close/>
                  <a:moveTo>
                    <a:pt x="26" y="31"/>
                  </a:moveTo>
                  <a:cubicBezTo>
                    <a:pt x="26" y="31"/>
                    <a:pt x="26" y="31"/>
                    <a:pt x="26" y="31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31"/>
                    <a:pt x="26" y="31"/>
                    <a:pt x="26" y="31"/>
                  </a:cubicBezTo>
                  <a:close/>
                  <a:moveTo>
                    <a:pt x="28" y="31"/>
                  </a:moveTo>
                  <a:cubicBezTo>
                    <a:pt x="28" y="31"/>
                    <a:pt x="28" y="31"/>
                    <a:pt x="28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8" y="17"/>
                    <a:pt x="28" y="17"/>
                    <a:pt x="28" y="17"/>
                  </a:cubicBezTo>
                  <a:lnTo>
                    <a:pt x="28" y="31"/>
                  </a:lnTo>
                  <a:close/>
                  <a:moveTo>
                    <a:pt x="30" y="31"/>
                  </a:moveTo>
                  <a:cubicBezTo>
                    <a:pt x="30" y="31"/>
                    <a:pt x="30" y="31"/>
                    <a:pt x="30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8"/>
                    <a:pt x="30" y="18"/>
                    <a:pt x="30" y="18"/>
                  </a:cubicBezTo>
                  <a:lnTo>
                    <a:pt x="30" y="31"/>
                  </a:lnTo>
                  <a:close/>
                  <a:moveTo>
                    <a:pt x="37" y="30"/>
                  </a:moveTo>
                  <a:cubicBezTo>
                    <a:pt x="37" y="30"/>
                    <a:pt x="37" y="30"/>
                    <a:pt x="37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30"/>
                  </a:lnTo>
                  <a:close/>
                  <a:moveTo>
                    <a:pt x="39" y="31"/>
                  </a:moveTo>
                  <a:cubicBezTo>
                    <a:pt x="39" y="31"/>
                    <a:pt x="39" y="31"/>
                    <a:pt x="39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lnTo>
                    <a:pt x="39" y="31"/>
                  </a:lnTo>
                  <a:close/>
                  <a:moveTo>
                    <a:pt x="42" y="31"/>
                  </a:moveTo>
                  <a:cubicBezTo>
                    <a:pt x="42" y="31"/>
                    <a:pt x="42" y="31"/>
                    <a:pt x="42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2" y="18"/>
                    <a:pt x="42" y="18"/>
                    <a:pt x="42" y="18"/>
                  </a:cubicBezTo>
                  <a:lnTo>
                    <a:pt x="42" y="31"/>
                  </a:lnTo>
                  <a:close/>
                  <a:moveTo>
                    <a:pt x="48" y="31"/>
                  </a:moveTo>
                  <a:cubicBezTo>
                    <a:pt x="48" y="31"/>
                    <a:pt x="48" y="31"/>
                    <a:pt x="48" y="31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8" y="18"/>
                    <a:pt x="48" y="18"/>
                    <a:pt x="48" y="18"/>
                  </a:cubicBezTo>
                  <a:lnTo>
                    <a:pt x="48" y="31"/>
                  </a:lnTo>
                  <a:close/>
                  <a:moveTo>
                    <a:pt x="50" y="31"/>
                  </a:move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9"/>
                    <a:pt x="50" y="19"/>
                    <a:pt x="50" y="19"/>
                  </a:cubicBezTo>
                  <a:lnTo>
                    <a:pt x="50" y="31"/>
                  </a:lnTo>
                  <a:close/>
                  <a:moveTo>
                    <a:pt x="52" y="31"/>
                  </a:moveTo>
                  <a:cubicBezTo>
                    <a:pt x="52" y="31"/>
                    <a:pt x="52" y="31"/>
                    <a:pt x="52" y="31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2" y="19"/>
                    <a:pt x="52" y="19"/>
                    <a:pt x="52" y="19"/>
                  </a:cubicBezTo>
                  <a:lnTo>
                    <a:pt x="52" y="31"/>
                  </a:lnTo>
                  <a:close/>
                  <a:moveTo>
                    <a:pt x="57" y="31"/>
                  </a:moveTo>
                  <a:cubicBezTo>
                    <a:pt x="57" y="31"/>
                    <a:pt x="57" y="31"/>
                    <a:pt x="57" y="31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7" y="19"/>
                    <a:pt x="57" y="19"/>
                    <a:pt x="57" y="19"/>
                  </a:cubicBezTo>
                  <a:lnTo>
                    <a:pt x="57" y="31"/>
                  </a:lnTo>
                  <a:close/>
                  <a:moveTo>
                    <a:pt x="59" y="31"/>
                  </a:moveTo>
                  <a:cubicBezTo>
                    <a:pt x="59" y="31"/>
                    <a:pt x="59" y="31"/>
                    <a:pt x="59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19"/>
                  </a:cubicBezTo>
                  <a:lnTo>
                    <a:pt x="59" y="31"/>
                  </a:lnTo>
                  <a:close/>
                  <a:moveTo>
                    <a:pt x="63" y="31"/>
                  </a:moveTo>
                  <a:cubicBezTo>
                    <a:pt x="63" y="31"/>
                    <a:pt x="63" y="31"/>
                    <a:pt x="63" y="31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3" y="19"/>
                    <a:pt x="63" y="19"/>
                    <a:pt x="63" y="19"/>
                  </a:cubicBezTo>
                  <a:lnTo>
                    <a:pt x="63" y="31"/>
                  </a:lnTo>
                  <a:close/>
                  <a:moveTo>
                    <a:pt x="63" y="18"/>
                  </a:moveTo>
                  <a:cubicBezTo>
                    <a:pt x="63" y="18"/>
                    <a:pt x="63" y="18"/>
                    <a:pt x="63" y="18"/>
                  </a:cubicBezTo>
                  <a:cubicBezTo>
                    <a:pt x="60" y="17"/>
                    <a:pt x="60" y="17"/>
                    <a:pt x="60" y="17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63" y="4"/>
                    <a:pt x="63" y="4"/>
                    <a:pt x="63" y="4"/>
                  </a:cubicBezTo>
                  <a:lnTo>
                    <a:pt x="63" y="18"/>
                  </a:lnTo>
                  <a:close/>
                  <a:moveTo>
                    <a:pt x="65" y="31"/>
                  </a:moveTo>
                  <a:cubicBezTo>
                    <a:pt x="65" y="31"/>
                    <a:pt x="65" y="31"/>
                    <a:pt x="65" y="31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5" y="19"/>
                    <a:pt x="65" y="19"/>
                    <a:pt x="65" y="19"/>
                  </a:cubicBezTo>
                  <a:lnTo>
                    <a:pt x="65" y="31"/>
                  </a:lnTo>
                  <a:close/>
                  <a:moveTo>
                    <a:pt x="65" y="5"/>
                  </a:moveTo>
                  <a:cubicBezTo>
                    <a:pt x="65" y="5"/>
                    <a:pt x="65" y="5"/>
                    <a:pt x="65" y="5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6" y="4"/>
                    <a:pt x="66" y="4"/>
                    <a:pt x="66" y="4"/>
                  </a:cubicBezTo>
                  <a:lnTo>
                    <a:pt x="65" y="5"/>
                  </a:lnTo>
                  <a:close/>
                  <a:moveTo>
                    <a:pt x="67" y="31"/>
                  </a:moveTo>
                  <a:cubicBezTo>
                    <a:pt x="67" y="31"/>
                    <a:pt x="67" y="31"/>
                    <a:pt x="67" y="31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7" y="19"/>
                    <a:pt x="67" y="19"/>
                    <a:pt x="67" y="19"/>
                  </a:cubicBezTo>
                  <a:lnTo>
                    <a:pt x="67" y="31"/>
                  </a:lnTo>
                  <a:close/>
                  <a:moveTo>
                    <a:pt x="71" y="31"/>
                  </a:moveTo>
                  <a:cubicBezTo>
                    <a:pt x="71" y="31"/>
                    <a:pt x="71" y="31"/>
                    <a:pt x="71" y="31"/>
                  </a:cubicBezTo>
                  <a:cubicBezTo>
                    <a:pt x="68" y="31"/>
                    <a:pt x="68" y="31"/>
                    <a:pt x="68" y="31"/>
                  </a:cubicBezTo>
                  <a:cubicBezTo>
                    <a:pt x="68" y="19"/>
                    <a:pt x="68" y="19"/>
                    <a:pt x="68" y="19"/>
                  </a:cubicBezTo>
                  <a:cubicBezTo>
                    <a:pt x="71" y="19"/>
                    <a:pt x="71" y="19"/>
                    <a:pt x="71" y="19"/>
                  </a:cubicBezTo>
                  <a:lnTo>
                    <a:pt x="71" y="31"/>
                  </a:lnTo>
                  <a:close/>
                  <a:moveTo>
                    <a:pt x="71" y="5"/>
                  </a:moveTo>
                  <a:cubicBezTo>
                    <a:pt x="71" y="5"/>
                    <a:pt x="71" y="5"/>
                    <a:pt x="71" y="5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7" y="5"/>
                    <a:pt x="67" y="5"/>
                    <a:pt x="67" y="5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72" y="5"/>
                    <a:pt x="72" y="5"/>
                    <a:pt x="72" y="5"/>
                  </a:cubicBezTo>
                  <a:lnTo>
                    <a:pt x="71" y="5"/>
                  </a:lnTo>
                  <a:close/>
                  <a:moveTo>
                    <a:pt x="73" y="31"/>
                  </a:moveTo>
                  <a:cubicBezTo>
                    <a:pt x="73" y="31"/>
                    <a:pt x="73" y="31"/>
                    <a:pt x="73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9"/>
                    <a:pt x="73" y="19"/>
                    <a:pt x="73" y="19"/>
                  </a:cubicBezTo>
                  <a:lnTo>
                    <a:pt x="73" y="31"/>
                  </a:lnTo>
                  <a:close/>
                  <a:moveTo>
                    <a:pt x="73" y="5"/>
                  </a:moveTo>
                  <a:cubicBezTo>
                    <a:pt x="73" y="5"/>
                    <a:pt x="73" y="5"/>
                    <a:pt x="73" y="5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4" y="5"/>
                    <a:pt x="74" y="5"/>
                    <a:pt x="74" y="5"/>
                  </a:cubicBezTo>
                  <a:lnTo>
                    <a:pt x="73" y="5"/>
                  </a:lnTo>
                  <a:close/>
                  <a:moveTo>
                    <a:pt x="75" y="31"/>
                  </a:moveTo>
                  <a:cubicBezTo>
                    <a:pt x="75" y="31"/>
                    <a:pt x="75" y="31"/>
                    <a:pt x="75" y="31"/>
                  </a:cubicBezTo>
                  <a:cubicBezTo>
                    <a:pt x="74" y="31"/>
                    <a:pt x="74" y="31"/>
                    <a:pt x="74" y="31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8" y="8"/>
                    <a:pt x="80" y="9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76" y="13"/>
                    <a:pt x="76" y="13"/>
                    <a:pt x="76" y="13"/>
                  </a:cubicBezTo>
                  <a:lnTo>
                    <a:pt x="75" y="31"/>
                  </a:lnTo>
                  <a:close/>
                  <a:moveTo>
                    <a:pt x="77" y="16"/>
                  </a:moveTo>
                  <a:cubicBezTo>
                    <a:pt x="77" y="16"/>
                    <a:pt x="77" y="16"/>
                    <a:pt x="77" y="16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6" y="16"/>
                    <a:pt x="76" y="16"/>
                    <a:pt x="76" y="16"/>
                  </a:cubicBezTo>
                  <a:lnTo>
                    <a:pt x="77" y="16"/>
                  </a:lnTo>
                  <a:close/>
                  <a:moveTo>
                    <a:pt x="76" y="25"/>
                  </a:moveTo>
                  <a:cubicBezTo>
                    <a:pt x="76" y="25"/>
                    <a:pt x="76" y="25"/>
                    <a:pt x="76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6"/>
                    <a:pt x="77" y="26"/>
                    <a:pt x="77" y="26"/>
                  </a:cubicBezTo>
                  <a:cubicBezTo>
                    <a:pt x="76" y="26"/>
                    <a:pt x="76" y="26"/>
                    <a:pt x="76" y="26"/>
                  </a:cubicBezTo>
                  <a:lnTo>
                    <a:pt x="76" y="25"/>
                  </a:lnTo>
                  <a:close/>
                  <a:moveTo>
                    <a:pt x="78" y="30"/>
                  </a:moveTo>
                  <a:cubicBezTo>
                    <a:pt x="78" y="30"/>
                    <a:pt x="78" y="30"/>
                    <a:pt x="78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7" y="29"/>
                    <a:pt x="77" y="29"/>
                    <a:pt x="77" y="29"/>
                  </a:cubicBezTo>
                  <a:cubicBezTo>
                    <a:pt x="78" y="29"/>
                    <a:pt x="78" y="29"/>
                    <a:pt x="78" y="29"/>
                  </a:cubicBezTo>
                  <a:lnTo>
                    <a:pt x="78" y="30"/>
                  </a:lnTo>
                  <a:close/>
                  <a:moveTo>
                    <a:pt x="79" y="21"/>
                  </a:moveTo>
                  <a:cubicBezTo>
                    <a:pt x="79" y="21"/>
                    <a:pt x="79" y="21"/>
                    <a:pt x="79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79" y="23"/>
                    <a:pt x="79" y="23"/>
                    <a:pt x="79" y="23"/>
                  </a:cubicBezTo>
                  <a:lnTo>
                    <a:pt x="79" y="21"/>
                  </a:lnTo>
                  <a:close/>
                  <a:moveTo>
                    <a:pt x="81" y="31"/>
                  </a:moveTo>
                  <a:cubicBezTo>
                    <a:pt x="81" y="31"/>
                    <a:pt x="81" y="31"/>
                    <a:pt x="81" y="31"/>
                  </a:cubicBezTo>
                  <a:cubicBezTo>
                    <a:pt x="80" y="31"/>
                    <a:pt x="80" y="31"/>
                    <a:pt x="80" y="31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1" y="29"/>
                    <a:pt x="81" y="29"/>
                    <a:pt x="81" y="29"/>
                  </a:cubicBezTo>
                  <a:lnTo>
                    <a:pt x="81" y="31"/>
                  </a:lnTo>
                  <a:close/>
                  <a:moveTo>
                    <a:pt x="81" y="18"/>
                  </a:moveTo>
                  <a:cubicBezTo>
                    <a:pt x="81" y="18"/>
                    <a:pt x="81" y="18"/>
                    <a:pt x="81" y="18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81" y="16"/>
                    <a:pt x="81" y="16"/>
                    <a:pt x="81" y="16"/>
                  </a:cubicBezTo>
                  <a:lnTo>
                    <a:pt x="81" y="18"/>
                  </a:lnTo>
                  <a:close/>
                  <a:moveTo>
                    <a:pt x="83" y="30"/>
                  </a:moveTo>
                  <a:cubicBezTo>
                    <a:pt x="83" y="30"/>
                    <a:pt x="83" y="30"/>
                    <a:pt x="83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28"/>
                    <a:pt x="82" y="28"/>
                    <a:pt x="82" y="28"/>
                  </a:cubicBezTo>
                  <a:cubicBezTo>
                    <a:pt x="83" y="28"/>
                    <a:pt x="83" y="28"/>
                    <a:pt x="83" y="28"/>
                  </a:cubicBezTo>
                  <a:lnTo>
                    <a:pt x="83" y="30"/>
                  </a:lnTo>
                  <a:close/>
                  <a:moveTo>
                    <a:pt x="83" y="26"/>
                  </a:moveTo>
                  <a:cubicBezTo>
                    <a:pt x="83" y="26"/>
                    <a:pt x="83" y="26"/>
                    <a:pt x="83" y="26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3" y="24"/>
                    <a:pt x="83" y="24"/>
                    <a:pt x="83" y="24"/>
                  </a:cubicBezTo>
                  <a:lnTo>
                    <a:pt x="83" y="26"/>
                  </a:lnTo>
                  <a:close/>
                  <a:moveTo>
                    <a:pt x="86" y="31"/>
                  </a:moveTo>
                  <a:cubicBezTo>
                    <a:pt x="86" y="31"/>
                    <a:pt x="86" y="31"/>
                    <a:pt x="86" y="3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4" y="28"/>
                    <a:pt x="84" y="28"/>
                    <a:pt x="84" y="28"/>
                  </a:cubicBezTo>
                  <a:cubicBezTo>
                    <a:pt x="86" y="28"/>
                    <a:pt x="86" y="28"/>
                    <a:pt x="86" y="28"/>
                  </a:cubicBezTo>
                  <a:lnTo>
                    <a:pt x="86" y="31"/>
                  </a:lnTo>
                  <a:close/>
                  <a:moveTo>
                    <a:pt x="87" y="19"/>
                  </a:moveTo>
                  <a:cubicBezTo>
                    <a:pt x="87" y="19"/>
                    <a:pt x="87" y="19"/>
                    <a:pt x="87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20"/>
                    <a:pt x="87" y="20"/>
                    <a:pt x="87" y="20"/>
                  </a:cubicBezTo>
                  <a:lnTo>
                    <a:pt x="87" y="19"/>
                  </a:lnTo>
                  <a:close/>
                  <a:moveTo>
                    <a:pt x="87" y="23"/>
                  </a:moveTo>
                  <a:cubicBezTo>
                    <a:pt x="87" y="23"/>
                    <a:pt x="87" y="23"/>
                    <a:pt x="87" y="23"/>
                  </a:cubicBezTo>
                  <a:cubicBezTo>
                    <a:pt x="89" y="23"/>
                    <a:pt x="89" y="23"/>
                    <a:pt x="89" y="23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87" y="25"/>
                    <a:pt x="87" y="25"/>
                    <a:pt x="87" y="25"/>
                  </a:cubicBezTo>
                  <a:lnTo>
                    <a:pt x="87" y="23"/>
                  </a:lnTo>
                  <a:close/>
                  <a:moveTo>
                    <a:pt x="90" y="30"/>
                  </a:moveTo>
                  <a:cubicBezTo>
                    <a:pt x="90" y="30"/>
                    <a:pt x="90" y="30"/>
                    <a:pt x="90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90" y="28"/>
                    <a:pt x="90" y="28"/>
                    <a:pt x="90" y="28"/>
                  </a:cubicBezTo>
                  <a:lnTo>
                    <a:pt x="90" y="30"/>
                  </a:ln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0" y="25"/>
                    <a:pt x="90" y="25"/>
                    <a:pt x="90" y="25"/>
                  </a:cubicBezTo>
                  <a:cubicBezTo>
                    <a:pt x="90" y="24"/>
                    <a:pt x="90" y="24"/>
                    <a:pt x="90" y="24"/>
                  </a:cubicBezTo>
                  <a:cubicBezTo>
                    <a:pt x="91" y="24"/>
                    <a:pt x="91" y="24"/>
                    <a:pt x="91" y="24"/>
                  </a:cubicBezTo>
                  <a:lnTo>
                    <a:pt x="91" y="25"/>
                  </a:lnTo>
                  <a:close/>
                  <a:moveTo>
                    <a:pt x="93" y="19"/>
                  </a:moveTo>
                  <a:cubicBezTo>
                    <a:pt x="93" y="19"/>
                    <a:pt x="93" y="19"/>
                    <a:pt x="93" y="19"/>
                  </a:cubicBezTo>
                  <a:cubicBezTo>
                    <a:pt x="92" y="19"/>
                    <a:pt x="92" y="19"/>
                    <a:pt x="92" y="19"/>
                  </a:cubicBezTo>
                  <a:cubicBezTo>
                    <a:pt x="92" y="18"/>
                    <a:pt x="92" y="18"/>
                    <a:pt x="92" y="18"/>
                  </a:cubicBezTo>
                  <a:cubicBezTo>
                    <a:pt x="93" y="18"/>
                    <a:pt x="93" y="18"/>
                    <a:pt x="93" y="18"/>
                  </a:cubicBezTo>
                  <a:lnTo>
                    <a:pt x="93" y="19"/>
                  </a:lnTo>
                  <a:close/>
                  <a:moveTo>
                    <a:pt x="97" y="31"/>
                  </a:moveTo>
                  <a:cubicBezTo>
                    <a:pt x="97" y="31"/>
                    <a:pt x="97" y="31"/>
                    <a:pt x="97" y="31"/>
                  </a:cubicBezTo>
                  <a:cubicBezTo>
                    <a:pt x="95" y="31"/>
                    <a:pt x="95" y="31"/>
                    <a:pt x="95" y="31"/>
                  </a:cubicBezTo>
                  <a:cubicBezTo>
                    <a:pt x="95" y="29"/>
                    <a:pt x="95" y="29"/>
                    <a:pt x="95" y="29"/>
                  </a:cubicBezTo>
                  <a:cubicBezTo>
                    <a:pt x="97" y="29"/>
                    <a:pt x="97" y="29"/>
                    <a:pt x="97" y="29"/>
                  </a:cubicBezTo>
                  <a:lnTo>
                    <a:pt x="97" y="31"/>
                  </a:lnTo>
                  <a:close/>
                  <a:moveTo>
                    <a:pt x="99" y="25"/>
                  </a:moveTo>
                  <a:cubicBezTo>
                    <a:pt x="99" y="25"/>
                    <a:pt x="99" y="25"/>
                    <a:pt x="99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9" y="24"/>
                    <a:pt x="99" y="24"/>
                    <a:pt x="99" y="24"/>
                  </a:cubicBezTo>
                  <a:lnTo>
                    <a:pt x="99" y="25"/>
                  </a:lnTo>
                  <a:close/>
                  <a:moveTo>
                    <a:pt x="100" y="19"/>
                  </a:moveTo>
                  <a:cubicBezTo>
                    <a:pt x="100" y="19"/>
                    <a:pt x="100" y="19"/>
                    <a:pt x="100" y="19"/>
                  </a:cubicBezTo>
                  <a:cubicBezTo>
                    <a:pt x="102" y="19"/>
                    <a:pt x="102" y="19"/>
                    <a:pt x="102" y="19"/>
                  </a:cubicBezTo>
                  <a:cubicBezTo>
                    <a:pt x="102" y="21"/>
                    <a:pt x="102" y="21"/>
                    <a:pt x="102" y="21"/>
                  </a:cubicBezTo>
                  <a:cubicBezTo>
                    <a:pt x="100" y="21"/>
                    <a:pt x="100" y="21"/>
                    <a:pt x="100" y="21"/>
                  </a:cubicBezTo>
                  <a:lnTo>
                    <a:pt x="100" y="19"/>
                  </a:lnTo>
                  <a:close/>
                  <a:moveTo>
                    <a:pt x="102" y="31"/>
                  </a:moveTo>
                  <a:cubicBezTo>
                    <a:pt x="102" y="31"/>
                    <a:pt x="102" y="31"/>
                    <a:pt x="102" y="31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2" y="29"/>
                    <a:pt x="102" y="29"/>
                    <a:pt x="102" y="29"/>
                  </a:cubicBezTo>
                  <a:lnTo>
                    <a:pt x="102" y="31"/>
                  </a:lnTo>
                  <a:close/>
                  <a:moveTo>
                    <a:pt x="103" y="17"/>
                  </a:moveTo>
                  <a:cubicBezTo>
                    <a:pt x="103" y="17"/>
                    <a:pt x="103" y="17"/>
                    <a:pt x="103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3" y="18"/>
                    <a:pt x="103" y="18"/>
                    <a:pt x="103" y="18"/>
                  </a:cubicBezTo>
                  <a:lnTo>
                    <a:pt x="103" y="17"/>
                  </a:lnTo>
                  <a:close/>
                  <a:moveTo>
                    <a:pt x="104" y="31"/>
                  </a:moveTo>
                  <a:cubicBezTo>
                    <a:pt x="104" y="31"/>
                    <a:pt x="104" y="31"/>
                    <a:pt x="104" y="31"/>
                  </a:cubicBezTo>
                  <a:cubicBezTo>
                    <a:pt x="103" y="31"/>
                    <a:pt x="103" y="31"/>
                    <a:pt x="103" y="31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4" y="30"/>
                    <a:pt x="104" y="30"/>
                    <a:pt x="104" y="30"/>
                  </a:cubicBezTo>
                  <a:lnTo>
                    <a:pt x="104" y="31"/>
                  </a:lnTo>
                  <a:close/>
                  <a:moveTo>
                    <a:pt x="104" y="26"/>
                  </a:moveTo>
                  <a:cubicBezTo>
                    <a:pt x="104" y="26"/>
                    <a:pt x="104" y="26"/>
                    <a:pt x="104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4" y="24"/>
                    <a:pt x="104" y="24"/>
                    <a:pt x="104" y="24"/>
                  </a:cubicBezTo>
                  <a:lnTo>
                    <a:pt x="104" y="26"/>
                  </a:lnTo>
                  <a:close/>
                  <a:moveTo>
                    <a:pt x="104" y="18"/>
                  </a:moveTo>
                  <a:cubicBezTo>
                    <a:pt x="104" y="18"/>
                    <a:pt x="104" y="18"/>
                    <a:pt x="104" y="18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4" y="20"/>
                    <a:pt x="104" y="20"/>
                    <a:pt x="104" y="20"/>
                  </a:cubicBezTo>
                  <a:lnTo>
                    <a:pt x="104" y="18"/>
                  </a:lnTo>
                  <a:close/>
                  <a:moveTo>
                    <a:pt x="107" y="23"/>
                  </a:moveTo>
                  <a:cubicBezTo>
                    <a:pt x="107" y="23"/>
                    <a:pt x="107" y="23"/>
                    <a:pt x="107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lnTo>
                    <a:pt x="107" y="23"/>
                  </a:lnTo>
                  <a:close/>
                  <a:moveTo>
                    <a:pt x="108" y="21"/>
                  </a:moveTo>
                  <a:cubicBezTo>
                    <a:pt x="108" y="21"/>
                    <a:pt x="108" y="21"/>
                    <a:pt x="108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8" y="20"/>
                    <a:pt x="108" y="20"/>
                    <a:pt x="108" y="20"/>
                  </a:cubicBezTo>
                  <a:lnTo>
                    <a:pt x="108" y="21"/>
                  </a:lnTo>
                  <a:close/>
                  <a:moveTo>
                    <a:pt x="111" y="25"/>
                  </a:moveTo>
                  <a:cubicBezTo>
                    <a:pt x="111" y="25"/>
                    <a:pt x="111" y="25"/>
                    <a:pt x="111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1" y="23"/>
                    <a:pt x="111" y="23"/>
                    <a:pt x="111" y="23"/>
                  </a:cubicBezTo>
                  <a:lnTo>
                    <a:pt x="111" y="25"/>
                  </a:lnTo>
                  <a:close/>
                  <a:moveTo>
                    <a:pt x="112" y="27"/>
                  </a:moveTo>
                  <a:cubicBezTo>
                    <a:pt x="112" y="27"/>
                    <a:pt x="112" y="27"/>
                    <a:pt x="112" y="27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11" y="26"/>
                    <a:pt x="111" y="26"/>
                    <a:pt x="111" y="26"/>
                  </a:cubicBezTo>
                  <a:cubicBezTo>
                    <a:pt x="112" y="26"/>
                    <a:pt x="112" y="26"/>
                    <a:pt x="112" y="26"/>
                  </a:cubicBezTo>
                  <a:lnTo>
                    <a:pt x="112" y="27"/>
                  </a:ln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2" y="31"/>
                    <a:pt x="112" y="31"/>
                    <a:pt x="112" y="31"/>
                  </a:cubicBezTo>
                  <a:cubicBezTo>
                    <a:pt x="112" y="30"/>
                    <a:pt x="112" y="30"/>
                    <a:pt x="112" y="30"/>
                  </a:cubicBezTo>
                  <a:cubicBezTo>
                    <a:pt x="114" y="30"/>
                    <a:pt x="114" y="30"/>
                    <a:pt x="114" y="30"/>
                  </a:cubicBezTo>
                  <a:lnTo>
                    <a:pt x="114" y="32"/>
                  </a:lnTo>
                  <a:close/>
                  <a:moveTo>
                    <a:pt x="116" y="25"/>
                  </a:moveTo>
                  <a:cubicBezTo>
                    <a:pt x="116" y="25"/>
                    <a:pt x="116" y="25"/>
                    <a:pt x="116" y="25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6" y="22"/>
                    <a:pt x="116" y="22"/>
                    <a:pt x="116" y="22"/>
                  </a:cubicBezTo>
                  <a:lnTo>
                    <a:pt x="116" y="25"/>
                  </a:lnTo>
                  <a:close/>
                  <a:moveTo>
                    <a:pt x="116" y="19"/>
                  </a:moveTo>
                  <a:cubicBezTo>
                    <a:pt x="116" y="19"/>
                    <a:pt x="116" y="19"/>
                    <a:pt x="116" y="19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6" y="21"/>
                    <a:pt x="116" y="21"/>
                    <a:pt x="116" y="21"/>
                  </a:cubicBezTo>
                  <a:lnTo>
                    <a:pt x="116" y="19"/>
                  </a:lnTo>
                  <a:close/>
                  <a:moveTo>
                    <a:pt x="117" y="25"/>
                  </a:moveTo>
                  <a:cubicBezTo>
                    <a:pt x="117" y="25"/>
                    <a:pt x="117" y="25"/>
                    <a:pt x="117" y="25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7" y="24"/>
                    <a:pt x="117" y="24"/>
                    <a:pt x="117" y="24"/>
                  </a:cubicBezTo>
                  <a:lnTo>
                    <a:pt x="117" y="25"/>
                  </a:lnTo>
                  <a:close/>
                  <a:moveTo>
                    <a:pt x="85" y="33"/>
                  </a:moveTo>
                  <a:cubicBezTo>
                    <a:pt x="85" y="33"/>
                    <a:pt x="85" y="33"/>
                    <a:pt x="85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5" y="41"/>
                    <a:pt x="85" y="41"/>
                    <a:pt x="85" y="41"/>
                  </a:cubicBezTo>
                  <a:lnTo>
                    <a:pt x="85" y="33"/>
                  </a:lnTo>
                  <a:close/>
                  <a:moveTo>
                    <a:pt x="44" y="34"/>
                  </a:move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lnTo>
                    <a:pt x="44" y="34"/>
                  </a:lnTo>
                  <a:close/>
                  <a:moveTo>
                    <a:pt x="15" y="47"/>
                  </a:move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lnTo>
                    <a:pt x="15" y="47"/>
                  </a:lnTo>
                  <a:close/>
                  <a:moveTo>
                    <a:pt x="20" y="46"/>
                  </a:moveTo>
                  <a:cubicBezTo>
                    <a:pt x="20" y="46"/>
                    <a:pt x="20" y="46"/>
                    <a:pt x="20" y="46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20" y="35"/>
                    <a:pt x="20" y="35"/>
                    <a:pt x="20" y="35"/>
                  </a:cubicBezTo>
                  <a:lnTo>
                    <a:pt x="20" y="46"/>
                  </a:lnTo>
                  <a:close/>
                  <a:moveTo>
                    <a:pt x="25" y="46"/>
                  </a:moveTo>
                  <a:cubicBezTo>
                    <a:pt x="25" y="46"/>
                    <a:pt x="25" y="46"/>
                    <a:pt x="25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5" y="36"/>
                    <a:pt x="25" y="36"/>
                    <a:pt x="25" y="36"/>
                  </a:cubicBezTo>
                  <a:lnTo>
                    <a:pt x="25" y="46"/>
                  </a:lnTo>
                  <a:close/>
                  <a:moveTo>
                    <a:pt x="26" y="46"/>
                  </a:moveTo>
                  <a:cubicBezTo>
                    <a:pt x="26" y="46"/>
                    <a:pt x="26" y="46"/>
                    <a:pt x="26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6" y="42"/>
                    <a:pt x="26" y="42"/>
                    <a:pt x="26" y="42"/>
                  </a:cubicBezTo>
                  <a:lnTo>
                    <a:pt x="26" y="46"/>
                  </a:lnTo>
                  <a:close/>
                  <a:moveTo>
                    <a:pt x="26" y="41"/>
                  </a:moveTo>
                  <a:cubicBezTo>
                    <a:pt x="26" y="41"/>
                    <a:pt x="26" y="41"/>
                    <a:pt x="26" y="41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lnTo>
                    <a:pt x="26" y="41"/>
                  </a:lnTo>
                  <a:close/>
                  <a:moveTo>
                    <a:pt x="28" y="47"/>
                  </a:moveTo>
                  <a:cubicBezTo>
                    <a:pt x="28" y="47"/>
                    <a:pt x="28" y="47"/>
                    <a:pt x="28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8" y="42"/>
                    <a:pt x="28" y="42"/>
                  </a:cubicBezTo>
                  <a:lnTo>
                    <a:pt x="28" y="47"/>
                  </a:lnTo>
                  <a:close/>
                  <a:moveTo>
                    <a:pt x="28" y="41"/>
                  </a:move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lnTo>
                    <a:pt x="28" y="41"/>
                  </a:lnTo>
                  <a:close/>
                  <a:moveTo>
                    <a:pt x="29" y="47"/>
                  </a:moveTo>
                  <a:cubicBezTo>
                    <a:pt x="29" y="47"/>
                    <a:pt x="29" y="47"/>
                    <a:pt x="29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9" y="42"/>
                    <a:pt x="29" y="42"/>
                    <a:pt x="29" y="42"/>
                  </a:cubicBezTo>
                  <a:lnTo>
                    <a:pt x="29" y="47"/>
                  </a:lnTo>
                  <a:close/>
                  <a:moveTo>
                    <a:pt x="29" y="41"/>
                  </a:moveTo>
                  <a:cubicBezTo>
                    <a:pt x="29" y="41"/>
                    <a:pt x="29" y="41"/>
                    <a:pt x="29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9" y="36"/>
                    <a:pt x="29" y="36"/>
                    <a:pt x="29" y="36"/>
                  </a:cubicBezTo>
                  <a:lnTo>
                    <a:pt x="29" y="41"/>
                  </a:lnTo>
                  <a:close/>
                  <a:moveTo>
                    <a:pt x="30" y="47"/>
                  </a:moveTo>
                  <a:cubicBezTo>
                    <a:pt x="30" y="47"/>
                    <a:pt x="30" y="47"/>
                    <a:pt x="30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30" y="41"/>
                    <a:pt x="30" y="41"/>
                    <a:pt x="30" y="41"/>
                  </a:cubicBezTo>
                  <a:lnTo>
                    <a:pt x="30" y="47"/>
                  </a:lnTo>
                  <a:close/>
                  <a:moveTo>
                    <a:pt x="30" y="41"/>
                  </a:moveTo>
                  <a:cubicBezTo>
                    <a:pt x="30" y="41"/>
                    <a:pt x="30" y="41"/>
                    <a:pt x="30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30" y="36"/>
                    <a:pt x="30" y="36"/>
                    <a:pt x="30" y="36"/>
                  </a:cubicBezTo>
                  <a:lnTo>
                    <a:pt x="30" y="41"/>
                  </a:lnTo>
                  <a:close/>
                  <a:moveTo>
                    <a:pt x="32" y="47"/>
                  </a:move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2" y="41"/>
                    <a:pt x="32" y="41"/>
                    <a:pt x="32" y="41"/>
                  </a:cubicBezTo>
                  <a:lnTo>
                    <a:pt x="32" y="47"/>
                  </a:lnTo>
                  <a:close/>
                  <a:moveTo>
                    <a:pt x="32" y="41"/>
                  </a:moveTo>
                  <a:cubicBezTo>
                    <a:pt x="32" y="41"/>
                    <a:pt x="32" y="41"/>
                    <a:pt x="32" y="41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2" y="35"/>
                    <a:pt x="32" y="35"/>
                    <a:pt x="32" y="35"/>
                  </a:cubicBezTo>
                  <a:lnTo>
                    <a:pt x="32" y="41"/>
                  </a:lnTo>
                  <a:close/>
                  <a:moveTo>
                    <a:pt x="33" y="47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3" y="41"/>
                    <a:pt x="33" y="41"/>
                    <a:pt x="33" y="41"/>
                  </a:cubicBezTo>
                  <a:lnTo>
                    <a:pt x="33" y="47"/>
                  </a:lnTo>
                  <a:close/>
                  <a:moveTo>
                    <a:pt x="33" y="41"/>
                  </a:moveTo>
                  <a:cubicBezTo>
                    <a:pt x="33" y="41"/>
                    <a:pt x="33" y="41"/>
                    <a:pt x="33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5"/>
                  </a:cubicBezTo>
                  <a:lnTo>
                    <a:pt x="33" y="41"/>
                  </a:lnTo>
                  <a:close/>
                  <a:moveTo>
                    <a:pt x="33" y="47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lnTo>
                    <a:pt x="33" y="47"/>
                  </a:lnTo>
                  <a:close/>
                  <a:moveTo>
                    <a:pt x="33" y="41"/>
                  </a:move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5"/>
                    <a:pt x="33" y="35"/>
                    <a:pt x="33" y="35"/>
                  </a:cubicBezTo>
                  <a:lnTo>
                    <a:pt x="33" y="41"/>
                  </a:lnTo>
                  <a:close/>
                  <a:moveTo>
                    <a:pt x="34" y="47"/>
                  </a:moveTo>
                  <a:cubicBezTo>
                    <a:pt x="34" y="47"/>
                    <a:pt x="34" y="47"/>
                    <a:pt x="34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4" y="41"/>
                    <a:pt x="34" y="41"/>
                    <a:pt x="34" y="41"/>
                  </a:cubicBezTo>
                  <a:lnTo>
                    <a:pt x="34" y="47"/>
                  </a:ln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4" y="35"/>
                    <a:pt x="34" y="35"/>
                    <a:pt x="34" y="35"/>
                  </a:cubicBezTo>
                  <a:lnTo>
                    <a:pt x="34" y="41"/>
                  </a:lnTo>
                  <a:close/>
                  <a:moveTo>
                    <a:pt x="34" y="47"/>
                  </a:moveTo>
                  <a:cubicBezTo>
                    <a:pt x="34" y="47"/>
                    <a:pt x="34" y="47"/>
                    <a:pt x="34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lnTo>
                    <a:pt x="34" y="47"/>
                  </a:ln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lnTo>
                    <a:pt x="34" y="41"/>
                  </a:lnTo>
                  <a:close/>
                  <a:moveTo>
                    <a:pt x="36" y="47"/>
                  </a:moveTo>
                  <a:cubicBezTo>
                    <a:pt x="36" y="47"/>
                    <a:pt x="36" y="47"/>
                    <a:pt x="36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lnTo>
                    <a:pt x="36" y="47"/>
                  </a:lnTo>
                  <a:close/>
                  <a:moveTo>
                    <a:pt x="36" y="41"/>
                  </a:move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lnTo>
                    <a:pt x="36" y="41"/>
                  </a:lnTo>
                  <a:close/>
                  <a:moveTo>
                    <a:pt x="37" y="47"/>
                  </a:moveTo>
                  <a:cubicBezTo>
                    <a:pt x="37" y="47"/>
                    <a:pt x="37" y="47"/>
                    <a:pt x="37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lnTo>
                    <a:pt x="37" y="47"/>
                  </a:lnTo>
                  <a:close/>
                  <a:moveTo>
                    <a:pt x="37" y="41"/>
                  </a:move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lnTo>
                    <a:pt x="37" y="41"/>
                  </a:lnTo>
                  <a:close/>
                  <a:moveTo>
                    <a:pt x="38" y="47"/>
                  </a:moveTo>
                  <a:cubicBezTo>
                    <a:pt x="38" y="47"/>
                    <a:pt x="38" y="47"/>
                    <a:pt x="38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8" y="41"/>
                    <a:pt x="38" y="41"/>
                    <a:pt x="38" y="41"/>
                  </a:cubicBezTo>
                  <a:lnTo>
                    <a:pt x="38" y="47"/>
                  </a:lnTo>
                  <a:close/>
                  <a:moveTo>
                    <a:pt x="38" y="41"/>
                  </a:moveTo>
                  <a:cubicBezTo>
                    <a:pt x="38" y="41"/>
                    <a:pt x="38" y="41"/>
                    <a:pt x="38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lnTo>
                    <a:pt x="38" y="41"/>
                  </a:lnTo>
                  <a:close/>
                  <a:moveTo>
                    <a:pt x="40" y="47"/>
                  </a:moveTo>
                  <a:cubicBezTo>
                    <a:pt x="40" y="47"/>
                    <a:pt x="40" y="47"/>
                    <a:pt x="40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0" y="41"/>
                    <a:pt x="40" y="41"/>
                    <a:pt x="40" y="41"/>
                  </a:cubicBezTo>
                  <a:lnTo>
                    <a:pt x="40" y="47"/>
                  </a:lnTo>
                  <a:close/>
                  <a:moveTo>
                    <a:pt x="40" y="41"/>
                  </a:moveTo>
                  <a:cubicBezTo>
                    <a:pt x="40" y="41"/>
                    <a:pt x="40" y="41"/>
                    <a:pt x="40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40" y="35"/>
                    <a:pt x="40" y="35"/>
                    <a:pt x="40" y="35"/>
                  </a:cubicBezTo>
                  <a:lnTo>
                    <a:pt x="40" y="41"/>
                  </a:lnTo>
                  <a:close/>
                  <a:moveTo>
                    <a:pt x="41" y="47"/>
                  </a:moveTo>
                  <a:cubicBezTo>
                    <a:pt x="41" y="47"/>
                    <a:pt x="41" y="47"/>
                    <a:pt x="41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1" y="41"/>
                    <a:pt x="41" y="41"/>
                    <a:pt x="41" y="41"/>
                  </a:cubicBezTo>
                  <a:lnTo>
                    <a:pt x="41" y="47"/>
                  </a:lnTo>
                  <a:close/>
                  <a:moveTo>
                    <a:pt x="41" y="41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1" y="35"/>
                    <a:pt x="41" y="35"/>
                    <a:pt x="41" y="35"/>
                  </a:cubicBezTo>
                  <a:lnTo>
                    <a:pt x="41" y="41"/>
                  </a:lnTo>
                  <a:close/>
                  <a:moveTo>
                    <a:pt x="41" y="47"/>
                  </a:moveTo>
                  <a:cubicBezTo>
                    <a:pt x="41" y="47"/>
                    <a:pt x="41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lnTo>
                    <a:pt x="41" y="47"/>
                  </a:lnTo>
                  <a:close/>
                  <a:moveTo>
                    <a:pt x="41" y="41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lnTo>
                    <a:pt x="41" y="41"/>
                  </a:lnTo>
                  <a:close/>
                  <a:moveTo>
                    <a:pt x="42" y="47"/>
                  </a:moveTo>
                  <a:cubicBezTo>
                    <a:pt x="42" y="47"/>
                    <a:pt x="42" y="47"/>
                    <a:pt x="42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2" y="41"/>
                    <a:pt x="42" y="41"/>
                    <a:pt x="42" y="41"/>
                  </a:cubicBezTo>
                  <a:lnTo>
                    <a:pt x="42" y="47"/>
                  </a:lnTo>
                  <a:close/>
                  <a:moveTo>
                    <a:pt x="42" y="41"/>
                  </a:moveTo>
                  <a:cubicBezTo>
                    <a:pt x="42" y="41"/>
                    <a:pt x="42" y="41"/>
                    <a:pt x="42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2" y="34"/>
                    <a:pt x="42" y="34"/>
                    <a:pt x="42" y="34"/>
                  </a:cubicBezTo>
                  <a:lnTo>
                    <a:pt x="42" y="41"/>
                  </a:lnTo>
                  <a:close/>
                  <a:moveTo>
                    <a:pt x="43" y="48"/>
                  </a:moveTo>
                  <a:cubicBezTo>
                    <a:pt x="43" y="48"/>
                    <a:pt x="43" y="48"/>
                    <a:pt x="43" y="48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3" y="41"/>
                    <a:pt x="43" y="41"/>
                    <a:pt x="43" y="41"/>
                  </a:cubicBezTo>
                  <a:lnTo>
                    <a:pt x="43" y="48"/>
                  </a:lnTo>
                  <a:close/>
                  <a:moveTo>
                    <a:pt x="43" y="41"/>
                  </a:moveTo>
                  <a:cubicBezTo>
                    <a:pt x="43" y="41"/>
                    <a:pt x="43" y="41"/>
                    <a:pt x="43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3" y="34"/>
                    <a:pt x="43" y="34"/>
                    <a:pt x="43" y="34"/>
                  </a:cubicBezTo>
                  <a:lnTo>
                    <a:pt x="43" y="41"/>
                  </a:lnTo>
                  <a:close/>
                  <a:moveTo>
                    <a:pt x="44" y="48"/>
                  </a:moveTo>
                  <a:cubicBezTo>
                    <a:pt x="44" y="48"/>
                    <a:pt x="44" y="48"/>
                    <a:pt x="44" y="48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1"/>
                  </a:cubicBezTo>
                  <a:lnTo>
                    <a:pt x="44" y="48"/>
                  </a:lnTo>
                  <a:close/>
                  <a:moveTo>
                    <a:pt x="44" y="41"/>
                  </a:moveTo>
                  <a:cubicBezTo>
                    <a:pt x="44" y="41"/>
                    <a:pt x="44" y="41"/>
                    <a:pt x="44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4" y="34"/>
                    <a:pt x="44" y="34"/>
                    <a:pt x="44" y="34"/>
                  </a:cubicBezTo>
                  <a:lnTo>
                    <a:pt x="44" y="41"/>
                  </a:lnTo>
                  <a:close/>
                  <a:moveTo>
                    <a:pt x="45" y="48"/>
                  </a:moveTo>
                  <a:cubicBezTo>
                    <a:pt x="45" y="48"/>
                    <a:pt x="45" y="48"/>
                    <a:pt x="45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41"/>
                    <a:pt x="45" y="41"/>
                    <a:pt x="45" y="41"/>
                  </a:cubicBezTo>
                  <a:lnTo>
                    <a:pt x="45" y="48"/>
                  </a:lnTo>
                  <a:close/>
                  <a:moveTo>
                    <a:pt x="45" y="41"/>
                  </a:moveTo>
                  <a:cubicBezTo>
                    <a:pt x="45" y="41"/>
                    <a:pt x="45" y="41"/>
                    <a:pt x="45" y="41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lnTo>
                    <a:pt x="45" y="41"/>
                  </a:lnTo>
                  <a:close/>
                  <a:moveTo>
                    <a:pt x="46" y="48"/>
                  </a:moveTo>
                  <a:cubicBezTo>
                    <a:pt x="46" y="48"/>
                    <a:pt x="46" y="48"/>
                    <a:pt x="46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6" y="41"/>
                    <a:pt x="46" y="41"/>
                    <a:pt x="46" y="41"/>
                  </a:cubicBezTo>
                  <a:lnTo>
                    <a:pt x="46" y="48"/>
                  </a:lnTo>
                  <a:close/>
                  <a:moveTo>
                    <a:pt x="46" y="41"/>
                  </a:moveTo>
                  <a:cubicBezTo>
                    <a:pt x="46" y="41"/>
                    <a:pt x="46" y="41"/>
                    <a:pt x="46" y="41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6" y="34"/>
                    <a:pt x="46" y="34"/>
                    <a:pt x="46" y="34"/>
                  </a:cubicBezTo>
                  <a:lnTo>
                    <a:pt x="46" y="41"/>
                  </a:lnTo>
                  <a:close/>
                  <a:moveTo>
                    <a:pt x="47" y="4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7" y="41"/>
                    <a:pt x="47" y="41"/>
                    <a:pt x="47" y="41"/>
                  </a:cubicBezTo>
                  <a:lnTo>
                    <a:pt x="47" y="48"/>
                  </a:lnTo>
                  <a:close/>
                  <a:moveTo>
                    <a:pt x="47" y="41"/>
                  </a:moveTo>
                  <a:cubicBezTo>
                    <a:pt x="47" y="41"/>
                    <a:pt x="47" y="41"/>
                    <a:pt x="47" y="41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7" y="34"/>
                    <a:pt x="47" y="34"/>
                    <a:pt x="47" y="34"/>
                  </a:cubicBezTo>
                  <a:lnTo>
                    <a:pt x="47" y="41"/>
                  </a:lnTo>
                  <a:close/>
                  <a:moveTo>
                    <a:pt x="48" y="48"/>
                  </a:moveTo>
                  <a:cubicBezTo>
                    <a:pt x="48" y="48"/>
                    <a:pt x="48" y="48"/>
                    <a:pt x="48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8" y="41"/>
                    <a:pt x="48" y="41"/>
                    <a:pt x="48" y="41"/>
                  </a:cubicBezTo>
                  <a:lnTo>
                    <a:pt x="48" y="48"/>
                  </a:lnTo>
                  <a:close/>
                  <a:moveTo>
                    <a:pt x="48" y="41"/>
                  </a:moveTo>
                  <a:cubicBezTo>
                    <a:pt x="48" y="41"/>
                    <a:pt x="48" y="41"/>
                    <a:pt x="48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8" y="34"/>
                    <a:pt x="48" y="34"/>
                    <a:pt x="48" y="34"/>
                  </a:cubicBezTo>
                  <a:lnTo>
                    <a:pt x="48" y="41"/>
                  </a:lnTo>
                  <a:close/>
                  <a:moveTo>
                    <a:pt x="49" y="48"/>
                  </a:move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lnTo>
                    <a:pt x="49" y="48"/>
                  </a:lnTo>
                  <a:close/>
                  <a:moveTo>
                    <a:pt x="49" y="41"/>
                  </a:move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lnTo>
                    <a:pt x="49" y="41"/>
                  </a:lnTo>
                  <a:close/>
                  <a:moveTo>
                    <a:pt x="50" y="48"/>
                  </a:moveTo>
                  <a:cubicBezTo>
                    <a:pt x="50" y="48"/>
                    <a:pt x="50" y="48"/>
                    <a:pt x="50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50" y="41"/>
                    <a:pt x="50" y="41"/>
                    <a:pt x="50" y="41"/>
                  </a:cubicBezTo>
                  <a:lnTo>
                    <a:pt x="50" y="48"/>
                  </a:lnTo>
                  <a:close/>
                  <a:moveTo>
                    <a:pt x="50" y="41"/>
                  </a:moveTo>
                  <a:cubicBezTo>
                    <a:pt x="50" y="41"/>
                    <a:pt x="50" y="41"/>
                    <a:pt x="50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50" y="34"/>
                    <a:pt x="50" y="34"/>
                    <a:pt x="50" y="34"/>
                  </a:cubicBezTo>
                  <a:lnTo>
                    <a:pt x="50" y="41"/>
                  </a:lnTo>
                  <a:close/>
                  <a:moveTo>
                    <a:pt x="52" y="48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2" y="41"/>
                    <a:pt x="52" y="41"/>
                    <a:pt x="52" y="41"/>
                  </a:cubicBezTo>
                  <a:lnTo>
                    <a:pt x="52" y="48"/>
                  </a:lnTo>
                  <a:close/>
                  <a:moveTo>
                    <a:pt x="52" y="41"/>
                  </a:move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2" y="34"/>
                    <a:pt x="52" y="34"/>
                    <a:pt x="52" y="34"/>
                  </a:cubicBezTo>
                  <a:lnTo>
                    <a:pt x="52" y="41"/>
                  </a:lnTo>
                  <a:close/>
                  <a:moveTo>
                    <a:pt x="53" y="48"/>
                  </a:moveTo>
                  <a:cubicBezTo>
                    <a:pt x="53" y="48"/>
                    <a:pt x="53" y="48"/>
                    <a:pt x="53" y="48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3" y="41"/>
                    <a:pt x="53" y="41"/>
                    <a:pt x="53" y="41"/>
                  </a:cubicBezTo>
                  <a:lnTo>
                    <a:pt x="53" y="48"/>
                  </a:lnTo>
                  <a:close/>
                  <a:moveTo>
                    <a:pt x="53" y="41"/>
                  </a:moveTo>
                  <a:cubicBezTo>
                    <a:pt x="53" y="41"/>
                    <a:pt x="53" y="41"/>
                    <a:pt x="53" y="41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2" y="34"/>
                    <a:pt x="52" y="34"/>
                    <a:pt x="52" y="34"/>
                  </a:cubicBezTo>
                  <a:cubicBezTo>
                    <a:pt x="53" y="34"/>
                    <a:pt x="53" y="34"/>
                    <a:pt x="53" y="34"/>
                  </a:cubicBezTo>
                  <a:lnTo>
                    <a:pt x="53" y="41"/>
                  </a:lnTo>
                  <a:close/>
                  <a:moveTo>
                    <a:pt x="54" y="48"/>
                  </a:moveTo>
                  <a:cubicBezTo>
                    <a:pt x="54" y="48"/>
                    <a:pt x="54" y="48"/>
                    <a:pt x="54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4" y="41"/>
                    <a:pt x="54" y="41"/>
                    <a:pt x="54" y="41"/>
                  </a:cubicBezTo>
                  <a:lnTo>
                    <a:pt x="54" y="48"/>
                  </a:lnTo>
                  <a:close/>
                  <a:moveTo>
                    <a:pt x="54" y="41"/>
                  </a:moveTo>
                  <a:cubicBezTo>
                    <a:pt x="54" y="41"/>
                    <a:pt x="54" y="41"/>
                    <a:pt x="54" y="41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4" y="33"/>
                    <a:pt x="54" y="33"/>
                    <a:pt x="54" y="33"/>
                  </a:cubicBezTo>
                  <a:lnTo>
                    <a:pt x="54" y="41"/>
                  </a:lnTo>
                  <a:close/>
                  <a:moveTo>
                    <a:pt x="55" y="48"/>
                  </a:moveTo>
                  <a:cubicBezTo>
                    <a:pt x="55" y="48"/>
                    <a:pt x="55" y="48"/>
                    <a:pt x="55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5" y="41"/>
                    <a:pt x="55" y="41"/>
                    <a:pt x="55" y="41"/>
                  </a:cubicBezTo>
                  <a:lnTo>
                    <a:pt x="55" y="48"/>
                  </a:lnTo>
                  <a:close/>
                  <a:moveTo>
                    <a:pt x="55" y="41"/>
                  </a:moveTo>
                  <a:cubicBezTo>
                    <a:pt x="55" y="41"/>
                    <a:pt x="55" y="41"/>
                    <a:pt x="55" y="41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5" y="33"/>
                    <a:pt x="55" y="33"/>
                    <a:pt x="55" y="33"/>
                  </a:cubicBezTo>
                  <a:lnTo>
                    <a:pt x="55" y="41"/>
                  </a:lnTo>
                  <a:close/>
                  <a:moveTo>
                    <a:pt x="57" y="48"/>
                  </a:moveTo>
                  <a:cubicBezTo>
                    <a:pt x="57" y="48"/>
                    <a:pt x="57" y="48"/>
                    <a:pt x="57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7" y="41"/>
                    <a:pt x="57" y="41"/>
                    <a:pt x="57" y="41"/>
                  </a:cubicBezTo>
                  <a:lnTo>
                    <a:pt x="57" y="48"/>
                  </a:lnTo>
                  <a:close/>
                  <a:moveTo>
                    <a:pt x="57" y="41"/>
                  </a:moveTo>
                  <a:cubicBezTo>
                    <a:pt x="57" y="41"/>
                    <a:pt x="57" y="41"/>
                    <a:pt x="57" y="41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57" y="33"/>
                    <a:pt x="57" y="33"/>
                    <a:pt x="57" y="33"/>
                  </a:cubicBezTo>
                  <a:lnTo>
                    <a:pt x="57" y="41"/>
                  </a:lnTo>
                  <a:close/>
                  <a:moveTo>
                    <a:pt x="57" y="48"/>
                  </a:move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lnTo>
                    <a:pt x="57" y="48"/>
                  </a:lnTo>
                  <a:close/>
                  <a:moveTo>
                    <a:pt x="57" y="41"/>
                  </a:move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7" y="33"/>
                    <a:pt x="57" y="33"/>
                    <a:pt x="57" y="33"/>
                  </a:cubicBezTo>
                  <a:lnTo>
                    <a:pt x="57" y="41"/>
                  </a:lnTo>
                  <a:close/>
                  <a:moveTo>
                    <a:pt x="58" y="48"/>
                  </a:moveTo>
                  <a:cubicBezTo>
                    <a:pt x="58" y="48"/>
                    <a:pt x="58" y="48"/>
                    <a:pt x="58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lnTo>
                    <a:pt x="58" y="48"/>
                  </a:lnTo>
                  <a:close/>
                  <a:moveTo>
                    <a:pt x="58" y="41"/>
                  </a:move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lnTo>
                    <a:pt x="58" y="41"/>
                  </a:lnTo>
                  <a:close/>
                  <a:moveTo>
                    <a:pt x="59" y="48"/>
                  </a:moveTo>
                  <a:cubicBezTo>
                    <a:pt x="59" y="48"/>
                    <a:pt x="59" y="48"/>
                    <a:pt x="59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lnTo>
                    <a:pt x="59" y="48"/>
                  </a:lnTo>
                  <a:close/>
                  <a:moveTo>
                    <a:pt x="59" y="41"/>
                  </a:move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lnTo>
                    <a:pt x="59" y="41"/>
                  </a:lnTo>
                  <a:close/>
                  <a:moveTo>
                    <a:pt x="61" y="48"/>
                  </a:moveTo>
                  <a:cubicBezTo>
                    <a:pt x="61" y="48"/>
                    <a:pt x="61" y="48"/>
                    <a:pt x="61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1" y="41"/>
                    <a:pt x="61" y="41"/>
                    <a:pt x="61" y="41"/>
                  </a:cubicBezTo>
                  <a:lnTo>
                    <a:pt x="61" y="48"/>
                  </a:lnTo>
                  <a:close/>
                  <a:moveTo>
                    <a:pt x="61" y="41"/>
                  </a:moveTo>
                  <a:cubicBezTo>
                    <a:pt x="61" y="41"/>
                    <a:pt x="61" y="41"/>
                    <a:pt x="61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1" y="33"/>
                    <a:pt x="61" y="33"/>
                    <a:pt x="61" y="33"/>
                  </a:cubicBezTo>
                  <a:lnTo>
                    <a:pt x="61" y="41"/>
                  </a:lnTo>
                  <a:close/>
                  <a:moveTo>
                    <a:pt x="64" y="48"/>
                  </a:moveTo>
                  <a:cubicBezTo>
                    <a:pt x="64" y="48"/>
                    <a:pt x="64" y="48"/>
                    <a:pt x="64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4" y="41"/>
                    <a:pt x="64" y="41"/>
                    <a:pt x="64" y="41"/>
                  </a:cubicBezTo>
                  <a:lnTo>
                    <a:pt x="64" y="48"/>
                  </a:lnTo>
                  <a:close/>
                  <a:moveTo>
                    <a:pt x="64" y="41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4" y="33"/>
                    <a:pt x="64" y="33"/>
                    <a:pt x="64" y="33"/>
                  </a:cubicBezTo>
                  <a:lnTo>
                    <a:pt x="64" y="41"/>
                  </a:lnTo>
                  <a:close/>
                  <a:moveTo>
                    <a:pt x="66" y="48"/>
                  </a:moveTo>
                  <a:cubicBezTo>
                    <a:pt x="66" y="48"/>
                    <a:pt x="66" y="48"/>
                    <a:pt x="66" y="48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6" y="41"/>
                    <a:pt x="66" y="41"/>
                    <a:pt x="66" y="41"/>
                  </a:cubicBezTo>
                  <a:lnTo>
                    <a:pt x="66" y="48"/>
                  </a:lnTo>
                  <a:close/>
                  <a:moveTo>
                    <a:pt x="66" y="41"/>
                  </a:moveTo>
                  <a:cubicBezTo>
                    <a:pt x="66" y="41"/>
                    <a:pt x="66" y="41"/>
                    <a:pt x="6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6" y="33"/>
                    <a:pt x="66" y="33"/>
                    <a:pt x="66" y="33"/>
                  </a:cubicBezTo>
                  <a:lnTo>
                    <a:pt x="66" y="41"/>
                  </a:lnTo>
                  <a:close/>
                  <a:moveTo>
                    <a:pt x="68" y="48"/>
                  </a:moveTo>
                  <a:cubicBezTo>
                    <a:pt x="68" y="48"/>
                    <a:pt x="68" y="48"/>
                    <a:pt x="68" y="48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8" y="41"/>
                    <a:pt x="68" y="41"/>
                    <a:pt x="68" y="41"/>
                  </a:cubicBezTo>
                  <a:lnTo>
                    <a:pt x="68" y="48"/>
                  </a:lnTo>
                  <a:close/>
                  <a:moveTo>
                    <a:pt x="68" y="41"/>
                  </a:moveTo>
                  <a:cubicBezTo>
                    <a:pt x="68" y="41"/>
                    <a:pt x="68" y="41"/>
                    <a:pt x="68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8" y="33"/>
                    <a:pt x="68" y="33"/>
                    <a:pt x="68" y="33"/>
                  </a:cubicBezTo>
                  <a:lnTo>
                    <a:pt x="68" y="41"/>
                  </a:lnTo>
                  <a:close/>
                  <a:moveTo>
                    <a:pt x="71" y="48"/>
                  </a:moveTo>
                  <a:cubicBezTo>
                    <a:pt x="71" y="48"/>
                    <a:pt x="71" y="48"/>
                    <a:pt x="71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71" y="41"/>
                    <a:pt x="71" y="41"/>
                    <a:pt x="71" y="41"/>
                  </a:cubicBezTo>
                  <a:lnTo>
                    <a:pt x="71" y="48"/>
                  </a:lnTo>
                  <a:close/>
                  <a:moveTo>
                    <a:pt x="71" y="41"/>
                  </a:moveTo>
                  <a:cubicBezTo>
                    <a:pt x="71" y="41"/>
                    <a:pt x="71" y="41"/>
                    <a:pt x="71" y="41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71" y="33"/>
                    <a:pt x="71" y="33"/>
                    <a:pt x="71" y="33"/>
                  </a:cubicBezTo>
                  <a:lnTo>
                    <a:pt x="71" y="41"/>
                  </a:lnTo>
                  <a:close/>
                  <a:moveTo>
                    <a:pt x="73" y="48"/>
                  </a:moveTo>
                  <a:cubicBezTo>
                    <a:pt x="73" y="48"/>
                    <a:pt x="73" y="48"/>
                    <a:pt x="73" y="48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3" y="41"/>
                    <a:pt x="73" y="41"/>
                    <a:pt x="73" y="41"/>
                  </a:cubicBezTo>
                  <a:lnTo>
                    <a:pt x="73" y="48"/>
                  </a:lnTo>
                  <a:close/>
                  <a:moveTo>
                    <a:pt x="73" y="41"/>
                  </a:moveTo>
                  <a:cubicBezTo>
                    <a:pt x="73" y="41"/>
                    <a:pt x="73" y="41"/>
                    <a:pt x="73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3" y="33"/>
                    <a:pt x="73" y="33"/>
                    <a:pt x="73" y="33"/>
                  </a:cubicBezTo>
                  <a:lnTo>
                    <a:pt x="73" y="41"/>
                  </a:lnTo>
                  <a:close/>
                  <a:moveTo>
                    <a:pt x="75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5" y="41"/>
                    <a:pt x="75" y="41"/>
                    <a:pt x="75" y="41"/>
                  </a:cubicBezTo>
                  <a:lnTo>
                    <a:pt x="75" y="48"/>
                  </a:lnTo>
                  <a:close/>
                  <a:moveTo>
                    <a:pt x="75" y="41"/>
                  </a:moveTo>
                  <a:cubicBezTo>
                    <a:pt x="75" y="41"/>
                    <a:pt x="75" y="41"/>
                    <a:pt x="75" y="41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5" y="33"/>
                    <a:pt x="75" y="33"/>
                    <a:pt x="75" y="33"/>
                  </a:cubicBezTo>
                  <a:lnTo>
                    <a:pt x="75" y="41"/>
                  </a:lnTo>
                  <a:close/>
                  <a:moveTo>
                    <a:pt x="77" y="48"/>
                  </a:moveTo>
                  <a:cubicBezTo>
                    <a:pt x="77" y="48"/>
                    <a:pt x="77" y="48"/>
                    <a:pt x="77" y="48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7" y="41"/>
                    <a:pt x="77" y="41"/>
                    <a:pt x="77" y="41"/>
                  </a:cubicBezTo>
                  <a:lnTo>
                    <a:pt x="77" y="48"/>
                  </a:lnTo>
                  <a:close/>
                  <a:moveTo>
                    <a:pt x="77" y="41"/>
                  </a:moveTo>
                  <a:cubicBezTo>
                    <a:pt x="77" y="41"/>
                    <a:pt x="77" y="41"/>
                    <a:pt x="77" y="41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7" y="33"/>
                    <a:pt x="77" y="33"/>
                    <a:pt x="77" y="33"/>
                  </a:cubicBezTo>
                  <a:lnTo>
                    <a:pt x="77" y="41"/>
                  </a:lnTo>
                  <a:close/>
                  <a:moveTo>
                    <a:pt x="80" y="48"/>
                  </a:moveTo>
                  <a:cubicBezTo>
                    <a:pt x="80" y="48"/>
                    <a:pt x="80" y="48"/>
                    <a:pt x="80" y="48"/>
                  </a:cubicBezTo>
                  <a:cubicBezTo>
                    <a:pt x="78" y="48"/>
                    <a:pt x="78" y="48"/>
                    <a:pt x="78" y="48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80" y="41"/>
                    <a:pt x="80" y="41"/>
                    <a:pt x="80" y="41"/>
                  </a:cubicBezTo>
                  <a:lnTo>
                    <a:pt x="80" y="48"/>
                  </a:lnTo>
                  <a:close/>
                  <a:moveTo>
                    <a:pt x="80" y="41"/>
                  </a:moveTo>
                  <a:cubicBezTo>
                    <a:pt x="80" y="41"/>
                    <a:pt x="80" y="41"/>
                    <a:pt x="80" y="41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80" y="33"/>
                    <a:pt x="80" y="33"/>
                    <a:pt x="80" y="33"/>
                  </a:cubicBezTo>
                  <a:lnTo>
                    <a:pt x="80" y="41"/>
                  </a:lnTo>
                  <a:close/>
                  <a:moveTo>
                    <a:pt x="82" y="48"/>
                  </a:moveTo>
                  <a:cubicBezTo>
                    <a:pt x="82" y="48"/>
                    <a:pt x="82" y="48"/>
                    <a:pt x="82" y="48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2" y="41"/>
                    <a:pt x="82" y="41"/>
                    <a:pt x="82" y="41"/>
                  </a:cubicBezTo>
                  <a:lnTo>
                    <a:pt x="82" y="48"/>
                  </a:lnTo>
                  <a:close/>
                  <a:moveTo>
                    <a:pt x="82" y="41"/>
                  </a:moveTo>
                  <a:cubicBezTo>
                    <a:pt x="82" y="41"/>
                    <a:pt x="82" y="41"/>
                    <a:pt x="82" y="41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2" y="33"/>
                    <a:pt x="82" y="33"/>
                    <a:pt x="82" y="33"/>
                  </a:cubicBezTo>
                  <a:lnTo>
                    <a:pt x="82" y="41"/>
                  </a:lnTo>
                  <a:close/>
                  <a:moveTo>
                    <a:pt x="84" y="48"/>
                  </a:moveTo>
                  <a:cubicBezTo>
                    <a:pt x="84" y="48"/>
                    <a:pt x="84" y="48"/>
                    <a:pt x="84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4" y="41"/>
                    <a:pt x="84" y="41"/>
                    <a:pt x="84" y="41"/>
                  </a:cubicBezTo>
                  <a:lnTo>
                    <a:pt x="84" y="48"/>
                  </a:lnTo>
                  <a:close/>
                  <a:moveTo>
                    <a:pt x="84" y="41"/>
                  </a:moveTo>
                  <a:cubicBezTo>
                    <a:pt x="84" y="41"/>
                    <a:pt x="84" y="41"/>
                    <a:pt x="84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4" y="33"/>
                    <a:pt x="84" y="33"/>
                    <a:pt x="84" y="33"/>
                  </a:cubicBezTo>
                  <a:lnTo>
                    <a:pt x="84" y="41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85" y="48"/>
                    <a:pt x="85" y="48"/>
                    <a:pt x="85" y="48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4" y="41"/>
                    <a:pt x="94" y="41"/>
                    <a:pt x="94" y="41"/>
                  </a:cubicBezTo>
                  <a:lnTo>
                    <a:pt x="94" y="48"/>
                  </a:lnTo>
                  <a:close/>
                  <a:moveTo>
                    <a:pt x="90" y="48"/>
                  </a:moveTo>
                  <a:cubicBezTo>
                    <a:pt x="90" y="48"/>
                    <a:pt x="90" y="48"/>
                    <a:pt x="90" y="48"/>
                  </a:cubicBezTo>
                  <a:cubicBezTo>
                    <a:pt x="90" y="45"/>
                    <a:pt x="90" y="45"/>
                    <a:pt x="90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8"/>
                    <a:pt x="91" y="48"/>
                    <a:pt x="91" y="48"/>
                  </a:cubicBezTo>
                  <a:lnTo>
                    <a:pt x="90" y="48"/>
                  </a:lnTo>
                  <a:close/>
                  <a:moveTo>
                    <a:pt x="94" y="41"/>
                  </a:moveTo>
                  <a:cubicBezTo>
                    <a:pt x="94" y="41"/>
                    <a:pt x="94" y="41"/>
                    <a:pt x="94" y="41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89" y="33"/>
                    <a:pt x="89" y="33"/>
                    <a:pt x="89" y="33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94" y="33"/>
                    <a:pt x="94" y="33"/>
                    <a:pt x="94" y="33"/>
                  </a:cubicBezTo>
                  <a:lnTo>
                    <a:pt x="94" y="41"/>
                  </a:lnTo>
                  <a:close/>
                  <a:moveTo>
                    <a:pt x="96" y="48"/>
                  </a:moveTo>
                  <a:cubicBezTo>
                    <a:pt x="96" y="48"/>
                    <a:pt x="96" y="48"/>
                    <a:pt x="96" y="48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6" y="41"/>
                    <a:pt x="96" y="41"/>
                    <a:pt x="96" y="41"/>
                  </a:cubicBezTo>
                  <a:lnTo>
                    <a:pt x="96" y="48"/>
                  </a:lnTo>
                  <a:close/>
                  <a:moveTo>
                    <a:pt x="96" y="41"/>
                  </a:moveTo>
                  <a:cubicBezTo>
                    <a:pt x="96" y="41"/>
                    <a:pt x="96" y="41"/>
                    <a:pt x="96" y="41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4" y="33"/>
                    <a:pt x="94" y="33"/>
                    <a:pt x="94" y="33"/>
                  </a:cubicBezTo>
                  <a:cubicBezTo>
                    <a:pt x="96" y="33"/>
                    <a:pt x="96" y="33"/>
                    <a:pt x="96" y="33"/>
                  </a:cubicBezTo>
                  <a:lnTo>
                    <a:pt x="96" y="41"/>
                  </a:lnTo>
                  <a:close/>
                  <a:moveTo>
                    <a:pt x="96" y="33"/>
                  </a:moveTo>
                  <a:cubicBezTo>
                    <a:pt x="96" y="33"/>
                    <a:pt x="96" y="33"/>
                    <a:pt x="96" y="33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6" y="41"/>
                    <a:pt x="96" y="41"/>
                    <a:pt x="96" y="41"/>
                  </a:cubicBezTo>
                  <a:lnTo>
                    <a:pt x="96" y="33"/>
                  </a:lnTo>
                  <a:close/>
                  <a:moveTo>
                    <a:pt x="101" y="48"/>
                  </a:moveTo>
                  <a:cubicBezTo>
                    <a:pt x="101" y="48"/>
                    <a:pt x="101" y="48"/>
                    <a:pt x="101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9" y="48"/>
                    <a:pt x="99" y="48"/>
                    <a:pt x="99" y="48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101" y="41"/>
                    <a:pt x="101" y="41"/>
                    <a:pt x="101" y="41"/>
                  </a:cubicBezTo>
                  <a:lnTo>
                    <a:pt x="101" y="48"/>
                  </a:lnTo>
                  <a:close/>
                  <a:moveTo>
                    <a:pt x="101" y="41"/>
                  </a:moveTo>
                  <a:cubicBezTo>
                    <a:pt x="101" y="41"/>
                    <a:pt x="101" y="41"/>
                    <a:pt x="101" y="41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101" y="34"/>
                    <a:pt x="101" y="34"/>
                    <a:pt x="101" y="34"/>
                  </a:cubicBezTo>
                  <a:lnTo>
                    <a:pt x="101" y="41"/>
                  </a:lnTo>
                  <a:close/>
                  <a:moveTo>
                    <a:pt x="103" y="48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3" y="41"/>
                    <a:pt x="103" y="41"/>
                    <a:pt x="103" y="41"/>
                  </a:cubicBezTo>
                  <a:lnTo>
                    <a:pt x="103" y="48"/>
                  </a:lnTo>
                  <a:close/>
                  <a:moveTo>
                    <a:pt x="103" y="41"/>
                  </a:moveTo>
                  <a:cubicBezTo>
                    <a:pt x="103" y="41"/>
                    <a:pt x="103" y="41"/>
                    <a:pt x="103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3" y="34"/>
                    <a:pt x="103" y="34"/>
                    <a:pt x="103" y="34"/>
                  </a:cubicBezTo>
                  <a:lnTo>
                    <a:pt x="103" y="41"/>
                  </a:lnTo>
                  <a:close/>
                  <a:moveTo>
                    <a:pt x="105" y="48"/>
                  </a:moveTo>
                  <a:cubicBezTo>
                    <a:pt x="105" y="48"/>
                    <a:pt x="105" y="48"/>
                    <a:pt x="105" y="48"/>
                  </a:cubicBezTo>
                  <a:cubicBezTo>
                    <a:pt x="103" y="48"/>
                    <a:pt x="103" y="48"/>
                    <a:pt x="103" y="48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5" y="41"/>
                    <a:pt x="105" y="41"/>
                    <a:pt x="105" y="41"/>
                  </a:cubicBezTo>
                  <a:lnTo>
                    <a:pt x="105" y="48"/>
                  </a:lnTo>
                  <a:close/>
                  <a:moveTo>
                    <a:pt x="105" y="41"/>
                  </a:moveTo>
                  <a:cubicBezTo>
                    <a:pt x="105" y="41"/>
                    <a:pt x="105" y="41"/>
                    <a:pt x="105" y="41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5" y="34"/>
                    <a:pt x="105" y="34"/>
                    <a:pt x="105" y="34"/>
                  </a:cubicBezTo>
                  <a:lnTo>
                    <a:pt x="105" y="41"/>
                  </a:lnTo>
                  <a:close/>
                  <a:moveTo>
                    <a:pt x="107" y="48"/>
                  </a:moveTo>
                  <a:cubicBezTo>
                    <a:pt x="107" y="48"/>
                    <a:pt x="107" y="48"/>
                    <a:pt x="107" y="48"/>
                  </a:cubicBezTo>
                  <a:cubicBezTo>
                    <a:pt x="105" y="48"/>
                    <a:pt x="105" y="48"/>
                    <a:pt x="105" y="48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7" y="41"/>
                    <a:pt x="107" y="41"/>
                    <a:pt x="107" y="41"/>
                  </a:cubicBezTo>
                  <a:lnTo>
                    <a:pt x="107" y="48"/>
                  </a:lnTo>
                  <a:close/>
                  <a:moveTo>
                    <a:pt x="107" y="41"/>
                  </a:moveTo>
                  <a:cubicBezTo>
                    <a:pt x="107" y="41"/>
                    <a:pt x="107" y="41"/>
                    <a:pt x="107" y="41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7" y="34"/>
                    <a:pt x="107" y="34"/>
                    <a:pt x="107" y="34"/>
                  </a:cubicBezTo>
                  <a:lnTo>
                    <a:pt x="107" y="41"/>
                  </a:lnTo>
                  <a:close/>
                  <a:moveTo>
                    <a:pt x="109" y="48"/>
                  </a:moveTo>
                  <a:cubicBezTo>
                    <a:pt x="109" y="48"/>
                    <a:pt x="109" y="48"/>
                    <a:pt x="109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9" y="41"/>
                    <a:pt x="109" y="41"/>
                    <a:pt x="109" y="41"/>
                  </a:cubicBezTo>
                  <a:lnTo>
                    <a:pt x="109" y="48"/>
                  </a:lnTo>
                  <a:close/>
                  <a:moveTo>
                    <a:pt x="109" y="41"/>
                  </a:moveTo>
                  <a:cubicBezTo>
                    <a:pt x="109" y="41"/>
                    <a:pt x="109" y="41"/>
                    <a:pt x="109" y="41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9" y="34"/>
                    <a:pt x="109" y="34"/>
                    <a:pt x="109" y="34"/>
                  </a:cubicBezTo>
                  <a:lnTo>
                    <a:pt x="109" y="41"/>
                  </a:lnTo>
                  <a:close/>
                  <a:moveTo>
                    <a:pt x="112" y="48"/>
                  </a:moveTo>
                  <a:cubicBezTo>
                    <a:pt x="112" y="48"/>
                    <a:pt x="112" y="48"/>
                    <a:pt x="112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2" y="48"/>
                    <a:pt x="112" y="48"/>
                    <a:pt x="112" y="48"/>
                  </a:cubicBezTo>
                  <a:close/>
                  <a:moveTo>
                    <a:pt x="112" y="48"/>
                  </a:moveTo>
                  <a:cubicBezTo>
                    <a:pt x="112" y="48"/>
                    <a:pt x="112" y="48"/>
                    <a:pt x="112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12" y="41"/>
                    <a:pt x="112" y="41"/>
                    <a:pt x="112" y="41"/>
                  </a:cubicBezTo>
                  <a:lnTo>
                    <a:pt x="112" y="48"/>
                  </a:lnTo>
                  <a:close/>
                  <a:moveTo>
                    <a:pt x="112" y="41"/>
                  </a:moveTo>
                  <a:cubicBezTo>
                    <a:pt x="112" y="41"/>
                    <a:pt x="112" y="41"/>
                    <a:pt x="112" y="41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12" y="34"/>
                    <a:pt x="112" y="34"/>
                    <a:pt x="112" y="34"/>
                  </a:cubicBezTo>
                  <a:lnTo>
                    <a:pt x="112" y="41"/>
                  </a:lnTo>
                  <a:close/>
                  <a:moveTo>
                    <a:pt x="114" y="48"/>
                  </a:moveTo>
                  <a:cubicBezTo>
                    <a:pt x="114" y="48"/>
                    <a:pt x="114" y="48"/>
                    <a:pt x="114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4" y="48"/>
                    <a:pt x="114" y="48"/>
                    <a:pt x="114" y="48"/>
                  </a:cubicBezTo>
                  <a:close/>
                  <a:moveTo>
                    <a:pt x="114" y="48"/>
                  </a:moveTo>
                  <a:cubicBezTo>
                    <a:pt x="114" y="48"/>
                    <a:pt x="114" y="48"/>
                    <a:pt x="114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4" y="41"/>
                    <a:pt x="114" y="41"/>
                    <a:pt x="114" y="41"/>
                  </a:cubicBezTo>
                  <a:lnTo>
                    <a:pt x="114" y="48"/>
                  </a:lnTo>
                  <a:close/>
                  <a:moveTo>
                    <a:pt x="114" y="41"/>
                  </a:moveTo>
                  <a:cubicBezTo>
                    <a:pt x="114" y="41"/>
                    <a:pt x="114" y="41"/>
                    <a:pt x="114" y="41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4" y="34"/>
                    <a:pt x="114" y="34"/>
                    <a:pt x="114" y="34"/>
                  </a:cubicBezTo>
                  <a:lnTo>
                    <a:pt x="114" y="41"/>
                  </a:lnTo>
                  <a:close/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6" y="48"/>
                    <a:pt x="116" y="48"/>
                    <a:pt x="116" y="48"/>
                  </a:cubicBezTo>
                  <a:close/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6" y="41"/>
                    <a:pt x="116" y="41"/>
                    <a:pt x="116" y="41"/>
                  </a:cubicBezTo>
                  <a:lnTo>
                    <a:pt x="116" y="48"/>
                  </a:lnTo>
                  <a:close/>
                  <a:moveTo>
                    <a:pt x="116" y="41"/>
                  </a:moveTo>
                  <a:cubicBezTo>
                    <a:pt x="116" y="41"/>
                    <a:pt x="116" y="41"/>
                    <a:pt x="116" y="41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16" y="34"/>
                    <a:pt x="116" y="34"/>
                    <a:pt x="116" y="34"/>
                  </a:cubicBezTo>
                  <a:lnTo>
                    <a:pt x="116" y="41"/>
                  </a:lnTo>
                  <a:close/>
                  <a:moveTo>
                    <a:pt x="117" y="48"/>
                  </a:moveTo>
                  <a:cubicBezTo>
                    <a:pt x="117" y="48"/>
                    <a:pt x="117" y="48"/>
                    <a:pt x="117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7" y="48"/>
                    <a:pt x="117" y="48"/>
                    <a:pt x="117" y="48"/>
                  </a:cubicBezTo>
                  <a:close/>
                  <a:moveTo>
                    <a:pt x="117" y="48"/>
                  </a:moveTo>
                  <a:cubicBezTo>
                    <a:pt x="117" y="48"/>
                    <a:pt x="117" y="48"/>
                    <a:pt x="117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17" y="41"/>
                    <a:pt x="117" y="41"/>
                    <a:pt x="117" y="41"/>
                  </a:cubicBezTo>
                  <a:lnTo>
                    <a:pt x="117" y="48"/>
                  </a:lnTo>
                  <a:close/>
                  <a:moveTo>
                    <a:pt x="117" y="34"/>
                  </a:moveTo>
                  <a:cubicBezTo>
                    <a:pt x="117" y="34"/>
                    <a:pt x="117" y="34"/>
                    <a:pt x="117" y="34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16" y="34"/>
                    <a:pt x="116" y="34"/>
                    <a:pt x="116" y="34"/>
                  </a:cubicBezTo>
                  <a:cubicBezTo>
                    <a:pt x="117" y="34"/>
                    <a:pt x="117" y="34"/>
                    <a:pt x="117" y="34"/>
                  </a:cubicBezTo>
                  <a:close/>
                  <a:moveTo>
                    <a:pt x="119" y="48"/>
                  </a:moveTo>
                  <a:cubicBezTo>
                    <a:pt x="119" y="48"/>
                    <a:pt x="119" y="48"/>
                    <a:pt x="119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9" y="48"/>
                    <a:pt x="119" y="48"/>
                    <a:pt x="119" y="48"/>
                  </a:cubicBezTo>
                  <a:close/>
                  <a:moveTo>
                    <a:pt x="119" y="48"/>
                  </a:moveTo>
                  <a:cubicBezTo>
                    <a:pt x="119" y="48"/>
                    <a:pt x="119" y="48"/>
                    <a:pt x="119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9" y="41"/>
                    <a:pt x="119" y="41"/>
                    <a:pt x="119" y="41"/>
                  </a:cubicBezTo>
                  <a:lnTo>
                    <a:pt x="119" y="48"/>
                  </a:lnTo>
                  <a:close/>
                  <a:moveTo>
                    <a:pt x="119" y="41"/>
                  </a:moveTo>
                  <a:cubicBezTo>
                    <a:pt x="119" y="41"/>
                    <a:pt x="119" y="41"/>
                    <a:pt x="119" y="41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9" y="34"/>
                    <a:pt x="119" y="34"/>
                    <a:pt x="119" y="34"/>
                  </a:cubicBezTo>
                  <a:cubicBezTo>
                    <a:pt x="119" y="34"/>
                    <a:pt x="119" y="34"/>
                    <a:pt x="119" y="34"/>
                  </a:cubicBezTo>
                  <a:lnTo>
                    <a:pt x="119" y="41"/>
                  </a:ln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20" y="48"/>
                    <a:pt x="120" y="48"/>
                    <a:pt x="120" y="48"/>
                  </a:cubicBez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20" y="41"/>
                    <a:pt x="120" y="41"/>
                    <a:pt x="120" y="41"/>
                  </a:cubicBezTo>
                  <a:lnTo>
                    <a:pt x="120" y="48"/>
                  </a:lnTo>
                  <a:close/>
                  <a:moveTo>
                    <a:pt x="143" y="18"/>
                  </a:moveTo>
                  <a:cubicBezTo>
                    <a:pt x="143" y="18"/>
                    <a:pt x="143" y="18"/>
                    <a:pt x="143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9"/>
                    <a:pt x="145" y="19"/>
                    <a:pt x="145" y="19"/>
                  </a:cubicBezTo>
                  <a:cubicBezTo>
                    <a:pt x="145" y="19"/>
                    <a:pt x="146" y="19"/>
                    <a:pt x="146" y="19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47" y="19"/>
                    <a:pt x="147" y="19"/>
                    <a:pt x="147" y="19"/>
                  </a:cubicBezTo>
                  <a:cubicBezTo>
                    <a:pt x="147" y="19"/>
                    <a:pt x="147" y="19"/>
                    <a:pt x="147" y="19"/>
                  </a:cubicBezTo>
                  <a:cubicBezTo>
                    <a:pt x="152" y="20"/>
                    <a:pt x="153" y="21"/>
                    <a:pt x="153" y="21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3" y="21"/>
                    <a:pt x="153" y="21"/>
                    <a:pt x="153" y="21"/>
                  </a:cubicBezTo>
                  <a:cubicBezTo>
                    <a:pt x="153" y="21"/>
                    <a:pt x="150" y="20"/>
                    <a:pt x="146" y="20"/>
                  </a:cubicBezTo>
                  <a:cubicBezTo>
                    <a:pt x="143" y="20"/>
                    <a:pt x="140" y="21"/>
                    <a:pt x="140" y="21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1"/>
                    <a:pt x="140" y="21"/>
                    <a:pt x="140" y="21"/>
                  </a:cubicBezTo>
                  <a:cubicBezTo>
                    <a:pt x="140" y="21"/>
                    <a:pt x="141" y="20"/>
                    <a:pt x="143" y="20"/>
                  </a:cubicBezTo>
                  <a:lnTo>
                    <a:pt x="143" y="18"/>
                  </a:lnTo>
                  <a:close/>
                  <a:moveTo>
                    <a:pt x="142" y="31"/>
                  </a:moveTo>
                  <a:cubicBezTo>
                    <a:pt x="142" y="31"/>
                    <a:pt x="142" y="31"/>
                    <a:pt x="142" y="31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40" y="31"/>
                    <a:pt x="140" y="31"/>
                    <a:pt x="140" y="31"/>
                  </a:cubicBezTo>
                  <a:lnTo>
                    <a:pt x="142" y="31"/>
                  </a:lnTo>
                  <a:close/>
                  <a:moveTo>
                    <a:pt x="141" y="20"/>
                  </a:moveTo>
                  <a:cubicBezTo>
                    <a:pt x="141" y="20"/>
                    <a:pt x="141" y="20"/>
                    <a:pt x="141" y="20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20"/>
                    <a:pt x="141" y="20"/>
                    <a:pt x="141" y="20"/>
                  </a:cubicBezTo>
                  <a:close/>
                  <a:moveTo>
                    <a:pt x="140" y="15"/>
                  </a:moveTo>
                  <a:cubicBezTo>
                    <a:pt x="140" y="15"/>
                    <a:pt x="140" y="15"/>
                    <a:pt x="140" y="15"/>
                  </a:cubicBezTo>
                  <a:cubicBezTo>
                    <a:pt x="141" y="15"/>
                    <a:pt x="141" y="15"/>
                    <a:pt x="141" y="15"/>
                  </a:cubicBezTo>
                  <a:cubicBezTo>
                    <a:pt x="141" y="17"/>
                    <a:pt x="141" y="17"/>
                    <a:pt x="141" y="17"/>
                  </a:cubicBezTo>
                  <a:cubicBezTo>
                    <a:pt x="140" y="17"/>
                    <a:pt x="140" y="17"/>
                    <a:pt x="140" y="17"/>
                  </a:cubicBezTo>
                  <a:lnTo>
                    <a:pt x="140" y="15"/>
                  </a:lnTo>
                  <a:close/>
                  <a:moveTo>
                    <a:pt x="129" y="21"/>
                  </a:moveTo>
                  <a:cubicBezTo>
                    <a:pt x="129" y="21"/>
                    <a:pt x="129" y="21"/>
                    <a:pt x="129" y="21"/>
                  </a:cubicBezTo>
                  <a:cubicBezTo>
                    <a:pt x="129" y="19"/>
                    <a:pt x="129" y="19"/>
                    <a:pt x="129" y="19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31" y="20"/>
                    <a:pt x="131" y="20"/>
                    <a:pt x="131" y="20"/>
                  </a:cubicBezTo>
                  <a:cubicBezTo>
                    <a:pt x="132" y="19"/>
                    <a:pt x="133" y="19"/>
                    <a:pt x="134" y="19"/>
                  </a:cubicBezTo>
                  <a:cubicBezTo>
                    <a:pt x="134" y="17"/>
                    <a:pt x="134" y="17"/>
                    <a:pt x="134" y="17"/>
                  </a:cubicBezTo>
                  <a:cubicBezTo>
                    <a:pt x="135" y="17"/>
                    <a:pt x="135" y="17"/>
                    <a:pt x="135" y="17"/>
                  </a:cubicBezTo>
                  <a:cubicBezTo>
                    <a:pt x="135" y="18"/>
                    <a:pt x="135" y="18"/>
                    <a:pt x="135" y="18"/>
                  </a:cubicBezTo>
                  <a:cubicBezTo>
                    <a:pt x="139" y="18"/>
                    <a:pt x="141" y="18"/>
                    <a:pt x="141" y="18"/>
                  </a:cubicBezTo>
                  <a:cubicBezTo>
                    <a:pt x="141" y="18"/>
                    <a:pt x="137" y="18"/>
                    <a:pt x="133" y="19"/>
                  </a:cubicBezTo>
                  <a:cubicBezTo>
                    <a:pt x="129" y="21"/>
                    <a:pt x="129" y="22"/>
                    <a:pt x="129" y="22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7" y="22"/>
                    <a:pt x="127" y="22"/>
                    <a:pt x="127" y="22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8" y="20"/>
                    <a:pt x="128" y="20"/>
                    <a:pt x="128" y="20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8" y="21"/>
                    <a:pt x="129" y="21"/>
                    <a:pt x="129" y="21"/>
                  </a:cubicBezTo>
                  <a:close/>
                  <a:moveTo>
                    <a:pt x="137" y="31"/>
                  </a:moveTo>
                  <a:cubicBezTo>
                    <a:pt x="137" y="31"/>
                    <a:pt x="137" y="31"/>
                    <a:pt x="137" y="31"/>
                  </a:cubicBezTo>
                  <a:cubicBezTo>
                    <a:pt x="137" y="32"/>
                    <a:pt x="137" y="32"/>
                    <a:pt x="137" y="32"/>
                  </a:cubicBezTo>
                  <a:cubicBezTo>
                    <a:pt x="136" y="32"/>
                    <a:pt x="136" y="32"/>
                    <a:pt x="135" y="32"/>
                  </a:cubicBezTo>
                  <a:cubicBezTo>
                    <a:pt x="135" y="32"/>
                    <a:pt x="135" y="32"/>
                    <a:pt x="135" y="32"/>
                  </a:cubicBezTo>
                  <a:lnTo>
                    <a:pt x="137" y="31"/>
                  </a:lnTo>
                  <a:close/>
                  <a:moveTo>
                    <a:pt x="135" y="32"/>
                  </a:moveTo>
                  <a:cubicBezTo>
                    <a:pt x="135" y="32"/>
                    <a:pt x="135" y="32"/>
                    <a:pt x="135" y="32"/>
                  </a:cubicBezTo>
                  <a:cubicBezTo>
                    <a:pt x="135" y="32"/>
                    <a:pt x="135" y="32"/>
                    <a:pt x="135" y="32"/>
                  </a:cubicBezTo>
                  <a:cubicBezTo>
                    <a:pt x="135" y="33"/>
                    <a:pt x="134" y="33"/>
                    <a:pt x="134" y="33"/>
                  </a:cubicBezTo>
                  <a:cubicBezTo>
                    <a:pt x="134" y="32"/>
                    <a:pt x="134" y="32"/>
                    <a:pt x="134" y="32"/>
                  </a:cubicBezTo>
                  <a:lnTo>
                    <a:pt x="135" y="32"/>
                  </a:lnTo>
                  <a:close/>
                  <a:moveTo>
                    <a:pt x="134" y="32"/>
                  </a:moveTo>
                  <a:cubicBezTo>
                    <a:pt x="134" y="32"/>
                    <a:pt x="134" y="32"/>
                    <a:pt x="134" y="32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3" y="33"/>
                    <a:pt x="133" y="33"/>
                    <a:pt x="132" y="33"/>
                  </a:cubicBezTo>
                  <a:cubicBezTo>
                    <a:pt x="132" y="32"/>
                    <a:pt x="132" y="32"/>
                    <a:pt x="132" y="32"/>
                  </a:cubicBezTo>
                  <a:lnTo>
                    <a:pt x="134" y="32"/>
                  </a:lnTo>
                  <a:close/>
                  <a:moveTo>
                    <a:pt x="131" y="32"/>
                  </a:moveTo>
                  <a:cubicBezTo>
                    <a:pt x="131" y="32"/>
                    <a:pt x="131" y="32"/>
                    <a:pt x="131" y="32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30" y="33"/>
                    <a:pt x="130" y="33"/>
                    <a:pt x="129" y="33"/>
                  </a:cubicBezTo>
                  <a:cubicBezTo>
                    <a:pt x="129" y="32"/>
                    <a:pt x="129" y="32"/>
                    <a:pt x="129" y="32"/>
                  </a:cubicBezTo>
                  <a:cubicBezTo>
                    <a:pt x="132" y="32"/>
                    <a:pt x="132" y="32"/>
                    <a:pt x="132" y="32"/>
                  </a:cubicBezTo>
                  <a:cubicBezTo>
                    <a:pt x="132" y="33"/>
                    <a:pt x="132" y="33"/>
                    <a:pt x="132" y="33"/>
                  </a:cubicBezTo>
                  <a:cubicBezTo>
                    <a:pt x="132" y="33"/>
                    <a:pt x="131" y="33"/>
                    <a:pt x="131" y="33"/>
                  </a:cubicBezTo>
                  <a:cubicBezTo>
                    <a:pt x="131" y="32"/>
                    <a:pt x="131" y="32"/>
                    <a:pt x="131" y="32"/>
                  </a:cubicBezTo>
                  <a:close/>
                  <a:moveTo>
                    <a:pt x="129" y="32"/>
                  </a:moveTo>
                  <a:cubicBezTo>
                    <a:pt x="129" y="32"/>
                    <a:pt x="129" y="32"/>
                    <a:pt x="129" y="32"/>
                  </a:cubicBezTo>
                  <a:cubicBezTo>
                    <a:pt x="129" y="33"/>
                    <a:pt x="129" y="33"/>
                    <a:pt x="129" y="33"/>
                  </a:cubicBezTo>
                  <a:cubicBezTo>
                    <a:pt x="129" y="33"/>
                    <a:pt x="128" y="33"/>
                    <a:pt x="128" y="33"/>
                  </a:cubicBezTo>
                  <a:cubicBezTo>
                    <a:pt x="128" y="32"/>
                    <a:pt x="128" y="32"/>
                    <a:pt x="128" y="32"/>
                  </a:cubicBezTo>
                  <a:lnTo>
                    <a:pt x="129" y="32"/>
                  </a:lnTo>
                  <a:close/>
                  <a:moveTo>
                    <a:pt x="125" y="31"/>
                  </a:moveTo>
                  <a:cubicBezTo>
                    <a:pt x="125" y="31"/>
                    <a:pt x="125" y="31"/>
                    <a:pt x="125" y="31"/>
                  </a:cubicBezTo>
                  <a:cubicBezTo>
                    <a:pt x="125" y="30"/>
                    <a:pt x="125" y="30"/>
                    <a:pt x="125" y="30"/>
                  </a:cubicBezTo>
                  <a:cubicBezTo>
                    <a:pt x="127" y="30"/>
                    <a:pt x="127" y="30"/>
                    <a:pt x="127" y="30"/>
                  </a:cubicBezTo>
                  <a:cubicBezTo>
                    <a:pt x="127" y="31"/>
                    <a:pt x="127" y="31"/>
                    <a:pt x="127" y="31"/>
                  </a:cubicBezTo>
                  <a:lnTo>
                    <a:pt x="125" y="31"/>
                  </a:lnTo>
                  <a:close/>
                  <a:moveTo>
                    <a:pt x="127" y="32"/>
                  </a:moveTo>
                  <a:cubicBezTo>
                    <a:pt x="127" y="32"/>
                    <a:pt x="127" y="32"/>
                    <a:pt x="127" y="32"/>
                  </a:cubicBezTo>
                  <a:cubicBezTo>
                    <a:pt x="127" y="36"/>
                    <a:pt x="127" y="36"/>
                    <a:pt x="127" y="36"/>
                  </a:cubicBezTo>
                  <a:cubicBezTo>
                    <a:pt x="127" y="37"/>
                    <a:pt x="126" y="38"/>
                    <a:pt x="126" y="40"/>
                  </a:cubicBezTo>
                  <a:cubicBezTo>
                    <a:pt x="126" y="40"/>
                    <a:pt x="126" y="40"/>
                    <a:pt x="126" y="41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5" y="33"/>
                    <a:pt x="125" y="33"/>
                    <a:pt x="125" y="33"/>
                  </a:cubicBezTo>
                  <a:lnTo>
                    <a:pt x="127" y="32"/>
                  </a:lnTo>
                  <a:close/>
                  <a:moveTo>
                    <a:pt x="127" y="32"/>
                  </a:moveTo>
                  <a:cubicBezTo>
                    <a:pt x="127" y="32"/>
                    <a:pt x="127" y="32"/>
                    <a:pt x="127" y="32"/>
                  </a:cubicBezTo>
                  <a:cubicBezTo>
                    <a:pt x="128" y="32"/>
                    <a:pt x="128" y="32"/>
                    <a:pt x="128" y="32"/>
                  </a:cubicBezTo>
                  <a:cubicBezTo>
                    <a:pt x="128" y="33"/>
                    <a:pt x="128" y="33"/>
                    <a:pt x="128" y="33"/>
                  </a:cubicBezTo>
                  <a:cubicBezTo>
                    <a:pt x="127" y="33"/>
                    <a:pt x="127" y="33"/>
                    <a:pt x="127" y="33"/>
                  </a:cubicBezTo>
                  <a:cubicBezTo>
                    <a:pt x="127" y="33"/>
                    <a:pt x="127" y="34"/>
                    <a:pt x="127" y="35"/>
                  </a:cubicBezTo>
                  <a:lnTo>
                    <a:pt x="127" y="32"/>
                  </a:lnTo>
                  <a:close/>
                  <a:moveTo>
                    <a:pt x="126" y="15"/>
                  </a:moveTo>
                  <a:cubicBezTo>
                    <a:pt x="126" y="15"/>
                    <a:pt x="126" y="15"/>
                    <a:pt x="126" y="15"/>
                  </a:cubicBezTo>
                  <a:cubicBezTo>
                    <a:pt x="128" y="15"/>
                    <a:pt x="128" y="15"/>
                    <a:pt x="128" y="15"/>
                  </a:cubicBezTo>
                  <a:cubicBezTo>
                    <a:pt x="128" y="17"/>
                    <a:pt x="128" y="17"/>
                    <a:pt x="128" y="17"/>
                  </a:cubicBezTo>
                  <a:cubicBezTo>
                    <a:pt x="126" y="17"/>
                    <a:pt x="126" y="17"/>
                    <a:pt x="126" y="17"/>
                  </a:cubicBezTo>
                  <a:lnTo>
                    <a:pt x="126" y="15"/>
                  </a:lnTo>
                  <a:close/>
                  <a:moveTo>
                    <a:pt x="124" y="16"/>
                  </a:moveTo>
                  <a:cubicBezTo>
                    <a:pt x="124" y="16"/>
                    <a:pt x="124" y="16"/>
                    <a:pt x="124" y="16"/>
                  </a:cubicBezTo>
                  <a:cubicBezTo>
                    <a:pt x="125" y="16"/>
                    <a:pt x="125" y="16"/>
                    <a:pt x="125" y="16"/>
                  </a:cubicBezTo>
                  <a:cubicBezTo>
                    <a:pt x="125" y="18"/>
                    <a:pt x="125" y="18"/>
                    <a:pt x="125" y="18"/>
                  </a:cubicBezTo>
                  <a:cubicBezTo>
                    <a:pt x="124" y="18"/>
                    <a:pt x="124" y="18"/>
                    <a:pt x="124" y="18"/>
                  </a:cubicBezTo>
                  <a:lnTo>
                    <a:pt x="124" y="16"/>
                  </a:lnTo>
                  <a:close/>
                  <a:moveTo>
                    <a:pt x="123" y="20"/>
                  </a:moveTo>
                  <a:cubicBezTo>
                    <a:pt x="123" y="20"/>
                    <a:pt x="123" y="20"/>
                    <a:pt x="123" y="20"/>
                  </a:cubicBezTo>
                  <a:cubicBezTo>
                    <a:pt x="124" y="20"/>
                    <a:pt x="124" y="20"/>
                    <a:pt x="124" y="20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23" y="22"/>
                    <a:pt x="123" y="22"/>
                    <a:pt x="123" y="22"/>
                  </a:cubicBezTo>
                  <a:lnTo>
                    <a:pt x="123" y="20"/>
                  </a:lnTo>
                  <a:close/>
                  <a:moveTo>
                    <a:pt x="124" y="23"/>
                  </a:moveTo>
                  <a:cubicBezTo>
                    <a:pt x="124" y="23"/>
                    <a:pt x="124" y="23"/>
                    <a:pt x="124" y="23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24"/>
                    <a:pt x="123" y="24"/>
                    <a:pt x="123" y="24"/>
                  </a:cubicBezTo>
                  <a:cubicBezTo>
                    <a:pt x="123" y="23"/>
                    <a:pt x="123" y="23"/>
                    <a:pt x="123" y="23"/>
                  </a:cubicBezTo>
                  <a:lnTo>
                    <a:pt x="124" y="23"/>
                  </a:lnTo>
                  <a:close/>
                  <a:moveTo>
                    <a:pt x="122" y="28"/>
                  </a:moveTo>
                  <a:cubicBezTo>
                    <a:pt x="122" y="28"/>
                    <a:pt x="122" y="28"/>
                    <a:pt x="122" y="28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28"/>
                    <a:pt x="123" y="28"/>
                    <a:pt x="123" y="28"/>
                  </a:cubicBezTo>
                  <a:lnTo>
                    <a:pt x="122" y="28"/>
                  </a:lnTo>
                  <a:close/>
                  <a:moveTo>
                    <a:pt x="122" y="29"/>
                  </a:moveTo>
                  <a:cubicBezTo>
                    <a:pt x="122" y="29"/>
                    <a:pt x="122" y="29"/>
                    <a:pt x="122" y="29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1" y="29"/>
                    <a:pt x="121" y="29"/>
                    <a:pt x="121" y="29"/>
                  </a:cubicBezTo>
                  <a:lnTo>
                    <a:pt x="122" y="29"/>
                  </a:lnTo>
                  <a:close/>
                  <a:moveTo>
                    <a:pt x="121" y="19"/>
                  </a:moveTo>
                  <a:cubicBezTo>
                    <a:pt x="121" y="19"/>
                    <a:pt x="121" y="19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1" y="21"/>
                    <a:pt x="121" y="21"/>
                    <a:pt x="121" y="21"/>
                  </a:cubicBezTo>
                  <a:lnTo>
                    <a:pt x="121" y="19"/>
                  </a:lnTo>
                  <a:close/>
                  <a:moveTo>
                    <a:pt x="120" y="18"/>
                  </a:moveTo>
                  <a:cubicBezTo>
                    <a:pt x="120" y="18"/>
                    <a:pt x="120" y="18"/>
                    <a:pt x="120" y="18"/>
                  </a:cubicBezTo>
                  <a:cubicBezTo>
                    <a:pt x="119" y="18"/>
                    <a:pt x="119" y="18"/>
                    <a:pt x="119" y="18"/>
                  </a:cubicBezTo>
                  <a:cubicBezTo>
                    <a:pt x="119" y="17"/>
                    <a:pt x="119" y="17"/>
                    <a:pt x="119" y="17"/>
                  </a:cubicBezTo>
                  <a:cubicBezTo>
                    <a:pt x="120" y="17"/>
                    <a:pt x="120" y="17"/>
                    <a:pt x="120" y="17"/>
                  </a:cubicBezTo>
                  <a:lnTo>
                    <a:pt x="120" y="18"/>
                  </a:lnTo>
                  <a:close/>
                  <a:moveTo>
                    <a:pt x="120" y="26"/>
                  </a:moveTo>
                  <a:cubicBezTo>
                    <a:pt x="120" y="26"/>
                    <a:pt x="120" y="26"/>
                    <a:pt x="120" y="26"/>
                  </a:cubicBezTo>
                  <a:cubicBezTo>
                    <a:pt x="120" y="25"/>
                    <a:pt x="120" y="25"/>
                    <a:pt x="120" y="25"/>
                  </a:cubicBezTo>
                  <a:cubicBezTo>
                    <a:pt x="121" y="25"/>
                    <a:pt x="121" y="25"/>
                    <a:pt x="121" y="25"/>
                  </a:cubicBezTo>
                  <a:cubicBezTo>
                    <a:pt x="121" y="26"/>
                    <a:pt x="121" y="26"/>
                    <a:pt x="121" y="26"/>
                  </a:cubicBezTo>
                  <a:lnTo>
                    <a:pt x="120" y="26"/>
                  </a:ln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2" y="48"/>
                    <a:pt x="122" y="48"/>
                    <a:pt x="122" y="48"/>
                  </a:cubicBezTo>
                  <a:lnTo>
                    <a:pt x="120" y="48"/>
                  </a:lnTo>
                  <a:close/>
                  <a:moveTo>
                    <a:pt x="122" y="48"/>
                  </a:moveTo>
                  <a:cubicBezTo>
                    <a:pt x="122" y="48"/>
                    <a:pt x="122" y="48"/>
                    <a:pt x="122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2" y="41"/>
                    <a:pt x="122" y="41"/>
                    <a:pt x="122" y="41"/>
                  </a:cubicBezTo>
                  <a:lnTo>
                    <a:pt x="122" y="48"/>
                  </a:lnTo>
                  <a:close/>
                  <a:moveTo>
                    <a:pt x="122" y="41"/>
                  </a:moveTo>
                  <a:cubicBezTo>
                    <a:pt x="122" y="41"/>
                    <a:pt x="122" y="41"/>
                    <a:pt x="122" y="41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2" y="33"/>
                    <a:pt x="122" y="33"/>
                    <a:pt x="122" y="33"/>
                  </a:cubicBezTo>
                  <a:lnTo>
                    <a:pt x="122" y="41"/>
                  </a:lnTo>
                  <a:close/>
                  <a:moveTo>
                    <a:pt x="123" y="48"/>
                  </a:moveTo>
                  <a:cubicBezTo>
                    <a:pt x="123" y="48"/>
                    <a:pt x="123" y="48"/>
                    <a:pt x="123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3" y="41"/>
                    <a:pt x="123" y="41"/>
                    <a:pt x="123" y="41"/>
                  </a:cubicBezTo>
                  <a:lnTo>
                    <a:pt x="123" y="48"/>
                  </a:lnTo>
                  <a:close/>
                  <a:moveTo>
                    <a:pt x="123" y="41"/>
                  </a:moveTo>
                  <a:cubicBezTo>
                    <a:pt x="123" y="41"/>
                    <a:pt x="123" y="41"/>
                    <a:pt x="123" y="41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2" y="33"/>
                    <a:pt x="122" y="33"/>
                    <a:pt x="122" y="33"/>
                  </a:cubicBezTo>
                  <a:cubicBezTo>
                    <a:pt x="123" y="33"/>
                    <a:pt x="123" y="33"/>
                    <a:pt x="123" y="33"/>
                  </a:cubicBezTo>
                  <a:lnTo>
                    <a:pt x="123" y="41"/>
                  </a:lnTo>
                  <a:close/>
                  <a:moveTo>
                    <a:pt x="124" y="48"/>
                  </a:moveTo>
                  <a:cubicBezTo>
                    <a:pt x="124" y="48"/>
                    <a:pt x="124" y="48"/>
                    <a:pt x="124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4" y="41"/>
                    <a:pt x="124" y="41"/>
                    <a:pt x="124" y="41"/>
                  </a:cubicBezTo>
                  <a:lnTo>
                    <a:pt x="124" y="48"/>
                  </a:lnTo>
                  <a:close/>
                  <a:moveTo>
                    <a:pt x="124" y="41"/>
                  </a:moveTo>
                  <a:cubicBezTo>
                    <a:pt x="124" y="41"/>
                    <a:pt x="124" y="41"/>
                    <a:pt x="124" y="41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3" y="33"/>
                    <a:pt x="123" y="33"/>
                    <a:pt x="123" y="33"/>
                  </a:cubicBezTo>
                  <a:cubicBezTo>
                    <a:pt x="124" y="33"/>
                    <a:pt x="124" y="33"/>
                    <a:pt x="124" y="33"/>
                  </a:cubicBezTo>
                  <a:lnTo>
                    <a:pt x="124" y="41"/>
                  </a:lnTo>
                  <a:close/>
                  <a:moveTo>
                    <a:pt x="125" y="48"/>
                  </a:moveTo>
                  <a:cubicBezTo>
                    <a:pt x="125" y="48"/>
                    <a:pt x="125" y="48"/>
                    <a:pt x="125" y="48"/>
                  </a:cubicBezTo>
                  <a:cubicBezTo>
                    <a:pt x="124" y="48"/>
                    <a:pt x="124" y="48"/>
                    <a:pt x="124" y="48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5" y="41"/>
                    <a:pt x="125" y="41"/>
                    <a:pt x="125" y="41"/>
                  </a:cubicBezTo>
                  <a:lnTo>
                    <a:pt x="125" y="48"/>
                  </a:lnTo>
                  <a:close/>
                  <a:moveTo>
                    <a:pt x="125" y="41"/>
                  </a:moveTo>
                  <a:cubicBezTo>
                    <a:pt x="125" y="41"/>
                    <a:pt x="125" y="41"/>
                    <a:pt x="125" y="41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4" y="33"/>
                    <a:pt x="124" y="33"/>
                    <a:pt x="124" y="33"/>
                  </a:cubicBezTo>
                  <a:cubicBezTo>
                    <a:pt x="125" y="33"/>
                    <a:pt x="125" y="33"/>
                    <a:pt x="125" y="33"/>
                  </a:cubicBezTo>
                  <a:lnTo>
                    <a:pt x="125" y="41"/>
                  </a:lnTo>
                  <a:close/>
                  <a:moveTo>
                    <a:pt x="140" y="49"/>
                  </a:moveTo>
                  <a:cubicBezTo>
                    <a:pt x="140" y="49"/>
                    <a:pt x="140" y="49"/>
                    <a:pt x="140" y="49"/>
                  </a:cubicBezTo>
                  <a:cubicBezTo>
                    <a:pt x="125" y="48"/>
                    <a:pt x="125" y="48"/>
                    <a:pt x="125" y="48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6" y="41"/>
                    <a:pt x="126" y="41"/>
                    <a:pt x="126" y="41"/>
                  </a:cubicBezTo>
                  <a:cubicBezTo>
                    <a:pt x="126" y="44"/>
                    <a:pt x="126" y="48"/>
                    <a:pt x="126" y="48"/>
                  </a:cubicBezTo>
                  <a:cubicBezTo>
                    <a:pt x="126" y="48"/>
                    <a:pt x="126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9" y="48"/>
                    <a:pt x="130" y="48"/>
                    <a:pt x="131" y="49"/>
                  </a:cubicBezTo>
                  <a:cubicBezTo>
                    <a:pt x="134" y="49"/>
                    <a:pt x="139" y="49"/>
                    <a:pt x="139" y="49"/>
                  </a:cubicBezTo>
                  <a:cubicBezTo>
                    <a:pt x="139" y="49"/>
                    <a:pt x="139" y="45"/>
                    <a:pt x="139" y="42"/>
                  </a:cubicBezTo>
                  <a:cubicBezTo>
                    <a:pt x="139" y="42"/>
                    <a:pt x="139" y="41"/>
                    <a:pt x="139" y="41"/>
                  </a:cubicBezTo>
                  <a:cubicBezTo>
                    <a:pt x="140" y="40"/>
                    <a:pt x="140" y="40"/>
                    <a:pt x="140" y="40"/>
                  </a:cubicBezTo>
                  <a:lnTo>
                    <a:pt x="140" y="49"/>
                  </a:lnTo>
                  <a:close/>
                  <a:moveTo>
                    <a:pt x="140" y="40"/>
                  </a:moveTo>
                  <a:cubicBezTo>
                    <a:pt x="140" y="40"/>
                    <a:pt x="140" y="40"/>
                    <a:pt x="140" y="40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9" y="37"/>
                    <a:pt x="139" y="32"/>
                    <a:pt x="139" y="32"/>
                  </a:cubicBezTo>
                  <a:cubicBezTo>
                    <a:pt x="139" y="32"/>
                    <a:pt x="138" y="32"/>
                    <a:pt x="137" y="32"/>
                  </a:cubicBezTo>
                  <a:cubicBezTo>
                    <a:pt x="137" y="31"/>
                    <a:pt x="137" y="31"/>
                    <a:pt x="137" y="31"/>
                  </a:cubicBezTo>
                  <a:cubicBezTo>
                    <a:pt x="140" y="31"/>
                    <a:pt x="140" y="31"/>
                    <a:pt x="140" y="31"/>
                  </a:cubicBezTo>
                  <a:lnTo>
                    <a:pt x="140" y="40"/>
                  </a:lnTo>
                  <a:close/>
                  <a:moveTo>
                    <a:pt x="155" y="49"/>
                  </a:moveTo>
                  <a:cubicBezTo>
                    <a:pt x="155" y="49"/>
                    <a:pt x="155" y="49"/>
                    <a:pt x="155" y="49"/>
                  </a:cubicBezTo>
                  <a:cubicBezTo>
                    <a:pt x="149" y="49"/>
                    <a:pt x="149" y="49"/>
                    <a:pt x="149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3" y="40"/>
                    <a:pt x="143" y="40"/>
                    <a:pt x="143" y="40"/>
                  </a:cubicBezTo>
                  <a:cubicBezTo>
                    <a:pt x="143" y="43"/>
                    <a:pt x="143" y="49"/>
                    <a:pt x="143" y="49"/>
                  </a:cubicBezTo>
                  <a:cubicBezTo>
                    <a:pt x="143" y="49"/>
                    <a:pt x="147" y="49"/>
                    <a:pt x="148" y="49"/>
                  </a:cubicBezTo>
                  <a:cubicBezTo>
                    <a:pt x="150" y="49"/>
                    <a:pt x="154" y="49"/>
                    <a:pt x="154" y="49"/>
                  </a:cubicBezTo>
                  <a:cubicBezTo>
                    <a:pt x="154" y="49"/>
                    <a:pt x="154" y="43"/>
                    <a:pt x="154" y="40"/>
                  </a:cubicBezTo>
                  <a:cubicBezTo>
                    <a:pt x="155" y="40"/>
                    <a:pt x="155" y="40"/>
                    <a:pt x="155" y="40"/>
                  </a:cubicBezTo>
                  <a:lnTo>
                    <a:pt x="155" y="49"/>
                  </a:lnTo>
                  <a:close/>
                  <a:moveTo>
                    <a:pt x="157" y="49"/>
                  </a:moveTo>
                  <a:cubicBezTo>
                    <a:pt x="157" y="49"/>
                    <a:pt x="157" y="49"/>
                    <a:pt x="157" y="49"/>
                  </a:cubicBezTo>
                  <a:cubicBezTo>
                    <a:pt x="155" y="49"/>
                    <a:pt x="155" y="49"/>
                    <a:pt x="155" y="49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7" y="40"/>
                    <a:pt x="157" y="40"/>
                    <a:pt x="157" y="40"/>
                  </a:cubicBezTo>
                  <a:lnTo>
                    <a:pt x="157" y="49"/>
                  </a:lnTo>
                  <a:close/>
                  <a:moveTo>
                    <a:pt x="157" y="40"/>
                  </a:moveTo>
                  <a:cubicBezTo>
                    <a:pt x="157" y="40"/>
                    <a:pt x="157" y="40"/>
                    <a:pt x="157" y="40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5" y="32"/>
                    <a:pt x="155" y="32"/>
                    <a:pt x="155" y="32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6" y="33"/>
                    <a:pt x="156" y="33"/>
                    <a:pt x="157" y="34"/>
                  </a:cubicBezTo>
                  <a:lnTo>
                    <a:pt x="157" y="40"/>
                  </a:lnTo>
                  <a:close/>
                  <a:moveTo>
                    <a:pt x="162" y="39"/>
                  </a:moveTo>
                  <a:cubicBezTo>
                    <a:pt x="162" y="39"/>
                    <a:pt x="162" y="39"/>
                    <a:pt x="162" y="39"/>
                  </a:cubicBezTo>
                  <a:cubicBezTo>
                    <a:pt x="162" y="39"/>
                    <a:pt x="162" y="40"/>
                    <a:pt x="162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39"/>
                  </a:lnTo>
                  <a:close/>
                  <a:moveTo>
                    <a:pt x="160" y="49"/>
                  </a:moveTo>
                  <a:cubicBezTo>
                    <a:pt x="160" y="49"/>
                    <a:pt x="160" y="49"/>
                    <a:pt x="160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60" y="40"/>
                    <a:pt x="160" y="40"/>
                    <a:pt x="160" y="40"/>
                  </a:cubicBezTo>
                  <a:lnTo>
                    <a:pt x="160" y="49"/>
                  </a:lnTo>
                  <a:close/>
                  <a:moveTo>
                    <a:pt x="160" y="40"/>
                  </a:moveTo>
                  <a:cubicBezTo>
                    <a:pt x="160" y="40"/>
                    <a:pt x="160" y="40"/>
                    <a:pt x="160" y="40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8" y="35"/>
                    <a:pt x="159" y="35"/>
                    <a:pt x="160" y="36"/>
                  </a:cubicBezTo>
                  <a:lnTo>
                    <a:pt x="160" y="40"/>
                  </a:lnTo>
                  <a:close/>
                  <a:moveTo>
                    <a:pt x="160" y="32"/>
                  </a:moveTo>
                  <a:cubicBezTo>
                    <a:pt x="160" y="32"/>
                    <a:pt x="160" y="32"/>
                    <a:pt x="160" y="32"/>
                  </a:cubicBezTo>
                  <a:cubicBezTo>
                    <a:pt x="159" y="32"/>
                    <a:pt x="158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60" y="32"/>
                    <a:pt x="160" y="32"/>
                    <a:pt x="160" y="32"/>
                  </a:cubicBezTo>
                  <a:close/>
                  <a:moveTo>
                    <a:pt x="162" y="49"/>
                  </a:moveTo>
                  <a:cubicBezTo>
                    <a:pt x="162" y="49"/>
                    <a:pt x="162" y="49"/>
                    <a:pt x="162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49"/>
                  </a:lnTo>
                  <a:close/>
                  <a:moveTo>
                    <a:pt x="162" y="40"/>
                  </a:moveTo>
                  <a:cubicBezTo>
                    <a:pt x="162" y="40"/>
                    <a:pt x="162" y="40"/>
                    <a:pt x="162" y="40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36"/>
                    <a:pt x="160" y="36"/>
                    <a:pt x="160" y="36"/>
                  </a:cubicBezTo>
                  <a:cubicBezTo>
                    <a:pt x="160" y="37"/>
                    <a:pt x="160" y="37"/>
                    <a:pt x="161" y="37"/>
                  </a:cubicBezTo>
                  <a:cubicBezTo>
                    <a:pt x="161" y="38"/>
                    <a:pt x="161" y="38"/>
                    <a:pt x="162" y="39"/>
                  </a:cubicBezTo>
                  <a:lnTo>
                    <a:pt x="162" y="40"/>
                  </a:lnTo>
                  <a:close/>
                  <a:moveTo>
                    <a:pt x="162" y="32"/>
                  </a:moveTo>
                  <a:cubicBezTo>
                    <a:pt x="162" y="32"/>
                    <a:pt x="162" y="32"/>
                    <a:pt x="162" y="32"/>
                  </a:cubicBezTo>
                  <a:cubicBezTo>
                    <a:pt x="161" y="32"/>
                    <a:pt x="160" y="32"/>
                    <a:pt x="160" y="32"/>
                  </a:cubicBezTo>
                  <a:cubicBezTo>
                    <a:pt x="160" y="32"/>
                    <a:pt x="160" y="32"/>
                    <a:pt x="160" y="32"/>
                  </a:cubicBezTo>
                  <a:cubicBezTo>
                    <a:pt x="162" y="32"/>
                    <a:pt x="162" y="32"/>
                    <a:pt x="162" y="32"/>
                  </a:cubicBezTo>
                  <a:close/>
                  <a:moveTo>
                    <a:pt x="175" y="49"/>
                  </a:moveTo>
                  <a:cubicBezTo>
                    <a:pt x="175" y="49"/>
                    <a:pt x="175" y="49"/>
                    <a:pt x="175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0"/>
                    <a:pt x="162" y="40"/>
                    <a:pt x="162" y="40"/>
                  </a:cubicBezTo>
                  <a:cubicBezTo>
                    <a:pt x="162" y="40"/>
                    <a:pt x="162" y="40"/>
                    <a:pt x="162" y="40"/>
                  </a:cubicBezTo>
                  <a:cubicBezTo>
                    <a:pt x="164" y="44"/>
                    <a:pt x="165" y="49"/>
                    <a:pt x="165" y="49"/>
                  </a:cubicBezTo>
                  <a:cubicBezTo>
                    <a:pt x="165" y="49"/>
                    <a:pt x="167" y="49"/>
                    <a:pt x="169" y="49"/>
                  </a:cubicBezTo>
                  <a:cubicBezTo>
                    <a:pt x="170" y="49"/>
                    <a:pt x="174" y="49"/>
                    <a:pt x="175" y="49"/>
                  </a:cubicBezTo>
                  <a:close/>
                  <a:moveTo>
                    <a:pt x="175" y="48"/>
                  </a:moveTo>
                  <a:cubicBezTo>
                    <a:pt x="175" y="48"/>
                    <a:pt x="175" y="48"/>
                    <a:pt x="175" y="48"/>
                  </a:cubicBezTo>
                  <a:cubicBezTo>
                    <a:pt x="175" y="46"/>
                    <a:pt x="174" y="43"/>
                    <a:pt x="174" y="41"/>
                  </a:cubicBezTo>
                  <a:cubicBezTo>
                    <a:pt x="174" y="41"/>
                    <a:pt x="174" y="41"/>
                    <a:pt x="174" y="40"/>
                  </a:cubicBezTo>
                  <a:cubicBezTo>
                    <a:pt x="175" y="40"/>
                    <a:pt x="175" y="40"/>
                    <a:pt x="175" y="40"/>
                  </a:cubicBezTo>
                  <a:lnTo>
                    <a:pt x="175" y="48"/>
                  </a:lnTo>
                  <a:close/>
                  <a:moveTo>
                    <a:pt x="175" y="40"/>
                  </a:moveTo>
                  <a:cubicBezTo>
                    <a:pt x="175" y="40"/>
                    <a:pt x="175" y="40"/>
                    <a:pt x="175" y="40"/>
                  </a:cubicBezTo>
                  <a:cubicBezTo>
                    <a:pt x="174" y="40"/>
                    <a:pt x="174" y="40"/>
                    <a:pt x="174" y="40"/>
                  </a:cubicBezTo>
                  <a:cubicBezTo>
                    <a:pt x="174" y="37"/>
                    <a:pt x="173" y="32"/>
                    <a:pt x="173" y="32"/>
                  </a:cubicBezTo>
                  <a:cubicBezTo>
                    <a:pt x="173" y="32"/>
                    <a:pt x="167" y="32"/>
                    <a:pt x="163" y="32"/>
                  </a:cubicBezTo>
                  <a:cubicBezTo>
                    <a:pt x="163" y="32"/>
                    <a:pt x="162" y="32"/>
                    <a:pt x="162" y="32"/>
                  </a:cubicBezTo>
                  <a:cubicBezTo>
                    <a:pt x="162" y="32"/>
                    <a:pt x="162" y="32"/>
                    <a:pt x="162" y="32"/>
                  </a:cubicBezTo>
                  <a:cubicBezTo>
                    <a:pt x="173" y="32"/>
                    <a:pt x="173" y="32"/>
                    <a:pt x="173" y="32"/>
                  </a:cubicBezTo>
                  <a:cubicBezTo>
                    <a:pt x="173" y="33"/>
                    <a:pt x="173" y="33"/>
                    <a:pt x="173" y="33"/>
                  </a:cubicBezTo>
                  <a:cubicBezTo>
                    <a:pt x="175" y="33"/>
                    <a:pt x="175" y="33"/>
                    <a:pt x="175" y="33"/>
                  </a:cubicBezTo>
                  <a:lnTo>
                    <a:pt x="175" y="40"/>
                  </a:lnTo>
                  <a:close/>
                  <a:moveTo>
                    <a:pt x="177" y="49"/>
                  </a:moveTo>
                  <a:cubicBezTo>
                    <a:pt x="177" y="49"/>
                    <a:pt x="177" y="49"/>
                    <a:pt x="177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8"/>
                  </a:cubicBezTo>
                  <a:cubicBezTo>
                    <a:pt x="175" y="40"/>
                    <a:pt x="175" y="40"/>
                    <a:pt x="175" y="40"/>
                  </a:cubicBezTo>
                  <a:cubicBezTo>
                    <a:pt x="177" y="40"/>
                    <a:pt x="177" y="40"/>
                    <a:pt x="177" y="40"/>
                  </a:cubicBezTo>
                  <a:lnTo>
                    <a:pt x="177" y="49"/>
                  </a:lnTo>
                  <a:close/>
                  <a:moveTo>
                    <a:pt x="177" y="40"/>
                  </a:moveTo>
                  <a:cubicBezTo>
                    <a:pt x="177" y="40"/>
                    <a:pt x="177" y="40"/>
                    <a:pt x="177" y="40"/>
                  </a:cubicBezTo>
                  <a:cubicBezTo>
                    <a:pt x="175" y="40"/>
                    <a:pt x="175" y="40"/>
                    <a:pt x="175" y="40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7" y="33"/>
                    <a:pt x="177" y="33"/>
                    <a:pt x="177" y="33"/>
                  </a:cubicBezTo>
                  <a:lnTo>
                    <a:pt x="177" y="40"/>
                  </a:lnTo>
                  <a:close/>
                  <a:moveTo>
                    <a:pt x="179" y="49"/>
                  </a:moveTo>
                  <a:cubicBezTo>
                    <a:pt x="179" y="49"/>
                    <a:pt x="179" y="49"/>
                    <a:pt x="179" y="49"/>
                  </a:cubicBezTo>
                  <a:cubicBezTo>
                    <a:pt x="177" y="49"/>
                    <a:pt x="177" y="49"/>
                    <a:pt x="177" y="49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9" y="40"/>
                    <a:pt x="179" y="40"/>
                    <a:pt x="179" y="40"/>
                  </a:cubicBezTo>
                  <a:lnTo>
                    <a:pt x="179" y="49"/>
                  </a:lnTo>
                  <a:close/>
                  <a:moveTo>
                    <a:pt x="179" y="40"/>
                  </a:moveTo>
                  <a:cubicBezTo>
                    <a:pt x="179" y="40"/>
                    <a:pt x="179" y="40"/>
                    <a:pt x="179" y="40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7" y="33"/>
                    <a:pt x="177" y="33"/>
                    <a:pt x="177" y="33"/>
                  </a:cubicBezTo>
                  <a:cubicBezTo>
                    <a:pt x="179" y="33"/>
                    <a:pt x="179" y="33"/>
                    <a:pt x="179" y="33"/>
                  </a:cubicBezTo>
                  <a:lnTo>
                    <a:pt x="179" y="40"/>
                  </a:lnTo>
                  <a:close/>
                  <a:moveTo>
                    <a:pt x="181" y="49"/>
                  </a:moveTo>
                  <a:cubicBezTo>
                    <a:pt x="181" y="49"/>
                    <a:pt x="181" y="49"/>
                    <a:pt x="181" y="49"/>
                  </a:cubicBezTo>
                  <a:cubicBezTo>
                    <a:pt x="179" y="49"/>
                    <a:pt x="179" y="49"/>
                    <a:pt x="179" y="49"/>
                  </a:cubicBezTo>
                  <a:cubicBezTo>
                    <a:pt x="179" y="40"/>
                    <a:pt x="179" y="40"/>
                    <a:pt x="179" y="40"/>
                  </a:cubicBezTo>
                  <a:cubicBezTo>
                    <a:pt x="181" y="40"/>
                    <a:pt x="181" y="40"/>
                    <a:pt x="181" y="40"/>
                  </a:cubicBezTo>
                  <a:lnTo>
                    <a:pt x="181" y="49"/>
                  </a:lnTo>
                  <a:close/>
                  <a:moveTo>
                    <a:pt x="181" y="40"/>
                  </a:moveTo>
                  <a:cubicBezTo>
                    <a:pt x="181" y="40"/>
                    <a:pt x="181" y="40"/>
                    <a:pt x="181" y="40"/>
                  </a:cubicBezTo>
                  <a:cubicBezTo>
                    <a:pt x="179" y="40"/>
                    <a:pt x="179" y="40"/>
                    <a:pt x="179" y="40"/>
                  </a:cubicBezTo>
                  <a:cubicBezTo>
                    <a:pt x="179" y="33"/>
                    <a:pt x="179" y="33"/>
                    <a:pt x="179" y="33"/>
                  </a:cubicBezTo>
                  <a:cubicBezTo>
                    <a:pt x="181" y="32"/>
                    <a:pt x="181" y="32"/>
                    <a:pt x="181" y="32"/>
                  </a:cubicBezTo>
                  <a:lnTo>
                    <a:pt x="181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888" y="4158"/>
              <a:ext cx="435" cy="136"/>
            </a:xfrm>
            <a:custGeom>
              <a:avLst/>
              <a:gdLst>
                <a:gd name="T0" fmla="*/ 46 w 168"/>
                <a:gd name="T1" fmla="*/ 51 h 51"/>
                <a:gd name="T2" fmla="*/ 61 w 168"/>
                <a:gd name="T3" fmla="*/ 38 h 51"/>
                <a:gd name="T4" fmla="*/ 16 w 168"/>
                <a:gd name="T5" fmla="*/ 51 h 51"/>
                <a:gd name="T6" fmla="*/ 70 w 168"/>
                <a:gd name="T7" fmla="*/ 12 h 51"/>
                <a:gd name="T8" fmla="*/ 55 w 168"/>
                <a:gd name="T9" fmla="*/ 37 h 51"/>
                <a:gd name="T10" fmla="*/ 45 w 168"/>
                <a:gd name="T11" fmla="*/ 34 h 51"/>
                <a:gd name="T12" fmla="*/ 28 w 168"/>
                <a:gd name="T13" fmla="*/ 8 h 51"/>
                <a:gd name="T14" fmla="*/ 50 w 168"/>
                <a:gd name="T15" fmla="*/ 9 h 51"/>
                <a:gd name="T16" fmla="*/ 76 w 168"/>
                <a:gd name="T17" fmla="*/ 13 h 51"/>
                <a:gd name="T18" fmla="*/ 90 w 168"/>
                <a:gd name="T19" fmla="*/ 17 h 51"/>
                <a:gd name="T20" fmla="*/ 101 w 168"/>
                <a:gd name="T21" fmla="*/ 20 h 51"/>
                <a:gd name="T22" fmla="*/ 106 w 168"/>
                <a:gd name="T23" fmla="*/ 22 h 51"/>
                <a:gd name="T24" fmla="*/ 110 w 168"/>
                <a:gd name="T25" fmla="*/ 39 h 51"/>
                <a:gd name="T26" fmla="*/ 121 w 168"/>
                <a:gd name="T27" fmla="*/ 29 h 51"/>
                <a:gd name="T28" fmla="*/ 10 w 168"/>
                <a:gd name="T29" fmla="*/ 38 h 51"/>
                <a:gd name="T30" fmla="*/ 19 w 168"/>
                <a:gd name="T31" fmla="*/ 8 h 51"/>
                <a:gd name="T32" fmla="*/ 2 w 168"/>
                <a:gd name="T33" fmla="*/ 12 h 51"/>
                <a:gd name="T34" fmla="*/ 5 w 168"/>
                <a:gd name="T35" fmla="*/ 10 h 51"/>
                <a:gd name="T36" fmla="*/ 57 w 168"/>
                <a:gd name="T37" fmla="*/ 10 h 51"/>
                <a:gd name="T38" fmla="*/ 139 w 168"/>
                <a:gd name="T39" fmla="*/ 41 h 51"/>
                <a:gd name="T40" fmla="*/ 115 w 168"/>
                <a:gd name="T41" fmla="*/ 39 h 51"/>
                <a:gd name="T42" fmla="*/ 107 w 168"/>
                <a:gd name="T43" fmla="*/ 43 h 51"/>
                <a:gd name="T44" fmla="*/ 97 w 168"/>
                <a:gd name="T45" fmla="*/ 40 h 51"/>
                <a:gd name="T46" fmla="*/ 84 w 168"/>
                <a:gd name="T47" fmla="*/ 40 h 51"/>
                <a:gd name="T48" fmla="*/ 67 w 168"/>
                <a:gd name="T49" fmla="*/ 39 h 51"/>
                <a:gd name="T50" fmla="*/ 142 w 168"/>
                <a:gd name="T51" fmla="*/ 42 h 51"/>
                <a:gd name="T52" fmla="*/ 140 w 168"/>
                <a:gd name="T53" fmla="*/ 49 h 51"/>
                <a:gd name="T54" fmla="*/ 142 w 168"/>
                <a:gd name="T55" fmla="*/ 49 h 51"/>
                <a:gd name="T56" fmla="*/ 118 w 168"/>
                <a:gd name="T57" fmla="*/ 43 h 51"/>
                <a:gd name="T58" fmla="*/ 115 w 168"/>
                <a:gd name="T59" fmla="*/ 43 h 51"/>
                <a:gd name="T60" fmla="*/ 109 w 168"/>
                <a:gd name="T61" fmla="*/ 44 h 51"/>
                <a:gd name="T62" fmla="*/ 95 w 168"/>
                <a:gd name="T63" fmla="*/ 44 h 51"/>
                <a:gd name="T64" fmla="*/ 75 w 168"/>
                <a:gd name="T65" fmla="*/ 49 h 51"/>
                <a:gd name="T66" fmla="*/ 91 w 168"/>
                <a:gd name="T67" fmla="*/ 50 h 51"/>
                <a:gd name="T68" fmla="*/ 99 w 168"/>
                <a:gd name="T69" fmla="*/ 50 h 51"/>
                <a:gd name="T70" fmla="*/ 107 w 168"/>
                <a:gd name="T71" fmla="*/ 47 h 51"/>
                <a:gd name="T72" fmla="*/ 110 w 168"/>
                <a:gd name="T73" fmla="*/ 50 h 51"/>
                <a:gd name="T74" fmla="*/ 113 w 168"/>
                <a:gd name="T75" fmla="*/ 50 h 51"/>
                <a:gd name="T76" fmla="*/ 116 w 168"/>
                <a:gd name="T77" fmla="*/ 49 h 51"/>
                <a:gd name="T78" fmla="*/ 120 w 168"/>
                <a:gd name="T79" fmla="*/ 47 h 51"/>
                <a:gd name="T80" fmla="*/ 124 w 168"/>
                <a:gd name="T81" fmla="*/ 49 h 51"/>
                <a:gd name="T82" fmla="*/ 127 w 168"/>
                <a:gd name="T83" fmla="*/ 50 h 51"/>
                <a:gd name="T84" fmla="*/ 128 w 168"/>
                <a:gd name="T85" fmla="*/ 49 h 51"/>
                <a:gd name="T86" fmla="*/ 128 w 168"/>
                <a:gd name="T87" fmla="*/ 47 h 51"/>
                <a:gd name="T88" fmla="*/ 129 w 168"/>
                <a:gd name="T89" fmla="*/ 45 h 51"/>
                <a:gd name="T90" fmla="*/ 74 w 168"/>
                <a:gd name="T91" fmla="*/ 50 h 51"/>
                <a:gd name="T92" fmla="*/ 132 w 168"/>
                <a:gd name="T93" fmla="*/ 45 h 51"/>
                <a:gd name="T94" fmla="*/ 140 w 168"/>
                <a:gd name="T95" fmla="*/ 43 h 51"/>
                <a:gd name="T96" fmla="*/ 135 w 168"/>
                <a:gd name="T97" fmla="*/ 50 h 51"/>
                <a:gd name="T98" fmla="*/ 137 w 168"/>
                <a:gd name="T99" fmla="*/ 47 h 51"/>
                <a:gd name="T100" fmla="*/ 139 w 168"/>
                <a:gd name="T101" fmla="*/ 49 h 51"/>
                <a:gd name="T102" fmla="*/ 139 w 168"/>
                <a:gd name="T103" fmla="*/ 48 h 51"/>
                <a:gd name="T104" fmla="*/ 144 w 168"/>
                <a:gd name="T105" fmla="*/ 45 h 51"/>
                <a:gd name="T106" fmla="*/ 144 w 168"/>
                <a:gd name="T107" fmla="*/ 45 h 51"/>
                <a:gd name="T108" fmla="*/ 148 w 168"/>
                <a:gd name="T109" fmla="*/ 49 h 51"/>
                <a:gd name="T110" fmla="*/ 151 w 168"/>
                <a:gd name="T111" fmla="*/ 46 h 51"/>
                <a:gd name="T112" fmla="*/ 152 w 168"/>
                <a:gd name="T113" fmla="*/ 49 h 51"/>
                <a:gd name="T114" fmla="*/ 157 w 168"/>
                <a:gd name="T115" fmla="*/ 49 h 51"/>
                <a:gd name="T116" fmla="*/ 159 w 168"/>
                <a:gd name="T117" fmla="*/ 49 h 51"/>
                <a:gd name="T118" fmla="*/ 161 w 168"/>
                <a:gd name="T119" fmla="*/ 48 h 51"/>
                <a:gd name="T120" fmla="*/ 117 w 168"/>
                <a:gd name="T121" fmla="*/ 39 h 51"/>
                <a:gd name="T122" fmla="*/ 26 w 168"/>
                <a:gd name="T123" fmla="*/ 51 h 51"/>
                <a:gd name="T124" fmla="*/ 35 w 168"/>
                <a:gd name="T12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8" h="51">
                  <a:moveTo>
                    <a:pt x="26" y="51"/>
                  </a:move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lose/>
                  <a:moveTo>
                    <a:pt x="29" y="51"/>
                  </a:moveTo>
                  <a:cubicBezTo>
                    <a:pt x="29" y="51"/>
                    <a:pt x="29" y="51"/>
                    <a:pt x="29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29" y="51"/>
                    <a:pt x="29" y="51"/>
                    <a:pt x="29" y="51"/>
                  </a:cubicBezTo>
                  <a:close/>
                  <a:moveTo>
                    <a:pt x="39" y="51"/>
                  </a:moveTo>
                  <a:cubicBezTo>
                    <a:pt x="39" y="51"/>
                    <a:pt x="39" y="51"/>
                    <a:pt x="39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39" y="51"/>
                    <a:pt x="39" y="51"/>
                  </a:cubicBezTo>
                  <a:close/>
                  <a:moveTo>
                    <a:pt x="19" y="51"/>
                  </a:moveTo>
                  <a:cubicBezTo>
                    <a:pt x="19" y="51"/>
                    <a:pt x="19" y="51"/>
                    <a:pt x="19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19" y="51"/>
                    <a:pt x="19" y="51"/>
                    <a:pt x="19" y="51"/>
                  </a:cubicBezTo>
                  <a:close/>
                  <a:moveTo>
                    <a:pt x="73" y="39"/>
                  </a:moveTo>
                  <a:cubicBezTo>
                    <a:pt x="73" y="39"/>
                    <a:pt x="73" y="39"/>
                    <a:pt x="73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3" y="13"/>
                    <a:pt x="73" y="13"/>
                    <a:pt x="73" y="13"/>
                  </a:cubicBezTo>
                  <a:lnTo>
                    <a:pt x="73" y="39"/>
                  </a:lnTo>
                  <a:close/>
                  <a:moveTo>
                    <a:pt x="45" y="51"/>
                  </a:moveTo>
                  <a:cubicBezTo>
                    <a:pt x="45" y="51"/>
                    <a:pt x="45" y="51"/>
                    <a:pt x="45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5" y="51"/>
                    <a:pt x="45" y="51"/>
                    <a:pt x="45" y="51"/>
                  </a:cubicBezTo>
                  <a:close/>
                  <a:moveTo>
                    <a:pt x="61" y="51"/>
                  </a:move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lose/>
                  <a:moveTo>
                    <a:pt x="50" y="51"/>
                  </a:moveTo>
                  <a:cubicBezTo>
                    <a:pt x="50" y="51"/>
                    <a:pt x="50" y="51"/>
                    <a:pt x="50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0" y="51"/>
                  </a:cubicBezTo>
                  <a:close/>
                  <a:moveTo>
                    <a:pt x="22" y="51"/>
                  </a:moveTo>
                  <a:cubicBezTo>
                    <a:pt x="22" y="51"/>
                    <a:pt x="22" y="51"/>
                    <a:pt x="22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2" y="51"/>
                    <a:pt x="22" y="51"/>
                    <a:pt x="22" y="51"/>
                  </a:cubicBezTo>
                  <a:close/>
                  <a:moveTo>
                    <a:pt x="82" y="39"/>
                  </a:moveTo>
                  <a:cubicBezTo>
                    <a:pt x="82" y="39"/>
                    <a:pt x="82" y="39"/>
                    <a:pt x="82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5"/>
                    <a:pt x="83" y="15"/>
                    <a:pt x="83" y="15"/>
                  </a:cubicBezTo>
                  <a:lnTo>
                    <a:pt x="82" y="39"/>
                  </a:lnTo>
                  <a:close/>
                  <a:moveTo>
                    <a:pt x="80" y="39"/>
                  </a:move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0" y="14"/>
                    <a:pt x="80" y="14"/>
                    <a:pt x="80" y="14"/>
                  </a:cubicBezTo>
                  <a:lnTo>
                    <a:pt x="80" y="39"/>
                  </a:lnTo>
                  <a:close/>
                  <a:moveTo>
                    <a:pt x="61" y="38"/>
                  </a:moveTo>
                  <a:cubicBezTo>
                    <a:pt x="61" y="38"/>
                    <a:pt x="61" y="38"/>
                    <a:pt x="61" y="38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0" y="10"/>
                    <a:pt x="60" y="10"/>
                    <a:pt x="60" y="10"/>
                  </a:cubicBezTo>
                  <a:lnTo>
                    <a:pt x="61" y="38"/>
                  </a:ln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1" y="12"/>
                    <a:pt x="71" y="12"/>
                    <a:pt x="71" y="12"/>
                  </a:cubicBezTo>
                  <a:lnTo>
                    <a:pt x="71" y="39"/>
                  </a:lnTo>
                  <a:close/>
                  <a:moveTo>
                    <a:pt x="95" y="40"/>
                  </a:moveTo>
                  <a:cubicBezTo>
                    <a:pt x="95" y="40"/>
                    <a:pt x="95" y="40"/>
                    <a:pt x="95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7" y="19"/>
                    <a:pt x="97" y="19"/>
                    <a:pt x="97" y="19"/>
                  </a:cubicBezTo>
                  <a:lnTo>
                    <a:pt x="95" y="40"/>
                  </a:lnTo>
                  <a:close/>
                  <a:moveTo>
                    <a:pt x="16" y="51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6" y="51"/>
                    <a:pt x="16" y="51"/>
                    <a:pt x="16" y="51"/>
                  </a:cubicBezTo>
                  <a:close/>
                  <a:moveTo>
                    <a:pt x="16" y="51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5" y="51"/>
                    <a:pt x="15" y="51"/>
                    <a:pt x="15" y="51"/>
                  </a:cubicBezTo>
                  <a:lnTo>
                    <a:pt x="16" y="51"/>
                  </a:lnTo>
                  <a:close/>
                  <a:moveTo>
                    <a:pt x="120" y="39"/>
                  </a:move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3"/>
                    <a:pt x="122" y="36"/>
                    <a:pt x="121" y="37"/>
                  </a:cubicBezTo>
                  <a:cubicBezTo>
                    <a:pt x="121" y="38"/>
                    <a:pt x="121" y="39"/>
                    <a:pt x="120" y="39"/>
                  </a:cubicBezTo>
                  <a:close/>
                  <a:moveTo>
                    <a:pt x="18" y="51"/>
                  </a:move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lose/>
                  <a:moveTo>
                    <a:pt x="69" y="39"/>
                  </a:moveTo>
                  <a:cubicBezTo>
                    <a:pt x="69" y="39"/>
                    <a:pt x="69" y="39"/>
                    <a:pt x="69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69" y="11"/>
                    <a:pt x="69" y="11"/>
                    <a:pt x="69" y="11"/>
                  </a:cubicBezTo>
                  <a:lnTo>
                    <a:pt x="69" y="39"/>
                  </a:lnTo>
                  <a:close/>
                  <a:moveTo>
                    <a:pt x="117" y="37"/>
                  </a:moveTo>
                  <a:cubicBezTo>
                    <a:pt x="117" y="37"/>
                    <a:pt x="117" y="37"/>
                    <a:pt x="117" y="37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lnTo>
                    <a:pt x="117" y="37"/>
                  </a:lnTo>
                  <a:close/>
                  <a:moveTo>
                    <a:pt x="115" y="39"/>
                  </a:moveTo>
                  <a:cubicBezTo>
                    <a:pt x="115" y="39"/>
                    <a:pt x="115" y="39"/>
                    <a:pt x="115" y="39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39"/>
                    <a:pt x="115" y="39"/>
                    <a:pt x="115" y="39"/>
                  </a:cubicBezTo>
                  <a:close/>
                  <a:moveTo>
                    <a:pt x="114" y="39"/>
                  </a:moveTo>
                  <a:cubicBezTo>
                    <a:pt x="114" y="39"/>
                    <a:pt x="114" y="39"/>
                    <a:pt x="114" y="39"/>
                  </a:cubicBezTo>
                  <a:cubicBezTo>
                    <a:pt x="116" y="27"/>
                    <a:pt x="116" y="27"/>
                    <a:pt x="116" y="27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lose/>
                  <a:moveTo>
                    <a:pt x="119" y="34"/>
                  </a:moveTo>
                  <a:cubicBezTo>
                    <a:pt x="119" y="34"/>
                    <a:pt x="119" y="34"/>
                    <a:pt x="119" y="34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lnTo>
                    <a:pt x="119" y="34"/>
                  </a:lnTo>
                  <a:close/>
                  <a:moveTo>
                    <a:pt x="14" y="37"/>
                  </a:move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5" y="36"/>
                    <a:pt x="17" y="35"/>
                  </a:cubicBezTo>
                  <a:cubicBezTo>
                    <a:pt x="20" y="35"/>
                    <a:pt x="30" y="34"/>
                    <a:pt x="46" y="36"/>
                  </a:cubicBezTo>
                  <a:cubicBezTo>
                    <a:pt x="47" y="36"/>
                    <a:pt x="48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2" y="37"/>
                    <a:pt x="54" y="37"/>
                    <a:pt x="55" y="37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4" y="34"/>
                    <a:pt x="54" y="34"/>
                    <a:pt x="54" y="34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39"/>
                    <a:pt x="103" y="39"/>
                    <a:pt x="103" y="40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12" y="24"/>
                    <a:pt x="112" y="24"/>
                    <a:pt x="112" y="24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6"/>
                    <a:pt x="118" y="26"/>
                    <a:pt x="118" y="26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9" y="27"/>
                    <a:pt x="119" y="27"/>
                    <a:pt x="119" y="27"/>
                  </a:cubicBezTo>
                  <a:cubicBezTo>
                    <a:pt x="119" y="28"/>
                    <a:pt x="119" y="28"/>
                    <a:pt x="119" y="28"/>
                  </a:cubicBezTo>
                  <a:cubicBezTo>
                    <a:pt x="120" y="27"/>
                    <a:pt x="120" y="27"/>
                    <a:pt x="120" y="27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2" y="29"/>
                    <a:pt x="122" y="29"/>
                    <a:pt x="122" y="29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0"/>
                    <a:pt x="122" y="29"/>
                    <a:pt x="122" y="28"/>
                  </a:cubicBezTo>
                  <a:cubicBezTo>
                    <a:pt x="121" y="27"/>
                    <a:pt x="120" y="26"/>
                    <a:pt x="119" y="25"/>
                  </a:cubicBezTo>
                  <a:cubicBezTo>
                    <a:pt x="114" y="20"/>
                    <a:pt x="97" y="15"/>
                    <a:pt x="88" y="12"/>
                  </a:cubicBezTo>
                  <a:cubicBezTo>
                    <a:pt x="80" y="9"/>
                    <a:pt x="57" y="3"/>
                    <a:pt x="36" y="2"/>
                  </a:cubicBezTo>
                  <a:cubicBezTo>
                    <a:pt x="16" y="0"/>
                    <a:pt x="7" y="3"/>
                    <a:pt x="4" y="5"/>
                  </a:cubicBezTo>
                  <a:cubicBezTo>
                    <a:pt x="1" y="7"/>
                    <a:pt x="2" y="9"/>
                    <a:pt x="2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9" y="36"/>
                    <a:pt x="10" y="38"/>
                  </a:cubicBezTo>
                  <a:cubicBezTo>
                    <a:pt x="11" y="40"/>
                    <a:pt x="13" y="41"/>
                    <a:pt x="13" y="4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0"/>
                    <a:pt x="12" y="40"/>
                    <a:pt x="11" y="39"/>
                  </a:cubicBezTo>
                  <a:cubicBezTo>
                    <a:pt x="10" y="37"/>
                    <a:pt x="14" y="36"/>
                    <a:pt x="15" y="36"/>
                  </a:cubicBezTo>
                  <a:cubicBezTo>
                    <a:pt x="15" y="36"/>
                    <a:pt x="14" y="37"/>
                    <a:pt x="13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4" y="37"/>
                    <a:pt x="14" y="37"/>
                    <a:pt x="14" y="37"/>
                  </a:cubicBezTo>
                  <a:close/>
                  <a:moveTo>
                    <a:pt x="29" y="34"/>
                  </a:moveTo>
                  <a:cubicBezTo>
                    <a:pt x="29" y="34"/>
                    <a:pt x="29" y="34"/>
                    <a:pt x="29" y="34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7"/>
                    <a:pt x="22" y="7"/>
                    <a:pt x="22" y="7"/>
                  </a:cubicBezTo>
                  <a:lnTo>
                    <a:pt x="29" y="34"/>
                  </a:lnTo>
                  <a:close/>
                  <a:moveTo>
                    <a:pt x="19" y="7"/>
                  </a:moveTo>
                  <a:cubicBezTo>
                    <a:pt x="19" y="7"/>
                    <a:pt x="19" y="7"/>
                    <a:pt x="19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19" y="7"/>
                    <a:pt x="19" y="7"/>
                    <a:pt x="19" y="7"/>
                  </a:cubicBezTo>
                  <a:close/>
                  <a:moveTo>
                    <a:pt x="19" y="8"/>
                  </a:moveTo>
                  <a:cubicBezTo>
                    <a:pt x="19" y="8"/>
                    <a:pt x="19" y="8"/>
                    <a:pt x="19" y="8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19" y="8"/>
                    <a:pt x="19" y="8"/>
                    <a:pt x="19" y="8"/>
                  </a:cubicBezTo>
                  <a:close/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16" y="7"/>
                    <a:pt x="16" y="7"/>
                    <a:pt x="16" y="7"/>
                  </a:cubicBezTo>
                  <a:lnTo>
                    <a:pt x="18" y="8"/>
                  </a:lnTo>
                  <a:close/>
                  <a:moveTo>
                    <a:pt x="16" y="8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6" y="8"/>
                  </a:lnTo>
                  <a:close/>
                  <a:moveTo>
                    <a:pt x="14" y="8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4" y="8"/>
                    <a:pt x="14" y="8"/>
                  </a:cubicBezTo>
                  <a:close/>
                  <a:moveTo>
                    <a:pt x="11" y="8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11" y="8"/>
                  </a:lnTo>
                  <a:close/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lose/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3"/>
                    <a:pt x="2" y="13"/>
                    <a:pt x="2" y="13"/>
                  </a:cubicBezTo>
                  <a:lnTo>
                    <a:pt x="1" y="12"/>
                  </a:lnTo>
                  <a:close/>
                  <a:moveTo>
                    <a:pt x="2" y="11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4"/>
                    <a:pt x="2" y="14"/>
                    <a:pt x="2" y="14"/>
                  </a:cubicBezTo>
                  <a:lnTo>
                    <a:pt x="2" y="11"/>
                  </a:lnTo>
                  <a:close/>
                  <a:moveTo>
                    <a:pt x="2" y="11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4" y="18"/>
                    <a:pt x="4" y="18"/>
                    <a:pt x="4" y="18"/>
                  </a:cubicBezTo>
                  <a:lnTo>
                    <a:pt x="2" y="11"/>
                  </a:lnTo>
                  <a:close/>
                  <a:moveTo>
                    <a:pt x="3" y="10"/>
                  </a:moveTo>
                  <a:cubicBezTo>
                    <a:pt x="3" y="10"/>
                    <a:pt x="3" y="10"/>
                    <a:pt x="3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8" y="25"/>
                    <a:pt x="8" y="25"/>
                    <a:pt x="8" y="25"/>
                  </a:cubicBezTo>
                  <a:lnTo>
                    <a:pt x="3" y="10"/>
                  </a:lnTo>
                  <a:close/>
                  <a:moveTo>
                    <a:pt x="4" y="1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13" y="36"/>
                    <a:pt x="13" y="36"/>
                    <a:pt x="13" y="36"/>
                  </a:cubicBezTo>
                  <a:lnTo>
                    <a:pt x="4" y="10"/>
                  </a:lnTo>
                  <a:close/>
                  <a:moveTo>
                    <a:pt x="5" y="9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13" y="36"/>
                    <a:pt x="13" y="36"/>
                    <a:pt x="13" y="36"/>
                  </a:cubicBezTo>
                  <a:lnTo>
                    <a:pt x="5" y="9"/>
                  </a:lnTo>
                  <a:close/>
                  <a:moveTo>
                    <a:pt x="6" y="9"/>
                  </a:moveTo>
                  <a:cubicBezTo>
                    <a:pt x="6" y="9"/>
                    <a:pt x="6" y="9"/>
                    <a:pt x="6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14" y="35"/>
                    <a:pt x="14" y="35"/>
                    <a:pt x="14" y="35"/>
                  </a:cubicBezTo>
                  <a:lnTo>
                    <a:pt x="6" y="9"/>
                  </a:lnTo>
                  <a:close/>
                  <a:moveTo>
                    <a:pt x="8" y="9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16" y="35"/>
                    <a:pt x="16" y="35"/>
                    <a:pt x="16" y="35"/>
                  </a:cubicBezTo>
                  <a:lnTo>
                    <a:pt x="8" y="9"/>
                  </a:ln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3" y="39"/>
                    <a:pt x="113" y="39"/>
                    <a:pt x="113" y="39"/>
                  </a:cubicBezTo>
                  <a:lnTo>
                    <a:pt x="115" y="29"/>
                  </a:lnTo>
                  <a:close/>
                  <a:moveTo>
                    <a:pt x="55" y="37"/>
                  </a:moveTo>
                  <a:cubicBezTo>
                    <a:pt x="55" y="37"/>
                    <a:pt x="55" y="37"/>
                    <a:pt x="55" y="37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3" y="37"/>
                    <a:pt x="52" y="37"/>
                    <a:pt x="50" y="37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5" y="51"/>
                    <a:pt x="58" y="51"/>
                    <a:pt x="61" y="51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0" y="38"/>
                    <a:pt x="58" y="38"/>
                    <a:pt x="55" y="37"/>
                  </a:cubicBezTo>
                  <a:close/>
                  <a:moveTo>
                    <a:pt x="57" y="10"/>
                  </a:moveTo>
                  <a:cubicBezTo>
                    <a:pt x="57" y="10"/>
                    <a:pt x="57" y="10"/>
                    <a:pt x="57" y="10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8" y="10"/>
                    <a:pt x="58" y="10"/>
                    <a:pt x="58" y="10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8" y="37"/>
                    <a:pt x="58" y="37"/>
                    <a:pt x="58" y="37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4" y="10"/>
                    <a:pt x="54" y="10"/>
                    <a:pt x="54" y="10"/>
                  </a:cubicBezTo>
                  <a:cubicBezTo>
                    <a:pt x="57" y="35"/>
                    <a:pt x="57" y="35"/>
                    <a:pt x="57" y="35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8" y="37"/>
                    <a:pt x="60" y="38"/>
                    <a:pt x="61" y="38"/>
                  </a:cubicBezTo>
                  <a:cubicBezTo>
                    <a:pt x="59" y="10"/>
                    <a:pt x="59" y="10"/>
                    <a:pt x="59" y="10"/>
                  </a:cubicBezTo>
                  <a:lnTo>
                    <a:pt x="57" y="10"/>
                  </a:lnTo>
                  <a:close/>
                  <a:moveTo>
                    <a:pt x="166" y="48"/>
                  </a:moveTo>
                  <a:cubicBezTo>
                    <a:pt x="166" y="48"/>
                    <a:pt x="166" y="48"/>
                    <a:pt x="166" y="48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2"/>
                    <a:pt x="146" y="42"/>
                    <a:pt x="145" y="42"/>
                  </a:cubicBezTo>
                  <a:cubicBezTo>
                    <a:pt x="144" y="42"/>
                    <a:pt x="143" y="42"/>
                    <a:pt x="143" y="42"/>
                  </a:cubicBezTo>
                  <a:cubicBezTo>
                    <a:pt x="143" y="41"/>
                    <a:pt x="143" y="41"/>
                    <a:pt x="143" y="41"/>
                  </a:cubicBezTo>
                  <a:cubicBezTo>
                    <a:pt x="141" y="41"/>
                    <a:pt x="141" y="41"/>
                    <a:pt x="141" y="41"/>
                  </a:cubicBezTo>
                  <a:cubicBezTo>
                    <a:pt x="141" y="41"/>
                    <a:pt x="141" y="41"/>
                    <a:pt x="141" y="41"/>
                  </a:cubicBezTo>
                  <a:cubicBezTo>
                    <a:pt x="141" y="41"/>
                    <a:pt x="141" y="41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1"/>
                    <a:pt x="140" y="41"/>
                    <a:pt x="140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9" y="41"/>
                    <a:pt x="139" y="41"/>
                    <a:pt x="138" y="41"/>
                  </a:cubicBezTo>
                  <a:cubicBezTo>
                    <a:pt x="136" y="41"/>
                    <a:pt x="133" y="41"/>
                    <a:pt x="129" y="41"/>
                  </a:cubicBezTo>
                  <a:cubicBezTo>
                    <a:pt x="128" y="41"/>
                    <a:pt x="124" y="41"/>
                    <a:pt x="119" y="42"/>
                  </a:cubicBezTo>
                  <a:cubicBezTo>
                    <a:pt x="120" y="41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42"/>
                    <a:pt x="115" y="42"/>
                    <a:pt x="115" y="42"/>
                  </a:cubicBezTo>
                  <a:cubicBezTo>
                    <a:pt x="115" y="42"/>
                    <a:pt x="115" y="42"/>
                    <a:pt x="114" y="42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40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0" y="40"/>
                    <a:pt x="110" y="40"/>
                    <a:pt x="110" y="40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5" y="43"/>
                    <a:pt x="104" y="43"/>
                    <a:pt x="104" y="43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102" y="43"/>
                    <a:pt x="101" y="43"/>
                    <a:pt x="101" y="43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4"/>
                    <a:pt x="96" y="44"/>
                    <a:pt x="96" y="44"/>
                  </a:cubicBezTo>
                  <a:cubicBezTo>
                    <a:pt x="96" y="44"/>
                    <a:pt x="95" y="44"/>
                    <a:pt x="95" y="44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5"/>
                    <a:pt x="92" y="45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6"/>
                    <a:pt x="80" y="46"/>
                    <a:pt x="80" y="47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6" y="47"/>
                    <a:pt x="76" y="47"/>
                    <a:pt x="76" y="47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70" y="49"/>
                    <a:pt x="70" y="49"/>
                    <a:pt x="70" y="4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1" y="38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3" y="51"/>
                    <a:pt x="64" y="51"/>
                    <a:pt x="64" y="51"/>
                  </a:cubicBezTo>
                  <a:cubicBezTo>
                    <a:pt x="69" y="51"/>
                    <a:pt x="69" y="51"/>
                    <a:pt x="69" y="51"/>
                  </a:cubicBezTo>
                  <a:cubicBezTo>
                    <a:pt x="69" y="51"/>
                    <a:pt x="71" y="51"/>
                    <a:pt x="74" y="50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81" y="51"/>
                    <a:pt x="81" y="51"/>
                    <a:pt x="81" y="51"/>
                  </a:cubicBezTo>
                  <a:cubicBezTo>
                    <a:pt x="81" y="51"/>
                    <a:pt x="82" y="51"/>
                    <a:pt x="82" y="51"/>
                  </a:cubicBezTo>
                  <a:cubicBezTo>
                    <a:pt x="86" y="51"/>
                    <a:pt x="97" y="51"/>
                    <a:pt x="103" y="51"/>
                  </a:cubicBezTo>
                  <a:cubicBezTo>
                    <a:pt x="110" y="51"/>
                    <a:pt x="131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4" y="48"/>
                    <a:pt x="136" y="47"/>
                  </a:cubicBezTo>
                  <a:cubicBezTo>
                    <a:pt x="138" y="45"/>
                    <a:pt x="139" y="45"/>
                    <a:pt x="139" y="44"/>
                  </a:cubicBezTo>
                  <a:cubicBezTo>
                    <a:pt x="140" y="44"/>
                    <a:pt x="141" y="43"/>
                    <a:pt x="141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2"/>
                    <a:pt x="140" y="42"/>
                    <a:pt x="141" y="42"/>
                  </a:cubicBezTo>
                  <a:cubicBezTo>
                    <a:pt x="141" y="42"/>
                    <a:pt x="141" y="41"/>
                    <a:pt x="141" y="41"/>
                  </a:cubicBezTo>
                  <a:cubicBezTo>
                    <a:pt x="142" y="42"/>
                    <a:pt x="142" y="42"/>
                    <a:pt x="142" y="42"/>
                  </a:cubicBezTo>
                  <a:cubicBezTo>
                    <a:pt x="142" y="43"/>
                    <a:pt x="142" y="43"/>
                    <a:pt x="142" y="43"/>
                  </a:cubicBezTo>
                  <a:cubicBezTo>
                    <a:pt x="141" y="43"/>
                    <a:pt x="141" y="43"/>
                    <a:pt x="141" y="43"/>
                  </a:cubicBezTo>
                  <a:cubicBezTo>
                    <a:pt x="141" y="43"/>
                    <a:pt x="139" y="45"/>
                    <a:pt x="137" y="46"/>
                  </a:cubicBezTo>
                  <a:cubicBezTo>
                    <a:pt x="135" y="47"/>
                    <a:pt x="132" y="50"/>
                    <a:pt x="132" y="50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33" y="50"/>
                    <a:pt x="134" y="50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33" y="50"/>
                    <a:pt x="134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8" y="50"/>
                    <a:pt x="140" y="50"/>
                    <a:pt x="143" y="50"/>
                  </a:cubicBezTo>
                  <a:cubicBezTo>
                    <a:pt x="147" y="50"/>
                    <a:pt x="152" y="50"/>
                    <a:pt x="152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1" y="45"/>
                    <a:pt x="141" y="44"/>
                    <a:pt x="141" y="44"/>
                  </a:cubicBezTo>
                  <a:cubicBezTo>
                    <a:pt x="141" y="44"/>
                    <a:pt x="142" y="44"/>
                    <a:pt x="142" y="44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7"/>
                    <a:pt x="141" y="47"/>
                    <a:pt x="141" y="47"/>
                  </a:cubicBezTo>
                  <a:cubicBezTo>
                    <a:pt x="142" y="47"/>
                    <a:pt x="142" y="47"/>
                    <a:pt x="142" y="47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8" y="49"/>
                    <a:pt x="168" y="49"/>
                    <a:pt x="168" y="49"/>
                  </a:cubicBezTo>
                  <a:cubicBezTo>
                    <a:pt x="168" y="49"/>
                    <a:pt x="168" y="49"/>
                    <a:pt x="168" y="49"/>
                  </a:cubicBezTo>
                  <a:lnTo>
                    <a:pt x="166" y="48"/>
                  </a:lnTo>
                  <a:close/>
                  <a:moveTo>
                    <a:pt x="119" y="43"/>
                  </a:move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lose/>
                  <a:moveTo>
                    <a:pt x="118" y="42"/>
                  </a:move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lnTo>
                    <a:pt x="118" y="42"/>
                  </a:lnTo>
                  <a:close/>
                  <a:moveTo>
                    <a:pt x="118" y="43"/>
                  </a:move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7" y="43"/>
                    <a:pt x="117" y="43"/>
                    <a:pt x="117" y="43"/>
                  </a:cubicBezTo>
                  <a:lnTo>
                    <a:pt x="118" y="43"/>
                  </a:lnTo>
                  <a:close/>
                  <a:moveTo>
                    <a:pt x="117" y="42"/>
                  </a:moveTo>
                  <a:cubicBezTo>
                    <a:pt x="117" y="42"/>
                    <a:pt x="117" y="42"/>
                    <a:pt x="117" y="42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lnTo>
                    <a:pt x="117" y="42"/>
                  </a:lnTo>
                  <a:close/>
                  <a:moveTo>
                    <a:pt x="117" y="43"/>
                  </a:move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lose/>
                  <a:moveTo>
                    <a:pt x="116" y="42"/>
                  </a:moveTo>
                  <a:cubicBezTo>
                    <a:pt x="116" y="42"/>
                    <a:pt x="116" y="42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6" y="43"/>
                    <a:pt x="116" y="43"/>
                    <a:pt x="115" y="43"/>
                  </a:cubicBezTo>
                  <a:lnTo>
                    <a:pt x="116" y="42"/>
                  </a:lnTo>
                  <a:close/>
                  <a:moveTo>
                    <a:pt x="115" y="43"/>
                  </a:moveTo>
                  <a:cubicBezTo>
                    <a:pt x="115" y="43"/>
                    <a:pt x="115" y="43"/>
                    <a:pt x="115" y="43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5" y="43"/>
                    <a:pt x="115" y="43"/>
                    <a:pt x="115" y="43"/>
                  </a:cubicBezTo>
                  <a:close/>
                  <a:moveTo>
                    <a:pt x="114" y="43"/>
                  </a:moveTo>
                  <a:cubicBezTo>
                    <a:pt x="114" y="43"/>
                    <a:pt x="114" y="43"/>
                    <a:pt x="114" y="43"/>
                  </a:cubicBezTo>
                  <a:cubicBezTo>
                    <a:pt x="114" y="42"/>
                    <a:pt x="115" y="42"/>
                    <a:pt x="115" y="42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5" y="43"/>
                    <a:pt x="114" y="43"/>
                    <a:pt x="114" y="43"/>
                  </a:cubicBezTo>
                  <a:close/>
                  <a:moveTo>
                    <a:pt x="114" y="43"/>
                  </a:moveTo>
                  <a:cubicBezTo>
                    <a:pt x="114" y="43"/>
                    <a:pt x="114" y="43"/>
                    <a:pt x="114" y="43"/>
                  </a:cubicBezTo>
                  <a:cubicBezTo>
                    <a:pt x="114" y="43"/>
                    <a:pt x="115" y="43"/>
                    <a:pt x="115" y="43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4" y="43"/>
                    <a:pt x="114" y="43"/>
                    <a:pt x="114" y="43"/>
                  </a:cubicBezTo>
                  <a:close/>
                  <a:moveTo>
                    <a:pt x="113" y="43"/>
                  </a:move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44"/>
                    <a:pt x="113" y="44"/>
                    <a:pt x="112" y="44"/>
                  </a:cubicBezTo>
                  <a:lnTo>
                    <a:pt x="113" y="43"/>
                  </a:lnTo>
                  <a:close/>
                  <a:moveTo>
                    <a:pt x="112" y="44"/>
                  </a:moveTo>
                  <a:cubicBezTo>
                    <a:pt x="112" y="44"/>
                    <a:pt x="112" y="44"/>
                    <a:pt x="112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2" y="44"/>
                    <a:pt x="112" y="44"/>
                    <a:pt x="112" y="44"/>
                  </a:cubicBezTo>
                  <a:close/>
                  <a:moveTo>
                    <a:pt x="111" y="43"/>
                  </a:move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lnTo>
                    <a:pt x="111" y="43"/>
                  </a:lnTo>
                  <a:close/>
                  <a:moveTo>
                    <a:pt x="111" y="44"/>
                  </a:move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lose/>
                  <a:moveTo>
                    <a:pt x="109" y="43"/>
                  </a:moveTo>
                  <a:cubicBezTo>
                    <a:pt x="109" y="43"/>
                    <a:pt x="109" y="43"/>
                    <a:pt x="109" y="43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lnTo>
                    <a:pt x="109" y="43"/>
                  </a:lnTo>
                  <a:close/>
                  <a:moveTo>
                    <a:pt x="109" y="44"/>
                  </a:move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close/>
                  <a:moveTo>
                    <a:pt x="107" y="43"/>
                  </a:moveTo>
                  <a:cubicBezTo>
                    <a:pt x="107" y="43"/>
                    <a:pt x="107" y="43"/>
                    <a:pt x="107" y="43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4"/>
                    <a:pt x="107" y="44"/>
                    <a:pt x="107" y="44"/>
                  </a:cubicBezTo>
                  <a:cubicBezTo>
                    <a:pt x="107" y="44"/>
                    <a:pt x="107" y="44"/>
                    <a:pt x="106" y="44"/>
                  </a:cubicBezTo>
                  <a:lnTo>
                    <a:pt x="107" y="43"/>
                  </a:lnTo>
                  <a:close/>
                  <a:moveTo>
                    <a:pt x="106" y="44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6" y="44"/>
                    <a:pt x="106" y="44"/>
                    <a:pt x="106" y="44"/>
                  </a:cubicBezTo>
                  <a:close/>
                  <a:moveTo>
                    <a:pt x="104" y="43"/>
                  </a:moveTo>
                  <a:cubicBezTo>
                    <a:pt x="104" y="43"/>
                    <a:pt x="104" y="43"/>
                    <a:pt x="104" y="43"/>
                  </a:cubicBezTo>
                  <a:cubicBezTo>
                    <a:pt x="104" y="43"/>
                    <a:pt x="105" y="43"/>
                    <a:pt x="105" y="43"/>
                  </a:cubicBezTo>
                  <a:cubicBezTo>
                    <a:pt x="105" y="45"/>
                    <a:pt x="105" y="45"/>
                    <a:pt x="105" y="45"/>
                  </a:cubicBezTo>
                  <a:cubicBezTo>
                    <a:pt x="104" y="45"/>
                    <a:pt x="104" y="45"/>
                    <a:pt x="104" y="45"/>
                  </a:cubicBezTo>
                  <a:lnTo>
                    <a:pt x="104" y="43"/>
                  </a:lnTo>
                  <a:close/>
                  <a:moveTo>
                    <a:pt x="101" y="44"/>
                  </a:moveTo>
                  <a:cubicBezTo>
                    <a:pt x="101" y="44"/>
                    <a:pt x="101" y="44"/>
                    <a:pt x="101" y="44"/>
                  </a:cubicBezTo>
                  <a:cubicBezTo>
                    <a:pt x="101" y="44"/>
                    <a:pt x="102" y="44"/>
                    <a:pt x="102" y="44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1" y="45"/>
                    <a:pt x="101" y="45"/>
                    <a:pt x="101" y="45"/>
                  </a:cubicBezTo>
                  <a:lnTo>
                    <a:pt x="101" y="44"/>
                  </a:lnTo>
                  <a:close/>
                  <a:moveTo>
                    <a:pt x="98" y="44"/>
                  </a:moveTo>
                  <a:cubicBezTo>
                    <a:pt x="98" y="44"/>
                    <a:pt x="98" y="44"/>
                    <a:pt x="98" y="44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99" y="45"/>
                    <a:pt x="99" y="45"/>
                    <a:pt x="98" y="45"/>
                  </a:cubicBezTo>
                  <a:lnTo>
                    <a:pt x="98" y="44"/>
                  </a:lnTo>
                  <a:close/>
                  <a:moveTo>
                    <a:pt x="95" y="44"/>
                  </a:moveTo>
                  <a:cubicBezTo>
                    <a:pt x="95" y="44"/>
                    <a:pt x="95" y="44"/>
                    <a:pt x="95" y="44"/>
                  </a:cubicBezTo>
                  <a:cubicBezTo>
                    <a:pt x="95" y="44"/>
                    <a:pt x="96" y="44"/>
                    <a:pt x="96" y="44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5" y="46"/>
                    <a:pt x="95" y="46"/>
                    <a:pt x="95" y="46"/>
                  </a:cubicBezTo>
                  <a:lnTo>
                    <a:pt x="95" y="44"/>
                  </a:lnTo>
                  <a:close/>
                  <a:moveTo>
                    <a:pt x="92" y="45"/>
                  </a:moveTo>
                  <a:cubicBezTo>
                    <a:pt x="92" y="45"/>
                    <a:pt x="92" y="45"/>
                    <a:pt x="92" y="45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2" y="46"/>
                    <a:pt x="92" y="46"/>
                    <a:pt x="92" y="46"/>
                  </a:cubicBezTo>
                  <a:cubicBezTo>
                    <a:pt x="92" y="46"/>
                    <a:pt x="92" y="46"/>
                    <a:pt x="91" y="46"/>
                  </a:cubicBezTo>
                  <a:lnTo>
                    <a:pt x="92" y="45"/>
                  </a:lnTo>
                  <a:close/>
                  <a:moveTo>
                    <a:pt x="88" y="45"/>
                  </a:move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88" y="47"/>
                    <a:pt x="88" y="47"/>
                    <a:pt x="88" y="47"/>
                  </a:cubicBezTo>
                  <a:lnTo>
                    <a:pt x="88" y="45"/>
                  </a:lnTo>
                  <a:close/>
                  <a:moveTo>
                    <a:pt x="84" y="46"/>
                  </a:moveTo>
                  <a:cubicBezTo>
                    <a:pt x="84" y="46"/>
                    <a:pt x="84" y="46"/>
                    <a:pt x="84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7"/>
                    <a:pt x="84" y="47"/>
                    <a:pt x="84" y="47"/>
                  </a:cubicBezTo>
                  <a:cubicBezTo>
                    <a:pt x="84" y="47"/>
                    <a:pt x="84" y="47"/>
                    <a:pt x="84" y="47"/>
                  </a:cubicBezTo>
                  <a:lnTo>
                    <a:pt x="84" y="46"/>
                  </a:lnTo>
                  <a:close/>
                  <a:moveTo>
                    <a:pt x="80" y="47"/>
                  </a:moveTo>
                  <a:cubicBezTo>
                    <a:pt x="80" y="47"/>
                    <a:pt x="80" y="47"/>
                    <a:pt x="80" y="47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8"/>
                    <a:pt x="80" y="48"/>
                    <a:pt x="80" y="48"/>
                  </a:cubicBezTo>
                  <a:lnTo>
                    <a:pt x="80" y="47"/>
                  </a:lnTo>
                  <a:close/>
                  <a:moveTo>
                    <a:pt x="74" y="49"/>
                  </a:move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5" y="49"/>
                    <a:pt x="75" y="49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47"/>
                    <a:pt x="75" y="47"/>
                    <a:pt x="76" y="47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8"/>
                    <a:pt x="77" y="48"/>
                    <a:pt x="77" y="48"/>
                  </a:cubicBezTo>
                  <a:cubicBezTo>
                    <a:pt x="77" y="48"/>
                    <a:pt x="76" y="48"/>
                    <a:pt x="76" y="49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4" y="49"/>
                    <a:pt x="74" y="49"/>
                  </a:cubicBezTo>
                  <a:close/>
                  <a:moveTo>
                    <a:pt x="74" y="49"/>
                  </a:moveTo>
                  <a:cubicBezTo>
                    <a:pt x="74" y="49"/>
                    <a:pt x="74" y="49"/>
                    <a:pt x="74" y="49"/>
                  </a:cubicBezTo>
                  <a:cubicBezTo>
                    <a:pt x="71" y="49"/>
                    <a:pt x="69" y="50"/>
                    <a:pt x="67" y="50"/>
                  </a:cubicBezTo>
                  <a:cubicBezTo>
                    <a:pt x="69" y="50"/>
                    <a:pt x="72" y="49"/>
                    <a:pt x="73" y="49"/>
                  </a:cubicBezTo>
                  <a:cubicBezTo>
                    <a:pt x="73" y="49"/>
                    <a:pt x="74" y="49"/>
                    <a:pt x="74" y="49"/>
                  </a:cubicBezTo>
                  <a:close/>
                  <a:moveTo>
                    <a:pt x="87" y="51"/>
                  </a:moveTo>
                  <a:cubicBezTo>
                    <a:pt x="87" y="51"/>
                    <a:pt x="87" y="51"/>
                    <a:pt x="87" y="51"/>
                  </a:cubicBezTo>
                  <a:cubicBezTo>
                    <a:pt x="85" y="51"/>
                    <a:pt x="84" y="51"/>
                    <a:pt x="83" y="51"/>
                  </a:cubicBezTo>
                  <a:cubicBezTo>
                    <a:pt x="84" y="51"/>
                    <a:pt x="85" y="51"/>
                    <a:pt x="87" y="50"/>
                  </a:cubicBezTo>
                  <a:lnTo>
                    <a:pt x="87" y="51"/>
                  </a:lnTo>
                  <a:close/>
                  <a:moveTo>
                    <a:pt x="89" y="51"/>
                  </a:moveTo>
                  <a:cubicBezTo>
                    <a:pt x="89" y="51"/>
                    <a:pt x="89" y="51"/>
                    <a:pt x="89" y="51"/>
                  </a:cubicBezTo>
                  <a:cubicBezTo>
                    <a:pt x="88" y="51"/>
                    <a:pt x="88" y="51"/>
                    <a:pt x="87" y="51"/>
                  </a:cubicBezTo>
                  <a:cubicBezTo>
                    <a:pt x="87" y="50"/>
                    <a:pt x="87" y="50"/>
                    <a:pt x="87" y="50"/>
                  </a:cubicBezTo>
                  <a:cubicBezTo>
                    <a:pt x="88" y="50"/>
                    <a:pt x="88" y="50"/>
                    <a:pt x="89" y="50"/>
                  </a:cubicBezTo>
                  <a:lnTo>
                    <a:pt x="89" y="51"/>
                  </a:lnTo>
                  <a:close/>
                  <a:moveTo>
                    <a:pt x="91" y="51"/>
                  </a:moveTo>
                  <a:cubicBezTo>
                    <a:pt x="91" y="51"/>
                    <a:pt x="91" y="51"/>
                    <a:pt x="91" y="51"/>
                  </a:cubicBezTo>
                  <a:cubicBezTo>
                    <a:pt x="91" y="51"/>
                    <a:pt x="90" y="51"/>
                    <a:pt x="89" y="51"/>
                  </a:cubicBezTo>
                  <a:cubicBezTo>
                    <a:pt x="89" y="50"/>
                    <a:pt x="89" y="50"/>
                    <a:pt x="89" y="50"/>
                  </a:cubicBezTo>
                  <a:cubicBezTo>
                    <a:pt x="90" y="50"/>
                    <a:pt x="91" y="50"/>
                    <a:pt x="91" y="50"/>
                  </a:cubicBezTo>
                  <a:lnTo>
                    <a:pt x="91" y="51"/>
                  </a:lnTo>
                  <a:close/>
                  <a:moveTo>
                    <a:pt x="93" y="51"/>
                  </a:moveTo>
                  <a:cubicBezTo>
                    <a:pt x="93" y="51"/>
                    <a:pt x="93" y="51"/>
                    <a:pt x="93" y="51"/>
                  </a:cubicBezTo>
                  <a:cubicBezTo>
                    <a:pt x="93" y="51"/>
                    <a:pt x="92" y="51"/>
                    <a:pt x="91" y="51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2" y="49"/>
                    <a:pt x="93" y="49"/>
                    <a:pt x="93" y="49"/>
                  </a:cubicBezTo>
                  <a:lnTo>
                    <a:pt x="93" y="51"/>
                  </a:lnTo>
                  <a:close/>
                  <a:moveTo>
                    <a:pt x="95" y="51"/>
                  </a:moveTo>
                  <a:cubicBezTo>
                    <a:pt x="95" y="51"/>
                    <a:pt x="95" y="51"/>
                    <a:pt x="95" y="51"/>
                  </a:cubicBezTo>
                  <a:cubicBezTo>
                    <a:pt x="95" y="51"/>
                    <a:pt x="94" y="51"/>
                    <a:pt x="94" y="51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94" y="49"/>
                    <a:pt x="95" y="49"/>
                    <a:pt x="95" y="49"/>
                  </a:cubicBezTo>
                  <a:lnTo>
                    <a:pt x="95" y="51"/>
                  </a:lnTo>
                  <a:close/>
                  <a:moveTo>
                    <a:pt x="98" y="51"/>
                  </a:moveTo>
                  <a:cubicBezTo>
                    <a:pt x="98" y="51"/>
                    <a:pt x="98" y="51"/>
                    <a:pt x="98" y="51"/>
                  </a:cubicBezTo>
                  <a:cubicBezTo>
                    <a:pt x="97" y="51"/>
                    <a:pt x="96" y="51"/>
                    <a:pt x="96" y="51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8" y="50"/>
                    <a:pt x="98" y="50"/>
                    <a:pt x="98" y="50"/>
                  </a:cubicBezTo>
                  <a:lnTo>
                    <a:pt x="98" y="51"/>
                  </a:lnTo>
                  <a:close/>
                  <a:moveTo>
                    <a:pt x="98" y="50"/>
                  </a:moveTo>
                  <a:cubicBezTo>
                    <a:pt x="98" y="50"/>
                    <a:pt x="98" y="50"/>
                    <a:pt x="98" y="50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9"/>
                    <a:pt x="97" y="49"/>
                    <a:pt x="98" y="49"/>
                  </a:cubicBezTo>
                  <a:lnTo>
                    <a:pt x="98" y="50"/>
                  </a:lnTo>
                  <a:close/>
                  <a:moveTo>
                    <a:pt x="100" y="51"/>
                  </a:moveTo>
                  <a:cubicBezTo>
                    <a:pt x="100" y="51"/>
                    <a:pt x="100" y="51"/>
                    <a:pt x="100" y="51"/>
                  </a:cubicBezTo>
                  <a:cubicBezTo>
                    <a:pt x="99" y="51"/>
                    <a:pt x="98" y="51"/>
                    <a:pt x="98" y="51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8" y="48"/>
                    <a:pt x="99" y="48"/>
                    <a:pt x="100" y="48"/>
                  </a:cubicBezTo>
                  <a:lnTo>
                    <a:pt x="100" y="51"/>
                  </a:lnTo>
                  <a:close/>
                  <a:moveTo>
                    <a:pt x="101" y="51"/>
                  </a:moveTo>
                  <a:cubicBezTo>
                    <a:pt x="101" y="51"/>
                    <a:pt x="101" y="51"/>
                    <a:pt x="101" y="51"/>
                  </a:cubicBezTo>
                  <a:cubicBezTo>
                    <a:pt x="101" y="51"/>
                    <a:pt x="100" y="51"/>
                    <a:pt x="100" y="51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0" y="48"/>
                    <a:pt x="101" y="48"/>
                    <a:pt x="101" y="48"/>
                  </a:cubicBezTo>
                  <a:lnTo>
                    <a:pt x="101" y="51"/>
                  </a:lnTo>
                  <a:close/>
                  <a:moveTo>
                    <a:pt x="103" y="49"/>
                  </a:move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2" y="51"/>
                    <a:pt x="102" y="51"/>
                  </a:cubicBezTo>
                  <a:cubicBezTo>
                    <a:pt x="102" y="48"/>
                    <a:pt x="102" y="48"/>
                    <a:pt x="102" y="48"/>
                  </a:cubicBezTo>
                  <a:cubicBezTo>
                    <a:pt x="102" y="48"/>
                    <a:pt x="103" y="48"/>
                    <a:pt x="103" y="48"/>
                  </a:cubicBezTo>
                  <a:lnTo>
                    <a:pt x="103" y="49"/>
                  </a:lnTo>
                  <a:close/>
                  <a:moveTo>
                    <a:pt x="108" y="50"/>
                  </a:moveTo>
                  <a:cubicBezTo>
                    <a:pt x="108" y="50"/>
                    <a:pt x="108" y="50"/>
                    <a:pt x="108" y="50"/>
                  </a:cubicBezTo>
                  <a:cubicBezTo>
                    <a:pt x="108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8" y="50"/>
                    <a:pt x="108" y="50"/>
                    <a:pt x="108" y="50"/>
                  </a:cubicBezTo>
                  <a:close/>
                  <a:moveTo>
                    <a:pt x="108" y="50"/>
                  </a:moveTo>
                  <a:cubicBezTo>
                    <a:pt x="108" y="50"/>
                    <a:pt x="108" y="50"/>
                    <a:pt x="108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6" y="51"/>
                    <a:pt x="105" y="51"/>
                    <a:pt x="104" y="51"/>
                  </a:cubicBezTo>
                  <a:cubicBezTo>
                    <a:pt x="104" y="49"/>
                    <a:pt x="104" y="49"/>
                    <a:pt x="104" y="49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5" y="47"/>
                    <a:pt x="105" y="47"/>
                    <a:pt x="105" y="47"/>
                  </a:cubicBezTo>
                  <a:cubicBezTo>
                    <a:pt x="106" y="47"/>
                    <a:pt x="107" y="47"/>
                    <a:pt x="108" y="47"/>
                  </a:cubicBezTo>
                  <a:lnTo>
                    <a:pt x="108" y="50"/>
                  </a:lnTo>
                  <a:close/>
                  <a:moveTo>
                    <a:pt x="104" y="49"/>
                  </a:moveTo>
                  <a:cubicBezTo>
                    <a:pt x="104" y="49"/>
                    <a:pt x="104" y="49"/>
                    <a:pt x="104" y="49"/>
                  </a:cubicBezTo>
                  <a:cubicBezTo>
                    <a:pt x="104" y="48"/>
                    <a:pt x="104" y="48"/>
                    <a:pt x="104" y="48"/>
                  </a:cubicBezTo>
                  <a:cubicBezTo>
                    <a:pt x="104" y="47"/>
                    <a:pt x="105" y="47"/>
                    <a:pt x="105" y="47"/>
                  </a:cubicBezTo>
                  <a:cubicBezTo>
                    <a:pt x="105" y="49"/>
                    <a:pt x="105" y="49"/>
                    <a:pt x="105" y="49"/>
                  </a:cubicBezTo>
                  <a:lnTo>
                    <a:pt x="104" y="49"/>
                  </a:lnTo>
                  <a:close/>
                  <a:moveTo>
                    <a:pt x="112" y="50"/>
                  </a:moveTo>
                  <a:cubicBezTo>
                    <a:pt x="112" y="50"/>
                    <a:pt x="112" y="50"/>
                    <a:pt x="112" y="50"/>
                  </a:cubicBezTo>
                  <a:cubicBezTo>
                    <a:pt x="111" y="50"/>
                    <a:pt x="110" y="50"/>
                    <a:pt x="109" y="50"/>
                  </a:cubicBezTo>
                  <a:cubicBezTo>
                    <a:pt x="109" y="50"/>
                    <a:pt x="109" y="50"/>
                    <a:pt x="109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1" y="46"/>
                    <a:pt x="111" y="46"/>
                    <a:pt x="112" y="46"/>
                  </a:cubicBezTo>
                  <a:lnTo>
                    <a:pt x="112" y="50"/>
                  </a:lnTo>
                  <a:close/>
                  <a:moveTo>
                    <a:pt x="109" y="50"/>
                  </a:moveTo>
                  <a:cubicBezTo>
                    <a:pt x="109" y="50"/>
                    <a:pt x="109" y="50"/>
                    <a:pt x="109" y="50"/>
                  </a:cubicBezTo>
                  <a:cubicBezTo>
                    <a:pt x="109" y="47"/>
                    <a:pt x="109" y="47"/>
                    <a:pt x="109" y="47"/>
                  </a:cubicBezTo>
                  <a:cubicBezTo>
                    <a:pt x="109" y="47"/>
                    <a:pt x="110" y="47"/>
                    <a:pt x="110" y="47"/>
                  </a:cubicBezTo>
                  <a:cubicBezTo>
                    <a:pt x="110" y="50"/>
                    <a:pt x="110" y="50"/>
                    <a:pt x="110" y="50"/>
                  </a:cubicBezTo>
                  <a:lnTo>
                    <a:pt x="109" y="50"/>
                  </a:lnTo>
                  <a:close/>
                  <a:moveTo>
                    <a:pt x="113" y="47"/>
                  </a:move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2" y="50"/>
                    <a:pt x="112" y="50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46"/>
                    <a:pt x="113" y="46"/>
                    <a:pt x="113" y="46"/>
                  </a:cubicBezTo>
                  <a:lnTo>
                    <a:pt x="113" y="47"/>
                  </a:lnTo>
                  <a:close/>
                  <a:moveTo>
                    <a:pt x="115" y="50"/>
                  </a:moveTo>
                  <a:cubicBezTo>
                    <a:pt x="115" y="50"/>
                    <a:pt x="115" y="50"/>
                    <a:pt x="115" y="50"/>
                  </a:cubicBezTo>
                  <a:cubicBezTo>
                    <a:pt x="114" y="50"/>
                    <a:pt x="114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5" y="50"/>
                    <a:pt x="115" y="50"/>
                    <a:pt x="115" y="50"/>
                  </a:cubicBezTo>
                  <a:close/>
                  <a:moveTo>
                    <a:pt x="115" y="50"/>
                  </a:moveTo>
                  <a:cubicBezTo>
                    <a:pt x="115" y="50"/>
                    <a:pt x="115" y="50"/>
                    <a:pt x="115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5" y="47"/>
                    <a:pt x="115" y="47"/>
                    <a:pt x="115" y="47"/>
                  </a:cubicBezTo>
                  <a:lnTo>
                    <a:pt x="115" y="50"/>
                  </a:lnTo>
                  <a:close/>
                  <a:moveTo>
                    <a:pt x="115" y="47"/>
                  </a:moveTo>
                  <a:cubicBezTo>
                    <a:pt x="115" y="47"/>
                    <a:pt x="115" y="47"/>
                    <a:pt x="115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6"/>
                    <a:pt x="113" y="46"/>
                    <a:pt x="113" y="46"/>
                  </a:cubicBezTo>
                  <a:cubicBezTo>
                    <a:pt x="114" y="46"/>
                    <a:pt x="114" y="46"/>
                    <a:pt x="115" y="46"/>
                  </a:cubicBezTo>
                  <a:lnTo>
                    <a:pt x="115" y="47"/>
                  </a:lnTo>
                  <a:close/>
                  <a:moveTo>
                    <a:pt x="116" y="49"/>
                  </a:move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6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6"/>
                    <a:pt x="115" y="46"/>
                    <a:pt x="115" y="46"/>
                  </a:cubicBezTo>
                  <a:cubicBezTo>
                    <a:pt x="115" y="46"/>
                    <a:pt x="116" y="46"/>
                    <a:pt x="116" y="46"/>
                  </a:cubicBezTo>
                  <a:lnTo>
                    <a:pt x="116" y="49"/>
                  </a:lnTo>
                  <a:close/>
                  <a:moveTo>
                    <a:pt x="117" y="50"/>
                  </a:moveTo>
                  <a:cubicBezTo>
                    <a:pt x="117" y="50"/>
                    <a:pt x="117" y="50"/>
                    <a:pt x="117" y="50"/>
                  </a:cubicBezTo>
                  <a:cubicBezTo>
                    <a:pt x="117" y="50"/>
                    <a:pt x="117" y="50"/>
                    <a:pt x="116" y="50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7" y="49"/>
                    <a:pt x="117" y="49"/>
                    <a:pt x="117" y="49"/>
                  </a:cubicBezTo>
                  <a:lnTo>
                    <a:pt x="117" y="50"/>
                  </a:lnTo>
                  <a:close/>
                  <a:moveTo>
                    <a:pt x="117" y="49"/>
                  </a:moveTo>
                  <a:cubicBezTo>
                    <a:pt x="117" y="49"/>
                    <a:pt x="117" y="49"/>
                    <a:pt x="117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6"/>
                    <a:pt x="116" y="46"/>
                    <a:pt x="116" y="46"/>
                  </a:cubicBezTo>
                  <a:cubicBezTo>
                    <a:pt x="117" y="46"/>
                    <a:pt x="117" y="46"/>
                    <a:pt x="117" y="46"/>
                  </a:cubicBezTo>
                  <a:lnTo>
                    <a:pt x="117" y="49"/>
                  </a:lnTo>
                  <a:close/>
                  <a:moveTo>
                    <a:pt x="119" y="47"/>
                  </a:moveTo>
                  <a:cubicBezTo>
                    <a:pt x="119" y="47"/>
                    <a:pt x="119" y="47"/>
                    <a:pt x="119" y="47"/>
                  </a:cubicBezTo>
                  <a:cubicBezTo>
                    <a:pt x="118" y="47"/>
                    <a:pt x="118" y="47"/>
                    <a:pt x="118" y="47"/>
                  </a:cubicBezTo>
                  <a:cubicBezTo>
                    <a:pt x="118" y="47"/>
                    <a:pt x="118" y="47"/>
                    <a:pt x="118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18" y="50"/>
                    <a:pt x="118" y="50"/>
                    <a:pt x="118" y="50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6"/>
                    <a:pt x="118" y="46"/>
                    <a:pt x="118" y="46"/>
                  </a:cubicBezTo>
                  <a:cubicBezTo>
                    <a:pt x="118" y="46"/>
                    <a:pt x="118" y="46"/>
                    <a:pt x="119" y="46"/>
                  </a:cubicBezTo>
                  <a:lnTo>
                    <a:pt x="119" y="47"/>
                  </a:lnTo>
                  <a:close/>
                  <a:moveTo>
                    <a:pt x="120" y="50"/>
                  </a:moveTo>
                  <a:cubicBezTo>
                    <a:pt x="120" y="50"/>
                    <a:pt x="120" y="50"/>
                    <a:pt x="120" y="50"/>
                  </a:cubicBezTo>
                  <a:cubicBezTo>
                    <a:pt x="120" y="50"/>
                    <a:pt x="119" y="50"/>
                    <a:pt x="119" y="50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20" y="47"/>
                    <a:pt x="120" y="47"/>
                    <a:pt x="120" y="47"/>
                  </a:cubicBezTo>
                  <a:lnTo>
                    <a:pt x="120" y="50"/>
                  </a:lnTo>
                  <a:close/>
                  <a:moveTo>
                    <a:pt x="120" y="47"/>
                  </a:moveTo>
                  <a:cubicBezTo>
                    <a:pt x="120" y="47"/>
                    <a:pt x="120" y="47"/>
                    <a:pt x="120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46"/>
                    <a:pt x="119" y="46"/>
                    <a:pt x="119" y="46"/>
                  </a:cubicBezTo>
                  <a:cubicBezTo>
                    <a:pt x="119" y="46"/>
                    <a:pt x="120" y="45"/>
                    <a:pt x="120" y="45"/>
                  </a:cubicBezTo>
                  <a:lnTo>
                    <a:pt x="120" y="47"/>
                  </a:lnTo>
                  <a:close/>
                  <a:moveTo>
                    <a:pt x="123" y="50"/>
                  </a:moveTo>
                  <a:cubicBezTo>
                    <a:pt x="123" y="50"/>
                    <a:pt x="123" y="50"/>
                    <a:pt x="123" y="50"/>
                  </a:cubicBezTo>
                  <a:cubicBezTo>
                    <a:pt x="122" y="50"/>
                    <a:pt x="121" y="50"/>
                    <a:pt x="120" y="50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5"/>
                    <a:pt x="120" y="45"/>
                    <a:pt x="120" y="45"/>
                  </a:cubicBezTo>
                  <a:cubicBezTo>
                    <a:pt x="121" y="45"/>
                    <a:pt x="121" y="45"/>
                    <a:pt x="121" y="45"/>
                  </a:cubicBezTo>
                  <a:cubicBezTo>
                    <a:pt x="121" y="50"/>
                    <a:pt x="121" y="50"/>
                    <a:pt x="121" y="50"/>
                  </a:cubicBezTo>
                  <a:cubicBezTo>
                    <a:pt x="122" y="50"/>
                    <a:pt x="122" y="50"/>
                    <a:pt x="122" y="50"/>
                  </a:cubicBezTo>
                  <a:cubicBezTo>
                    <a:pt x="122" y="45"/>
                    <a:pt x="122" y="45"/>
                    <a:pt x="122" y="45"/>
                  </a:cubicBezTo>
                  <a:cubicBezTo>
                    <a:pt x="122" y="45"/>
                    <a:pt x="122" y="45"/>
                    <a:pt x="123" y="45"/>
                  </a:cubicBezTo>
                  <a:lnTo>
                    <a:pt x="123" y="50"/>
                  </a:lnTo>
                  <a:close/>
                  <a:moveTo>
                    <a:pt x="124" y="49"/>
                  </a:moveTo>
                  <a:cubicBezTo>
                    <a:pt x="124" y="49"/>
                    <a:pt x="124" y="49"/>
                    <a:pt x="124" y="49"/>
                  </a:cubicBezTo>
                  <a:cubicBezTo>
                    <a:pt x="123" y="49"/>
                    <a:pt x="123" y="49"/>
                    <a:pt x="123" y="49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3" y="45"/>
                    <a:pt x="123" y="45"/>
                    <a:pt x="123" y="45"/>
                  </a:cubicBezTo>
                  <a:cubicBezTo>
                    <a:pt x="123" y="45"/>
                    <a:pt x="123" y="45"/>
                    <a:pt x="124" y="45"/>
                  </a:cubicBezTo>
                  <a:lnTo>
                    <a:pt x="124" y="49"/>
                  </a:lnTo>
                  <a:close/>
                  <a:moveTo>
                    <a:pt x="125" y="50"/>
                  </a:moveTo>
                  <a:cubicBezTo>
                    <a:pt x="125" y="50"/>
                    <a:pt x="125" y="50"/>
                    <a:pt x="125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5" y="50"/>
                    <a:pt x="125" y="50"/>
                    <a:pt x="125" y="50"/>
                  </a:cubicBezTo>
                  <a:close/>
                  <a:moveTo>
                    <a:pt x="125" y="49"/>
                  </a:moveTo>
                  <a:cubicBezTo>
                    <a:pt x="125" y="49"/>
                    <a:pt x="125" y="49"/>
                    <a:pt x="125" y="49"/>
                  </a:cubicBezTo>
                  <a:cubicBezTo>
                    <a:pt x="124" y="49"/>
                    <a:pt x="124" y="49"/>
                    <a:pt x="124" y="49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45"/>
                    <a:pt x="124" y="45"/>
                    <a:pt x="125" y="45"/>
                  </a:cubicBezTo>
                  <a:lnTo>
                    <a:pt x="125" y="49"/>
                  </a:lnTo>
                  <a:close/>
                  <a:moveTo>
                    <a:pt x="126" y="46"/>
                  </a:moveTo>
                  <a:cubicBezTo>
                    <a:pt x="126" y="46"/>
                    <a:pt x="126" y="46"/>
                    <a:pt x="126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6" y="50"/>
                    <a:pt x="126" y="50"/>
                    <a:pt x="126" y="50"/>
                  </a:cubicBezTo>
                  <a:cubicBezTo>
                    <a:pt x="126" y="50"/>
                    <a:pt x="125" y="50"/>
                    <a:pt x="125" y="50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5"/>
                    <a:pt x="125" y="45"/>
                    <a:pt x="125" y="45"/>
                  </a:cubicBezTo>
                  <a:cubicBezTo>
                    <a:pt x="125" y="45"/>
                    <a:pt x="126" y="45"/>
                    <a:pt x="126" y="45"/>
                  </a:cubicBezTo>
                  <a:lnTo>
                    <a:pt x="126" y="46"/>
                  </a:lnTo>
                  <a:close/>
                  <a:moveTo>
                    <a:pt x="127" y="50"/>
                  </a:moveTo>
                  <a:cubicBezTo>
                    <a:pt x="127" y="50"/>
                    <a:pt x="127" y="50"/>
                    <a:pt x="127" y="50"/>
                  </a:cubicBezTo>
                  <a:cubicBezTo>
                    <a:pt x="127" y="50"/>
                    <a:pt x="126" y="50"/>
                    <a:pt x="126" y="50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7" y="49"/>
                    <a:pt x="127" y="49"/>
                    <a:pt x="127" y="49"/>
                  </a:cubicBezTo>
                  <a:lnTo>
                    <a:pt x="127" y="50"/>
                  </a:lnTo>
                  <a:close/>
                  <a:moveTo>
                    <a:pt x="127" y="49"/>
                  </a:moveTo>
                  <a:cubicBezTo>
                    <a:pt x="127" y="49"/>
                    <a:pt x="127" y="49"/>
                    <a:pt x="127" y="49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7" y="46"/>
                    <a:pt x="127" y="46"/>
                    <a:pt x="127" y="46"/>
                  </a:cubicBezTo>
                  <a:lnTo>
                    <a:pt x="127" y="49"/>
                  </a:lnTo>
                  <a:close/>
                  <a:moveTo>
                    <a:pt x="127" y="46"/>
                  </a:moveTo>
                  <a:cubicBezTo>
                    <a:pt x="127" y="46"/>
                    <a:pt x="127" y="46"/>
                    <a:pt x="127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5"/>
                    <a:pt x="127" y="45"/>
                    <a:pt x="127" y="45"/>
                  </a:cubicBezTo>
                  <a:lnTo>
                    <a:pt x="127" y="46"/>
                  </a:lnTo>
                  <a:close/>
                  <a:moveTo>
                    <a:pt x="128" y="50"/>
                  </a:move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7" y="50"/>
                    <a:pt x="127" y="50"/>
                  </a:cubicBezTo>
                  <a:cubicBezTo>
                    <a:pt x="127" y="50"/>
                    <a:pt x="127" y="50"/>
                    <a:pt x="127" y="50"/>
                  </a:cubicBezTo>
                  <a:cubicBezTo>
                    <a:pt x="128" y="50"/>
                    <a:pt x="128" y="50"/>
                    <a:pt x="128" y="50"/>
                  </a:cubicBezTo>
                  <a:close/>
                  <a:moveTo>
                    <a:pt x="128" y="49"/>
                  </a:moveTo>
                  <a:cubicBezTo>
                    <a:pt x="128" y="49"/>
                    <a:pt x="128" y="49"/>
                    <a:pt x="128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8" y="48"/>
                    <a:pt x="128" y="48"/>
                    <a:pt x="128" y="48"/>
                  </a:cubicBezTo>
                  <a:lnTo>
                    <a:pt x="128" y="49"/>
                  </a:lnTo>
                  <a:close/>
                  <a:moveTo>
                    <a:pt x="128" y="48"/>
                  </a:moveTo>
                  <a:cubicBezTo>
                    <a:pt x="128" y="48"/>
                    <a:pt x="128" y="48"/>
                    <a:pt x="128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8" y="47"/>
                    <a:pt x="128" y="47"/>
                    <a:pt x="128" y="47"/>
                  </a:cubicBezTo>
                  <a:lnTo>
                    <a:pt x="128" y="48"/>
                  </a:lnTo>
                  <a:close/>
                  <a:moveTo>
                    <a:pt x="128" y="47"/>
                  </a:moveTo>
                  <a:cubicBezTo>
                    <a:pt x="128" y="47"/>
                    <a:pt x="128" y="47"/>
                    <a:pt x="128" y="47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7" y="45"/>
                    <a:pt x="128" y="45"/>
                    <a:pt x="128" y="45"/>
                  </a:cubicBezTo>
                  <a:lnTo>
                    <a:pt x="128" y="47"/>
                  </a:lnTo>
                  <a:close/>
                  <a:moveTo>
                    <a:pt x="128" y="50"/>
                  </a:move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8" y="50"/>
                    <a:pt x="128" y="50"/>
                  </a:cubicBezTo>
                  <a:close/>
                  <a:moveTo>
                    <a:pt x="129" y="47"/>
                  </a:moveTo>
                  <a:cubicBezTo>
                    <a:pt x="129" y="47"/>
                    <a:pt x="129" y="47"/>
                    <a:pt x="129" y="47"/>
                  </a:cubicBezTo>
                  <a:cubicBezTo>
                    <a:pt x="129" y="48"/>
                    <a:pt x="129" y="48"/>
                    <a:pt x="129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7"/>
                    <a:pt x="128" y="47"/>
                    <a:pt x="128" y="47"/>
                  </a:cubicBezTo>
                  <a:lnTo>
                    <a:pt x="129" y="47"/>
                  </a:lnTo>
                  <a:close/>
                  <a:moveTo>
                    <a:pt x="128" y="47"/>
                  </a:moveTo>
                  <a:cubicBezTo>
                    <a:pt x="128" y="47"/>
                    <a:pt x="128" y="47"/>
                    <a:pt x="128" y="47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8" y="45"/>
                    <a:pt x="129" y="45"/>
                    <a:pt x="129" y="45"/>
                  </a:cubicBezTo>
                  <a:cubicBezTo>
                    <a:pt x="129" y="47"/>
                    <a:pt x="129" y="47"/>
                    <a:pt x="129" y="47"/>
                  </a:cubicBezTo>
                  <a:lnTo>
                    <a:pt x="128" y="47"/>
                  </a:lnTo>
                  <a:close/>
                  <a:moveTo>
                    <a:pt x="129" y="48"/>
                  </a:moveTo>
                  <a:cubicBezTo>
                    <a:pt x="129" y="48"/>
                    <a:pt x="129" y="48"/>
                    <a:pt x="129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8"/>
                    <a:pt x="128" y="48"/>
                    <a:pt x="128" y="48"/>
                  </a:cubicBezTo>
                  <a:lnTo>
                    <a:pt x="129" y="48"/>
                  </a:lnTo>
                  <a:close/>
                  <a:moveTo>
                    <a:pt x="129" y="48"/>
                  </a:moveTo>
                  <a:cubicBezTo>
                    <a:pt x="129" y="48"/>
                    <a:pt x="129" y="48"/>
                    <a:pt x="129" y="48"/>
                  </a:cubicBezTo>
                  <a:cubicBezTo>
                    <a:pt x="129" y="49"/>
                    <a:pt x="129" y="49"/>
                    <a:pt x="129" y="49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9" y="48"/>
                    <a:pt x="129" y="48"/>
                  </a:cubicBezTo>
                  <a:close/>
                  <a:moveTo>
                    <a:pt x="129" y="50"/>
                  </a:moveTo>
                  <a:cubicBezTo>
                    <a:pt x="129" y="50"/>
                    <a:pt x="129" y="50"/>
                    <a:pt x="129" y="50"/>
                  </a:cubicBezTo>
                  <a:cubicBezTo>
                    <a:pt x="129" y="48"/>
                    <a:pt x="129" y="48"/>
                    <a:pt x="129" y="48"/>
                  </a:cubicBezTo>
                  <a:cubicBezTo>
                    <a:pt x="129" y="48"/>
                    <a:pt x="129" y="48"/>
                    <a:pt x="130" y="47"/>
                  </a:cubicBezTo>
                  <a:cubicBezTo>
                    <a:pt x="130" y="49"/>
                    <a:pt x="130" y="49"/>
                    <a:pt x="130" y="49"/>
                  </a:cubicBezTo>
                  <a:cubicBezTo>
                    <a:pt x="129" y="49"/>
                    <a:pt x="129" y="49"/>
                    <a:pt x="129" y="50"/>
                  </a:cubicBezTo>
                  <a:close/>
                  <a:moveTo>
                    <a:pt x="129" y="45"/>
                  </a:moveTo>
                  <a:cubicBezTo>
                    <a:pt x="129" y="45"/>
                    <a:pt x="129" y="45"/>
                    <a:pt x="129" y="45"/>
                  </a:cubicBezTo>
                  <a:cubicBezTo>
                    <a:pt x="129" y="45"/>
                    <a:pt x="129" y="45"/>
                    <a:pt x="130" y="45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29" y="47"/>
                    <a:pt x="129" y="47"/>
                    <a:pt x="129" y="48"/>
                  </a:cubicBezTo>
                  <a:lnTo>
                    <a:pt x="129" y="45"/>
                  </a:lnTo>
                  <a:close/>
                  <a:moveTo>
                    <a:pt x="130" y="49"/>
                  </a:moveTo>
                  <a:cubicBezTo>
                    <a:pt x="130" y="49"/>
                    <a:pt x="130" y="49"/>
                    <a:pt x="130" y="49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8"/>
                    <a:pt x="130" y="48"/>
                    <a:pt x="130" y="48"/>
                  </a:cubicBezTo>
                  <a:cubicBezTo>
                    <a:pt x="130" y="49"/>
                    <a:pt x="130" y="49"/>
                    <a:pt x="130" y="49"/>
                  </a:cubicBezTo>
                  <a:close/>
                  <a:moveTo>
                    <a:pt x="130" y="45"/>
                  </a:moveTo>
                  <a:cubicBezTo>
                    <a:pt x="130" y="45"/>
                    <a:pt x="130" y="45"/>
                    <a:pt x="130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lnTo>
                    <a:pt x="130" y="45"/>
                  </a:lnTo>
                  <a:close/>
                  <a:moveTo>
                    <a:pt x="131" y="45"/>
                  </a:moveTo>
                  <a:cubicBezTo>
                    <a:pt x="131" y="45"/>
                    <a:pt x="131" y="45"/>
                    <a:pt x="131" y="45"/>
                  </a:cubicBezTo>
                  <a:cubicBezTo>
                    <a:pt x="131" y="45"/>
                    <a:pt x="131" y="45"/>
                    <a:pt x="131" y="45"/>
                  </a:cubicBezTo>
                  <a:cubicBezTo>
                    <a:pt x="131" y="46"/>
                    <a:pt x="131" y="46"/>
                    <a:pt x="131" y="46"/>
                  </a:cubicBezTo>
                  <a:cubicBezTo>
                    <a:pt x="131" y="46"/>
                    <a:pt x="131" y="46"/>
                    <a:pt x="131" y="46"/>
                  </a:cubicBezTo>
                  <a:lnTo>
                    <a:pt x="131" y="45"/>
                  </a:lnTo>
                  <a:close/>
                  <a:moveTo>
                    <a:pt x="131" y="48"/>
                  </a:move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1" y="47"/>
                    <a:pt x="131" y="46"/>
                    <a:pt x="131" y="46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lose/>
                  <a:moveTo>
                    <a:pt x="106" y="45"/>
                  </a:moveTo>
                  <a:cubicBezTo>
                    <a:pt x="106" y="45"/>
                    <a:pt x="106" y="45"/>
                    <a:pt x="106" y="45"/>
                  </a:cubicBezTo>
                  <a:cubicBezTo>
                    <a:pt x="101" y="46"/>
                    <a:pt x="76" y="50"/>
                    <a:pt x="74" y="50"/>
                  </a:cubicBezTo>
                  <a:cubicBezTo>
                    <a:pt x="74" y="50"/>
                    <a:pt x="74" y="50"/>
                    <a:pt x="74" y="50"/>
                  </a:cubicBezTo>
                  <a:cubicBezTo>
                    <a:pt x="79" y="49"/>
                    <a:pt x="86" y="47"/>
                    <a:pt x="91" y="47"/>
                  </a:cubicBezTo>
                  <a:cubicBezTo>
                    <a:pt x="94" y="46"/>
                    <a:pt x="98" y="46"/>
                    <a:pt x="102" y="45"/>
                  </a:cubicBezTo>
                  <a:cubicBezTo>
                    <a:pt x="108" y="44"/>
                    <a:pt x="115" y="43"/>
                    <a:pt x="118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2"/>
                    <a:pt x="119" y="42"/>
                  </a:cubicBezTo>
                  <a:cubicBezTo>
                    <a:pt x="124" y="42"/>
                    <a:pt x="128" y="41"/>
                    <a:pt x="129" y="41"/>
                  </a:cubicBezTo>
                  <a:cubicBezTo>
                    <a:pt x="133" y="41"/>
                    <a:pt x="136" y="41"/>
                    <a:pt x="138" y="42"/>
                  </a:cubicBezTo>
                  <a:cubicBezTo>
                    <a:pt x="138" y="42"/>
                    <a:pt x="137" y="42"/>
                    <a:pt x="136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34" y="43"/>
                    <a:pt x="111" y="45"/>
                    <a:pt x="106" y="45"/>
                  </a:cubicBezTo>
                  <a:close/>
                  <a:moveTo>
                    <a:pt x="132" y="45"/>
                  </a:move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4"/>
                    <a:pt x="132" y="44"/>
                  </a:cubicBez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6"/>
                    <a:pt x="132" y="46"/>
                  </a:cubicBezTo>
                  <a:lnTo>
                    <a:pt x="132" y="45"/>
                  </a:lnTo>
                  <a:close/>
                  <a:moveTo>
                    <a:pt x="132" y="48"/>
                  </a:moveTo>
                  <a:cubicBezTo>
                    <a:pt x="132" y="48"/>
                    <a:pt x="132" y="48"/>
                    <a:pt x="132" y="48"/>
                  </a:cubicBezTo>
                  <a:cubicBezTo>
                    <a:pt x="132" y="46"/>
                    <a:pt x="132" y="46"/>
                    <a:pt x="132" y="46"/>
                  </a:cubicBezTo>
                  <a:cubicBezTo>
                    <a:pt x="132" y="46"/>
                    <a:pt x="132" y="46"/>
                    <a:pt x="132" y="46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7"/>
                    <a:pt x="132" y="48"/>
                    <a:pt x="132" y="48"/>
                  </a:cubicBezTo>
                  <a:close/>
                  <a:moveTo>
                    <a:pt x="132" y="44"/>
                  </a:moveTo>
                  <a:cubicBezTo>
                    <a:pt x="132" y="44"/>
                    <a:pt x="132" y="44"/>
                    <a:pt x="132" y="44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2" y="45"/>
                  </a:cubicBezTo>
                  <a:lnTo>
                    <a:pt x="132" y="44"/>
                  </a:lnTo>
                  <a:close/>
                  <a:moveTo>
                    <a:pt x="132" y="45"/>
                  </a:moveTo>
                  <a:cubicBezTo>
                    <a:pt x="132" y="45"/>
                    <a:pt x="132" y="45"/>
                    <a:pt x="132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2" y="47"/>
                  </a:cubicBezTo>
                  <a:lnTo>
                    <a:pt x="132" y="45"/>
                  </a:lnTo>
                  <a:close/>
                  <a:moveTo>
                    <a:pt x="133" y="47"/>
                  </a:move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lose/>
                  <a:moveTo>
                    <a:pt x="133" y="44"/>
                  </a:moveTo>
                  <a:cubicBezTo>
                    <a:pt x="133" y="44"/>
                    <a:pt x="133" y="44"/>
                    <a:pt x="133" y="44"/>
                  </a:cubicBezTo>
                  <a:cubicBezTo>
                    <a:pt x="133" y="44"/>
                    <a:pt x="134" y="44"/>
                    <a:pt x="134" y="44"/>
                  </a:cubicBezTo>
                  <a:cubicBezTo>
                    <a:pt x="134" y="44"/>
                    <a:pt x="133" y="45"/>
                    <a:pt x="133" y="45"/>
                  </a:cubicBezTo>
                  <a:lnTo>
                    <a:pt x="133" y="44"/>
                  </a:lnTo>
                  <a:close/>
                  <a:moveTo>
                    <a:pt x="133" y="45"/>
                  </a:moveTo>
                  <a:cubicBezTo>
                    <a:pt x="133" y="45"/>
                    <a:pt x="133" y="45"/>
                    <a:pt x="133" y="45"/>
                  </a:cubicBezTo>
                  <a:cubicBezTo>
                    <a:pt x="134" y="45"/>
                    <a:pt x="134" y="45"/>
                    <a:pt x="134" y="44"/>
                  </a:cubicBezTo>
                  <a:cubicBezTo>
                    <a:pt x="135" y="44"/>
                    <a:pt x="136" y="44"/>
                    <a:pt x="137" y="44"/>
                  </a:cubicBezTo>
                  <a:cubicBezTo>
                    <a:pt x="137" y="44"/>
                    <a:pt x="136" y="45"/>
                    <a:pt x="136" y="45"/>
                  </a:cubicBezTo>
                  <a:cubicBezTo>
                    <a:pt x="135" y="45"/>
                    <a:pt x="134" y="46"/>
                    <a:pt x="133" y="46"/>
                  </a:cubicBezTo>
                  <a:lnTo>
                    <a:pt x="133" y="45"/>
                  </a:lnTo>
                  <a:close/>
                  <a:moveTo>
                    <a:pt x="133" y="47"/>
                  </a:move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4" y="46"/>
                    <a:pt x="135" y="45"/>
                    <a:pt x="136" y="45"/>
                  </a:cubicBezTo>
                  <a:cubicBezTo>
                    <a:pt x="137" y="45"/>
                    <a:pt x="137" y="44"/>
                    <a:pt x="138" y="44"/>
                  </a:cubicBezTo>
                  <a:cubicBezTo>
                    <a:pt x="138" y="44"/>
                    <a:pt x="138" y="44"/>
                    <a:pt x="138" y="44"/>
                  </a:cubicBezTo>
                  <a:cubicBezTo>
                    <a:pt x="137" y="45"/>
                    <a:pt x="135" y="46"/>
                    <a:pt x="133" y="47"/>
                  </a:cubicBezTo>
                  <a:close/>
                  <a:moveTo>
                    <a:pt x="140" y="43"/>
                  </a:moveTo>
                  <a:cubicBezTo>
                    <a:pt x="140" y="43"/>
                    <a:pt x="140" y="43"/>
                    <a:pt x="140" y="43"/>
                  </a:cubicBezTo>
                  <a:cubicBezTo>
                    <a:pt x="139" y="43"/>
                    <a:pt x="139" y="43"/>
                    <a:pt x="139" y="43"/>
                  </a:cubicBezTo>
                  <a:cubicBezTo>
                    <a:pt x="139" y="43"/>
                    <a:pt x="139" y="43"/>
                    <a:pt x="140" y="43"/>
                  </a:cubicBezTo>
                  <a:close/>
                  <a:moveTo>
                    <a:pt x="139" y="43"/>
                  </a:moveTo>
                  <a:cubicBezTo>
                    <a:pt x="139" y="43"/>
                    <a:pt x="139" y="43"/>
                    <a:pt x="139" y="43"/>
                  </a:cubicBezTo>
                  <a:cubicBezTo>
                    <a:pt x="137" y="43"/>
                    <a:pt x="137" y="43"/>
                    <a:pt x="137" y="43"/>
                  </a:cubicBezTo>
                  <a:cubicBezTo>
                    <a:pt x="137" y="42"/>
                    <a:pt x="138" y="42"/>
                    <a:pt x="138" y="42"/>
                  </a:cubicBezTo>
                  <a:cubicBezTo>
                    <a:pt x="139" y="42"/>
                    <a:pt x="139" y="42"/>
                    <a:pt x="140" y="42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39" y="43"/>
                    <a:pt x="139" y="43"/>
                    <a:pt x="139" y="43"/>
                  </a:cubicBezTo>
                  <a:close/>
                  <a:moveTo>
                    <a:pt x="140" y="42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39" y="42"/>
                    <a:pt x="139" y="42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40" y="42"/>
                    <a:pt x="140" y="42"/>
                    <a:pt x="140" y="42"/>
                  </a:cubicBezTo>
                  <a:close/>
                  <a:moveTo>
                    <a:pt x="135" y="49"/>
                  </a:move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50"/>
                    <a:pt x="135" y="50"/>
                    <a:pt x="135" y="50"/>
                  </a:cubicBezTo>
                  <a:close/>
                  <a:moveTo>
                    <a:pt x="135" y="49"/>
                  </a:moveTo>
                  <a:cubicBezTo>
                    <a:pt x="135" y="49"/>
                    <a:pt x="135" y="49"/>
                    <a:pt x="135" y="49"/>
                  </a:cubicBezTo>
                  <a:cubicBezTo>
                    <a:pt x="136" y="49"/>
                    <a:pt x="136" y="49"/>
                    <a:pt x="136" y="48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5" y="49"/>
                    <a:pt x="135" y="49"/>
                    <a:pt x="135" y="49"/>
                  </a:cubicBez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50"/>
                    <a:pt x="136" y="50"/>
                    <a:pt x="136" y="50"/>
                  </a:cubicBezTo>
                  <a:lnTo>
                    <a:pt x="135" y="50"/>
                  </a:lnTo>
                  <a:close/>
                  <a:moveTo>
                    <a:pt x="136" y="50"/>
                  </a:moveTo>
                  <a:cubicBezTo>
                    <a:pt x="136" y="50"/>
                    <a:pt x="136" y="50"/>
                    <a:pt x="136" y="50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8"/>
                    <a:pt x="136" y="48"/>
                    <a:pt x="136" y="48"/>
                  </a:cubicBezTo>
                  <a:cubicBezTo>
                    <a:pt x="136" y="48"/>
                    <a:pt x="136" y="48"/>
                    <a:pt x="137" y="48"/>
                  </a:cubicBezTo>
                  <a:cubicBezTo>
                    <a:pt x="137" y="50"/>
                    <a:pt x="137" y="50"/>
                    <a:pt x="137" y="50"/>
                  </a:cubicBezTo>
                  <a:lnTo>
                    <a:pt x="136" y="50"/>
                  </a:ln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50"/>
                  </a:moveTo>
                  <a:cubicBezTo>
                    <a:pt x="137" y="50"/>
                    <a:pt x="137" y="50"/>
                    <a:pt x="137" y="50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7" y="50"/>
                    <a:pt x="137" y="50"/>
                    <a:pt x="137" y="50"/>
                  </a:cubicBezTo>
                  <a:close/>
                  <a:moveTo>
                    <a:pt x="137" y="47"/>
                  </a:moveTo>
                  <a:cubicBezTo>
                    <a:pt x="137" y="47"/>
                    <a:pt x="137" y="47"/>
                    <a:pt x="137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7" y="48"/>
                    <a:pt x="137" y="48"/>
                    <a:pt x="137" y="48"/>
                  </a:cubicBezTo>
                  <a:lnTo>
                    <a:pt x="137" y="47"/>
                  </a:ln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50"/>
                  </a:moveTo>
                  <a:cubicBezTo>
                    <a:pt x="137" y="50"/>
                    <a:pt x="137" y="50"/>
                    <a:pt x="137" y="50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50"/>
                    <a:pt x="138" y="50"/>
                    <a:pt x="138" y="50"/>
                  </a:cubicBezTo>
                  <a:lnTo>
                    <a:pt x="137" y="50"/>
                  </a:lnTo>
                  <a:close/>
                  <a:moveTo>
                    <a:pt x="138" y="47"/>
                  </a:moveTo>
                  <a:cubicBezTo>
                    <a:pt x="138" y="47"/>
                    <a:pt x="138" y="47"/>
                    <a:pt x="138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7"/>
                    <a:pt x="138" y="47"/>
                    <a:pt x="138" y="47"/>
                  </a:cubicBezTo>
                  <a:close/>
                  <a:moveTo>
                    <a:pt x="138" y="50"/>
                  </a:moveTo>
                  <a:cubicBezTo>
                    <a:pt x="138" y="50"/>
                    <a:pt x="138" y="50"/>
                    <a:pt x="138" y="50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50"/>
                    <a:pt x="138" y="50"/>
                    <a:pt x="138" y="50"/>
                  </a:cubicBez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50"/>
                    <a:pt x="139" y="50"/>
                    <a:pt x="139" y="50"/>
                  </a:cubicBezTo>
                  <a:close/>
                  <a:moveTo>
                    <a:pt x="139" y="46"/>
                  </a:move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39" y="46"/>
                    <a:pt x="139" y="46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lnTo>
                    <a:pt x="139" y="46"/>
                  </a:ln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50"/>
                    <a:pt x="139" y="50"/>
                    <a:pt x="139" y="50"/>
                  </a:cubicBezTo>
                  <a:close/>
                  <a:moveTo>
                    <a:pt x="139" y="46"/>
                  </a:move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40" y="46"/>
                    <a:pt x="140" y="46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39" y="48"/>
                    <a:pt x="139" y="48"/>
                    <a:pt x="139" y="48"/>
                  </a:cubicBezTo>
                  <a:lnTo>
                    <a:pt x="139" y="46"/>
                  </a:ln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50"/>
                    <a:pt x="140" y="50"/>
                    <a:pt x="140" y="50"/>
                  </a:cubicBezTo>
                  <a:lnTo>
                    <a:pt x="139" y="50"/>
                  </a:lnTo>
                  <a:close/>
                  <a:moveTo>
                    <a:pt x="140" y="46"/>
                  </a:moveTo>
                  <a:cubicBezTo>
                    <a:pt x="140" y="46"/>
                    <a:pt x="140" y="46"/>
                    <a:pt x="140" y="46"/>
                  </a:cubicBezTo>
                  <a:cubicBezTo>
                    <a:pt x="140" y="46"/>
                    <a:pt x="140" y="46"/>
                    <a:pt x="140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0" y="46"/>
                    <a:pt x="140" y="46"/>
                    <a:pt x="140" y="46"/>
                  </a:cubicBezTo>
                  <a:close/>
                  <a:moveTo>
                    <a:pt x="140" y="46"/>
                  </a:moveTo>
                  <a:cubicBezTo>
                    <a:pt x="140" y="46"/>
                    <a:pt x="140" y="46"/>
                    <a:pt x="140" y="46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6"/>
                    <a:pt x="140" y="46"/>
                    <a:pt x="140" y="46"/>
                  </a:cubicBezTo>
                  <a:close/>
                  <a:moveTo>
                    <a:pt x="140" y="50"/>
                  </a:moveTo>
                  <a:cubicBezTo>
                    <a:pt x="140" y="50"/>
                    <a:pt x="140" y="50"/>
                    <a:pt x="140" y="50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50"/>
                    <a:pt x="140" y="50"/>
                    <a:pt x="140" y="50"/>
                  </a:cubicBezTo>
                  <a:close/>
                  <a:moveTo>
                    <a:pt x="143" y="44"/>
                  </a:moveTo>
                  <a:cubicBezTo>
                    <a:pt x="143" y="44"/>
                    <a:pt x="143" y="44"/>
                    <a:pt x="143" y="44"/>
                  </a:cubicBezTo>
                  <a:cubicBezTo>
                    <a:pt x="143" y="45"/>
                    <a:pt x="144" y="45"/>
                    <a:pt x="144" y="45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3" y="45"/>
                    <a:pt x="143" y="45"/>
                    <a:pt x="143" y="45"/>
                  </a:cubicBezTo>
                  <a:lnTo>
                    <a:pt x="143" y="44"/>
                  </a:lnTo>
                  <a:close/>
                  <a:moveTo>
                    <a:pt x="144" y="45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3" y="47"/>
                    <a:pt x="143" y="47"/>
                    <a:pt x="143" y="47"/>
                  </a:cubicBezTo>
                  <a:cubicBezTo>
                    <a:pt x="143" y="45"/>
                    <a:pt x="143" y="45"/>
                    <a:pt x="143" y="45"/>
                  </a:cubicBezTo>
                  <a:lnTo>
                    <a:pt x="144" y="45"/>
                  </a:lnTo>
                  <a:close/>
                  <a:moveTo>
                    <a:pt x="143" y="47"/>
                  </a:moveTo>
                  <a:cubicBezTo>
                    <a:pt x="143" y="47"/>
                    <a:pt x="143" y="47"/>
                    <a:pt x="143" y="47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3" y="49"/>
                    <a:pt x="143" y="49"/>
                    <a:pt x="143" y="49"/>
                  </a:cubicBezTo>
                  <a:lnTo>
                    <a:pt x="143" y="47"/>
                  </a:lnTo>
                  <a:close/>
                  <a:moveTo>
                    <a:pt x="143" y="49"/>
                  </a:moveTo>
                  <a:cubicBezTo>
                    <a:pt x="143" y="49"/>
                    <a:pt x="143" y="49"/>
                    <a:pt x="143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4" y="49"/>
                    <a:pt x="144" y="49"/>
                    <a:pt x="144" y="49"/>
                  </a:cubicBezTo>
                  <a:lnTo>
                    <a:pt x="143" y="49"/>
                  </a:lnTo>
                  <a:close/>
                  <a:moveTo>
                    <a:pt x="144" y="47"/>
                  </a:moveTo>
                  <a:cubicBezTo>
                    <a:pt x="144" y="47"/>
                    <a:pt x="144" y="47"/>
                    <a:pt x="144" y="47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4" y="49"/>
                    <a:pt x="144" y="49"/>
                    <a:pt x="144" y="49"/>
                  </a:cubicBezTo>
                  <a:lnTo>
                    <a:pt x="144" y="47"/>
                  </a:lnTo>
                  <a:close/>
                  <a:moveTo>
                    <a:pt x="144" y="45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45" y="45"/>
                    <a:pt x="145" y="45"/>
                    <a:pt x="146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4" y="45"/>
                    <a:pt x="144" y="45"/>
                    <a:pt x="144" y="45"/>
                  </a:cubicBezTo>
                  <a:close/>
                  <a:moveTo>
                    <a:pt x="144" y="49"/>
                  </a:moveTo>
                  <a:cubicBezTo>
                    <a:pt x="144" y="49"/>
                    <a:pt x="144" y="49"/>
                    <a:pt x="144" y="49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lnTo>
                    <a:pt x="144" y="49"/>
                  </a:lnTo>
                  <a:close/>
                  <a:moveTo>
                    <a:pt x="146" y="45"/>
                  </a:moveTo>
                  <a:cubicBezTo>
                    <a:pt x="146" y="45"/>
                    <a:pt x="146" y="45"/>
                    <a:pt x="146" y="45"/>
                  </a:cubicBezTo>
                  <a:cubicBezTo>
                    <a:pt x="146" y="45"/>
                    <a:pt x="147" y="45"/>
                    <a:pt x="147" y="45"/>
                  </a:cubicBezTo>
                  <a:cubicBezTo>
                    <a:pt x="147" y="45"/>
                    <a:pt x="148" y="45"/>
                    <a:pt x="148" y="45"/>
                  </a:cubicBezTo>
                  <a:cubicBezTo>
                    <a:pt x="148" y="45"/>
                    <a:pt x="148" y="45"/>
                    <a:pt x="148" y="45"/>
                  </a:cubicBezTo>
                  <a:cubicBezTo>
                    <a:pt x="146" y="45"/>
                    <a:pt x="146" y="45"/>
                    <a:pt x="146" y="45"/>
                  </a:cubicBezTo>
                  <a:close/>
                  <a:moveTo>
                    <a:pt x="148" y="45"/>
                  </a:moveTo>
                  <a:cubicBezTo>
                    <a:pt x="148" y="45"/>
                    <a:pt x="148" y="45"/>
                    <a:pt x="148" y="45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6" y="45"/>
                    <a:pt x="146" y="45"/>
                    <a:pt x="146" y="45"/>
                  </a:cubicBezTo>
                  <a:lnTo>
                    <a:pt x="148" y="45"/>
                  </a:lnTo>
                  <a:close/>
                  <a:moveTo>
                    <a:pt x="146" y="49"/>
                  </a:move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7" y="49"/>
                    <a:pt x="147" y="49"/>
                    <a:pt x="147" y="49"/>
                  </a:cubicBezTo>
                  <a:cubicBezTo>
                    <a:pt x="147" y="49"/>
                    <a:pt x="147" y="49"/>
                    <a:pt x="147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48" y="49"/>
                    <a:pt x="148" y="49"/>
                    <a:pt x="148" y="49"/>
                  </a:cubicBezTo>
                  <a:lnTo>
                    <a:pt x="146" y="49"/>
                  </a:lnTo>
                  <a:close/>
                  <a:moveTo>
                    <a:pt x="148" y="45"/>
                  </a:moveTo>
                  <a:cubicBezTo>
                    <a:pt x="148" y="45"/>
                    <a:pt x="148" y="45"/>
                    <a:pt x="148" y="45"/>
                  </a:cubicBezTo>
                  <a:cubicBezTo>
                    <a:pt x="149" y="45"/>
                    <a:pt x="149" y="45"/>
                    <a:pt x="150" y="45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48" y="46"/>
                    <a:pt x="148" y="46"/>
                    <a:pt x="148" y="46"/>
                  </a:cubicBezTo>
                  <a:lnTo>
                    <a:pt x="148" y="45"/>
                  </a:lnTo>
                  <a:close/>
                  <a:moveTo>
                    <a:pt x="148" y="47"/>
                  </a:moveTo>
                  <a:cubicBezTo>
                    <a:pt x="148" y="47"/>
                    <a:pt x="148" y="47"/>
                    <a:pt x="148" y="47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48" y="47"/>
                    <a:pt x="148" y="47"/>
                    <a:pt x="148" y="47"/>
                  </a:cubicBezTo>
                  <a:close/>
                  <a:moveTo>
                    <a:pt x="148" y="49"/>
                  </a:moveTo>
                  <a:cubicBezTo>
                    <a:pt x="148" y="49"/>
                    <a:pt x="148" y="49"/>
                    <a:pt x="148" y="49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0" y="49"/>
                    <a:pt x="150" y="49"/>
                    <a:pt x="150" y="49"/>
                  </a:cubicBezTo>
                  <a:lnTo>
                    <a:pt x="148" y="49"/>
                  </a:lnTo>
                  <a:close/>
                  <a:moveTo>
                    <a:pt x="150" y="49"/>
                  </a:moveTo>
                  <a:cubicBezTo>
                    <a:pt x="150" y="49"/>
                    <a:pt x="150" y="49"/>
                    <a:pt x="150" y="49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1" y="45"/>
                    <a:pt x="151" y="45"/>
                    <a:pt x="152" y="45"/>
                  </a:cubicBezTo>
                  <a:cubicBezTo>
                    <a:pt x="152" y="46"/>
                    <a:pt x="152" y="46"/>
                    <a:pt x="152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2" y="47"/>
                    <a:pt x="152" y="47"/>
                    <a:pt x="152" y="47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2" y="49"/>
                    <a:pt x="152" y="49"/>
                    <a:pt x="152" y="49"/>
                  </a:cubicBezTo>
                  <a:lnTo>
                    <a:pt x="150" y="49"/>
                  </a:lnTo>
                  <a:close/>
                  <a:moveTo>
                    <a:pt x="152" y="45"/>
                  </a:moveTo>
                  <a:cubicBezTo>
                    <a:pt x="152" y="45"/>
                    <a:pt x="152" y="45"/>
                    <a:pt x="152" y="45"/>
                  </a:cubicBezTo>
                  <a:cubicBezTo>
                    <a:pt x="153" y="45"/>
                    <a:pt x="153" y="45"/>
                    <a:pt x="154" y="45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2" y="46"/>
                    <a:pt x="152" y="46"/>
                    <a:pt x="152" y="46"/>
                  </a:cubicBezTo>
                  <a:lnTo>
                    <a:pt x="152" y="45"/>
                  </a:lnTo>
                  <a:close/>
                  <a:moveTo>
                    <a:pt x="152" y="47"/>
                  </a:moveTo>
                  <a:cubicBezTo>
                    <a:pt x="152" y="47"/>
                    <a:pt x="152" y="47"/>
                    <a:pt x="152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2" y="49"/>
                    <a:pt x="152" y="49"/>
                    <a:pt x="152" y="49"/>
                  </a:cubicBezTo>
                  <a:lnTo>
                    <a:pt x="152" y="47"/>
                  </a:lnTo>
                  <a:close/>
                  <a:moveTo>
                    <a:pt x="152" y="49"/>
                  </a:moveTo>
                  <a:cubicBezTo>
                    <a:pt x="152" y="49"/>
                    <a:pt x="152" y="49"/>
                    <a:pt x="152" y="49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lnTo>
                    <a:pt x="152" y="49"/>
                  </a:lnTo>
                  <a:close/>
                  <a:moveTo>
                    <a:pt x="154" y="49"/>
                  </a:move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5" y="49"/>
                    <a:pt x="155" y="49"/>
                    <a:pt x="155" y="49"/>
                  </a:cubicBezTo>
                  <a:lnTo>
                    <a:pt x="154" y="49"/>
                  </a:lnTo>
                  <a:close/>
                  <a:moveTo>
                    <a:pt x="155" y="45"/>
                  </a:moveTo>
                  <a:cubicBezTo>
                    <a:pt x="155" y="45"/>
                    <a:pt x="155" y="45"/>
                    <a:pt x="155" y="45"/>
                  </a:cubicBezTo>
                  <a:cubicBezTo>
                    <a:pt x="156" y="46"/>
                    <a:pt x="156" y="46"/>
                    <a:pt x="156" y="46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5" y="48"/>
                    <a:pt x="155" y="48"/>
                    <a:pt x="155" y="48"/>
                  </a:cubicBezTo>
                  <a:lnTo>
                    <a:pt x="155" y="45"/>
                  </a:lnTo>
                  <a:close/>
                  <a:moveTo>
                    <a:pt x="155" y="49"/>
                  </a:moveTo>
                  <a:cubicBezTo>
                    <a:pt x="155" y="49"/>
                    <a:pt x="155" y="49"/>
                    <a:pt x="155" y="49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6" y="49"/>
                    <a:pt x="156" y="49"/>
                    <a:pt x="156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6"/>
                    <a:pt x="157" y="46"/>
                    <a:pt x="157" y="46"/>
                  </a:cubicBezTo>
                  <a:cubicBezTo>
                    <a:pt x="158" y="46"/>
                    <a:pt x="158" y="46"/>
                    <a:pt x="158" y="46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8" y="49"/>
                    <a:pt x="158" y="49"/>
                    <a:pt x="158" y="49"/>
                  </a:cubicBezTo>
                  <a:lnTo>
                    <a:pt x="155" y="49"/>
                  </a:lnTo>
                  <a:close/>
                  <a:moveTo>
                    <a:pt x="158" y="47"/>
                  </a:moveTo>
                  <a:cubicBezTo>
                    <a:pt x="158" y="47"/>
                    <a:pt x="158" y="47"/>
                    <a:pt x="158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8" y="47"/>
                    <a:pt x="158" y="47"/>
                    <a:pt x="158" y="47"/>
                  </a:cubicBezTo>
                  <a:close/>
                  <a:moveTo>
                    <a:pt x="158" y="47"/>
                  </a:moveTo>
                  <a:cubicBezTo>
                    <a:pt x="158" y="47"/>
                    <a:pt x="158" y="47"/>
                    <a:pt x="158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8" y="49"/>
                    <a:pt x="158" y="49"/>
                    <a:pt x="158" y="49"/>
                  </a:cubicBezTo>
                  <a:lnTo>
                    <a:pt x="158" y="47"/>
                  </a:lnTo>
                  <a:close/>
                  <a:moveTo>
                    <a:pt x="158" y="49"/>
                  </a:moveTo>
                  <a:cubicBezTo>
                    <a:pt x="158" y="49"/>
                    <a:pt x="158" y="49"/>
                    <a:pt x="158" y="49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9" y="49"/>
                    <a:pt x="159" y="49"/>
                    <a:pt x="159" y="49"/>
                  </a:cubicBezTo>
                  <a:lnTo>
                    <a:pt x="158" y="49"/>
                  </a:lnTo>
                  <a:close/>
                  <a:moveTo>
                    <a:pt x="159" y="49"/>
                  </a:moveTo>
                  <a:cubicBezTo>
                    <a:pt x="159" y="49"/>
                    <a:pt x="159" y="49"/>
                    <a:pt x="159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60" y="47"/>
                    <a:pt x="160" y="47"/>
                    <a:pt x="160" y="47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9"/>
                    <a:pt x="160" y="49"/>
                    <a:pt x="160" y="49"/>
                  </a:cubicBezTo>
                  <a:lnTo>
                    <a:pt x="159" y="49"/>
                  </a:lnTo>
                  <a:close/>
                  <a:moveTo>
                    <a:pt x="161" y="49"/>
                  </a:moveTo>
                  <a:cubicBezTo>
                    <a:pt x="161" y="49"/>
                    <a:pt x="161" y="49"/>
                    <a:pt x="161" y="49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lnTo>
                    <a:pt x="161" y="49"/>
                  </a:lnTo>
                  <a:close/>
                  <a:moveTo>
                    <a:pt x="161" y="48"/>
                  </a:move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lose/>
                  <a:moveTo>
                    <a:pt x="163" y="49"/>
                  </a:move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5" y="49"/>
                    <a:pt x="165" y="49"/>
                    <a:pt x="165" y="49"/>
                  </a:cubicBezTo>
                  <a:lnTo>
                    <a:pt x="163" y="49"/>
                  </a:lnTo>
                  <a:close/>
                  <a:moveTo>
                    <a:pt x="166" y="48"/>
                  </a:moveTo>
                  <a:cubicBezTo>
                    <a:pt x="166" y="48"/>
                    <a:pt x="166" y="48"/>
                    <a:pt x="166" y="48"/>
                  </a:cubicBezTo>
                  <a:cubicBezTo>
                    <a:pt x="156" y="44"/>
                    <a:pt x="156" y="44"/>
                    <a:pt x="156" y="44"/>
                  </a:cubicBezTo>
                  <a:cubicBezTo>
                    <a:pt x="156" y="44"/>
                    <a:pt x="146" y="44"/>
                    <a:pt x="145" y="44"/>
                  </a:cubicBezTo>
                  <a:cubicBezTo>
                    <a:pt x="144" y="43"/>
                    <a:pt x="143" y="43"/>
                    <a:pt x="143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3" y="42"/>
                    <a:pt x="144" y="42"/>
                    <a:pt x="145" y="42"/>
                  </a:cubicBezTo>
                  <a:cubicBezTo>
                    <a:pt x="146" y="43"/>
                    <a:pt x="153" y="43"/>
                    <a:pt x="154" y="43"/>
                  </a:cubicBezTo>
                  <a:cubicBezTo>
                    <a:pt x="166" y="48"/>
                    <a:pt x="166" y="48"/>
                    <a:pt x="166" y="48"/>
                  </a:cubicBezTo>
                  <a:close/>
                  <a:moveTo>
                    <a:pt x="88" y="40"/>
                  </a:moveTo>
                  <a:cubicBezTo>
                    <a:pt x="88" y="40"/>
                    <a:pt x="88" y="40"/>
                    <a:pt x="88" y="40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lose/>
                  <a:moveTo>
                    <a:pt x="92" y="40"/>
                  </a:moveTo>
                  <a:cubicBezTo>
                    <a:pt x="92" y="40"/>
                    <a:pt x="92" y="40"/>
                    <a:pt x="92" y="40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2" y="40"/>
                    <a:pt x="92" y="40"/>
                    <a:pt x="92" y="40"/>
                  </a:cubicBezTo>
                  <a:close/>
                  <a:moveTo>
                    <a:pt x="117" y="39"/>
                  </a:move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lose/>
                  <a:moveTo>
                    <a:pt x="20" y="37"/>
                  </a:moveTo>
                  <a:cubicBezTo>
                    <a:pt x="20" y="37"/>
                    <a:pt x="20" y="37"/>
                    <a:pt x="20" y="37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2" y="37"/>
                    <a:pt x="21" y="37"/>
                    <a:pt x="20" y="37"/>
                  </a:cubicBezTo>
                  <a:close/>
                  <a:moveTo>
                    <a:pt x="18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19" y="37"/>
                    <a:pt x="18" y="37"/>
                    <a:pt x="18" y="37"/>
                  </a:cubicBezTo>
                  <a:close/>
                  <a:moveTo>
                    <a:pt x="44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7" y="51"/>
                    <a:pt x="49" y="51"/>
                    <a:pt x="50" y="51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7" y="37"/>
                    <a:pt x="46" y="37"/>
                    <a:pt x="44" y="37"/>
                  </a:cubicBezTo>
                  <a:close/>
                  <a:moveTo>
                    <a:pt x="15" y="38"/>
                  </a:moveTo>
                  <a:cubicBezTo>
                    <a:pt x="15" y="38"/>
                    <a:pt x="15" y="38"/>
                    <a:pt x="15" y="38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8"/>
                  </a:cubicBezTo>
                  <a:close/>
                  <a:moveTo>
                    <a:pt x="24" y="37"/>
                  </a:moveTo>
                  <a:cubicBezTo>
                    <a:pt x="24" y="37"/>
                    <a:pt x="24" y="37"/>
                    <a:pt x="24" y="37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6" y="37"/>
                    <a:pt x="25" y="37"/>
                    <a:pt x="24" y="37"/>
                  </a:cubicBezTo>
                  <a:close/>
                  <a:moveTo>
                    <a:pt x="16" y="37"/>
                  </a:moveTo>
                  <a:cubicBezTo>
                    <a:pt x="16" y="37"/>
                    <a:pt x="16" y="37"/>
                    <a:pt x="16" y="37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6" y="37"/>
                    <a:pt x="16" y="37"/>
                    <a:pt x="16" y="37"/>
                  </a:cubicBezTo>
                  <a:close/>
                  <a:moveTo>
                    <a:pt x="38" y="36"/>
                  </a:moveTo>
                  <a:cubicBezTo>
                    <a:pt x="38" y="36"/>
                    <a:pt x="38" y="36"/>
                    <a:pt x="38" y="36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1" y="51"/>
                    <a:pt x="43" y="51"/>
                    <a:pt x="45" y="51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1" y="37"/>
                    <a:pt x="40" y="37"/>
                    <a:pt x="38" y="36"/>
                  </a:cubicBezTo>
                  <a:close/>
                  <a:moveTo>
                    <a:pt x="33" y="36"/>
                  </a:move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51"/>
                    <a:pt x="38" y="51"/>
                    <a:pt x="39" y="51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6"/>
                    <a:pt x="34" y="36"/>
                    <a:pt x="33" y="36"/>
                  </a:cubicBezTo>
                  <a:close/>
                  <a:moveTo>
                    <a:pt x="28" y="37"/>
                  </a:moveTo>
                  <a:cubicBezTo>
                    <a:pt x="28" y="37"/>
                    <a:pt x="28" y="37"/>
                    <a:pt x="28" y="37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4" y="51"/>
                    <a:pt x="34" y="51"/>
                    <a:pt x="34" y="51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1" y="36"/>
                    <a:pt x="29" y="36"/>
                    <a:pt x="28" y="37"/>
                  </a:cubicBezTo>
                  <a:close/>
                  <a:moveTo>
                    <a:pt x="34" y="51"/>
                  </a:moveTo>
                  <a:cubicBezTo>
                    <a:pt x="34" y="51"/>
                    <a:pt x="34" y="51"/>
                    <a:pt x="34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4" y="51"/>
                    <a:pt x="34" y="51"/>
                    <a:pt x="34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Rectangle 10"/>
            <p:cNvSpPr>
              <a:spLocks noChangeArrowheads="1"/>
            </p:cNvSpPr>
            <p:nvPr/>
          </p:nvSpPr>
          <p:spPr bwMode="auto">
            <a:xfrm>
              <a:off x="0" y="4299"/>
              <a:ext cx="5775" cy="3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1"/>
            <p:cNvSpPr/>
            <p:nvPr/>
          </p:nvSpPr>
          <p:spPr bwMode="auto">
            <a:xfrm>
              <a:off x="4947" y="4133"/>
              <a:ext cx="122" cy="131"/>
            </a:xfrm>
            <a:custGeom>
              <a:avLst/>
              <a:gdLst>
                <a:gd name="T0" fmla="*/ 34 w 47"/>
                <a:gd name="T1" fmla="*/ 3 h 49"/>
                <a:gd name="T2" fmla="*/ 34 w 47"/>
                <a:gd name="T3" fmla="*/ 5 h 49"/>
                <a:gd name="T4" fmla="*/ 33 w 47"/>
                <a:gd name="T5" fmla="*/ 12 h 49"/>
                <a:gd name="T6" fmla="*/ 37 w 47"/>
                <a:gd name="T7" fmla="*/ 12 h 49"/>
                <a:gd name="T8" fmla="*/ 40 w 47"/>
                <a:gd name="T9" fmla="*/ 12 h 49"/>
                <a:gd name="T10" fmla="*/ 47 w 47"/>
                <a:gd name="T11" fmla="*/ 15 h 49"/>
                <a:gd name="T12" fmla="*/ 43 w 47"/>
                <a:gd name="T13" fmla="*/ 16 h 49"/>
                <a:gd name="T14" fmla="*/ 37 w 47"/>
                <a:gd name="T15" fmla="*/ 16 h 49"/>
                <a:gd name="T16" fmla="*/ 36 w 47"/>
                <a:gd name="T17" fmla="*/ 18 h 49"/>
                <a:gd name="T18" fmla="*/ 32 w 47"/>
                <a:gd name="T19" fmla="*/ 25 h 49"/>
                <a:gd name="T20" fmla="*/ 32 w 47"/>
                <a:gd name="T21" fmla="*/ 30 h 49"/>
                <a:gd name="T22" fmla="*/ 32 w 47"/>
                <a:gd name="T23" fmla="*/ 31 h 49"/>
                <a:gd name="T24" fmla="*/ 33 w 47"/>
                <a:gd name="T25" fmla="*/ 37 h 49"/>
                <a:gd name="T26" fmla="*/ 33 w 47"/>
                <a:gd name="T27" fmla="*/ 39 h 49"/>
                <a:gd name="T28" fmla="*/ 33 w 47"/>
                <a:gd name="T29" fmla="*/ 43 h 49"/>
                <a:gd name="T30" fmla="*/ 31 w 47"/>
                <a:gd name="T31" fmla="*/ 49 h 49"/>
                <a:gd name="T32" fmla="*/ 28 w 47"/>
                <a:gd name="T33" fmla="*/ 45 h 49"/>
                <a:gd name="T34" fmla="*/ 27 w 47"/>
                <a:gd name="T35" fmla="*/ 40 h 49"/>
                <a:gd name="T36" fmla="*/ 26 w 47"/>
                <a:gd name="T37" fmla="*/ 37 h 49"/>
                <a:gd name="T38" fmla="*/ 28 w 47"/>
                <a:gd name="T39" fmla="*/ 36 h 49"/>
                <a:gd name="T40" fmla="*/ 28 w 47"/>
                <a:gd name="T41" fmla="*/ 34 h 49"/>
                <a:gd name="T42" fmla="*/ 28 w 47"/>
                <a:gd name="T43" fmla="*/ 29 h 49"/>
                <a:gd name="T44" fmla="*/ 25 w 47"/>
                <a:gd name="T45" fmla="*/ 33 h 49"/>
                <a:gd name="T46" fmla="*/ 22 w 47"/>
                <a:gd name="T47" fmla="*/ 36 h 49"/>
                <a:gd name="T48" fmla="*/ 21 w 47"/>
                <a:gd name="T49" fmla="*/ 37 h 49"/>
                <a:gd name="T50" fmla="*/ 16 w 47"/>
                <a:gd name="T51" fmla="*/ 40 h 49"/>
                <a:gd name="T52" fmla="*/ 16 w 47"/>
                <a:gd name="T53" fmla="*/ 36 h 49"/>
                <a:gd name="T54" fmla="*/ 14 w 47"/>
                <a:gd name="T55" fmla="*/ 36 h 49"/>
                <a:gd name="T56" fmla="*/ 18 w 47"/>
                <a:gd name="T57" fmla="*/ 30 h 49"/>
                <a:gd name="T58" fmla="*/ 21 w 47"/>
                <a:gd name="T59" fmla="*/ 27 h 49"/>
                <a:gd name="T60" fmla="*/ 25 w 47"/>
                <a:gd name="T61" fmla="*/ 23 h 49"/>
                <a:gd name="T62" fmla="*/ 28 w 47"/>
                <a:gd name="T63" fmla="*/ 18 h 49"/>
                <a:gd name="T64" fmla="*/ 26 w 47"/>
                <a:gd name="T65" fmla="*/ 17 h 49"/>
                <a:gd name="T66" fmla="*/ 26 w 47"/>
                <a:gd name="T67" fmla="*/ 17 h 49"/>
                <a:gd name="T68" fmla="*/ 19 w 47"/>
                <a:gd name="T69" fmla="*/ 20 h 49"/>
                <a:gd name="T70" fmla="*/ 16 w 47"/>
                <a:gd name="T71" fmla="*/ 21 h 49"/>
                <a:gd name="T72" fmla="*/ 10 w 47"/>
                <a:gd name="T73" fmla="*/ 24 h 49"/>
                <a:gd name="T74" fmla="*/ 1 w 47"/>
                <a:gd name="T75" fmla="*/ 23 h 49"/>
                <a:gd name="T76" fmla="*/ 4 w 47"/>
                <a:gd name="T77" fmla="*/ 21 h 49"/>
                <a:gd name="T78" fmla="*/ 8 w 47"/>
                <a:gd name="T79" fmla="*/ 21 h 49"/>
                <a:gd name="T80" fmla="*/ 11 w 47"/>
                <a:gd name="T81" fmla="*/ 20 h 49"/>
                <a:gd name="T82" fmla="*/ 17 w 47"/>
                <a:gd name="T83" fmla="*/ 18 h 49"/>
                <a:gd name="T84" fmla="*/ 29 w 47"/>
                <a:gd name="T85" fmla="*/ 8 h 49"/>
                <a:gd name="T86" fmla="*/ 29 w 47"/>
                <a:gd name="T87" fmla="*/ 4 h 49"/>
                <a:gd name="T88" fmla="*/ 27 w 47"/>
                <a:gd name="T89" fmla="*/ 1 h 49"/>
                <a:gd name="T90" fmla="*/ 33 w 47"/>
                <a:gd name="T91" fmla="*/ 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7" h="49">
                  <a:moveTo>
                    <a:pt x="33" y="1"/>
                  </a:moveTo>
                  <a:cubicBezTo>
                    <a:pt x="34" y="1"/>
                    <a:pt x="33" y="2"/>
                    <a:pt x="34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4"/>
                    <a:pt x="34" y="5"/>
                    <a:pt x="34" y="5"/>
                  </a:cubicBezTo>
                  <a:cubicBezTo>
                    <a:pt x="34" y="8"/>
                    <a:pt x="33" y="10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4" y="13"/>
                    <a:pt x="34" y="12"/>
                    <a:pt x="34" y="12"/>
                  </a:cubicBezTo>
                  <a:cubicBezTo>
                    <a:pt x="35" y="12"/>
                    <a:pt x="36" y="12"/>
                    <a:pt x="37" y="12"/>
                  </a:cubicBezTo>
                  <a:cubicBezTo>
                    <a:pt x="37" y="12"/>
                    <a:pt x="37" y="12"/>
                    <a:pt x="38" y="12"/>
                  </a:cubicBezTo>
                  <a:cubicBezTo>
                    <a:pt x="38" y="12"/>
                    <a:pt x="39" y="12"/>
                    <a:pt x="40" y="12"/>
                  </a:cubicBezTo>
                  <a:cubicBezTo>
                    <a:pt x="42" y="12"/>
                    <a:pt x="43" y="13"/>
                    <a:pt x="45" y="13"/>
                  </a:cubicBezTo>
                  <a:cubicBezTo>
                    <a:pt x="45" y="14"/>
                    <a:pt x="46" y="14"/>
                    <a:pt x="47" y="15"/>
                  </a:cubicBezTo>
                  <a:cubicBezTo>
                    <a:pt x="46" y="16"/>
                    <a:pt x="47" y="17"/>
                    <a:pt x="45" y="17"/>
                  </a:cubicBezTo>
                  <a:cubicBezTo>
                    <a:pt x="45" y="16"/>
                    <a:pt x="44" y="17"/>
                    <a:pt x="43" y="16"/>
                  </a:cubicBezTo>
                  <a:cubicBezTo>
                    <a:pt x="43" y="16"/>
                    <a:pt x="42" y="16"/>
                    <a:pt x="41" y="16"/>
                  </a:cubicBezTo>
                  <a:cubicBezTo>
                    <a:pt x="40" y="16"/>
                    <a:pt x="39" y="16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17"/>
                    <a:pt x="37" y="18"/>
                    <a:pt x="36" y="18"/>
                  </a:cubicBezTo>
                  <a:cubicBezTo>
                    <a:pt x="36" y="19"/>
                    <a:pt x="36" y="20"/>
                    <a:pt x="36" y="20"/>
                  </a:cubicBezTo>
                  <a:cubicBezTo>
                    <a:pt x="34" y="22"/>
                    <a:pt x="33" y="23"/>
                    <a:pt x="32" y="25"/>
                  </a:cubicBezTo>
                  <a:cubicBezTo>
                    <a:pt x="32" y="25"/>
                    <a:pt x="32" y="26"/>
                    <a:pt x="32" y="26"/>
                  </a:cubicBezTo>
                  <a:cubicBezTo>
                    <a:pt x="32" y="27"/>
                    <a:pt x="32" y="28"/>
                    <a:pt x="32" y="30"/>
                  </a:cubicBezTo>
                  <a:cubicBezTo>
                    <a:pt x="32" y="30"/>
                    <a:pt x="32" y="30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2"/>
                    <a:pt x="33" y="33"/>
                  </a:cubicBezTo>
                  <a:cubicBezTo>
                    <a:pt x="32" y="34"/>
                    <a:pt x="32" y="35"/>
                    <a:pt x="33" y="37"/>
                  </a:cubicBezTo>
                  <a:cubicBezTo>
                    <a:pt x="33" y="37"/>
                    <a:pt x="32" y="37"/>
                    <a:pt x="33" y="38"/>
                  </a:cubicBezTo>
                  <a:cubicBezTo>
                    <a:pt x="33" y="38"/>
                    <a:pt x="32" y="39"/>
                    <a:pt x="33" y="39"/>
                  </a:cubicBezTo>
                  <a:cubicBezTo>
                    <a:pt x="32" y="40"/>
                    <a:pt x="33" y="41"/>
                    <a:pt x="33" y="42"/>
                  </a:cubicBezTo>
                  <a:cubicBezTo>
                    <a:pt x="33" y="42"/>
                    <a:pt x="33" y="42"/>
                    <a:pt x="33" y="43"/>
                  </a:cubicBezTo>
                  <a:cubicBezTo>
                    <a:pt x="33" y="44"/>
                    <a:pt x="33" y="45"/>
                    <a:pt x="33" y="46"/>
                  </a:cubicBezTo>
                  <a:cubicBezTo>
                    <a:pt x="32" y="47"/>
                    <a:pt x="32" y="48"/>
                    <a:pt x="31" y="49"/>
                  </a:cubicBezTo>
                  <a:cubicBezTo>
                    <a:pt x="30" y="49"/>
                    <a:pt x="30" y="49"/>
                    <a:pt x="29" y="49"/>
                  </a:cubicBezTo>
                  <a:cubicBezTo>
                    <a:pt x="30" y="47"/>
                    <a:pt x="28" y="47"/>
                    <a:pt x="28" y="45"/>
                  </a:cubicBezTo>
                  <a:cubicBezTo>
                    <a:pt x="27" y="45"/>
                    <a:pt x="27" y="43"/>
                    <a:pt x="28" y="42"/>
                  </a:cubicBezTo>
                  <a:cubicBezTo>
                    <a:pt x="28" y="41"/>
                    <a:pt x="27" y="41"/>
                    <a:pt x="27" y="40"/>
                  </a:cubicBezTo>
                  <a:cubicBezTo>
                    <a:pt x="27" y="39"/>
                    <a:pt x="26" y="39"/>
                    <a:pt x="26" y="38"/>
                  </a:cubicBezTo>
                  <a:cubicBezTo>
                    <a:pt x="26" y="38"/>
                    <a:pt x="27" y="38"/>
                    <a:pt x="26" y="37"/>
                  </a:cubicBezTo>
                  <a:cubicBezTo>
                    <a:pt x="27" y="37"/>
                    <a:pt x="27" y="38"/>
                    <a:pt x="27" y="38"/>
                  </a:cubicBezTo>
                  <a:cubicBezTo>
                    <a:pt x="28" y="38"/>
                    <a:pt x="28" y="37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5"/>
                    <a:pt x="28" y="34"/>
                    <a:pt x="28" y="34"/>
                  </a:cubicBezTo>
                  <a:cubicBezTo>
                    <a:pt x="28" y="33"/>
                    <a:pt x="28" y="31"/>
                    <a:pt x="28" y="30"/>
                  </a:cubicBezTo>
                  <a:cubicBezTo>
                    <a:pt x="28" y="29"/>
                    <a:pt x="29" y="29"/>
                    <a:pt x="28" y="29"/>
                  </a:cubicBezTo>
                  <a:cubicBezTo>
                    <a:pt x="27" y="29"/>
                    <a:pt x="27" y="31"/>
                    <a:pt x="26" y="31"/>
                  </a:cubicBezTo>
                  <a:cubicBezTo>
                    <a:pt x="26" y="32"/>
                    <a:pt x="25" y="32"/>
                    <a:pt x="25" y="33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5"/>
                    <a:pt x="22" y="35"/>
                    <a:pt x="22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0" y="36"/>
                    <a:pt x="20" y="37"/>
                    <a:pt x="20" y="37"/>
                  </a:cubicBezTo>
                  <a:cubicBezTo>
                    <a:pt x="19" y="38"/>
                    <a:pt x="18" y="39"/>
                    <a:pt x="16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8"/>
                    <a:pt x="16" y="37"/>
                    <a:pt x="16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4" y="36"/>
                  </a:cubicBezTo>
                  <a:cubicBezTo>
                    <a:pt x="14" y="35"/>
                    <a:pt x="16" y="34"/>
                    <a:pt x="16" y="33"/>
                  </a:cubicBezTo>
                  <a:cubicBezTo>
                    <a:pt x="17" y="32"/>
                    <a:pt x="17" y="31"/>
                    <a:pt x="18" y="30"/>
                  </a:cubicBezTo>
                  <a:cubicBezTo>
                    <a:pt x="18" y="30"/>
                    <a:pt x="19" y="30"/>
                    <a:pt x="19" y="29"/>
                  </a:cubicBezTo>
                  <a:cubicBezTo>
                    <a:pt x="20" y="28"/>
                    <a:pt x="20" y="28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3" y="25"/>
                    <a:pt x="24" y="24"/>
                    <a:pt x="25" y="23"/>
                  </a:cubicBezTo>
                  <a:cubicBezTo>
                    <a:pt x="25" y="22"/>
                    <a:pt x="25" y="22"/>
                    <a:pt x="26" y="21"/>
                  </a:cubicBezTo>
                  <a:cubicBezTo>
                    <a:pt x="27" y="20"/>
                    <a:pt x="28" y="19"/>
                    <a:pt x="28" y="18"/>
                  </a:cubicBezTo>
                  <a:cubicBezTo>
                    <a:pt x="28" y="17"/>
                    <a:pt x="30" y="17"/>
                    <a:pt x="29" y="16"/>
                  </a:cubicBezTo>
                  <a:cubicBezTo>
                    <a:pt x="28" y="16"/>
                    <a:pt x="27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5" y="17"/>
                    <a:pt x="24" y="18"/>
                    <a:pt x="23" y="18"/>
                  </a:cubicBezTo>
                  <a:cubicBezTo>
                    <a:pt x="22" y="19"/>
                    <a:pt x="20" y="19"/>
                    <a:pt x="19" y="20"/>
                  </a:cubicBezTo>
                  <a:cubicBezTo>
                    <a:pt x="18" y="20"/>
                    <a:pt x="18" y="21"/>
                    <a:pt x="17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4" y="22"/>
                    <a:pt x="13" y="23"/>
                    <a:pt x="12" y="23"/>
                  </a:cubicBezTo>
                  <a:cubicBezTo>
                    <a:pt x="12" y="24"/>
                    <a:pt x="10" y="23"/>
                    <a:pt x="10" y="24"/>
                  </a:cubicBezTo>
                  <a:cubicBezTo>
                    <a:pt x="8" y="25"/>
                    <a:pt x="6" y="26"/>
                    <a:pt x="3" y="26"/>
                  </a:cubicBezTo>
                  <a:cubicBezTo>
                    <a:pt x="3" y="25"/>
                    <a:pt x="2" y="24"/>
                    <a:pt x="1" y="23"/>
                  </a:cubicBezTo>
                  <a:cubicBezTo>
                    <a:pt x="2" y="22"/>
                    <a:pt x="0" y="22"/>
                    <a:pt x="2" y="21"/>
                  </a:cubicBezTo>
                  <a:cubicBezTo>
                    <a:pt x="2" y="21"/>
                    <a:pt x="3" y="22"/>
                    <a:pt x="4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5" y="21"/>
                    <a:pt x="7" y="21"/>
                    <a:pt x="8" y="21"/>
                  </a:cubicBezTo>
                  <a:cubicBezTo>
                    <a:pt x="8" y="21"/>
                    <a:pt x="8" y="20"/>
                    <a:pt x="8" y="21"/>
                  </a:cubicBezTo>
                  <a:cubicBezTo>
                    <a:pt x="9" y="20"/>
                    <a:pt x="10" y="20"/>
                    <a:pt x="11" y="20"/>
                  </a:cubicBezTo>
                  <a:cubicBezTo>
                    <a:pt x="12" y="20"/>
                    <a:pt x="13" y="19"/>
                    <a:pt x="14" y="19"/>
                  </a:cubicBezTo>
                  <a:cubicBezTo>
                    <a:pt x="15" y="19"/>
                    <a:pt x="16" y="18"/>
                    <a:pt x="17" y="18"/>
                  </a:cubicBezTo>
                  <a:cubicBezTo>
                    <a:pt x="21" y="16"/>
                    <a:pt x="25" y="15"/>
                    <a:pt x="29" y="14"/>
                  </a:cubicBezTo>
                  <a:cubicBezTo>
                    <a:pt x="29" y="12"/>
                    <a:pt x="29" y="10"/>
                    <a:pt x="29" y="8"/>
                  </a:cubicBezTo>
                  <a:cubicBezTo>
                    <a:pt x="29" y="8"/>
                    <a:pt x="30" y="8"/>
                    <a:pt x="30" y="8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3"/>
                    <a:pt x="29" y="2"/>
                    <a:pt x="28" y="2"/>
                  </a:cubicBezTo>
                  <a:cubicBezTo>
                    <a:pt x="28" y="1"/>
                    <a:pt x="26" y="2"/>
                    <a:pt x="27" y="1"/>
                  </a:cubicBezTo>
                  <a:cubicBezTo>
                    <a:pt x="27" y="0"/>
                    <a:pt x="28" y="0"/>
                    <a:pt x="28" y="0"/>
                  </a:cubicBezTo>
                  <a:cubicBezTo>
                    <a:pt x="30" y="0"/>
                    <a:pt x="32" y="0"/>
                    <a:pt x="3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4833" y="4128"/>
              <a:ext cx="140" cy="142"/>
            </a:xfrm>
            <a:custGeom>
              <a:avLst/>
              <a:gdLst>
                <a:gd name="T0" fmla="*/ 15 w 54"/>
                <a:gd name="T1" fmla="*/ 0 h 53"/>
                <a:gd name="T2" fmla="*/ 20 w 54"/>
                <a:gd name="T3" fmla="*/ 7 h 53"/>
                <a:gd name="T4" fmla="*/ 23 w 54"/>
                <a:gd name="T5" fmla="*/ 11 h 53"/>
                <a:gd name="T6" fmla="*/ 25 w 54"/>
                <a:gd name="T7" fmla="*/ 15 h 53"/>
                <a:gd name="T8" fmla="*/ 30 w 54"/>
                <a:gd name="T9" fmla="*/ 22 h 53"/>
                <a:gd name="T10" fmla="*/ 33 w 54"/>
                <a:gd name="T11" fmla="*/ 27 h 53"/>
                <a:gd name="T12" fmla="*/ 36 w 54"/>
                <a:gd name="T13" fmla="*/ 25 h 53"/>
                <a:gd name="T14" fmla="*/ 35 w 54"/>
                <a:gd name="T15" fmla="*/ 18 h 53"/>
                <a:gd name="T16" fmla="*/ 39 w 54"/>
                <a:gd name="T17" fmla="*/ 18 h 53"/>
                <a:gd name="T18" fmla="*/ 41 w 54"/>
                <a:gd name="T19" fmla="*/ 25 h 53"/>
                <a:gd name="T20" fmla="*/ 39 w 54"/>
                <a:gd name="T21" fmla="*/ 35 h 53"/>
                <a:gd name="T22" fmla="*/ 42 w 54"/>
                <a:gd name="T23" fmla="*/ 41 h 53"/>
                <a:gd name="T24" fmla="*/ 48 w 54"/>
                <a:gd name="T25" fmla="*/ 46 h 53"/>
                <a:gd name="T26" fmla="*/ 51 w 54"/>
                <a:gd name="T27" fmla="*/ 45 h 53"/>
                <a:gd name="T28" fmla="*/ 54 w 54"/>
                <a:gd name="T29" fmla="*/ 51 h 53"/>
                <a:gd name="T30" fmla="*/ 53 w 54"/>
                <a:gd name="T31" fmla="*/ 53 h 53"/>
                <a:gd name="T32" fmla="*/ 51 w 54"/>
                <a:gd name="T33" fmla="*/ 53 h 53"/>
                <a:gd name="T34" fmla="*/ 44 w 54"/>
                <a:gd name="T35" fmla="*/ 48 h 53"/>
                <a:gd name="T36" fmla="*/ 37 w 54"/>
                <a:gd name="T37" fmla="*/ 40 h 53"/>
                <a:gd name="T38" fmla="*/ 32 w 54"/>
                <a:gd name="T39" fmla="*/ 42 h 53"/>
                <a:gd name="T40" fmla="*/ 27 w 54"/>
                <a:gd name="T41" fmla="*/ 44 h 53"/>
                <a:gd name="T42" fmla="*/ 25 w 54"/>
                <a:gd name="T43" fmla="*/ 43 h 53"/>
                <a:gd name="T44" fmla="*/ 30 w 54"/>
                <a:gd name="T45" fmla="*/ 41 h 53"/>
                <a:gd name="T46" fmla="*/ 34 w 54"/>
                <a:gd name="T47" fmla="*/ 35 h 53"/>
                <a:gd name="T48" fmla="*/ 32 w 54"/>
                <a:gd name="T49" fmla="*/ 31 h 53"/>
                <a:gd name="T50" fmla="*/ 26 w 54"/>
                <a:gd name="T51" fmla="*/ 34 h 53"/>
                <a:gd name="T52" fmla="*/ 22 w 54"/>
                <a:gd name="T53" fmla="*/ 38 h 53"/>
                <a:gd name="T54" fmla="*/ 17 w 54"/>
                <a:gd name="T55" fmla="*/ 44 h 53"/>
                <a:gd name="T56" fmla="*/ 14 w 54"/>
                <a:gd name="T57" fmla="*/ 45 h 53"/>
                <a:gd name="T58" fmla="*/ 12 w 54"/>
                <a:gd name="T59" fmla="*/ 37 h 53"/>
                <a:gd name="T60" fmla="*/ 19 w 54"/>
                <a:gd name="T61" fmla="*/ 34 h 53"/>
                <a:gd name="T62" fmla="*/ 24 w 54"/>
                <a:gd name="T63" fmla="*/ 27 h 53"/>
                <a:gd name="T64" fmla="*/ 19 w 54"/>
                <a:gd name="T65" fmla="*/ 28 h 53"/>
                <a:gd name="T66" fmla="*/ 16 w 54"/>
                <a:gd name="T67" fmla="*/ 29 h 53"/>
                <a:gd name="T68" fmla="*/ 9 w 54"/>
                <a:gd name="T69" fmla="*/ 34 h 53"/>
                <a:gd name="T70" fmla="*/ 7 w 54"/>
                <a:gd name="T71" fmla="*/ 42 h 53"/>
                <a:gd name="T72" fmla="*/ 3 w 54"/>
                <a:gd name="T73" fmla="*/ 42 h 53"/>
                <a:gd name="T74" fmla="*/ 2 w 54"/>
                <a:gd name="T75" fmla="*/ 38 h 53"/>
                <a:gd name="T76" fmla="*/ 4 w 54"/>
                <a:gd name="T77" fmla="*/ 29 h 53"/>
                <a:gd name="T78" fmla="*/ 1 w 54"/>
                <a:gd name="T79" fmla="*/ 23 h 53"/>
                <a:gd name="T80" fmla="*/ 7 w 54"/>
                <a:gd name="T81" fmla="*/ 28 h 53"/>
                <a:gd name="T82" fmla="*/ 10 w 54"/>
                <a:gd name="T83" fmla="*/ 27 h 53"/>
                <a:gd name="T84" fmla="*/ 13 w 54"/>
                <a:gd name="T85" fmla="*/ 23 h 53"/>
                <a:gd name="T86" fmla="*/ 14 w 54"/>
                <a:gd name="T87" fmla="*/ 21 h 53"/>
                <a:gd name="T88" fmla="*/ 16 w 54"/>
                <a:gd name="T89" fmla="*/ 19 h 53"/>
                <a:gd name="T90" fmla="*/ 15 w 54"/>
                <a:gd name="T91" fmla="*/ 17 h 53"/>
                <a:gd name="T92" fmla="*/ 10 w 54"/>
                <a:gd name="T93" fmla="*/ 20 h 53"/>
                <a:gd name="T94" fmla="*/ 6 w 54"/>
                <a:gd name="T95" fmla="*/ 20 h 53"/>
                <a:gd name="T96" fmla="*/ 3 w 54"/>
                <a:gd name="T97" fmla="*/ 19 h 53"/>
                <a:gd name="T98" fmla="*/ 11 w 54"/>
                <a:gd name="T99" fmla="*/ 16 h 53"/>
                <a:gd name="T100" fmla="*/ 19 w 54"/>
                <a:gd name="T101" fmla="*/ 12 h 53"/>
                <a:gd name="T102" fmla="*/ 16 w 54"/>
                <a:gd name="T103" fmla="*/ 8 h 53"/>
                <a:gd name="T104" fmla="*/ 10 w 54"/>
                <a:gd name="T105" fmla="*/ 1 h 53"/>
                <a:gd name="T106" fmla="*/ 31 w 54"/>
                <a:gd name="T107" fmla="*/ 4 h 53"/>
                <a:gd name="T108" fmla="*/ 33 w 54"/>
                <a:gd name="T109" fmla="*/ 8 h 53"/>
                <a:gd name="T110" fmla="*/ 29 w 54"/>
                <a:gd name="T111" fmla="*/ 9 h 53"/>
                <a:gd name="T112" fmla="*/ 27 w 54"/>
                <a:gd name="T113" fmla="*/ 3 h 53"/>
                <a:gd name="T114" fmla="*/ 29 w 54"/>
                <a:gd name="T115" fmla="*/ 4 h 53"/>
                <a:gd name="T116" fmla="*/ 25 w 54"/>
                <a:gd name="T117" fmla="*/ 19 h 53"/>
                <a:gd name="T118" fmla="*/ 18 w 54"/>
                <a:gd name="T119" fmla="*/ 25 h 53"/>
                <a:gd name="T120" fmla="*/ 23 w 54"/>
                <a:gd name="T121" fmla="*/ 17 h 53"/>
                <a:gd name="T122" fmla="*/ 12 w 54"/>
                <a:gd name="T123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4" h="53">
                  <a:moveTo>
                    <a:pt x="12" y="0"/>
                  </a:move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5" y="0"/>
                    <a:pt x="15" y="0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7" y="2"/>
                    <a:pt x="17" y="3"/>
                    <a:pt x="17" y="3"/>
                  </a:cubicBezTo>
                  <a:cubicBezTo>
                    <a:pt x="17" y="4"/>
                    <a:pt x="18" y="4"/>
                    <a:pt x="18" y="5"/>
                  </a:cubicBezTo>
                  <a:cubicBezTo>
                    <a:pt x="19" y="6"/>
                    <a:pt x="19" y="6"/>
                    <a:pt x="20" y="7"/>
                  </a:cubicBezTo>
                  <a:cubicBezTo>
                    <a:pt x="20" y="8"/>
                    <a:pt x="22" y="8"/>
                    <a:pt x="21" y="10"/>
                  </a:cubicBezTo>
                  <a:cubicBezTo>
                    <a:pt x="21" y="10"/>
                    <a:pt x="22" y="10"/>
                    <a:pt x="23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10"/>
                    <a:pt x="25" y="10"/>
                    <a:pt x="26" y="10"/>
                  </a:cubicBezTo>
                  <a:cubicBezTo>
                    <a:pt x="26" y="10"/>
                    <a:pt x="27" y="11"/>
                    <a:pt x="27" y="12"/>
                  </a:cubicBezTo>
                  <a:cubicBezTo>
                    <a:pt x="27" y="12"/>
                    <a:pt x="26" y="12"/>
                    <a:pt x="27" y="12"/>
                  </a:cubicBezTo>
                  <a:cubicBezTo>
                    <a:pt x="26" y="13"/>
                    <a:pt x="26" y="14"/>
                    <a:pt x="25" y="15"/>
                  </a:cubicBezTo>
                  <a:cubicBezTo>
                    <a:pt x="24" y="16"/>
                    <a:pt x="26" y="16"/>
                    <a:pt x="26" y="18"/>
                  </a:cubicBezTo>
                  <a:cubicBezTo>
                    <a:pt x="27" y="18"/>
                    <a:pt x="27" y="19"/>
                    <a:pt x="27" y="19"/>
                  </a:cubicBezTo>
                  <a:cubicBezTo>
                    <a:pt x="28" y="20"/>
                    <a:pt x="28" y="21"/>
                    <a:pt x="28" y="21"/>
                  </a:cubicBezTo>
                  <a:cubicBezTo>
                    <a:pt x="29" y="21"/>
                    <a:pt x="29" y="21"/>
                    <a:pt x="30" y="22"/>
                  </a:cubicBezTo>
                  <a:cubicBezTo>
                    <a:pt x="31" y="22"/>
                    <a:pt x="32" y="23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6"/>
                    <a:pt x="31" y="26"/>
                  </a:cubicBezTo>
                  <a:cubicBezTo>
                    <a:pt x="32" y="26"/>
                    <a:pt x="32" y="27"/>
                    <a:pt x="33" y="27"/>
                  </a:cubicBezTo>
                  <a:cubicBezTo>
                    <a:pt x="33" y="28"/>
                    <a:pt x="34" y="30"/>
                    <a:pt x="35" y="30"/>
                  </a:cubicBezTo>
                  <a:cubicBezTo>
                    <a:pt x="36" y="30"/>
                    <a:pt x="35" y="29"/>
                    <a:pt x="36" y="28"/>
                  </a:cubicBezTo>
                  <a:cubicBezTo>
                    <a:pt x="36" y="28"/>
                    <a:pt x="36" y="26"/>
                    <a:pt x="37" y="26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3"/>
                    <a:pt x="37" y="21"/>
                    <a:pt x="36" y="20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19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6" y="18"/>
                  </a:cubicBezTo>
                  <a:cubicBezTo>
                    <a:pt x="36" y="18"/>
                    <a:pt x="37" y="19"/>
                    <a:pt x="38" y="18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9"/>
                    <a:pt x="39" y="20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1" y="21"/>
                    <a:pt x="40" y="22"/>
                    <a:pt x="41" y="22"/>
                  </a:cubicBezTo>
                  <a:cubicBezTo>
                    <a:pt x="40" y="23"/>
                    <a:pt x="41" y="24"/>
                    <a:pt x="41" y="25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0" y="27"/>
                    <a:pt x="41" y="28"/>
                    <a:pt x="40" y="28"/>
                  </a:cubicBezTo>
                  <a:cubicBezTo>
                    <a:pt x="39" y="30"/>
                    <a:pt x="40" y="33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8" y="36"/>
                    <a:pt x="39" y="36"/>
                    <a:pt x="39" y="37"/>
                  </a:cubicBezTo>
                  <a:cubicBezTo>
                    <a:pt x="41" y="38"/>
                    <a:pt x="40" y="40"/>
                    <a:pt x="42" y="40"/>
                  </a:cubicBezTo>
                  <a:cubicBezTo>
                    <a:pt x="41" y="41"/>
                    <a:pt x="42" y="41"/>
                    <a:pt x="42" y="41"/>
                  </a:cubicBezTo>
                  <a:cubicBezTo>
                    <a:pt x="43" y="41"/>
                    <a:pt x="44" y="42"/>
                    <a:pt x="44" y="43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46" y="45"/>
                    <a:pt x="46" y="45"/>
                    <a:pt x="47" y="45"/>
                  </a:cubicBezTo>
                  <a:cubicBezTo>
                    <a:pt x="47" y="45"/>
                    <a:pt x="47" y="46"/>
                    <a:pt x="48" y="46"/>
                  </a:cubicBezTo>
                  <a:cubicBezTo>
                    <a:pt x="48" y="46"/>
                    <a:pt x="48" y="47"/>
                    <a:pt x="48" y="47"/>
                  </a:cubicBezTo>
                  <a:cubicBezTo>
                    <a:pt x="48" y="46"/>
                    <a:pt x="49" y="46"/>
                    <a:pt x="49" y="45"/>
                  </a:cubicBezTo>
                  <a:cubicBezTo>
                    <a:pt x="49" y="45"/>
                    <a:pt x="48" y="44"/>
                    <a:pt x="49" y="44"/>
                  </a:cubicBezTo>
                  <a:cubicBezTo>
                    <a:pt x="50" y="44"/>
                    <a:pt x="50" y="45"/>
                    <a:pt x="51" y="45"/>
                  </a:cubicBezTo>
                  <a:cubicBezTo>
                    <a:pt x="50" y="46"/>
                    <a:pt x="52" y="47"/>
                    <a:pt x="52" y="48"/>
                  </a:cubicBezTo>
                  <a:cubicBezTo>
                    <a:pt x="53" y="48"/>
                    <a:pt x="52" y="49"/>
                    <a:pt x="53" y="50"/>
                  </a:cubicBezTo>
                  <a:cubicBezTo>
                    <a:pt x="53" y="50"/>
                    <a:pt x="53" y="51"/>
                    <a:pt x="53" y="51"/>
                  </a:cubicBezTo>
                  <a:cubicBezTo>
                    <a:pt x="53" y="51"/>
                    <a:pt x="54" y="51"/>
                    <a:pt x="54" y="51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4" y="51"/>
                    <a:pt x="53" y="52"/>
                    <a:pt x="53" y="52"/>
                  </a:cubicBezTo>
                  <a:cubicBezTo>
                    <a:pt x="53" y="52"/>
                    <a:pt x="54" y="52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2" y="53"/>
                    <a:pt x="52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0" y="52"/>
                    <a:pt x="49" y="53"/>
                    <a:pt x="49" y="52"/>
                  </a:cubicBezTo>
                  <a:cubicBezTo>
                    <a:pt x="49" y="52"/>
                    <a:pt x="48" y="51"/>
                    <a:pt x="48" y="51"/>
                  </a:cubicBezTo>
                  <a:cubicBezTo>
                    <a:pt x="49" y="50"/>
                    <a:pt x="47" y="51"/>
                    <a:pt x="46" y="50"/>
                  </a:cubicBezTo>
                  <a:cubicBezTo>
                    <a:pt x="46" y="49"/>
                    <a:pt x="44" y="49"/>
                    <a:pt x="44" y="48"/>
                  </a:cubicBezTo>
                  <a:cubicBezTo>
                    <a:pt x="44" y="48"/>
                    <a:pt x="43" y="47"/>
                    <a:pt x="42" y="47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1" y="45"/>
                    <a:pt x="39" y="43"/>
                    <a:pt x="39" y="42"/>
                  </a:cubicBezTo>
                  <a:cubicBezTo>
                    <a:pt x="39" y="41"/>
                    <a:pt x="38" y="40"/>
                    <a:pt x="37" y="40"/>
                  </a:cubicBezTo>
                  <a:cubicBezTo>
                    <a:pt x="37" y="40"/>
                    <a:pt x="37" y="39"/>
                    <a:pt x="37" y="39"/>
                  </a:cubicBezTo>
                  <a:cubicBezTo>
                    <a:pt x="36" y="40"/>
                    <a:pt x="35" y="40"/>
                    <a:pt x="35" y="40"/>
                  </a:cubicBezTo>
                  <a:cubicBezTo>
                    <a:pt x="33" y="40"/>
                    <a:pt x="33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1" y="42"/>
                    <a:pt x="31" y="43"/>
                    <a:pt x="31" y="43"/>
                  </a:cubicBezTo>
                  <a:cubicBezTo>
                    <a:pt x="30" y="43"/>
                    <a:pt x="30" y="42"/>
                    <a:pt x="29" y="42"/>
                  </a:cubicBezTo>
                  <a:cubicBezTo>
                    <a:pt x="29" y="43"/>
                    <a:pt x="27" y="42"/>
                    <a:pt x="27" y="44"/>
                  </a:cubicBezTo>
                  <a:cubicBezTo>
                    <a:pt x="26" y="43"/>
                    <a:pt x="25" y="45"/>
                    <a:pt x="24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6" y="43"/>
                    <a:pt x="27" y="42"/>
                    <a:pt x="27" y="42"/>
                  </a:cubicBezTo>
                  <a:cubicBezTo>
                    <a:pt x="28" y="42"/>
                    <a:pt x="28" y="42"/>
                    <a:pt x="29" y="41"/>
                  </a:cubicBezTo>
                  <a:cubicBezTo>
                    <a:pt x="29" y="42"/>
                    <a:pt x="29" y="41"/>
                    <a:pt x="30" y="41"/>
                  </a:cubicBezTo>
                  <a:cubicBezTo>
                    <a:pt x="29" y="41"/>
                    <a:pt x="30" y="41"/>
                    <a:pt x="30" y="41"/>
                  </a:cubicBezTo>
                  <a:cubicBezTo>
                    <a:pt x="31" y="41"/>
                    <a:pt x="32" y="40"/>
                    <a:pt x="32" y="39"/>
                  </a:cubicBezTo>
                  <a:cubicBezTo>
                    <a:pt x="33" y="39"/>
                    <a:pt x="33" y="38"/>
                    <a:pt x="34" y="37"/>
                  </a:cubicBezTo>
                  <a:cubicBezTo>
                    <a:pt x="34" y="37"/>
                    <a:pt x="34" y="36"/>
                    <a:pt x="34" y="35"/>
                  </a:cubicBezTo>
                  <a:cubicBezTo>
                    <a:pt x="34" y="35"/>
                    <a:pt x="33" y="35"/>
                    <a:pt x="33" y="34"/>
                  </a:cubicBezTo>
                  <a:cubicBezTo>
                    <a:pt x="33" y="33"/>
                    <a:pt x="32" y="32"/>
                    <a:pt x="32" y="31"/>
                  </a:cubicBezTo>
                  <a:cubicBezTo>
                    <a:pt x="32" y="31"/>
                    <a:pt x="31" y="31"/>
                    <a:pt x="31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1" y="30"/>
                    <a:pt x="31" y="28"/>
                    <a:pt x="29" y="28"/>
                  </a:cubicBezTo>
                  <a:cubicBezTo>
                    <a:pt x="29" y="29"/>
                    <a:pt x="28" y="29"/>
                    <a:pt x="28" y="30"/>
                  </a:cubicBezTo>
                  <a:cubicBezTo>
                    <a:pt x="27" y="31"/>
                    <a:pt x="27" y="32"/>
                    <a:pt x="26" y="33"/>
                  </a:cubicBezTo>
                  <a:cubicBezTo>
                    <a:pt x="26" y="33"/>
                    <a:pt x="26" y="33"/>
                    <a:pt x="26" y="34"/>
                  </a:cubicBezTo>
                  <a:cubicBezTo>
                    <a:pt x="26" y="34"/>
                    <a:pt x="25" y="35"/>
                    <a:pt x="25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5"/>
                    <a:pt x="25" y="36"/>
                    <a:pt x="24" y="36"/>
                  </a:cubicBezTo>
                  <a:cubicBezTo>
                    <a:pt x="23" y="37"/>
                    <a:pt x="23" y="38"/>
                    <a:pt x="22" y="38"/>
                  </a:cubicBezTo>
                  <a:cubicBezTo>
                    <a:pt x="21" y="38"/>
                    <a:pt x="22" y="40"/>
                    <a:pt x="21" y="40"/>
                  </a:cubicBezTo>
                  <a:cubicBezTo>
                    <a:pt x="20" y="40"/>
                    <a:pt x="20" y="41"/>
                    <a:pt x="19" y="41"/>
                  </a:cubicBezTo>
                  <a:cubicBezTo>
                    <a:pt x="19" y="42"/>
                    <a:pt x="18" y="42"/>
                    <a:pt x="18" y="43"/>
                  </a:cubicBezTo>
                  <a:cubicBezTo>
                    <a:pt x="18" y="43"/>
                    <a:pt x="17" y="43"/>
                    <a:pt x="17" y="44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6" y="44"/>
                    <a:pt x="15" y="43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5" y="44"/>
                    <a:pt x="14" y="45"/>
                    <a:pt x="14" y="45"/>
                  </a:cubicBezTo>
                  <a:cubicBezTo>
                    <a:pt x="12" y="44"/>
                    <a:pt x="13" y="42"/>
                    <a:pt x="12" y="40"/>
                  </a:cubicBezTo>
                  <a:cubicBezTo>
                    <a:pt x="12" y="40"/>
                    <a:pt x="11" y="39"/>
                    <a:pt x="12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7"/>
                    <a:pt x="12" y="37"/>
                    <a:pt x="12" y="37"/>
                  </a:cubicBezTo>
                  <a:cubicBezTo>
                    <a:pt x="13" y="38"/>
                    <a:pt x="14" y="39"/>
                    <a:pt x="16" y="39"/>
                  </a:cubicBezTo>
                  <a:cubicBezTo>
                    <a:pt x="16" y="40"/>
                    <a:pt x="16" y="39"/>
                    <a:pt x="17" y="39"/>
                  </a:cubicBezTo>
                  <a:cubicBezTo>
                    <a:pt x="16" y="38"/>
                    <a:pt x="18" y="38"/>
                    <a:pt x="17" y="37"/>
                  </a:cubicBezTo>
                  <a:cubicBezTo>
                    <a:pt x="18" y="36"/>
                    <a:pt x="19" y="36"/>
                    <a:pt x="19" y="34"/>
                  </a:cubicBezTo>
                  <a:cubicBezTo>
                    <a:pt x="19" y="34"/>
                    <a:pt x="20" y="33"/>
                    <a:pt x="20" y="33"/>
                  </a:cubicBezTo>
                  <a:cubicBezTo>
                    <a:pt x="20" y="31"/>
                    <a:pt x="22" y="31"/>
                    <a:pt x="22" y="30"/>
                  </a:cubicBezTo>
                  <a:cubicBezTo>
                    <a:pt x="22" y="29"/>
                    <a:pt x="23" y="28"/>
                    <a:pt x="23" y="28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6"/>
                    <a:pt x="26" y="26"/>
                    <a:pt x="24" y="25"/>
                  </a:cubicBezTo>
                  <a:cubicBezTo>
                    <a:pt x="23" y="25"/>
                    <a:pt x="22" y="26"/>
                    <a:pt x="21" y="26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8" y="28"/>
                    <a:pt x="18" y="29"/>
                    <a:pt x="17" y="28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30"/>
                    <a:pt x="14" y="30"/>
                    <a:pt x="14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2" y="33"/>
                    <a:pt x="10" y="34"/>
                    <a:pt x="9" y="34"/>
                  </a:cubicBezTo>
                  <a:cubicBezTo>
                    <a:pt x="8" y="35"/>
                    <a:pt x="8" y="35"/>
                    <a:pt x="8" y="36"/>
                  </a:cubicBezTo>
                  <a:cubicBezTo>
                    <a:pt x="8" y="37"/>
                    <a:pt x="8" y="38"/>
                    <a:pt x="8" y="39"/>
                  </a:cubicBezTo>
                  <a:cubicBezTo>
                    <a:pt x="8" y="39"/>
                    <a:pt x="8" y="40"/>
                    <a:pt x="7" y="41"/>
                  </a:cubicBezTo>
                  <a:cubicBezTo>
                    <a:pt x="8" y="42"/>
                    <a:pt x="6" y="42"/>
                    <a:pt x="7" y="42"/>
                  </a:cubicBezTo>
                  <a:cubicBezTo>
                    <a:pt x="7" y="43"/>
                    <a:pt x="6" y="43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5" y="44"/>
                    <a:pt x="5" y="44"/>
                    <a:pt x="4" y="44"/>
                  </a:cubicBezTo>
                  <a:cubicBezTo>
                    <a:pt x="4" y="43"/>
                    <a:pt x="4" y="43"/>
                    <a:pt x="3" y="42"/>
                  </a:cubicBezTo>
                  <a:cubicBezTo>
                    <a:pt x="4" y="41"/>
                    <a:pt x="2" y="41"/>
                    <a:pt x="3" y="40"/>
                  </a:cubicBezTo>
                  <a:cubicBezTo>
                    <a:pt x="2" y="39"/>
                    <a:pt x="2" y="38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3" y="37"/>
                    <a:pt x="3" y="36"/>
                    <a:pt x="4" y="36"/>
                  </a:cubicBezTo>
                  <a:cubicBezTo>
                    <a:pt x="4" y="35"/>
                    <a:pt x="4" y="34"/>
                    <a:pt x="4" y="32"/>
                  </a:cubicBezTo>
                  <a:cubicBezTo>
                    <a:pt x="4" y="32"/>
                    <a:pt x="4" y="31"/>
                    <a:pt x="4" y="31"/>
                  </a:cubicBezTo>
                  <a:cubicBezTo>
                    <a:pt x="4" y="31"/>
                    <a:pt x="4" y="30"/>
                    <a:pt x="4" y="29"/>
                  </a:cubicBezTo>
                  <a:cubicBezTo>
                    <a:pt x="4" y="28"/>
                    <a:pt x="3" y="28"/>
                    <a:pt x="3" y="27"/>
                  </a:cubicBezTo>
                  <a:cubicBezTo>
                    <a:pt x="3" y="26"/>
                    <a:pt x="1" y="26"/>
                    <a:pt x="1" y="24"/>
                  </a:cubicBezTo>
                  <a:cubicBezTo>
                    <a:pt x="1" y="24"/>
                    <a:pt x="0" y="24"/>
                    <a:pt x="0" y="23"/>
                  </a:cubicBezTo>
                  <a:cubicBezTo>
                    <a:pt x="0" y="23"/>
                    <a:pt x="0" y="23"/>
                    <a:pt x="1" y="23"/>
                  </a:cubicBezTo>
                  <a:cubicBezTo>
                    <a:pt x="2" y="24"/>
                    <a:pt x="3" y="23"/>
                    <a:pt x="3" y="24"/>
                  </a:cubicBezTo>
                  <a:cubicBezTo>
                    <a:pt x="4" y="23"/>
                    <a:pt x="4" y="25"/>
                    <a:pt x="5" y="24"/>
                  </a:cubicBezTo>
                  <a:cubicBezTo>
                    <a:pt x="5" y="25"/>
                    <a:pt x="6" y="25"/>
                    <a:pt x="6" y="26"/>
                  </a:cubicBezTo>
                  <a:cubicBezTo>
                    <a:pt x="7" y="27"/>
                    <a:pt x="6" y="28"/>
                    <a:pt x="7" y="28"/>
                  </a:cubicBezTo>
                  <a:cubicBezTo>
                    <a:pt x="7" y="29"/>
                    <a:pt x="7" y="29"/>
                    <a:pt x="7" y="30"/>
                  </a:cubicBezTo>
                  <a:cubicBezTo>
                    <a:pt x="7" y="30"/>
                    <a:pt x="8" y="30"/>
                    <a:pt x="9" y="31"/>
                  </a:cubicBezTo>
                  <a:cubicBezTo>
                    <a:pt x="9" y="30"/>
                    <a:pt x="9" y="30"/>
                    <a:pt x="10" y="29"/>
                  </a:cubicBezTo>
                  <a:cubicBezTo>
                    <a:pt x="9" y="28"/>
                    <a:pt x="10" y="28"/>
                    <a:pt x="10" y="27"/>
                  </a:cubicBezTo>
                  <a:cubicBezTo>
                    <a:pt x="11" y="27"/>
                    <a:pt x="10" y="26"/>
                    <a:pt x="12" y="25"/>
                  </a:cubicBezTo>
                  <a:cubicBezTo>
                    <a:pt x="11" y="24"/>
                    <a:pt x="13" y="25"/>
                    <a:pt x="12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3"/>
                    <a:pt x="13" y="23"/>
                    <a:pt x="14" y="23"/>
                  </a:cubicBezTo>
                  <a:cubicBezTo>
                    <a:pt x="14" y="22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0"/>
                    <a:pt x="16" y="20"/>
                    <a:pt x="15" y="19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19"/>
                    <a:pt x="16" y="18"/>
                    <a:pt x="16" y="18"/>
                  </a:cubicBezTo>
                  <a:cubicBezTo>
                    <a:pt x="16" y="18"/>
                    <a:pt x="16" y="17"/>
                    <a:pt x="16" y="17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4" y="18"/>
                    <a:pt x="13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20"/>
                    <a:pt x="10" y="19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8" y="20"/>
                    <a:pt x="7" y="21"/>
                  </a:cubicBezTo>
                  <a:cubicBezTo>
                    <a:pt x="7" y="21"/>
                    <a:pt x="6" y="21"/>
                    <a:pt x="6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0"/>
                    <a:pt x="4" y="21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3" y="20"/>
                    <a:pt x="4" y="20"/>
                    <a:pt x="3" y="19"/>
                  </a:cubicBezTo>
                  <a:cubicBezTo>
                    <a:pt x="4" y="19"/>
                    <a:pt x="5" y="18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9"/>
                    <a:pt x="7" y="18"/>
                    <a:pt x="8" y="18"/>
                  </a:cubicBezTo>
                  <a:cubicBezTo>
                    <a:pt x="9" y="17"/>
                    <a:pt x="10" y="17"/>
                    <a:pt x="11" y="16"/>
                  </a:cubicBezTo>
                  <a:cubicBezTo>
                    <a:pt x="13" y="16"/>
                    <a:pt x="13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6" y="14"/>
                    <a:pt x="17" y="13"/>
                  </a:cubicBezTo>
                  <a:cubicBezTo>
                    <a:pt x="18" y="14"/>
                    <a:pt x="18" y="12"/>
                    <a:pt x="19" y="12"/>
                  </a:cubicBezTo>
                  <a:cubicBezTo>
                    <a:pt x="19" y="11"/>
                    <a:pt x="18" y="10"/>
                    <a:pt x="18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8"/>
                    <a:pt x="17" y="8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7"/>
                    <a:pt x="15" y="7"/>
                    <a:pt x="14" y="6"/>
                  </a:cubicBezTo>
                  <a:cubicBezTo>
                    <a:pt x="14" y="5"/>
                    <a:pt x="13" y="5"/>
                    <a:pt x="13" y="4"/>
                  </a:cubicBezTo>
                  <a:cubicBezTo>
                    <a:pt x="12" y="3"/>
                    <a:pt x="10" y="5"/>
                    <a:pt x="10" y="3"/>
                  </a:cubicBezTo>
                  <a:cubicBezTo>
                    <a:pt x="10" y="2"/>
                    <a:pt x="9" y="2"/>
                    <a:pt x="10" y="1"/>
                  </a:cubicBezTo>
                  <a:cubicBezTo>
                    <a:pt x="10" y="1"/>
                    <a:pt x="10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lose/>
                  <a:moveTo>
                    <a:pt x="31" y="4"/>
                  </a:moveTo>
                  <a:cubicBezTo>
                    <a:pt x="31" y="4"/>
                    <a:pt x="31" y="4"/>
                    <a:pt x="31" y="4"/>
                  </a:cubicBezTo>
                  <a:cubicBezTo>
                    <a:pt x="31" y="5"/>
                    <a:pt x="32" y="4"/>
                    <a:pt x="33" y="6"/>
                  </a:cubicBezTo>
                  <a:cubicBezTo>
                    <a:pt x="33" y="6"/>
                    <a:pt x="32" y="6"/>
                    <a:pt x="32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8"/>
                    <a:pt x="33" y="10"/>
                    <a:pt x="32" y="9"/>
                  </a:cubicBezTo>
                  <a:cubicBezTo>
                    <a:pt x="31" y="9"/>
                    <a:pt x="30" y="9"/>
                    <a:pt x="30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8" y="8"/>
                    <a:pt x="29" y="7"/>
                    <a:pt x="28" y="6"/>
                  </a:cubicBezTo>
                  <a:cubicBezTo>
                    <a:pt x="28" y="5"/>
                    <a:pt x="27" y="5"/>
                    <a:pt x="27" y="4"/>
                  </a:cubicBezTo>
                  <a:cubicBezTo>
                    <a:pt x="26" y="4"/>
                    <a:pt x="25" y="4"/>
                    <a:pt x="25" y="4"/>
                  </a:cubicBezTo>
                  <a:cubicBezTo>
                    <a:pt x="26" y="4"/>
                    <a:pt x="26" y="3"/>
                    <a:pt x="27" y="3"/>
                  </a:cubicBezTo>
                  <a:cubicBezTo>
                    <a:pt x="28" y="4"/>
                    <a:pt x="27" y="3"/>
                    <a:pt x="28" y="3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4"/>
                    <a:pt x="29" y="4"/>
                    <a:pt x="29" y="4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4"/>
                    <a:pt x="31" y="4"/>
                  </a:cubicBezTo>
                  <a:close/>
                  <a:moveTo>
                    <a:pt x="25" y="19"/>
                  </a:moveTo>
                  <a:cubicBezTo>
                    <a:pt x="25" y="19"/>
                    <a:pt x="25" y="19"/>
                    <a:pt x="25" y="19"/>
                  </a:cubicBezTo>
                  <a:cubicBezTo>
                    <a:pt x="25" y="20"/>
                    <a:pt x="26" y="20"/>
                    <a:pt x="26" y="21"/>
                  </a:cubicBezTo>
                  <a:cubicBezTo>
                    <a:pt x="25" y="21"/>
                    <a:pt x="24" y="22"/>
                    <a:pt x="24" y="22"/>
                  </a:cubicBezTo>
                  <a:cubicBezTo>
                    <a:pt x="23" y="22"/>
                    <a:pt x="23" y="23"/>
                    <a:pt x="21" y="23"/>
                  </a:cubicBezTo>
                  <a:cubicBezTo>
                    <a:pt x="21" y="24"/>
                    <a:pt x="19" y="24"/>
                    <a:pt x="18" y="25"/>
                  </a:cubicBezTo>
                  <a:cubicBezTo>
                    <a:pt x="18" y="25"/>
                    <a:pt x="17" y="25"/>
                    <a:pt x="18" y="24"/>
                  </a:cubicBezTo>
                  <a:cubicBezTo>
                    <a:pt x="18" y="24"/>
                    <a:pt x="18" y="24"/>
                    <a:pt x="18" y="23"/>
                  </a:cubicBezTo>
                  <a:cubicBezTo>
                    <a:pt x="19" y="22"/>
                    <a:pt x="20" y="21"/>
                    <a:pt x="21" y="20"/>
                  </a:cubicBezTo>
                  <a:cubicBezTo>
                    <a:pt x="21" y="19"/>
                    <a:pt x="23" y="18"/>
                    <a:pt x="23" y="17"/>
                  </a:cubicBezTo>
                  <a:cubicBezTo>
                    <a:pt x="24" y="17"/>
                    <a:pt x="24" y="19"/>
                    <a:pt x="25" y="19"/>
                  </a:cubicBezTo>
                  <a:close/>
                  <a:moveTo>
                    <a:pt x="12" y="24"/>
                  </a:moveTo>
                  <a:cubicBezTo>
                    <a:pt x="12" y="24"/>
                    <a:pt x="12" y="24"/>
                    <a:pt x="12" y="24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4"/>
                    <a:pt x="1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3"/>
            <p:cNvSpPr>
              <a:spLocks noEditPoints="1"/>
            </p:cNvSpPr>
            <p:nvPr/>
          </p:nvSpPr>
          <p:spPr bwMode="auto">
            <a:xfrm>
              <a:off x="4541" y="4120"/>
              <a:ext cx="145" cy="158"/>
            </a:xfrm>
            <a:custGeom>
              <a:avLst/>
              <a:gdLst>
                <a:gd name="T0" fmla="*/ 35 w 56"/>
                <a:gd name="T1" fmla="*/ 2 h 59"/>
                <a:gd name="T2" fmla="*/ 37 w 56"/>
                <a:gd name="T3" fmla="*/ 6 h 59"/>
                <a:gd name="T4" fmla="*/ 35 w 56"/>
                <a:gd name="T5" fmla="*/ 10 h 59"/>
                <a:gd name="T6" fmla="*/ 28 w 56"/>
                <a:gd name="T7" fmla="*/ 12 h 59"/>
                <a:gd name="T8" fmla="*/ 25 w 56"/>
                <a:gd name="T9" fmla="*/ 8 h 59"/>
                <a:gd name="T10" fmla="*/ 19 w 56"/>
                <a:gd name="T11" fmla="*/ 3 h 59"/>
                <a:gd name="T12" fmla="*/ 20 w 56"/>
                <a:gd name="T13" fmla="*/ 0 h 59"/>
                <a:gd name="T14" fmla="*/ 27 w 56"/>
                <a:gd name="T15" fmla="*/ 1 h 59"/>
                <a:gd name="T16" fmla="*/ 43 w 56"/>
                <a:gd name="T17" fmla="*/ 18 h 59"/>
                <a:gd name="T18" fmla="*/ 48 w 56"/>
                <a:gd name="T19" fmla="*/ 21 h 59"/>
                <a:gd name="T20" fmla="*/ 47 w 56"/>
                <a:gd name="T21" fmla="*/ 25 h 59"/>
                <a:gd name="T22" fmla="*/ 43 w 56"/>
                <a:gd name="T23" fmla="*/ 26 h 59"/>
                <a:gd name="T24" fmla="*/ 39 w 56"/>
                <a:gd name="T25" fmla="*/ 25 h 59"/>
                <a:gd name="T26" fmla="*/ 34 w 56"/>
                <a:gd name="T27" fmla="*/ 26 h 59"/>
                <a:gd name="T28" fmla="*/ 28 w 56"/>
                <a:gd name="T29" fmla="*/ 27 h 59"/>
                <a:gd name="T30" fmla="*/ 23 w 56"/>
                <a:gd name="T31" fmla="*/ 28 h 59"/>
                <a:gd name="T32" fmla="*/ 15 w 56"/>
                <a:gd name="T33" fmla="*/ 27 h 59"/>
                <a:gd name="T34" fmla="*/ 8 w 56"/>
                <a:gd name="T35" fmla="*/ 23 h 59"/>
                <a:gd name="T36" fmla="*/ 20 w 56"/>
                <a:gd name="T37" fmla="*/ 21 h 59"/>
                <a:gd name="T38" fmla="*/ 29 w 56"/>
                <a:gd name="T39" fmla="*/ 20 h 59"/>
                <a:gd name="T40" fmla="*/ 32 w 56"/>
                <a:gd name="T41" fmla="*/ 20 h 59"/>
                <a:gd name="T42" fmla="*/ 39 w 56"/>
                <a:gd name="T43" fmla="*/ 19 h 59"/>
                <a:gd name="T44" fmla="*/ 42 w 56"/>
                <a:gd name="T45" fmla="*/ 18 h 59"/>
                <a:gd name="T46" fmla="*/ 44 w 56"/>
                <a:gd name="T47" fmla="*/ 33 h 59"/>
                <a:gd name="T48" fmla="*/ 39 w 56"/>
                <a:gd name="T49" fmla="*/ 39 h 59"/>
                <a:gd name="T50" fmla="*/ 34 w 56"/>
                <a:gd name="T51" fmla="*/ 43 h 59"/>
                <a:gd name="T52" fmla="*/ 34 w 56"/>
                <a:gd name="T53" fmla="*/ 44 h 59"/>
                <a:gd name="T54" fmla="*/ 30 w 56"/>
                <a:gd name="T55" fmla="*/ 44 h 59"/>
                <a:gd name="T56" fmla="*/ 35 w 56"/>
                <a:gd name="T57" fmla="*/ 36 h 59"/>
                <a:gd name="T58" fmla="*/ 38 w 56"/>
                <a:gd name="T59" fmla="*/ 30 h 59"/>
                <a:gd name="T60" fmla="*/ 23 w 56"/>
                <a:gd name="T61" fmla="*/ 36 h 59"/>
                <a:gd name="T62" fmla="*/ 28 w 56"/>
                <a:gd name="T63" fmla="*/ 35 h 59"/>
                <a:gd name="T64" fmla="*/ 25 w 56"/>
                <a:gd name="T65" fmla="*/ 40 h 59"/>
                <a:gd name="T66" fmla="*/ 22 w 56"/>
                <a:gd name="T67" fmla="*/ 45 h 59"/>
                <a:gd name="T68" fmla="*/ 21 w 56"/>
                <a:gd name="T69" fmla="*/ 45 h 59"/>
                <a:gd name="T70" fmla="*/ 17 w 56"/>
                <a:gd name="T71" fmla="*/ 43 h 59"/>
                <a:gd name="T72" fmla="*/ 14 w 56"/>
                <a:gd name="T73" fmla="*/ 42 h 59"/>
                <a:gd name="T74" fmla="*/ 19 w 56"/>
                <a:gd name="T75" fmla="*/ 35 h 59"/>
                <a:gd name="T76" fmla="*/ 24 w 56"/>
                <a:gd name="T77" fmla="*/ 31 h 59"/>
                <a:gd name="T78" fmla="*/ 34 w 56"/>
                <a:gd name="T79" fmla="*/ 42 h 59"/>
                <a:gd name="T80" fmla="*/ 54 w 56"/>
                <a:gd name="T81" fmla="*/ 48 h 59"/>
                <a:gd name="T82" fmla="*/ 56 w 56"/>
                <a:gd name="T83" fmla="*/ 50 h 59"/>
                <a:gd name="T84" fmla="*/ 55 w 56"/>
                <a:gd name="T85" fmla="*/ 52 h 59"/>
                <a:gd name="T86" fmla="*/ 51 w 56"/>
                <a:gd name="T87" fmla="*/ 52 h 59"/>
                <a:gd name="T88" fmla="*/ 48 w 56"/>
                <a:gd name="T89" fmla="*/ 52 h 59"/>
                <a:gd name="T90" fmla="*/ 45 w 56"/>
                <a:gd name="T91" fmla="*/ 53 h 59"/>
                <a:gd name="T92" fmla="*/ 35 w 56"/>
                <a:gd name="T93" fmla="*/ 53 h 59"/>
                <a:gd name="T94" fmla="*/ 26 w 56"/>
                <a:gd name="T95" fmla="*/ 54 h 59"/>
                <a:gd name="T96" fmla="*/ 24 w 56"/>
                <a:gd name="T97" fmla="*/ 55 h 59"/>
                <a:gd name="T98" fmla="*/ 17 w 56"/>
                <a:gd name="T99" fmla="*/ 56 h 59"/>
                <a:gd name="T100" fmla="*/ 11 w 56"/>
                <a:gd name="T101" fmla="*/ 58 h 59"/>
                <a:gd name="T102" fmla="*/ 6 w 56"/>
                <a:gd name="T103" fmla="*/ 57 h 59"/>
                <a:gd name="T104" fmla="*/ 1 w 56"/>
                <a:gd name="T105" fmla="*/ 55 h 59"/>
                <a:gd name="T106" fmla="*/ 4 w 56"/>
                <a:gd name="T107" fmla="*/ 52 h 59"/>
                <a:gd name="T108" fmla="*/ 10 w 56"/>
                <a:gd name="T109" fmla="*/ 52 h 59"/>
                <a:gd name="T110" fmla="*/ 16 w 56"/>
                <a:gd name="T111" fmla="*/ 50 h 59"/>
                <a:gd name="T112" fmla="*/ 23 w 56"/>
                <a:gd name="T113" fmla="*/ 49 h 59"/>
                <a:gd name="T114" fmla="*/ 30 w 56"/>
                <a:gd name="T115" fmla="*/ 48 h 59"/>
                <a:gd name="T116" fmla="*/ 39 w 56"/>
                <a:gd name="T117" fmla="*/ 47 h 59"/>
                <a:gd name="T118" fmla="*/ 47 w 56"/>
                <a:gd name="T119" fmla="*/ 46 h 59"/>
                <a:gd name="T120" fmla="*/ 11 w 56"/>
                <a:gd name="T121" fmla="*/ 5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6" h="59">
                  <a:moveTo>
                    <a:pt x="29" y="1"/>
                  </a:moveTo>
                  <a:cubicBezTo>
                    <a:pt x="30" y="0"/>
                    <a:pt x="32" y="0"/>
                    <a:pt x="32" y="1"/>
                  </a:cubicBezTo>
                  <a:cubicBezTo>
                    <a:pt x="33" y="1"/>
                    <a:pt x="33" y="0"/>
                    <a:pt x="33" y="1"/>
                  </a:cubicBezTo>
                  <a:cubicBezTo>
                    <a:pt x="34" y="1"/>
                    <a:pt x="34" y="2"/>
                    <a:pt x="35" y="2"/>
                  </a:cubicBezTo>
                  <a:cubicBezTo>
                    <a:pt x="35" y="3"/>
                    <a:pt x="35" y="3"/>
                    <a:pt x="36" y="4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7" y="6"/>
                    <a:pt x="37" y="7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6" y="7"/>
                    <a:pt x="38" y="8"/>
                    <a:pt x="36" y="8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5" y="8"/>
                    <a:pt x="36" y="10"/>
                    <a:pt x="35" y="10"/>
                  </a:cubicBezTo>
                  <a:cubicBezTo>
                    <a:pt x="34" y="11"/>
                    <a:pt x="33" y="11"/>
                    <a:pt x="32" y="11"/>
                  </a:cubicBezTo>
                  <a:cubicBezTo>
                    <a:pt x="31" y="12"/>
                    <a:pt x="31" y="13"/>
                    <a:pt x="30" y="13"/>
                  </a:cubicBezTo>
                  <a:cubicBezTo>
                    <a:pt x="29" y="13"/>
                    <a:pt x="29" y="14"/>
                    <a:pt x="28" y="13"/>
                  </a:cubicBezTo>
                  <a:cubicBezTo>
                    <a:pt x="27" y="13"/>
                    <a:pt x="28" y="12"/>
                    <a:pt x="28" y="12"/>
                  </a:cubicBezTo>
                  <a:cubicBezTo>
                    <a:pt x="28" y="11"/>
                    <a:pt x="30" y="10"/>
                    <a:pt x="28" y="9"/>
                  </a:cubicBezTo>
                  <a:cubicBezTo>
                    <a:pt x="28" y="9"/>
                    <a:pt x="28" y="7"/>
                    <a:pt x="27" y="8"/>
                  </a:cubicBezTo>
                  <a:cubicBezTo>
                    <a:pt x="27" y="8"/>
                    <a:pt x="26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8"/>
                    <a:pt x="24" y="7"/>
                    <a:pt x="23" y="7"/>
                  </a:cubicBezTo>
                  <a:cubicBezTo>
                    <a:pt x="22" y="7"/>
                    <a:pt x="22" y="7"/>
                    <a:pt x="21" y="7"/>
                  </a:cubicBezTo>
                  <a:cubicBezTo>
                    <a:pt x="21" y="6"/>
                    <a:pt x="20" y="6"/>
                    <a:pt x="20" y="6"/>
                  </a:cubicBezTo>
                  <a:cubicBezTo>
                    <a:pt x="19" y="5"/>
                    <a:pt x="20" y="4"/>
                    <a:pt x="19" y="3"/>
                  </a:cubicBezTo>
                  <a:cubicBezTo>
                    <a:pt x="19" y="3"/>
                    <a:pt x="19" y="3"/>
                    <a:pt x="18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9" y="1"/>
                    <a:pt x="20" y="1"/>
                    <a:pt x="20" y="0"/>
                  </a:cubicBezTo>
                  <a:cubicBezTo>
                    <a:pt x="21" y="0"/>
                    <a:pt x="21" y="1"/>
                    <a:pt x="22" y="0"/>
                  </a:cubicBezTo>
                  <a:cubicBezTo>
                    <a:pt x="23" y="0"/>
                    <a:pt x="24" y="0"/>
                    <a:pt x="25" y="1"/>
                  </a:cubicBezTo>
                  <a:cubicBezTo>
                    <a:pt x="25" y="1"/>
                    <a:pt x="25" y="0"/>
                    <a:pt x="25" y="0"/>
                  </a:cubicBezTo>
                  <a:cubicBezTo>
                    <a:pt x="26" y="1"/>
                    <a:pt x="26" y="1"/>
                    <a:pt x="27" y="1"/>
                  </a:cubicBezTo>
                  <a:cubicBezTo>
                    <a:pt x="28" y="1"/>
                    <a:pt x="28" y="1"/>
                    <a:pt x="29" y="0"/>
                  </a:cubicBezTo>
                  <a:lnTo>
                    <a:pt x="29" y="1"/>
                  </a:lnTo>
                  <a:close/>
                  <a:moveTo>
                    <a:pt x="43" y="18"/>
                  </a:moveTo>
                  <a:cubicBezTo>
                    <a:pt x="43" y="18"/>
                    <a:pt x="43" y="18"/>
                    <a:pt x="43" y="18"/>
                  </a:cubicBezTo>
                  <a:cubicBezTo>
                    <a:pt x="44" y="19"/>
                    <a:pt x="44" y="18"/>
                    <a:pt x="45" y="18"/>
                  </a:cubicBezTo>
                  <a:cubicBezTo>
                    <a:pt x="45" y="18"/>
                    <a:pt x="46" y="19"/>
                    <a:pt x="46" y="18"/>
                  </a:cubicBezTo>
                  <a:cubicBezTo>
                    <a:pt x="47" y="19"/>
                    <a:pt x="45" y="20"/>
                    <a:pt x="46" y="20"/>
                  </a:cubicBezTo>
                  <a:cubicBezTo>
                    <a:pt x="47" y="20"/>
                    <a:pt x="48" y="20"/>
                    <a:pt x="48" y="21"/>
                  </a:cubicBezTo>
                  <a:cubicBezTo>
                    <a:pt x="48" y="21"/>
                    <a:pt x="50" y="22"/>
                    <a:pt x="49" y="22"/>
                  </a:cubicBezTo>
                  <a:cubicBezTo>
                    <a:pt x="50" y="23"/>
                    <a:pt x="49" y="24"/>
                    <a:pt x="50" y="24"/>
                  </a:cubicBezTo>
                  <a:cubicBezTo>
                    <a:pt x="50" y="25"/>
                    <a:pt x="50" y="25"/>
                    <a:pt x="49" y="25"/>
                  </a:cubicBezTo>
                  <a:cubicBezTo>
                    <a:pt x="48" y="24"/>
                    <a:pt x="48" y="26"/>
                    <a:pt x="47" y="25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6" y="25"/>
                    <a:pt x="45" y="25"/>
                    <a:pt x="44" y="26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5"/>
                    <a:pt x="42" y="25"/>
                    <a:pt x="41" y="25"/>
                  </a:cubicBezTo>
                  <a:cubicBezTo>
                    <a:pt x="41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7" y="25"/>
                    <a:pt x="36" y="26"/>
                    <a:pt x="35" y="25"/>
                  </a:cubicBezTo>
                  <a:cubicBezTo>
                    <a:pt x="35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3" y="25"/>
                    <a:pt x="32" y="26"/>
                    <a:pt x="32" y="26"/>
                  </a:cubicBezTo>
                  <a:cubicBezTo>
                    <a:pt x="31" y="26"/>
                    <a:pt x="30" y="26"/>
                    <a:pt x="29" y="26"/>
                  </a:cubicBezTo>
                  <a:cubicBezTo>
                    <a:pt x="29" y="26"/>
                    <a:pt x="28" y="26"/>
                    <a:pt x="28" y="27"/>
                  </a:cubicBezTo>
                  <a:cubicBezTo>
                    <a:pt x="27" y="27"/>
                    <a:pt x="26" y="27"/>
                    <a:pt x="26" y="26"/>
                  </a:cubicBezTo>
                  <a:cubicBezTo>
                    <a:pt x="26" y="26"/>
                    <a:pt x="26" y="27"/>
                    <a:pt x="25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4" y="27"/>
                    <a:pt x="24" y="27"/>
                    <a:pt x="23" y="28"/>
                  </a:cubicBezTo>
                  <a:cubicBezTo>
                    <a:pt x="23" y="27"/>
                    <a:pt x="22" y="27"/>
                    <a:pt x="21" y="28"/>
                  </a:cubicBezTo>
                  <a:cubicBezTo>
                    <a:pt x="20" y="27"/>
                    <a:pt x="20" y="28"/>
                    <a:pt x="18" y="28"/>
                  </a:cubicBezTo>
                  <a:cubicBezTo>
                    <a:pt x="18" y="28"/>
                    <a:pt x="18" y="29"/>
                    <a:pt x="17" y="28"/>
                  </a:cubicBezTo>
                  <a:cubicBezTo>
                    <a:pt x="17" y="28"/>
                    <a:pt x="15" y="28"/>
                    <a:pt x="15" y="27"/>
                  </a:cubicBezTo>
                  <a:cubicBezTo>
                    <a:pt x="14" y="27"/>
                    <a:pt x="12" y="27"/>
                    <a:pt x="12" y="26"/>
                  </a:cubicBezTo>
                  <a:cubicBezTo>
                    <a:pt x="11" y="25"/>
                    <a:pt x="10" y="25"/>
                    <a:pt x="9" y="24"/>
                  </a:cubicBezTo>
                  <a:cubicBezTo>
                    <a:pt x="10" y="24"/>
                    <a:pt x="9" y="24"/>
                    <a:pt x="9" y="23"/>
                  </a:cubicBezTo>
                  <a:cubicBezTo>
                    <a:pt x="9" y="24"/>
                    <a:pt x="8" y="23"/>
                    <a:pt x="8" y="23"/>
                  </a:cubicBezTo>
                  <a:cubicBezTo>
                    <a:pt x="8" y="22"/>
                    <a:pt x="9" y="23"/>
                    <a:pt x="9" y="22"/>
                  </a:cubicBezTo>
                  <a:cubicBezTo>
                    <a:pt x="11" y="22"/>
                    <a:pt x="14" y="22"/>
                    <a:pt x="16" y="21"/>
                  </a:cubicBezTo>
                  <a:cubicBezTo>
                    <a:pt x="17" y="21"/>
                    <a:pt x="18" y="21"/>
                    <a:pt x="18" y="21"/>
                  </a:cubicBezTo>
                  <a:cubicBezTo>
                    <a:pt x="19" y="21"/>
                    <a:pt x="19" y="21"/>
                    <a:pt x="20" y="21"/>
                  </a:cubicBezTo>
                  <a:cubicBezTo>
                    <a:pt x="21" y="21"/>
                    <a:pt x="22" y="21"/>
                    <a:pt x="22" y="21"/>
                  </a:cubicBezTo>
                  <a:cubicBezTo>
                    <a:pt x="23" y="21"/>
                    <a:pt x="23" y="20"/>
                    <a:pt x="24" y="20"/>
                  </a:cubicBezTo>
                  <a:cubicBezTo>
                    <a:pt x="25" y="20"/>
                    <a:pt x="26" y="21"/>
                    <a:pt x="26" y="20"/>
                  </a:cubicBezTo>
                  <a:cubicBezTo>
                    <a:pt x="27" y="21"/>
                    <a:pt x="28" y="20"/>
                    <a:pt x="29" y="20"/>
                  </a:cubicBezTo>
                  <a:cubicBezTo>
                    <a:pt x="29" y="20"/>
                    <a:pt x="30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19"/>
                    <a:pt x="34" y="20"/>
                    <a:pt x="35" y="19"/>
                  </a:cubicBezTo>
                  <a:cubicBezTo>
                    <a:pt x="36" y="20"/>
                    <a:pt x="36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0" y="19"/>
                    <a:pt x="39" y="18"/>
                    <a:pt x="40" y="18"/>
                  </a:cubicBezTo>
                  <a:cubicBezTo>
                    <a:pt x="41" y="19"/>
                    <a:pt x="42" y="18"/>
                    <a:pt x="42" y="18"/>
                  </a:cubicBezTo>
                  <a:lnTo>
                    <a:pt x="43" y="18"/>
                  </a:lnTo>
                  <a:close/>
                  <a:moveTo>
                    <a:pt x="41" y="31"/>
                  </a:moveTo>
                  <a:cubicBezTo>
                    <a:pt x="41" y="31"/>
                    <a:pt x="41" y="31"/>
                    <a:pt x="42" y="31"/>
                  </a:cubicBezTo>
                  <a:cubicBezTo>
                    <a:pt x="42" y="32"/>
                    <a:pt x="43" y="32"/>
                    <a:pt x="44" y="33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4" y="34"/>
                    <a:pt x="44" y="34"/>
                  </a:cubicBezTo>
                  <a:cubicBezTo>
                    <a:pt x="43" y="35"/>
                    <a:pt x="43" y="36"/>
                    <a:pt x="42" y="37"/>
                  </a:cubicBezTo>
                  <a:cubicBezTo>
                    <a:pt x="41" y="38"/>
                    <a:pt x="40" y="39"/>
                    <a:pt x="39" y="39"/>
                  </a:cubicBezTo>
                  <a:cubicBezTo>
                    <a:pt x="38" y="40"/>
                    <a:pt x="37" y="41"/>
                    <a:pt x="37" y="42"/>
                  </a:cubicBezTo>
                  <a:cubicBezTo>
                    <a:pt x="36" y="42"/>
                    <a:pt x="36" y="43"/>
                    <a:pt x="35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4" y="43"/>
                    <a:pt x="34" y="44"/>
                  </a:cubicBezTo>
                  <a:cubicBezTo>
                    <a:pt x="33" y="44"/>
                    <a:pt x="32" y="45"/>
                    <a:pt x="31" y="45"/>
                  </a:cubicBezTo>
                  <a:cubicBezTo>
                    <a:pt x="31" y="46"/>
                    <a:pt x="30" y="46"/>
                    <a:pt x="29" y="47"/>
                  </a:cubicBezTo>
                  <a:cubicBezTo>
                    <a:pt x="29" y="47"/>
                    <a:pt x="28" y="46"/>
                    <a:pt x="29" y="46"/>
                  </a:cubicBezTo>
                  <a:cubicBezTo>
                    <a:pt x="28" y="45"/>
                    <a:pt x="30" y="45"/>
                    <a:pt x="30" y="44"/>
                  </a:cubicBezTo>
                  <a:cubicBezTo>
                    <a:pt x="31" y="44"/>
                    <a:pt x="30" y="43"/>
                    <a:pt x="32" y="42"/>
                  </a:cubicBezTo>
                  <a:cubicBezTo>
                    <a:pt x="32" y="42"/>
                    <a:pt x="33" y="41"/>
                    <a:pt x="33" y="40"/>
                  </a:cubicBezTo>
                  <a:cubicBezTo>
                    <a:pt x="33" y="40"/>
                    <a:pt x="33" y="39"/>
                    <a:pt x="34" y="38"/>
                  </a:cubicBezTo>
                  <a:cubicBezTo>
                    <a:pt x="34" y="37"/>
                    <a:pt x="35" y="37"/>
                    <a:pt x="35" y="36"/>
                  </a:cubicBezTo>
                  <a:cubicBezTo>
                    <a:pt x="36" y="36"/>
                    <a:pt x="37" y="35"/>
                    <a:pt x="36" y="34"/>
                  </a:cubicBezTo>
                  <a:cubicBezTo>
                    <a:pt x="37" y="34"/>
                    <a:pt x="37" y="33"/>
                    <a:pt x="37" y="33"/>
                  </a:cubicBezTo>
                  <a:cubicBezTo>
                    <a:pt x="37" y="32"/>
                    <a:pt x="39" y="31"/>
                    <a:pt x="38" y="31"/>
                  </a:cubicBezTo>
                  <a:cubicBezTo>
                    <a:pt x="38" y="31"/>
                    <a:pt x="38" y="30"/>
                    <a:pt x="38" y="30"/>
                  </a:cubicBezTo>
                  <a:cubicBezTo>
                    <a:pt x="39" y="30"/>
                    <a:pt x="40" y="30"/>
                    <a:pt x="41" y="31"/>
                  </a:cubicBezTo>
                  <a:close/>
                  <a:moveTo>
                    <a:pt x="26" y="30"/>
                  </a:moveTo>
                  <a:cubicBezTo>
                    <a:pt x="25" y="31"/>
                    <a:pt x="25" y="33"/>
                    <a:pt x="24" y="33"/>
                  </a:cubicBezTo>
                  <a:cubicBezTo>
                    <a:pt x="24" y="34"/>
                    <a:pt x="23" y="35"/>
                    <a:pt x="23" y="36"/>
                  </a:cubicBezTo>
                  <a:cubicBezTo>
                    <a:pt x="23" y="37"/>
                    <a:pt x="23" y="38"/>
                    <a:pt x="24" y="38"/>
                  </a:cubicBezTo>
                  <a:cubicBezTo>
                    <a:pt x="25" y="38"/>
                    <a:pt x="26" y="38"/>
                    <a:pt x="26" y="37"/>
                  </a:cubicBezTo>
                  <a:cubicBezTo>
                    <a:pt x="27" y="37"/>
                    <a:pt x="27" y="36"/>
                    <a:pt x="28" y="36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5"/>
                    <a:pt x="28" y="36"/>
                    <a:pt x="28" y="36"/>
                  </a:cubicBezTo>
                  <a:cubicBezTo>
                    <a:pt x="27" y="36"/>
                    <a:pt x="28" y="38"/>
                    <a:pt x="27" y="37"/>
                  </a:cubicBezTo>
                  <a:cubicBezTo>
                    <a:pt x="26" y="38"/>
                    <a:pt x="25" y="39"/>
                    <a:pt x="26" y="4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1"/>
                    <a:pt x="25" y="42"/>
                    <a:pt x="24" y="42"/>
                  </a:cubicBezTo>
                  <a:cubicBezTo>
                    <a:pt x="24" y="43"/>
                    <a:pt x="23" y="43"/>
                    <a:pt x="23" y="44"/>
                  </a:cubicBezTo>
                  <a:cubicBezTo>
                    <a:pt x="22" y="44"/>
                    <a:pt x="23" y="45"/>
                    <a:pt x="22" y="45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3"/>
                    <a:pt x="18" y="44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2"/>
                    <a:pt x="16" y="43"/>
                    <a:pt x="15" y="42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5" y="42"/>
                    <a:pt x="14" y="42"/>
                  </a:cubicBezTo>
                  <a:cubicBezTo>
                    <a:pt x="14" y="41"/>
                    <a:pt x="13" y="40"/>
                    <a:pt x="14" y="40"/>
                  </a:cubicBezTo>
                  <a:cubicBezTo>
                    <a:pt x="15" y="40"/>
                    <a:pt x="16" y="39"/>
                    <a:pt x="16" y="39"/>
                  </a:cubicBezTo>
                  <a:cubicBezTo>
                    <a:pt x="16" y="37"/>
                    <a:pt x="17" y="37"/>
                    <a:pt x="18" y="36"/>
                  </a:cubicBezTo>
                  <a:cubicBezTo>
                    <a:pt x="19" y="36"/>
                    <a:pt x="18" y="35"/>
                    <a:pt x="19" y="35"/>
                  </a:cubicBezTo>
                  <a:cubicBezTo>
                    <a:pt x="20" y="34"/>
                    <a:pt x="21" y="35"/>
                    <a:pt x="21" y="34"/>
                  </a:cubicBezTo>
                  <a:cubicBezTo>
                    <a:pt x="21" y="33"/>
                    <a:pt x="21" y="33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3" y="32"/>
                    <a:pt x="24" y="32"/>
                    <a:pt x="24" y="31"/>
                  </a:cubicBezTo>
                  <a:cubicBezTo>
                    <a:pt x="25" y="31"/>
                    <a:pt x="25" y="30"/>
                    <a:pt x="26" y="30"/>
                  </a:cubicBezTo>
                  <a:close/>
                  <a:moveTo>
                    <a:pt x="35" y="42"/>
                  </a:move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5" y="42"/>
                    <a:pt x="35" y="42"/>
                  </a:cubicBezTo>
                  <a:close/>
                  <a:moveTo>
                    <a:pt x="51" y="47"/>
                  </a:moveTo>
                  <a:cubicBezTo>
                    <a:pt x="52" y="46"/>
                    <a:pt x="53" y="47"/>
                    <a:pt x="53" y="46"/>
                  </a:cubicBezTo>
                  <a:cubicBezTo>
                    <a:pt x="53" y="47"/>
                    <a:pt x="54" y="47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8"/>
                    <a:pt x="55" y="49"/>
                    <a:pt x="54" y="49"/>
                  </a:cubicBezTo>
                  <a:cubicBezTo>
                    <a:pt x="55" y="49"/>
                    <a:pt x="55" y="50"/>
                    <a:pt x="56" y="50"/>
                  </a:cubicBezTo>
                  <a:cubicBezTo>
                    <a:pt x="56" y="50"/>
                    <a:pt x="56" y="51"/>
                    <a:pt x="55" y="51"/>
                  </a:cubicBezTo>
                  <a:cubicBezTo>
                    <a:pt x="56" y="51"/>
                    <a:pt x="56" y="52"/>
                    <a:pt x="56" y="52"/>
                  </a:cubicBezTo>
                  <a:cubicBezTo>
                    <a:pt x="56" y="53"/>
                    <a:pt x="55" y="53"/>
                    <a:pt x="55" y="53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3" y="53"/>
                    <a:pt x="52" y="52"/>
                    <a:pt x="52" y="53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1" y="53"/>
                    <a:pt x="50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7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4" y="52"/>
                    <a:pt x="43" y="53"/>
                  </a:cubicBezTo>
                  <a:cubicBezTo>
                    <a:pt x="42" y="53"/>
                    <a:pt x="41" y="53"/>
                    <a:pt x="40" y="53"/>
                  </a:cubicBezTo>
                  <a:cubicBezTo>
                    <a:pt x="40" y="53"/>
                    <a:pt x="39" y="53"/>
                    <a:pt x="39" y="53"/>
                  </a:cubicBezTo>
                  <a:cubicBezTo>
                    <a:pt x="37" y="53"/>
                    <a:pt x="36" y="54"/>
                    <a:pt x="35" y="53"/>
                  </a:cubicBezTo>
                  <a:cubicBezTo>
                    <a:pt x="34" y="54"/>
                    <a:pt x="33" y="54"/>
                    <a:pt x="33" y="54"/>
                  </a:cubicBezTo>
                  <a:cubicBezTo>
                    <a:pt x="32" y="54"/>
                    <a:pt x="31" y="53"/>
                    <a:pt x="30" y="54"/>
                  </a:cubicBezTo>
                  <a:cubicBezTo>
                    <a:pt x="29" y="54"/>
                    <a:pt x="28" y="54"/>
                    <a:pt x="27" y="54"/>
                  </a:cubicBezTo>
                  <a:cubicBezTo>
                    <a:pt x="27" y="53"/>
                    <a:pt x="27" y="54"/>
                    <a:pt x="26" y="54"/>
                  </a:cubicBezTo>
                  <a:cubicBezTo>
                    <a:pt x="26" y="54"/>
                    <a:pt x="26" y="55"/>
                    <a:pt x="26" y="55"/>
                  </a:cubicBezTo>
                  <a:cubicBezTo>
                    <a:pt x="26" y="55"/>
                    <a:pt x="26" y="54"/>
                    <a:pt x="25" y="54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6"/>
                    <a:pt x="21" y="55"/>
                    <a:pt x="20" y="55"/>
                  </a:cubicBezTo>
                  <a:cubicBezTo>
                    <a:pt x="19" y="55"/>
                    <a:pt x="18" y="56"/>
                    <a:pt x="17" y="56"/>
                  </a:cubicBezTo>
                  <a:cubicBezTo>
                    <a:pt x="16" y="57"/>
                    <a:pt x="15" y="56"/>
                    <a:pt x="14" y="57"/>
                  </a:cubicBezTo>
                  <a:cubicBezTo>
                    <a:pt x="13" y="56"/>
                    <a:pt x="12" y="58"/>
                    <a:pt x="12" y="57"/>
                  </a:cubicBezTo>
                  <a:cubicBezTo>
                    <a:pt x="12" y="56"/>
                    <a:pt x="12" y="56"/>
                    <a:pt x="11" y="56"/>
                  </a:cubicBezTo>
                  <a:cubicBezTo>
                    <a:pt x="11" y="57"/>
                    <a:pt x="11" y="57"/>
                    <a:pt x="11" y="58"/>
                  </a:cubicBezTo>
                  <a:cubicBezTo>
                    <a:pt x="10" y="58"/>
                    <a:pt x="9" y="58"/>
                    <a:pt x="9" y="58"/>
                  </a:cubicBezTo>
                  <a:cubicBezTo>
                    <a:pt x="9" y="58"/>
                    <a:pt x="9" y="57"/>
                    <a:pt x="9" y="57"/>
                  </a:cubicBezTo>
                  <a:cubicBezTo>
                    <a:pt x="8" y="58"/>
                    <a:pt x="7" y="59"/>
                    <a:pt x="7" y="58"/>
                  </a:cubicBezTo>
                  <a:cubicBezTo>
                    <a:pt x="6" y="58"/>
                    <a:pt x="6" y="58"/>
                    <a:pt x="6" y="57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7"/>
                    <a:pt x="3" y="57"/>
                    <a:pt x="3" y="56"/>
                  </a:cubicBezTo>
                  <a:cubicBezTo>
                    <a:pt x="2" y="57"/>
                    <a:pt x="2" y="56"/>
                    <a:pt x="1" y="5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0" y="54"/>
                    <a:pt x="1" y="54"/>
                    <a:pt x="1" y="53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2" y="53"/>
                    <a:pt x="3" y="53"/>
                    <a:pt x="4" y="52"/>
                  </a:cubicBezTo>
                  <a:cubicBezTo>
                    <a:pt x="4" y="53"/>
                    <a:pt x="5" y="53"/>
                    <a:pt x="5" y="53"/>
                  </a:cubicBezTo>
                  <a:cubicBezTo>
                    <a:pt x="5" y="52"/>
                    <a:pt x="7" y="53"/>
                    <a:pt x="8" y="52"/>
                  </a:cubicBezTo>
                  <a:cubicBezTo>
                    <a:pt x="8" y="52"/>
                    <a:pt x="9" y="52"/>
                    <a:pt x="9" y="51"/>
                  </a:cubicBezTo>
                  <a:cubicBezTo>
                    <a:pt x="9" y="52"/>
                    <a:pt x="10" y="52"/>
                    <a:pt x="10" y="52"/>
                  </a:cubicBezTo>
                  <a:cubicBezTo>
                    <a:pt x="11" y="51"/>
                    <a:pt x="12" y="51"/>
                    <a:pt x="13" y="51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4" y="51"/>
                    <a:pt x="15" y="50"/>
                    <a:pt x="16" y="50"/>
                  </a:cubicBezTo>
                  <a:cubicBezTo>
                    <a:pt x="17" y="51"/>
                    <a:pt x="18" y="50"/>
                    <a:pt x="18" y="49"/>
                  </a:cubicBezTo>
                  <a:cubicBezTo>
                    <a:pt x="19" y="50"/>
                    <a:pt x="19" y="50"/>
                    <a:pt x="20" y="50"/>
                  </a:cubicBezTo>
                  <a:cubicBezTo>
                    <a:pt x="20" y="49"/>
                    <a:pt x="21" y="50"/>
                    <a:pt x="21" y="49"/>
                  </a:cubicBezTo>
                  <a:cubicBezTo>
                    <a:pt x="22" y="50"/>
                    <a:pt x="23" y="49"/>
                    <a:pt x="23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5" y="49"/>
                    <a:pt x="26" y="49"/>
                    <a:pt x="27" y="49"/>
                  </a:cubicBezTo>
                  <a:cubicBezTo>
                    <a:pt x="28" y="49"/>
                    <a:pt x="29" y="48"/>
                    <a:pt x="29" y="49"/>
                  </a:cubicBezTo>
                  <a:cubicBezTo>
                    <a:pt x="29" y="49"/>
                    <a:pt x="30" y="49"/>
                    <a:pt x="30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1" y="48"/>
                    <a:pt x="32" y="49"/>
                    <a:pt x="33" y="49"/>
                  </a:cubicBezTo>
                  <a:cubicBezTo>
                    <a:pt x="34" y="49"/>
                    <a:pt x="35" y="48"/>
                    <a:pt x="36" y="48"/>
                  </a:cubicBezTo>
                  <a:cubicBezTo>
                    <a:pt x="36" y="47"/>
                    <a:pt x="38" y="49"/>
                    <a:pt x="39" y="47"/>
                  </a:cubicBezTo>
                  <a:cubicBezTo>
                    <a:pt x="40" y="47"/>
                    <a:pt x="41" y="49"/>
                    <a:pt x="41" y="47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8"/>
                    <a:pt x="43" y="47"/>
                    <a:pt x="44" y="47"/>
                  </a:cubicBezTo>
                  <a:cubicBezTo>
                    <a:pt x="45" y="47"/>
                    <a:pt x="46" y="47"/>
                    <a:pt x="47" y="46"/>
                  </a:cubicBezTo>
                  <a:cubicBezTo>
                    <a:pt x="47" y="47"/>
                    <a:pt x="48" y="47"/>
                    <a:pt x="49" y="47"/>
                  </a:cubicBezTo>
                  <a:cubicBezTo>
                    <a:pt x="49" y="46"/>
                    <a:pt x="51" y="46"/>
                    <a:pt x="51" y="47"/>
                  </a:cubicBezTo>
                  <a:close/>
                  <a:moveTo>
                    <a:pt x="11" y="57"/>
                  </a:moveTo>
                  <a:cubicBezTo>
                    <a:pt x="11" y="57"/>
                    <a:pt x="11" y="57"/>
                    <a:pt x="11" y="57"/>
                  </a:cubicBezTo>
                  <a:cubicBezTo>
                    <a:pt x="10" y="57"/>
                    <a:pt x="10" y="57"/>
                    <a:pt x="10" y="57"/>
                  </a:cubicBezTo>
                  <a:lnTo>
                    <a:pt x="11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4"/>
            <p:cNvSpPr>
              <a:spLocks noEditPoints="1"/>
            </p:cNvSpPr>
            <p:nvPr/>
          </p:nvSpPr>
          <p:spPr bwMode="auto">
            <a:xfrm>
              <a:off x="4696" y="4155"/>
              <a:ext cx="101" cy="112"/>
            </a:xfrm>
            <a:custGeom>
              <a:avLst/>
              <a:gdLst>
                <a:gd name="T0" fmla="*/ 20 w 39"/>
                <a:gd name="T1" fmla="*/ 3 h 42"/>
                <a:gd name="T2" fmla="*/ 20 w 39"/>
                <a:gd name="T3" fmla="*/ 8 h 42"/>
                <a:gd name="T4" fmla="*/ 23 w 39"/>
                <a:gd name="T5" fmla="*/ 9 h 42"/>
                <a:gd name="T6" fmla="*/ 24 w 39"/>
                <a:gd name="T7" fmla="*/ 10 h 42"/>
                <a:gd name="T8" fmla="*/ 22 w 39"/>
                <a:gd name="T9" fmla="*/ 13 h 42"/>
                <a:gd name="T10" fmla="*/ 20 w 39"/>
                <a:gd name="T11" fmla="*/ 18 h 42"/>
                <a:gd name="T12" fmla="*/ 23 w 39"/>
                <a:gd name="T13" fmla="*/ 19 h 42"/>
                <a:gd name="T14" fmla="*/ 19 w 39"/>
                <a:gd name="T15" fmla="*/ 22 h 42"/>
                <a:gd name="T16" fmla="*/ 15 w 39"/>
                <a:gd name="T17" fmla="*/ 24 h 42"/>
                <a:gd name="T18" fmla="*/ 11 w 39"/>
                <a:gd name="T19" fmla="*/ 26 h 42"/>
                <a:gd name="T20" fmla="*/ 6 w 39"/>
                <a:gd name="T21" fmla="*/ 32 h 42"/>
                <a:gd name="T22" fmla="*/ 4 w 39"/>
                <a:gd name="T23" fmla="*/ 35 h 42"/>
                <a:gd name="T24" fmla="*/ 1 w 39"/>
                <a:gd name="T25" fmla="*/ 39 h 42"/>
                <a:gd name="T26" fmla="*/ 1 w 39"/>
                <a:gd name="T27" fmla="*/ 36 h 42"/>
                <a:gd name="T28" fmla="*/ 2 w 39"/>
                <a:gd name="T29" fmla="*/ 32 h 42"/>
                <a:gd name="T30" fmla="*/ 7 w 39"/>
                <a:gd name="T31" fmla="*/ 28 h 42"/>
                <a:gd name="T32" fmla="*/ 10 w 39"/>
                <a:gd name="T33" fmla="*/ 25 h 42"/>
                <a:gd name="T34" fmla="*/ 9 w 39"/>
                <a:gd name="T35" fmla="*/ 20 h 42"/>
                <a:gd name="T36" fmla="*/ 9 w 39"/>
                <a:gd name="T37" fmla="*/ 20 h 42"/>
                <a:gd name="T38" fmla="*/ 12 w 39"/>
                <a:gd name="T39" fmla="*/ 20 h 42"/>
                <a:gd name="T40" fmla="*/ 15 w 39"/>
                <a:gd name="T41" fmla="*/ 18 h 42"/>
                <a:gd name="T42" fmla="*/ 13 w 39"/>
                <a:gd name="T43" fmla="*/ 16 h 42"/>
                <a:gd name="T44" fmla="*/ 8 w 39"/>
                <a:gd name="T45" fmla="*/ 15 h 42"/>
                <a:gd name="T46" fmla="*/ 6 w 39"/>
                <a:gd name="T47" fmla="*/ 14 h 42"/>
                <a:gd name="T48" fmla="*/ 13 w 39"/>
                <a:gd name="T49" fmla="*/ 12 h 42"/>
                <a:gd name="T50" fmla="*/ 15 w 39"/>
                <a:gd name="T51" fmla="*/ 6 h 42"/>
                <a:gd name="T52" fmla="*/ 15 w 39"/>
                <a:gd name="T53" fmla="*/ 2 h 42"/>
                <a:gd name="T54" fmla="*/ 15 w 39"/>
                <a:gd name="T55" fmla="*/ 1 h 42"/>
                <a:gd name="T56" fmla="*/ 16 w 39"/>
                <a:gd name="T57" fmla="*/ 1 h 42"/>
                <a:gd name="T58" fmla="*/ 32 w 39"/>
                <a:gd name="T59" fmla="*/ 25 h 42"/>
                <a:gd name="T60" fmla="*/ 35 w 39"/>
                <a:gd name="T61" fmla="*/ 26 h 42"/>
                <a:gd name="T62" fmla="*/ 39 w 39"/>
                <a:gd name="T63" fmla="*/ 29 h 42"/>
                <a:gd name="T64" fmla="*/ 36 w 39"/>
                <a:gd name="T65" fmla="*/ 31 h 42"/>
                <a:gd name="T66" fmla="*/ 34 w 39"/>
                <a:gd name="T67" fmla="*/ 30 h 42"/>
                <a:gd name="T68" fmla="*/ 32 w 39"/>
                <a:gd name="T69" fmla="*/ 27 h 42"/>
                <a:gd name="T70" fmla="*/ 31 w 39"/>
                <a:gd name="T71" fmla="*/ 27 h 42"/>
                <a:gd name="T72" fmla="*/ 32 w 39"/>
                <a:gd name="T73" fmla="*/ 25 h 42"/>
                <a:gd name="T74" fmla="*/ 24 w 39"/>
                <a:gd name="T75" fmla="*/ 28 h 42"/>
                <a:gd name="T76" fmla="*/ 25 w 39"/>
                <a:gd name="T77" fmla="*/ 30 h 42"/>
                <a:gd name="T78" fmla="*/ 29 w 39"/>
                <a:gd name="T79" fmla="*/ 34 h 42"/>
                <a:gd name="T80" fmla="*/ 31 w 39"/>
                <a:gd name="T81" fmla="*/ 37 h 42"/>
                <a:gd name="T82" fmla="*/ 27 w 39"/>
                <a:gd name="T83" fmla="*/ 40 h 42"/>
                <a:gd name="T84" fmla="*/ 23 w 39"/>
                <a:gd name="T85" fmla="*/ 41 h 42"/>
                <a:gd name="T86" fmla="*/ 17 w 39"/>
                <a:gd name="T87" fmla="*/ 41 h 42"/>
                <a:gd name="T88" fmla="*/ 12 w 39"/>
                <a:gd name="T89" fmla="*/ 37 h 42"/>
                <a:gd name="T90" fmla="*/ 10 w 39"/>
                <a:gd name="T91" fmla="*/ 33 h 42"/>
                <a:gd name="T92" fmla="*/ 9 w 39"/>
                <a:gd name="T93" fmla="*/ 31 h 42"/>
                <a:gd name="T94" fmla="*/ 11 w 39"/>
                <a:gd name="T95" fmla="*/ 32 h 42"/>
                <a:gd name="T96" fmla="*/ 17 w 39"/>
                <a:gd name="T97" fmla="*/ 37 h 42"/>
                <a:gd name="T98" fmla="*/ 24 w 39"/>
                <a:gd name="T99" fmla="*/ 37 h 42"/>
                <a:gd name="T100" fmla="*/ 25 w 39"/>
                <a:gd name="T101" fmla="*/ 35 h 42"/>
                <a:gd name="T102" fmla="*/ 23 w 39"/>
                <a:gd name="T103" fmla="*/ 32 h 42"/>
                <a:gd name="T104" fmla="*/ 22 w 39"/>
                <a:gd name="T105" fmla="*/ 30 h 42"/>
                <a:gd name="T106" fmla="*/ 21 w 39"/>
                <a:gd name="T107" fmla="*/ 29 h 42"/>
                <a:gd name="T108" fmla="*/ 19 w 39"/>
                <a:gd name="T109" fmla="*/ 28 h 42"/>
                <a:gd name="T110" fmla="*/ 18 w 39"/>
                <a:gd name="T111" fmla="*/ 31 h 42"/>
                <a:gd name="T112" fmla="*/ 20 w 39"/>
                <a:gd name="T113" fmla="*/ 33 h 42"/>
                <a:gd name="T114" fmla="*/ 18 w 39"/>
                <a:gd name="T115" fmla="*/ 35 h 42"/>
                <a:gd name="T116" fmla="*/ 16 w 39"/>
                <a:gd name="T117" fmla="*/ 30 h 42"/>
                <a:gd name="T118" fmla="*/ 17 w 39"/>
                <a:gd name="T119" fmla="*/ 28 h 42"/>
                <a:gd name="T120" fmla="*/ 22 w 39"/>
                <a:gd name="T121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" h="42">
                  <a:moveTo>
                    <a:pt x="18" y="1"/>
                  </a:moveTo>
                  <a:cubicBezTo>
                    <a:pt x="19" y="1"/>
                    <a:pt x="19" y="2"/>
                    <a:pt x="19" y="2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4"/>
                    <a:pt x="20" y="4"/>
                  </a:cubicBezTo>
                  <a:cubicBezTo>
                    <a:pt x="20" y="5"/>
                    <a:pt x="20" y="7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2" y="8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1"/>
                    <a:pt x="25" y="11"/>
                    <a:pt x="24" y="11"/>
                  </a:cubicBezTo>
                  <a:cubicBezTo>
                    <a:pt x="23" y="11"/>
                    <a:pt x="24" y="12"/>
                    <a:pt x="24" y="12"/>
                  </a:cubicBezTo>
                  <a:cubicBezTo>
                    <a:pt x="23" y="13"/>
                    <a:pt x="22" y="12"/>
                    <a:pt x="22" y="13"/>
                  </a:cubicBezTo>
                  <a:cubicBezTo>
                    <a:pt x="21" y="13"/>
                    <a:pt x="20" y="14"/>
                    <a:pt x="20" y="15"/>
                  </a:cubicBezTo>
                  <a:cubicBezTo>
                    <a:pt x="19" y="15"/>
                    <a:pt x="20" y="15"/>
                    <a:pt x="19" y="15"/>
                  </a:cubicBezTo>
                  <a:cubicBezTo>
                    <a:pt x="20" y="16"/>
                    <a:pt x="18" y="18"/>
                    <a:pt x="20" y="18"/>
                  </a:cubicBezTo>
                  <a:cubicBezTo>
                    <a:pt x="20" y="18"/>
                    <a:pt x="21" y="18"/>
                    <a:pt x="21" y="18"/>
                  </a:cubicBezTo>
                  <a:cubicBezTo>
                    <a:pt x="22" y="18"/>
                    <a:pt x="22" y="19"/>
                    <a:pt x="22" y="19"/>
                  </a:cubicBezTo>
                  <a:cubicBezTo>
                    <a:pt x="22" y="19"/>
                    <a:pt x="23" y="19"/>
                    <a:pt x="23" y="19"/>
                  </a:cubicBezTo>
                  <a:cubicBezTo>
                    <a:pt x="23" y="20"/>
                    <a:pt x="23" y="20"/>
                    <a:pt x="22" y="21"/>
                  </a:cubicBezTo>
                  <a:cubicBezTo>
                    <a:pt x="23" y="21"/>
                    <a:pt x="22" y="21"/>
                    <a:pt x="22" y="22"/>
                  </a:cubicBezTo>
                  <a:cubicBezTo>
                    <a:pt x="21" y="22"/>
                    <a:pt x="20" y="22"/>
                    <a:pt x="19" y="22"/>
                  </a:cubicBezTo>
                  <a:cubicBezTo>
                    <a:pt x="19" y="22"/>
                    <a:pt x="18" y="22"/>
                    <a:pt x="18" y="22"/>
                  </a:cubicBezTo>
                  <a:cubicBezTo>
                    <a:pt x="18" y="23"/>
                    <a:pt x="17" y="23"/>
                    <a:pt x="17" y="23"/>
                  </a:cubicBezTo>
                  <a:cubicBezTo>
                    <a:pt x="16" y="23"/>
                    <a:pt x="16" y="25"/>
                    <a:pt x="15" y="24"/>
                  </a:cubicBezTo>
                  <a:cubicBezTo>
                    <a:pt x="14" y="24"/>
                    <a:pt x="14" y="24"/>
                    <a:pt x="13" y="24"/>
                  </a:cubicBezTo>
                  <a:cubicBezTo>
                    <a:pt x="13" y="24"/>
                    <a:pt x="13" y="24"/>
                    <a:pt x="12" y="24"/>
                  </a:cubicBezTo>
                  <a:cubicBezTo>
                    <a:pt x="12" y="25"/>
                    <a:pt x="11" y="25"/>
                    <a:pt x="11" y="26"/>
                  </a:cubicBezTo>
                  <a:cubicBezTo>
                    <a:pt x="9" y="28"/>
                    <a:pt x="8" y="30"/>
                    <a:pt x="6" y="31"/>
                  </a:cubicBezTo>
                  <a:cubicBezTo>
                    <a:pt x="6" y="31"/>
                    <a:pt x="5" y="31"/>
                    <a:pt x="5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2"/>
                    <a:pt x="5" y="32"/>
                    <a:pt x="5" y="33"/>
                  </a:cubicBezTo>
                  <a:cubicBezTo>
                    <a:pt x="4" y="33"/>
                    <a:pt x="5" y="34"/>
                    <a:pt x="4" y="34"/>
                  </a:cubicBezTo>
                  <a:cubicBezTo>
                    <a:pt x="5" y="34"/>
                    <a:pt x="4" y="35"/>
                    <a:pt x="4" y="35"/>
                  </a:cubicBezTo>
                  <a:cubicBezTo>
                    <a:pt x="4" y="35"/>
                    <a:pt x="4" y="35"/>
                    <a:pt x="4" y="36"/>
                  </a:cubicBezTo>
                  <a:cubicBezTo>
                    <a:pt x="4" y="36"/>
                    <a:pt x="4" y="36"/>
                    <a:pt x="4" y="37"/>
                  </a:cubicBezTo>
                  <a:cubicBezTo>
                    <a:pt x="3" y="38"/>
                    <a:pt x="3" y="39"/>
                    <a:pt x="1" y="39"/>
                  </a:cubicBezTo>
                  <a:cubicBezTo>
                    <a:pt x="1" y="39"/>
                    <a:pt x="1" y="38"/>
                    <a:pt x="0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1" y="37"/>
                    <a:pt x="1" y="36"/>
                  </a:cubicBezTo>
                  <a:cubicBezTo>
                    <a:pt x="1" y="36"/>
                    <a:pt x="1" y="35"/>
                    <a:pt x="1" y="35"/>
                  </a:cubicBezTo>
                  <a:cubicBezTo>
                    <a:pt x="1" y="34"/>
                    <a:pt x="1" y="33"/>
                    <a:pt x="2" y="33"/>
                  </a:cubicBezTo>
                  <a:cubicBezTo>
                    <a:pt x="2" y="33"/>
                    <a:pt x="2" y="33"/>
                    <a:pt x="2" y="32"/>
                  </a:cubicBezTo>
                  <a:cubicBezTo>
                    <a:pt x="3" y="32"/>
                    <a:pt x="3" y="31"/>
                    <a:pt x="3" y="31"/>
                  </a:cubicBezTo>
                  <a:cubicBezTo>
                    <a:pt x="3" y="31"/>
                    <a:pt x="4" y="31"/>
                    <a:pt x="4" y="30"/>
                  </a:cubicBezTo>
                  <a:cubicBezTo>
                    <a:pt x="5" y="29"/>
                    <a:pt x="6" y="29"/>
                    <a:pt x="7" y="28"/>
                  </a:cubicBezTo>
                  <a:cubicBezTo>
                    <a:pt x="7" y="28"/>
                    <a:pt x="8" y="27"/>
                    <a:pt x="8" y="27"/>
                  </a:cubicBezTo>
                  <a:cubicBezTo>
                    <a:pt x="8" y="27"/>
                    <a:pt x="9" y="26"/>
                    <a:pt x="9" y="26"/>
                  </a:cubicBezTo>
                  <a:cubicBezTo>
                    <a:pt x="9" y="26"/>
                    <a:pt x="10" y="26"/>
                    <a:pt x="10" y="25"/>
                  </a:cubicBezTo>
                  <a:cubicBezTo>
                    <a:pt x="10" y="25"/>
                    <a:pt x="11" y="24"/>
                    <a:pt x="12" y="24"/>
                  </a:cubicBezTo>
                  <a:cubicBezTo>
                    <a:pt x="12" y="23"/>
                    <a:pt x="10" y="23"/>
                    <a:pt x="10" y="22"/>
                  </a:cubicBezTo>
                  <a:cubicBezTo>
                    <a:pt x="10" y="22"/>
                    <a:pt x="9" y="21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19"/>
                    <a:pt x="9" y="20"/>
                    <a:pt x="9" y="19"/>
                  </a:cubicBezTo>
                  <a:cubicBezTo>
                    <a:pt x="10" y="20"/>
                    <a:pt x="10" y="19"/>
                    <a:pt x="11" y="20"/>
                  </a:cubicBezTo>
                  <a:cubicBezTo>
                    <a:pt x="11" y="20"/>
                    <a:pt x="12" y="19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4" y="20"/>
                    <a:pt x="14" y="19"/>
                    <a:pt x="14" y="19"/>
                  </a:cubicBezTo>
                  <a:cubicBezTo>
                    <a:pt x="14" y="19"/>
                    <a:pt x="15" y="19"/>
                    <a:pt x="15" y="18"/>
                  </a:cubicBezTo>
                  <a:cubicBezTo>
                    <a:pt x="15" y="18"/>
                    <a:pt x="16" y="17"/>
                    <a:pt x="16" y="17"/>
                  </a:cubicBezTo>
                  <a:cubicBezTo>
                    <a:pt x="15" y="16"/>
                    <a:pt x="14" y="17"/>
                    <a:pt x="14" y="17"/>
                  </a:cubicBezTo>
                  <a:cubicBezTo>
                    <a:pt x="14" y="16"/>
                    <a:pt x="13" y="16"/>
                    <a:pt x="13" y="16"/>
                  </a:cubicBezTo>
                  <a:cubicBezTo>
                    <a:pt x="12" y="16"/>
                    <a:pt x="11" y="16"/>
                    <a:pt x="10" y="16"/>
                  </a:cubicBezTo>
                  <a:cubicBezTo>
                    <a:pt x="9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6" y="14"/>
                    <a:pt x="6" y="14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6" y="14"/>
                    <a:pt x="6" y="14"/>
                    <a:pt x="7" y="13"/>
                  </a:cubicBezTo>
                  <a:cubicBezTo>
                    <a:pt x="9" y="13"/>
                    <a:pt x="11" y="13"/>
                    <a:pt x="13" y="12"/>
                  </a:cubicBezTo>
                  <a:cubicBezTo>
                    <a:pt x="14" y="11"/>
                    <a:pt x="15" y="11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8"/>
                    <a:pt x="15" y="7"/>
                    <a:pt x="15" y="6"/>
                  </a:cubicBezTo>
                  <a:cubicBezTo>
                    <a:pt x="15" y="6"/>
                    <a:pt x="15" y="5"/>
                    <a:pt x="14" y="5"/>
                  </a:cubicBezTo>
                  <a:cubicBezTo>
                    <a:pt x="14" y="4"/>
                    <a:pt x="15" y="4"/>
                    <a:pt x="15" y="4"/>
                  </a:cubicBezTo>
                  <a:cubicBezTo>
                    <a:pt x="15" y="3"/>
                    <a:pt x="15" y="2"/>
                    <a:pt x="15" y="2"/>
                  </a:cubicBezTo>
                  <a:cubicBezTo>
                    <a:pt x="16" y="2"/>
                    <a:pt x="16" y="2"/>
                    <a:pt x="16" y="1"/>
                  </a:cubicBezTo>
                  <a:cubicBezTo>
                    <a:pt x="16" y="1"/>
                    <a:pt x="16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7" y="0"/>
                    <a:pt x="18" y="1"/>
                  </a:cubicBezTo>
                  <a:close/>
                  <a:moveTo>
                    <a:pt x="32" y="25"/>
                  </a:moveTo>
                  <a:cubicBezTo>
                    <a:pt x="32" y="25"/>
                    <a:pt x="32" y="25"/>
                    <a:pt x="32" y="25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3" y="25"/>
                    <a:pt x="34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6" y="26"/>
                    <a:pt x="36" y="26"/>
                    <a:pt x="37" y="27"/>
                  </a:cubicBezTo>
                  <a:cubicBezTo>
                    <a:pt x="38" y="27"/>
                    <a:pt x="39" y="28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30"/>
                    <a:pt x="39" y="30"/>
                    <a:pt x="39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7" y="31"/>
                    <a:pt x="36" y="31"/>
                  </a:cubicBezTo>
                  <a:cubicBezTo>
                    <a:pt x="36" y="31"/>
                    <a:pt x="35" y="31"/>
                    <a:pt x="36" y="30"/>
                  </a:cubicBezTo>
                  <a:cubicBezTo>
                    <a:pt x="35" y="30"/>
                    <a:pt x="35" y="30"/>
                    <a:pt x="34" y="29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29"/>
                    <a:pt x="34" y="29"/>
                    <a:pt x="33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8"/>
                    <a:pt x="33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1" y="26"/>
                    <a:pt x="31" y="27"/>
                    <a:pt x="31" y="27"/>
                  </a:cubicBezTo>
                  <a:cubicBezTo>
                    <a:pt x="31" y="26"/>
                    <a:pt x="30" y="26"/>
                    <a:pt x="31" y="26"/>
                  </a:cubicBezTo>
                  <a:cubicBezTo>
                    <a:pt x="31" y="26"/>
                    <a:pt x="31" y="25"/>
                    <a:pt x="30" y="26"/>
                  </a:cubicBezTo>
                  <a:cubicBezTo>
                    <a:pt x="31" y="25"/>
                    <a:pt x="31" y="26"/>
                    <a:pt x="32" y="25"/>
                  </a:cubicBezTo>
                  <a:close/>
                  <a:moveTo>
                    <a:pt x="22" y="27"/>
                  </a:moveTo>
                  <a:cubicBezTo>
                    <a:pt x="22" y="28"/>
                    <a:pt x="23" y="28"/>
                    <a:pt x="23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5" y="29"/>
                    <a:pt x="25" y="29"/>
                    <a:pt x="25" y="30"/>
                  </a:cubicBezTo>
                  <a:cubicBezTo>
                    <a:pt x="26" y="30"/>
                    <a:pt x="26" y="31"/>
                    <a:pt x="27" y="32"/>
                  </a:cubicBezTo>
                  <a:cubicBezTo>
                    <a:pt x="27" y="32"/>
                    <a:pt x="27" y="33"/>
                    <a:pt x="28" y="33"/>
                  </a:cubicBezTo>
                  <a:cubicBezTo>
                    <a:pt x="28" y="33"/>
                    <a:pt x="29" y="34"/>
                    <a:pt x="29" y="34"/>
                  </a:cubicBezTo>
                  <a:cubicBezTo>
                    <a:pt x="29" y="35"/>
                    <a:pt x="31" y="35"/>
                    <a:pt x="30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2" y="37"/>
                    <a:pt x="32" y="38"/>
                    <a:pt x="32" y="39"/>
                  </a:cubicBezTo>
                  <a:cubicBezTo>
                    <a:pt x="31" y="40"/>
                    <a:pt x="30" y="40"/>
                    <a:pt x="28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6" y="40"/>
                    <a:pt x="26" y="41"/>
                    <a:pt x="25" y="41"/>
                  </a:cubicBezTo>
                  <a:cubicBezTo>
                    <a:pt x="25" y="41"/>
                    <a:pt x="24" y="41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1"/>
                    <a:pt x="21" y="41"/>
                    <a:pt x="21" y="41"/>
                  </a:cubicBezTo>
                  <a:cubicBezTo>
                    <a:pt x="20" y="41"/>
                    <a:pt x="20" y="42"/>
                    <a:pt x="19" y="41"/>
                  </a:cubicBezTo>
                  <a:cubicBezTo>
                    <a:pt x="19" y="42"/>
                    <a:pt x="18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ubicBezTo>
                    <a:pt x="15" y="41"/>
                    <a:pt x="15" y="40"/>
                    <a:pt x="15" y="41"/>
                  </a:cubicBezTo>
                  <a:cubicBezTo>
                    <a:pt x="13" y="40"/>
                    <a:pt x="12" y="38"/>
                    <a:pt x="12" y="37"/>
                  </a:cubicBezTo>
                  <a:cubicBezTo>
                    <a:pt x="11" y="37"/>
                    <a:pt x="11" y="36"/>
                    <a:pt x="11" y="35"/>
                  </a:cubicBezTo>
                  <a:cubicBezTo>
                    <a:pt x="10" y="34"/>
                    <a:pt x="10" y="34"/>
                    <a:pt x="10" y="33"/>
                  </a:cubicBezTo>
                  <a:cubicBezTo>
                    <a:pt x="9" y="33"/>
                    <a:pt x="10" y="33"/>
                    <a:pt x="10" y="33"/>
                  </a:cubicBezTo>
                  <a:cubicBezTo>
                    <a:pt x="10" y="33"/>
                    <a:pt x="9" y="33"/>
                    <a:pt x="9" y="33"/>
                  </a:cubicBezTo>
                  <a:cubicBezTo>
                    <a:pt x="9" y="32"/>
                    <a:pt x="10" y="32"/>
                    <a:pt x="10" y="32"/>
                  </a:cubicBezTo>
                  <a:cubicBezTo>
                    <a:pt x="9" y="32"/>
                    <a:pt x="9" y="31"/>
                    <a:pt x="9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2"/>
                  </a:cubicBezTo>
                  <a:cubicBezTo>
                    <a:pt x="11" y="32"/>
                    <a:pt x="12" y="32"/>
                    <a:pt x="12" y="33"/>
                  </a:cubicBezTo>
                  <a:cubicBezTo>
                    <a:pt x="13" y="34"/>
                    <a:pt x="14" y="36"/>
                    <a:pt x="16" y="37"/>
                  </a:cubicBezTo>
                  <a:cubicBezTo>
                    <a:pt x="16" y="37"/>
                    <a:pt x="17" y="37"/>
                    <a:pt x="17" y="37"/>
                  </a:cubicBezTo>
                  <a:cubicBezTo>
                    <a:pt x="18" y="37"/>
                    <a:pt x="19" y="37"/>
                    <a:pt x="20" y="37"/>
                  </a:cubicBezTo>
                  <a:cubicBezTo>
                    <a:pt x="21" y="38"/>
                    <a:pt x="21" y="37"/>
                    <a:pt x="22" y="37"/>
                  </a:cubicBezTo>
                  <a:cubicBezTo>
                    <a:pt x="22" y="37"/>
                    <a:pt x="23" y="38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4" y="37"/>
                    <a:pt x="25" y="37"/>
                    <a:pt x="26" y="37"/>
                  </a:cubicBezTo>
                  <a:cubicBezTo>
                    <a:pt x="25" y="36"/>
                    <a:pt x="26" y="35"/>
                    <a:pt x="25" y="35"/>
                  </a:cubicBezTo>
                  <a:cubicBezTo>
                    <a:pt x="25" y="34"/>
                    <a:pt x="24" y="34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2"/>
                    <a:pt x="23" y="32"/>
                  </a:cubicBezTo>
                  <a:cubicBezTo>
                    <a:pt x="23" y="32"/>
                    <a:pt x="23" y="32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2" y="30"/>
                    <a:pt x="22" y="30"/>
                  </a:cubicBezTo>
                  <a:cubicBezTo>
                    <a:pt x="22" y="30"/>
                    <a:pt x="22" y="30"/>
                    <a:pt x="23" y="30"/>
                  </a:cubicBezTo>
                  <a:cubicBezTo>
                    <a:pt x="23" y="29"/>
                    <a:pt x="22" y="29"/>
                    <a:pt x="22" y="29"/>
                  </a:cubicBezTo>
                  <a:cubicBezTo>
                    <a:pt x="22" y="29"/>
                    <a:pt x="22" y="29"/>
                    <a:pt x="21" y="29"/>
                  </a:cubicBezTo>
                  <a:cubicBezTo>
                    <a:pt x="21" y="28"/>
                    <a:pt x="21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8" y="28"/>
                  </a:cubicBezTo>
                  <a:cubicBezTo>
                    <a:pt x="18" y="29"/>
                    <a:pt x="18" y="30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9" y="32"/>
                    <a:pt x="20" y="33"/>
                  </a:cubicBezTo>
                  <a:cubicBezTo>
                    <a:pt x="20" y="33"/>
                    <a:pt x="19" y="34"/>
                    <a:pt x="19" y="34"/>
                  </a:cubicBezTo>
                  <a:cubicBezTo>
                    <a:pt x="19" y="34"/>
                    <a:pt x="19" y="35"/>
                    <a:pt x="18" y="35"/>
                  </a:cubicBezTo>
                  <a:cubicBezTo>
                    <a:pt x="18" y="34"/>
                    <a:pt x="18" y="35"/>
                    <a:pt x="18" y="35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2"/>
                    <a:pt x="17" y="31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0"/>
                    <a:pt x="16" y="29"/>
                    <a:pt x="16" y="28"/>
                  </a:cubicBezTo>
                  <a:cubicBezTo>
                    <a:pt x="16" y="28"/>
                    <a:pt x="17" y="28"/>
                    <a:pt x="17" y="27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7"/>
                    <a:pt x="19" y="26"/>
                    <a:pt x="20" y="27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2" y="27"/>
                    <a:pt x="22" y="27"/>
                    <a:pt x="22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5"/>
            <p:cNvSpPr>
              <a:spLocks noEditPoints="1"/>
            </p:cNvSpPr>
            <p:nvPr/>
          </p:nvSpPr>
          <p:spPr bwMode="auto">
            <a:xfrm>
              <a:off x="5268" y="4115"/>
              <a:ext cx="98" cy="115"/>
            </a:xfrm>
            <a:custGeom>
              <a:avLst/>
              <a:gdLst>
                <a:gd name="T0" fmla="*/ 35 w 38"/>
                <a:gd name="T1" fmla="*/ 4 h 43"/>
                <a:gd name="T2" fmla="*/ 38 w 38"/>
                <a:gd name="T3" fmla="*/ 8 h 43"/>
                <a:gd name="T4" fmla="*/ 36 w 38"/>
                <a:gd name="T5" fmla="*/ 15 h 43"/>
                <a:gd name="T6" fmla="*/ 36 w 38"/>
                <a:gd name="T7" fmla="*/ 19 h 43"/>
                <a:gd name="T8" fmla="*/ 36 w 38"/>
                <a:gd name="T9" fmla="*/ 31 h 43"/>
                <a:gd name="T10" fmla="*/ 37 w 38"/>
                <a:gd name="T11" fmla="*/ 33 h 43"/>
                <a:gd name="T12" fmla="*/ 34 w 38"/>
                <a:gd name="T13" fmla="*/ 42 h 43"/>
                <a:gd name="T14" fmla="*/ 33 w 38"/>
                <a:gd name="T15" fmla="*/ 40 h 43"/>
                <a:gd name="T16" fmla="*/ 32 w 38"/>
                <a:gd name="T17" fmla="*/ 37 h 43"/>
                <a:gd name="T18" fmla="*/ 32 w 38"/>
                <a:gd name="T19" fmla="*/ 36 h 43"/>
                <a:gd name="T20" fmla="*/ 32 w 38"/>
                <a:gd name="T21" fmla="*/ 35 h 43"/>
                <a:gd name="T22" fmla="*/ 32 w 38"/>
                <a:gd name="T23" fmla="*/ 35 h 43"/>
                <a:gd name="T24" fmla="*/ 33 w 38"/>
                <a:gd name="T25" fmla="*/ 21 h 43"/>
                <a:gd name="T26" fmla="*/ 32 w 38"/>
                <a:gd name="T27" fmla="*/ 5 h 43"/>
                <a:gd name="T28" fmla="*/ 25 w 38"/>
                <a:gd name="T29" fmla="*/ 3 h 43"/>
                <a:gd name="T30" fmla="*/ 17 w 38"/>
                <a:gd name="T31" fmla="*/ 4 h 43"/>
                <a:gd name="T32" fmla="*/ 14 w 38"/>
                <a:gd name="T33" fmla="*/ 5 h 43"/>
                <a:gd name="T34" fmla="*/ 18 w 38"/>
                <a:gd name="T35" fmla="*/ 0 h 43"/>
                <a:gd name="T36" fmla="*/ 28 w 38"/>
                <a:gd name="T37" fmla="*/ 0 h 43"/>
                <a:gd name="T38" fmla="*/ 17 w 38"/>
                <a:gd name="T39" fmla="*/ 14 h 43"/>
                <a:gd name="T40" fmla="*/ 17 w 38"/>
                <a:gd name="T41" fmla="*/ 19 h 43"/>
                <a:gd name="T42" fmla="*/ 21 w 38"/>
                <a:gd name="T43" fmla="*/ 21 h 43"/>
                <a:gd name="T44" fmla="*/ 23 w 38"/>
                <a:gd name="T45" fmla="*/ 24 h 43"/>
                <a:gd name="T46" fmla="*/ 19 w 38"/>
                <a:gd name="T47" fmla="*/ 26 h 43"/>
                <a:gd name="T48" fmla="*/ 15 w 38"/>
                <a:gd name="T49" fmla="*/ 27 h 43"/>
                <a:gd name="T50" fmla="*/ 10 w 38"/>
                <a:gd name="T51" fmla="*/ 26 h 43"/>
                <a:gd name="T52" fmla="*/ 10 w 38"/>
                <a:gd name="T53" fmla="*/ 21 h 43"/>
                <a:gd name="T54" fmla="*/ 10 w 38"/>
                <a:gd name="T55" fmla="*/ 19 h 43"/>
                <a:gd name="T56" fmla="*/ 8 w 38"/>
                <a:gd name="T57" fmla="*/ 17 h 43"/>
                <a:gd name="T58" fmla="*/ 15 w 38"/>
                <a:gd name="T59" fmla="*/ 14 h 43"/>
                <a:gd name="T60" fmla="*/ 12 w 38"/>
                <a:gd name="T61" fmla="*/ 11 h 43"/>
                <a:gd name="T62" fmla="*/ 5 w 38"/>
                <a:gd name="T63" fmla="*/ 10 h 43"/>
                <a:gd name="T64" fmla="*/ 6 w 38"/>
                <a:gd name="T65" fmla="*/ 19 h 43"/>
                <a:gd name="T66" fmla="*/ 4 w 38"/>
                <a:gd name="T67" fmla="*/ 24 h 43"/>
                <a:gd name="T68" fmla="*/ 4 w 38"/>
                <a:gd name="T69" fmla="*/ 30 h 43"/>
                <a:gd name="T70" fmla="*/ 5 w 38"/>
                <a:gd name="T71" fmla="*/ 35 h 43"/>
                <a:gd name="T72" fmla="*/ 4 w 38"/>
                <a:gd name="T73" fmla="*/ 36 h 43"/>
                <a:gd name="T74" fmla="*/ 0 w 38"/>
                <a:gd name="T75" fmla="*/ 30 h 43"/>
                <a:gd name="T76" fmla="*/ 0 w 38"/>
                <a:gd name="T77" fmla="*/ 28 h 43"/>
                <a:gd name="T78" fmla="*/ 3 w 38"/>
                <a:gd name="T79" fmla="*/ 10 h 43"/>
                <a:gd name="T80" fmla="*/ 23 w 38"/>
                <a:gd name="T81" fmla="*/ 14 h 43"/>
                <a:gd name="T82" fmla="*/ 26 w 38"/>
                <a:gd name="T83" fmla="*/ 18 h 43"/>
                <a:gd name="T84" fmla="*/ 22 w 38"/>
                <a:gd name="T85" fmla="*/ 13 h 43"/>
                <a:gd name="T86" fmla="*/ 24 w 38"/>
                <a:gd name="T87" fmla="*/ 31 h 43"/>
                <a:gd name="T88" fmla="*/ 21 w 38"/>
                <a:gd name="T89" fmla="*/ 34 h 43"/>
                <a:gd name="T90" fmla="*/ 16 w 38"/>
                <a:gd name="T91" fmla="*/ 34 h 43"/>
                <a:gd name="T92" fmla="*/ 9 w 38"/>
                <a:gd name="T93" fmla="*/ 34 h 43"/>
                <a:gd name="T94" fmla="*/ 9 w 38"/>
                <a:gd name="T95" fmla="*/ 32 h 43"/>
                <a:gd name="T96" fmla="*/ 22 w 38"/>
                <a:gd name="T97" fmla="*/ 3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" h="43">
                  <a:moveTo>
                    <a:pt x="28" y="0"/>
                  </a:moveTo>
                  <a:cubicBezTo>
                    <a:pt x="30" y="0"/>
                    <a:pt x="31" y="1"/>
                    <a:pt x="32" y="2"/>
                  </a:cubicBezTo>
                  <a:cubicBezTo>
                    <a:pt x="34" y="2"/>
                    <a:pt x="34" y="3"/>
                    <a:pt x="35" y="4"/>
                  </a:cubicBezTo>
                  <a:cubicBezTo>
                    <a:pt x="35" y="4"/>
                    <a:pt x="35" y="5"/>
                    <a:pt x="36" y="5"/>
                  </a:cubicBezTo>
                  <a:cubicBezTo>
                    <a:pt x="36" y="6"/>
                    <a:pt x="36" y="7"/>
                    <a:pt x="37" y="7"/>
                  </a:cubicBezTo>
                  <a:cubicBezTo>
                    <a:pt x="37" y="8"/>
                    <a:pt x="38" y="8"/>
                    <a:pt x="38" y="8"/>
                  </a:cubicBezTo>
                  <a:cubicBezTo>
                    <a:pt x="37" y="9"/>
                    <a:pt x="38" y="10"/>
                    <a:pt x="37" y="11"/>
                  </a:cubicBezTo>
                  <a:cubicBezTo>
                    <a:pt x="37" y="12"/>
                    <a:pt x="37" y="12"/>
                    <a:pt x="36" y="13"/>
                  </a:cubicBezTo>
                  <a:cubicBezTo>
                    <a:pt x="37" y="14"/>
                    <a:pt x="36" y="15"/>
                    <a:pt x="36" y="15"/>
                  </a:cubicBezTo>
                  <a:cubicBezTo>
                    <a:pt x="36" y="15"/>
                    <a:pt x="36" y="16"/>
                    <a:pt x="36" y="16"/>
                  </a:cubicBezTo>
                  <a:cubicBezTo>
                    <a:pt x="36" y="16"/>
                    <a:pt x="36" y="17"/>
                    <a:pt x="36" y="17"/>
                  </a:cubicBezTo>
                  <a:cubicBezTo>
                    <a:pt x="36" y="18"/>
                    <a:pt x="36" y="18"/>
                    <a:pt x="36" y="19"/>
                  </a:cubicBezTo>
                  <a:cubicBezTo>
                    <a:pt x="36" y="20"/>
                    <a:pt x="35" y="21"/>
                    <a:pt x="36" y="21"/>
                  </a:cubicBezTo>
                  <a:cubicBezTo>
                    <a:pt x="36" y="22"/>
                    <a:pt x="35" y="22"/>
                    <a:pt x="36" y="23"/>
                  </a:cubicBezTo>
                  <a:cubicBezTo>
                    <a:pt x="35" y="26"/>
                    <a:pt x="37" y="28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2"/>
                    <a:pt x="36" y="32"/>
                    <a:pt x="36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6"/>
                    <a:pt x="37" y="38"/>
                    <a:pt x="37" y="41"/>
                  </a:cubicBezTo>
                  <a:cubicBezTo>
                    <a:pt x="36" y="42"/>
                    <a:pt x="35" y="43"/>
                    <a:pt x="34" y="42"/>
                  </a:cubicBezTo>
                  <a:cubicBezTo>
                    <a:pt x="33" y="42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2" y="39"/>
                    <a:pt x="32" y="39"/>
                    <a:pt x="32" y="38"/>
                  </a:cubicBezTo>
                  <a:cubicBezTo>
                    <a:pt x="32" y="38"/>
                    <a:pt x="33" y="38"/>
                    <a:pt x="33" y="38"/>
                  </a:cubicBezTo>
                  <a:cubicBezTo>
                    <a:pt x="32" y="38"/>
                    <a:pt x="32" y="38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6"/>
                    <a:pt x="32" y="36"/>
                  </a:cubicBezTo>
                  <a:cubicBezTo>
                    <a:pt x="32" y="36"/>
                    <a:pt x="32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0"/>
                    <a:pt x="32" y="26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16"/>
                    <a:pt x="33" y="11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3" y="5"/>
                    <a:pt x="32" y="6"/>
                    <a:pt x="32" y="5"/>
                  </a:cubicBezTo>
                  <a:cubicBezTo>
                    <a:pt x="31" y="4"/>
                    <a:pt x="30" y="3"/>
                    <a:pt x="29" y="3"/>
                  </a:cubicBezTo>
                  <a:cubicBezTo>
                    <a:pt x="28" y="3"/>
                    <a:pt x="27" y="3"/>
                    <a:pt x="26" y="3"/>
                  </a:cubicBezTo>
                  <a:cubicBezTo>
                    <a:pt x="25" y="2"/>
                    <a:pt x="25" y="3"/>
                    <a:pt x="25" y="3"/>
                  </a:cubicBezTo>
                  <a:cubicBezTo>
                    <a:pt x="23" y="3"/>
                    <a:pt x="22" y="3"/>
                    <a:pt x="21" y="3"/>
                  </a:cubicBezTo>
                  <a:cubicBezTo>
                    <a:pt x="20" y="3"/>
                    <a:pt x="19" y="3"/>
                    <a:pt x="19" y="4"/>
                  </a:cubicBezTo>
                  <a:cubicBezTo>
                    <a:pt x="18" y="4"/>
                    <a:pt x="18" y="4"/>
                    <a:pt x="17" y="4"/>
                  </a:cubicBezTo>
                  <a:cubicBezTo>
                    <a:pt x="17" y="4"/>
                    <a:pt x="16" y="4"/>
                    <a:pt x="16" y="4"/>
                  </a:cubicBezTo>
                  <a:cubicBezTo>
                    <a:pt x="16" y="5"/>
                    <a:pt x="15" y="4"/>
                    <a:pt x="15" y="5"/>
                  </a:cubicBezTo>
                  <a:cubicBezTo>
                    <a:pt x="15" y="4"/>
                    <a:pt x="14" y="5"/>
                    <a:pt x="14" y="5"/>
                  </a:cubicBezTo>
                  <a:cubicBezTo>
                    <a:pt x="13" y="5"/>
                    <a:pt x="12" y="5"/>
                    <a:pt x="11" y="4"/>
                  </a:cubicBezTo>
                  <a:cubicBezTo>
                    <a:pt x="11" y="3"/>
                    <a:pt x="13" y="3"/>
                    <a:pt x="13" y="2"/>
                  </a:cubicBezTo>
                  <a:cubicBezTo>
                    <a:pt x="15" y="2"/>
                    <a:pt x="17" y="1"/>
                    <a:pt x="18" y="0"/>
                  </a:cubicBezTo>
                  <a:cubicBezTo>
                    <a:pt x="19" y="0"/>
                    <a:pt x="21" y="0"/>
                    <a:pt x="22" y="0"/>
                  </a:cubicBezTo>
                  <a:cubicBezTo>
                    <a:pt x="24" y="0"/>
                    <a:pt x="25" y="0"/>
                    <a:pt x="27" y="0"/>
                  </a:cubicBezTo>
                  <a:cubicBezTo>
                    <a:pt x="27" y="0"/>
                    <a:pt x="28" y="0"/>
                    <a:pt x="28" y="0"/>
                  </a:cubicBezTo>
                  <a:close/>
                  <a:moveTo>
                    <a:pt x="17" y="10"/>
                  </a:moveTo>
                  <a:cubicBezTo>
                    <a:pt x="18" y="11"/>
                    <a:pt x="17" y="13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8" y="15"/>
                    <a:pt x="18" y="15"/>
                    <a:pt x="19" y="15"/>
                  </a:cubicBezTo>
                  <a:cubicBezTo>
                    <a:pt x="19" y="16"/>
                    <a:pt x="21" y="16"/>
                    <a:pt x="20" y="17"/>
                  </a:cubicBezTo>
                  <a:cubicBezTo>
                    <a:pt x="20" y="18"/>
                    <a:pt x="18" y="19"/>
                    <a:pt x="17" y="19"/>
                  </a:cubicBezTo>
                  <a:cubicBezTo>
                    <a:pt x="17" y="20"/>
                    <a:pt x="16" y="20"/>
                    <a:pt x="17" y="21"/>
                  </a:cubicBezTo>
                  <a:cubicBezTo>
                    <a:pt x="18" y="21"/>
                    <a:pt x="19" y="21"/>
                    <a:pt x="20" y="21"/>
                  </a:cubicBezTo>
                  <a:cubicBezTo>
                    <a:pt x="20" y="21"/>
                    <a:pt x="21" y="20"/>
                    <a:pt x="21" y="21"/>
                  </a:cubicBezTo>
                  <a:cubicBezTo>
                    <a:pt x="22" y="21"/>
                    <a:pt x="22" y="21"/>
                    <a:pt x="22" y="22"/>
                  </a:cubicBezTo>
                  <a:cubicBezTo>
                    <a:pt x="22" y="22"/>
                    <a:pt x="23" y="22"/>
                    <a:pt x="22" y="23"/>
                  </a:cubicBezTo>
                  <a:cubicBezTo>
                    <a:pt x="22" y="23"/>
                    <a:pt x="23" y="23"/>
                    <a:pt x="23" y="24"/>
                  </a:cubicBezTo>
                  <a:cubicBezTo>
                    <a:pt x="23" y="25"/>
                    <a:pt x="22" y="25"/>
                    <a:pt x="21" y="25"/>
                  </a:cubicBezTo>
                  <a:cubicBezTo>
                    <a:pt x="21" y="25"/>
                    <a:pt x="20" y="25"/>
                    <a:pt x="20" y="25"/>
                  </a:cubicBezTo>
                  <a:cubicBezTo>
                    <a:pt x="20" y="26"/>
                    <a:pt x="19" y="25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8" y="26"/>
                    <a:pt x="17" y="26"/>
                  </a:cubicBezTo>
                  <a:cubicBezTo>
                    <a:pt x="17" y="27"/>
                    <a:pt x="16" y="26"/>
                    <a:pt x="15" y="27"/>
                  </a:cubicBezTo>
                  <a:cubicBezTo>
                    <a:pt x="15" y="26"/>
                    <a:pt x="15" y="27"/>
                    <a:pt x="14" y="27"/>
                  </a:cubicBezTo>
                  <a:cubicBezTo>
                    <a:pt x="14" y="27"/>
                    <a:pt x="13" y="27"/>
                    <a:pt x="13" y="27"/>
                  </a:cubicBezTo>
                  <a:cubicBezTo>
                    <a:pt x="12" y="27"/>
                    <a:pt x="11" y="27"/>
                    <a:pt x="10" y="26"/>
                  </a:cubicBezTo>
                  <a:cubicBezTo>
                    <a:pt x="10" y="26"/>
                    <a:pt x="10" y="25"/>
                    <a:pt x="10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0" y="22"/>
                    <a:pt x="9" y="21"/>
                    <a:pt x="10" y="21"/>
                  </a:cubicBezTo>
                  <a:cubicBezTo>
                    <a:pt x="9" y="20"/>
                    <a:pt x="11" y="20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9" y="19"/>
                    <a:pt x="9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3" y="15"/>
                    <a:pt x="15" y="15"/>
                    <a:pt x="15" y="14"/>
                  </a:cubicBezTo>
                  <a:cubicBezTo>
                    <a:pt x="15" y="13"/>
                    <a:pt x="15" y="12"/>
                    <a:pt x="15" y="12"/>
                  </a:cubicBezTo>
                  <a:cubicBezTo>
                    <a:pt x="14" y="13"/>
                    <a:pt x="13" y="12"/>
                    <a:pt x="12" y="12"/>
                  </a:cubicBezTo>
                  <a:cubicBezTo>
                    <a:pt x="13" y="11"/>
                    <a:pt x="12" y="11"/>
                    <a:pt x="12" y="11"/>
                  </a:cubicBezTo>
                  <a:cubicBezTo>
                    <a:pt x="13" y="10"/>
                    <a:pt x="15" y="9"/>
                    <a:pt x="16" y="10"/>
                  </a:cubicBezTo>
                  <a:lnTo>
                    <a:pt x="17" y="10"/>
                  </a:lnTo>
                  <a:close/>
                  <a:moveTo>
                    <a:pt x="5" y="10"/>
                  </a:moveTo>
                  <a:cubicBezTo>
                    <a:pt x="5" y="11"/>
                    <a:pt x="6" y="12"/>
                    <a:pt x="6" y="12"/>
                  </a:cubicBezTo>
                  <a:cubicBezTo>
                    <a:pt x="6" y="13"/>
                    <a:pt x="6" y="14"/>
                    <a:pt x="6" y="15"/>
                  </a:cubicBezTo>
                  <a:cubicBezTo>
                    <a:pt x="6" y="16"/>
                    <a:pt x="6" y="17"/>
                    <a:pt x="6" y="19"/>
                  </a:cubicBezTo>
                  <a:cubicBezTo>
                    <a:pt x="6" y="20"/>
                    <a:pt x="5" y="20"/>
                    <a:pt x="5" y="21"/>
                  </a:cubicBezTo>
                  <a:cubicBezTo>
                    <a:pt x="5" y="22"/>
                    <a:pt x="5" y="22"/>
                    <a:pt x="4" y="22"/>
                  </a:cubicBezTo>
                  <a:cubicBezTo>
                    <a:pt x="5" y="23"/>
                    <a:pt x="5" y="24"/>
                    <a:pt x="4" y="24"/>
                  </a:cubicBezTo>
                  <a:cubicBezTo>
                    <a:pt x="5" y="25"/>
                    <a:pt x="4" y="25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8"/>
                    <a:pt x="5" y="28"/>
                    <a:pt x="4" y="30"/>
                  </a:cubicBezTo>
                  <a:cubicBezTo>
                    <a:pt x="5" y="31"/>
                    <a:pt x="5" y="31"/>
                    <a:pt x="5" y="32"/>
                  </a:cubicBezTo>
                  <a:cubicBezTo>
                    <a:pt x="5" y="32"/>
                    <a:pt x="5" y="33"/>
                    <a:pt x="6" y="34"/>
                  </a:cubicBezTo>
                  <a:cubicBezTo>
                    <a:pt x="6" y="35"/>
                    <a:pt x="5" y="35"/>
                    <a:pt x="5" y="35"/>
                  </a:cubicBezTo>
                  <a:cubicBezTo>
                    <a:pt x="5" y="35"/>
                    <a:pt x="5" y="35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4" y="36"/>
                    <a:pt x="4" y="36"/>
                  </a:cubicBezTo>
                  <a:cubicBezTo>
                    <a:pt x="3" y="35"/>
                    <a:pt x="2" y="35"/>
                    <a:pt x="2" y="34"/>
                  </a:cubicBezTo>
                  <a:cubicBezTo>
                    <a:pt x="1" y="33"/>
                    <a:pt x="2" y="32"/>
                    <a:pt x="1" y="31"/>
                  </a:cubicBezTo>
                  <a:cubicBezTo>
                    <a:pt x="1" y="30"/>
                    <a:pt x="0" y="30"/>
                    <a:pt x="0" y="30"/>
                  </a:cubicBezTo>
                  <a:cubicBezTo>
                    <a:pt x="0" y="29"/>
                    <a:pt x="1" y="29"/>
                    <a:pt x="1" y="29"/>
                  </a:cubicBezTo>
                  <a:cubicBezTo>
                    <a:pt x="0" y="29"/>
                    <a:pt x="1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4"/>
                    <a:pt x="0" y="22"/>
                    <a:pt x="1" y="19"/>
                  </a:cubicBezTo>
                  <a:cubicBezTo>
                    <a:pt x="1" y="19"/>
                    <a:pt x="1" y="19"/>
                    <a:pt x="1" y="18"/>
                  </a:cubicBezTo>
                  <a:cubicBezTo>
                    <a:pt x="1" y="15"/>
                    <a:pt x="3" y="13"/>
                    <a:pt x="3" y="10"/>
                  </a:cubicBezTo>
                  <a:cubicBezTo>
                    <a:pt x="3" y="10"/>
                    <a:pt x="3" y="9"/>
                    <a:pt x="4" y="9"/>
                  </a:cubicBezTo>
                  <a:cubicBezTo>
                    <a:pt x="4" y="9"/>
                    <a:pt x="5" y="10"/>
                    <a:pt x="5" y="10"/>
                  </a:cubicBezTo>
                  <a:close/>
                  <a:moveTo>
                    <a:pt x="23" y="14"/>
                  </a:moveTo>
                  <a:cubicBezTo>
                    <a:pt x="23" y="13"/>
                    <a:pt x="23" y="14"/>
                    <a:pt x="23" y="14"/>
                  </a:cubicBezTo>
                  <a:cubicBezTo>
                    <a:pt x="25" y="14"/>
                    <a:pt x="27" y="15"/>
                    <a:pt x="27" y="16"/>
                  </a:cubicBezTo>
                  <a:cubicBezTo>
                    <a:pt x="27" y="17"/>
                    <a:pt x="26" y="17"/>
                    <a:pt x="26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3" y="16"/>
                    <a:pt x="22" y="15"/>
                    <a:pt x="21" y="14"/>
                  </a:cubicBezTo>
                  <a:cubicBezTo>
                    <a:pt x="21" y="13"/>
                    <a:pt x="22" y="13"/>
                    <a:pt x="22" y="13"/>
                  </a:cubicBezTo>
                  <a:lnTo>
                    <a:pt x="23" y="14"/>
                  </a:lnTo>
                  <a:close/>
                  <a:moveTo>
                    <a:pt x="22" y="31"/>
                  </a:moveTo>
                  <a:cubicBezTo>
                    <a:pt x="23" y="31"/>
                    <a:pt x="24" y="30"/>
                    <a:pt x="24" y="31"/>
                  </a:cubicBezTo>
                  <a:cubicBezTo>
                    <a:pt x="24" y="31"/>
                    <a:pt x="24" y="32"/>
                    <a:pt x="24" y="32"/>
                  </a:cubicBezTo>
                  <a:cubicBezTo>
                    <a:pt x="23" y="32"/>
                    <a:pt x="24" y="33"/>
                    <a:pt x="23" y="33"/>
                  </a:cubicBezTo>
                  <a:cubicBezTo>
                    <a:pt x="23" y="34"/>
                    <a:pt x="22" y="34"/>
                    <a:pt x="21" y="34"/>
                  </a:cubicBezTo>
                  <a:cubicBezTo>
                    <a:pt x="21" y="34"/>
                    <a:pt x="21" y="34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8" y="34"/>
                    <a:pt x="17" y="33"/>
                    <a:pt x="16" y="34"/>
                  </a:cubicBezTo>
                  <a:cubicBezTo>
                    <a:pt x="16" y="34"/>
                    <a:pt x="15" y="34"/>
                    <a:pt x="14" y="34"/>
                  </a:cubicBezTo>
                  <a:cubicBezTo>
                    <a:pt x="13" y="35"/>
                    <a:pt x="12" y="35"/>
                    <a:pt x="11" y="34"/>
                  </a:cubicBezTo>
                  <a:cubicBezTo>
                    <a:pt x="10" y="34"/>
                    <a:pt x="10" y="34"/>
                    <a:pt x="9" y="34"/>
                  </a:cubicBezTo>
                  <a:cubicBezTo>
                    <a:pt x="9" y="34"/>
                    <a:pt x="9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2"/>
                    <a:pt x="9" y="32"/>
                    <a:pt x="9" y="32"/>
                  </a:cubicBezTo>
                  <a:cubicBezTo>
                    <a:pt x="10" y="31"/>
                    <a:pt x="11" y="31"/>
                    <a:pt x="12" y="31"/>
                  </a:cubicBezTo>
                  <a:cubicBezTo>
                    <a:pt x="15" y="31"/>
                    <a:pt x="17" y="30"/>
                    <a:pt x="20" y="30"/>
                  </a:cubicBezTo>
                  <a:cubicBezTo>
                    <a:pt x="20" y="31"/>
                    <a:pt x="22" y="31"/>
                    <a:pt x="2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16"/>
            <p:cNvSpPr>
              <a:spLocks noEditPoints="1"/>
            </p:cNvSpPr>
            <p:nvPr/>
          </p:nvSpPr>
          <p:spPr bwMode="auto">
            <a:xfrm>
              <a:off x="5537" y="4091"/>
              <a:ext cx="202" cy="222"/>
            </a:xfrm>
            <a:custGeom>
              <a:avLst/>
              <a:gdLst>
                <a:gd name="T0" fmla="*/ 43 w 78"/>
                <a:gd name="T1" fmla="*/ 32 h 83"/>
                <a:gd name="T2" fmla="*/ 45 w 78"/>
                <a:gd name="T3" fmla="*/ 40 h 83"/>
                <a:gd name="T4" fmla="*/ 62 w 78"/>
                <a:gd name="T5" fmla="*/ 67 h 83"/>
                <a:gd name="T6" fmla="*/ 69 w 78"/>
                <a:gd name="T7" fmla="*/ 67 h 83"/>
                <a:gd name="T8" fmla="*/ 71 w 78"/>
                <a:gd name="T9" fmla="*/ 66 h 83"/>
                <a:gd name="T10" fmla="*/ 73 w 78"/>
                <a:gd name="T11" fmla="*/ 62 h 83"/>
                <a:gd name="T12" fmla="*/ 75 w 78"/>
                <a:gd name="T13" fmla="*/ 66 h 83"/>
                <a:gd name="T14" fmla="*/ 76 w 78"/>
                <a:gd name="T15" fmla="*/ 68 h 83"/>
                <a:gd name="T16" fmla="*/ 77 w 78"/>
                <a:gd name="T17" fmla="*/ 72 h 83"/>
                <a:gd name="T18" fmla="*/ 78 w 78"/>
                <a:gd name="T19" fmla="*/ 74 h 83"/>
                <a:gd name="T20" fmla="*/ 78 w 78"/>
                <a:gd name="T21" fmla="*/ 79 h 83"/>
                <a:gd name="T22" fmla="*/ 59 w 78"/>
                <a:gd name="T23" fmla="*/ 76 h 83"/>
                <a:gd name="T24" fmla="*/ 35 w 78"/>
                <a:gd name="T25" fmla="*/ 53 h 83"/>
                <a:gd name="T26" fmla="*/ 19 w 78"/>
                <a:gd name="T27" fmla="*/ 66 h 83"/>
                <a:gd name="T28" fmla="*/ 5 w 78"/>
                <a:gd name="T29" fmla="*/ 73 h 83"/>
                <a:gd name="T30" fmla="*/ 0 w 78"/>
                <a:gd name="T31" fmla="*/ 63 h 83"/>
                <a:gd name="T32" fmla="*/ 2 w 78"/>
                <a:gd name="T33" fmla="*/ 53 h 83"/>
                <a:gd name="T34" fmla="*/ 3 w 78"/>
                <a:gd name="T35" fmla="*/ 38 h 83"/>
                <a:gd name="T36" fmla="*/ 2 w 78"/>
                <a:gd name="T37" fmla="*/ 33 h 83"/>
                <a:gd name="T38" fmla="*/ 5 w 78"/>
                <a:gd name="T39" fmla="*/ 17 h 83"/>
                <a:gd name="T40" fmla="*/ 10 w 78"/>
                <a:gd name="T41" fmla="*/ 14 h 83"/>
                <a:gd name="T42" fmla="*/ 11 w 78"/>
                <a:gd name="T43" fmla="*/ 35 h 83"/>
                <a:gd name="T44" fmla="*/ 24 w 78"/>
                <a:gd name="T45" fmla="*/ 31 h 83"/>
                <a:gd name="T46" fmla="*/ 18 w 78"/>
                <a:gd name="T47" fmla="*/ 22 h 83"/>
                <a:gd name="T48" fmla="*/ 29 w 78"/>
                <a:gd name="T49" fmla="*/ 15 h 83"/>
                <a:gd name="T50" fmla="*/ 26 w 78"/>
                <a:gd name="T51" fmla="*/ 12 h 83"/>
                <a:gd name="T52" fmla="*/ 15 w 78"/>
                <a:gd name="T53" fmla="*/ 12 h 83"/>
                <a:gd name="T54" fmla="*/ 26 w 78"/>
                <a:gd name="T55" fmla="*/ 4 h 83"/>
                <a:gd name="T56" fmla="*/ 45 w 78"/>
                <a:gd name="T57" fmla="*/ 0 h 83"/>
                <a:gd name="T58" fmla="*/ 50 w 78"/>
                <a:gd name="T59" fmla="*/ 7 h 83"/>
                <a:gd name="T60" fmla="*/ 47 w 78"/>
                <a:gd name="T61" fmla="*/ 18 h 83"/>
                <a:gd name="T62" fmla="*/ 52 w 78"/>
                <a:gd name="T63" fmla="*/ 23 h 83"/>
                <a:gd name="T64" fmla="*/ 35 w 78"/>
                <a:gd name="T65" fmla="*/ 24 h 83"/>
                <a:gd name="T66" fmla="*/ 74 w 78"/>
                <a:gd name="T67" fmla="*/ 39 h 83"/>
                <a:gd name="T68" fmla="*/ 72 w 78"/>
                <a:gd name="T69" fmla="*/ 33 h 83"/>
                <a:gd name="T70" fmla="*/ 72 w 78"/>
                <a:gd name="T71" fmla="*/ 31 h 83"/>
                <a:gd name="T72" fmla="*/ 71 w 78"/>
                <a:gd name="T73" fmla="*/ 35 h 83"/>
                <a:gd name="T74" fmla="*/ 70 w 78"/>
                <a:gd name="T75" fmla="*/ 46 h 83"/>
                <a:gd name="T76" fmla="*/ 71 w 78"/>
                <a:gd name="T77" fmla="*/ 50 h 83"/>
                <a:gd name="T78" fmla="*/ 69 w 78"/>
                <a:gd name="T79" fmla="*/ 57 h 83"/>
                <a:gd name="T80" fmla="*/ 68 w 78"/>
                <a:gd name="T81" fmla="*/ 50 h 83"/>
                <a:gd name="T82" fmla="*/ 69 w 78"/>
                <a:gd name="T83" fmla="*/ 43 h 83"/>
                <a:gd name="T84" fmla="*/ 70 w 78"/>
                <a:gd name="T85" fmla="*/ 32 h 83"/>
                <a:gd name="T86" fmla="*/ 33 w 78"/>
                <a:gd name="T87" fmla="*/ 42 h 83"/>
                <a:gd name="T88" fmla="*/ 12 w 78"/>
                <a:gd name="T89" fmla="*/ 60 h 83"/>
                <a:gd name="T90" fmla="*/ 9 w 78"/>
                <a:gd name="T91" fmla="*/ 52 h 83"/>
                <a:gd name="T92" fmla="*/ 23 w 78"/>
                <a:gd name="T93" fmla="*/ 43 h 83"/>
                <a:gd name="T94" fmla="*/ 34 w 78"/>
                <a:gd name="T95" fmla="*/ 41 h 83"/>
                <a:gd name="T96" fmla="*/ 74 w 78"/>
                <a:gd name="T97" fmla="*/ 48 h 83"/>
                <a:gd name="T98" fmla="*/ 72 w 78"/>
                <a:gd name="T99" fmla="*/ 53 h 83"/>
                <a:gd name="T100" fmla="*/ 72 w 78"/>
                <a:gd name="T101" fmla="*/ 48 h 83"/>
                <a:gd name="T102" fmla="*/ 73 w 78"/>
                <a:gd name="T103" fmla="*/ 45 h 83"/>
                <a:gd name="T104" fmla="*/ 70 w 78"/>
                <a:gd name="T105" fmla="*/ 54 h 83"/>
                <a:gd name="T106" fmla="*/ 70 w 78"/>
                <a:gd name="T107" fmla="*/ 66 h 83"/>
                <a:gd name="T108" fmla="*/ 72 w 78"/>
                <a:gd name="T109" fmla="*/ 67 h 83"/>
                <a:gd name="T110" fmla="*/ 74 w 78"/>
                <a:gd name="T111" fmla="*/ 69 h 83"/>
                <a:gd name="T112" fmla="*/ 76 w 78"/>
                <a:gd name="T113" fmla="*/ 7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8" h="83">
                  <a:moveTo>
                    <a:pt x="52" y="23"/>
                  </a:moveTo>
                  <a:cubicBezTo>
                    <a:pt x="53" y="26"/>
                    <a:pt x="52" y="27"/>
                    <a:pt x="51" y="28"/>
                  </a:cubicBezTo>
                  <a:cubicBezTo>
                    <a:pt x="51" y="31"/>
                    <a:pt x="48" y="30"/>
                    <a:pt x="46" y="31"/>
                  </a:cubicBezTo>
                  <a:cubicBezTo>
                    <a:pt x="45" y="31"/>
                    <a:pt x="44" y="33"/>
                    <a:pt x="43" y="32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0" y="31"/>
                    <a:pt x="40" y="34"/>
                    <a:pt x="39" y="34"/>
                  </a:cubicBezTo>
                  <a:cubicBezTo>
                    <a:pt x="40" y="36"/>
                    <a:pt x="40" y="38"/>
                    <a:pt x="42" y="39"/>
                  </a:cubicBezTo>
                  <a:cubicBezTo>
                    <a:pt x="43" y="39"/>
                    <a:pt x="44" y="40"/>
                    <a:pt x="45" y="40"/>
                  </a:cubicBezTo>
                  <a:cubicBezTo>
                    <a:pt x="44" y="41"/>
                    <a:pt x="45" y="42"/>
                    <a:pt x="44" y="43"/>
                  </a:cubicBezTo>
                  <a:cubicBezTo>
                    <a:pt x="45" y="45"/>
                    <a:pt x="47" y="47"/>
                    <a:pt x="49" y="49"/>
                  </a:cubicBezTo>
                  <a:cubicBezTo>
                    <a:pt x="50" y="50"/>
                    <a:pt x="49" y="53"/>
                    <a:pt x="51" y="53"/>
                  </a:cubicBezTo>
                  <a:cubicBezTo>
                    <a:pt x="54" y="58"/>
                    <a:pt x="58" y="62"/>
                    <a:pt x="62" y="67"/>
                  </a:cubicBezTo>
                  <a:cubicBezTo>
                    <a:pt x="64" y="69"/>
                    <a:pt x="66" y="71"/>
                    <a:pt x="68" y="72"/>
                  </a:cubicBezTo>
                  <a:cubicBezTo>
                    <a:pt x="69" y="71"/>
                    <a:pt x="69" y="71"/>
                    <a:pt x="69" y="71"/>
                  </a:cubicBezTo>
                  <a:cubicBezTo>
                    <a:pt x="68" y="70"/>
                    <a:pt x="69" y="69"/>
                    <a:pt x="68" y="67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68" y="66"/>
                    <a:pt x="69" y="64"/>
                    <a:pt x="68" y="63"/>
                  </a:cubicBezTo>
                  <a:cubicBezTo>
                    <a:pt x="69" y="60"/>
                    <a:pt x="69" y="60"/>
                    <a:pt x="69" y="60"/>
                  </a:cubicBezTo>
                  <a:cubicBezTo>
                    <a:pt x="69" y="61"/>
                    <a:pt x="70" y="62"/>
                    <a:pt x="71" y="62"/>
                  </a:cubicBezTo>
                  <a:cubicBezTo>
                    <a:pt x="71" y="63"/>
                    <a:pt x="71" y="65"/>
                    <a:pt x="71" y="66"/>
                  </a:cubicBezTo>
                  <a:cubicBezTo>
                    <a:pt x="73" y="66"/>
                    <a:pt x="71" y="64"/>
                    <a:pt x="72" y="63"/>
                  </a:cubicBezTo>
                  <a:cubicBezTo>
                    <a:pt x="72" y="62"/>
                    <a:pt x="70" y="60"/>
                    <a:pt x="72" y="59"/>
                  </a:cubicBezTo>
                  <a:cubicBezTo>
                    <a:pt x="73" y="60"/>
                    <a:pt x="72" y="61"/>
                    <a:pt x="73" y="61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3"/>
                    <a:pt x="73" y="63"/>
                    <a:pt x="73" y="63"/>
                  </a:cubicBezTo>
                  <a:cubicBezTo>
                    <a:pt x="73" y="64"/>
                    <a:pt x="74" y="65"/>
                    <a:pt x="73" y="67"/>
                  </a:cubicBezTo>
                  <a:cubicBezTo>
                    <a:pt x="73" y="67"/>
                    <a:pt x="74" y="67"/>
                    <a:pt x="74" y="68"/>
                  </a:cubicBezTo>
                  <a:cubicBezTo>
                    <a:pt x="75" y="67"/>
                    <a:pt x="75" y="67"/>
                    <a:pt x="75" y="66"/>
                  </a:cubicBezTo>
                  <a:cubicBezTo>
                    <a:pt x="75" y="67"/>
                    <a:pt x="75" y="69"/>
                    <a:pt x="77" y="68"/>
                  </a:cubicBezTo>
                  <a:cubicBezTo>
                    <a:pt x="78" y="68"/>
                    <a:pt x="77" y="69"/>
                    <a:pt x="78" y="69"/>
                  </a:cubicBezTo>
                  <a:cubicBezTo>
                    <a:pt x="78" y="70"/>
                    <a:pt x="77" y="70"/>
                    <a:pt x="77" y="70"/>
                  </a:cubicBezTo>
                  <a:cubicBezTo>
                    <a:pt x="76" y="69"/>
                    <a:pt x="77" y="69"/>
                    <a:pt x="76" y="68"/>
                  </a:cubicBezTo>
                  <a:cubicBezTo>
                    <a:pt x="75" y="69"/>
                    <a:pt x="75" y="70"/>
                    <a:pt x="76" y="71"/>
                  </a:cubicBezTo>
                  <a:cubicBezTo>
                    <a:pt x="76" y="71"/>
                    <a:pt x="76" y="71"/>
                    <a:pt x="76" y="71"/>
                  </a:cubicBezTo>
                  <a:cubicBezTo>
                    <a:pt x="76" y="71"/>
                    <a:pt x="77" y="71"/>
                    <a:pt x="77" y="71"/>
                  </a:cubicBezTo>
                  <a:cubicBezTo>
                    <a:pt x="77" y="71"/>
                    <a:pt x="77" y="72"/>
                    <a:pt x="77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8" y="73"/>
                    <a:pt x="78" y="73"/>
                    <a:pt x="78" y="73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76" y="73"/>
                    <a:pt x="77" y="74"/>
                    <a:pt x="78" y="74"/>
                  </a:cubicBezTo>
                  <a:cubicBezTo>
                    <a:pt x="78" y="74"/>
                    <a:pt x="78" y="74"/>
                    <a:pt x="78" y="74"/>
                  </a:cubicBezTo>
                  <a:cubicBezTo>
                    <a:pt x="78" y="75"/>
                    <a:pt x="77" y="75"/>
                    <a:pt x="77" y="77"/>
                  </a:cubicBezTo>
                  <a:cubicBezTo>
                    <a:pt x="77" y="77"/>
                    <a:pt x="77" y="77"/>
                    <a:pt x="77" y="77"/>
                  </a:cubicBezTo>
                  <a:cubicBezTo>
                    <a:pt x="78" y="77"/>
                    <a:pt x="77" y="78"/>
                    <a:pt x="78" y="79"/>
                  </a:cubicBezTo>
                  <a:cubicBezTo>
                    <a:pt x="78" y="80"/>
                    <a:pt x="77" y="80"/>
                    <a:pt x="78" y="80"/>
                  </a:cubicBezTo>
                  <a:cubicBezTo>
                    <a:pt x="77" y="81"/>
                    <a:pt x="77" y="83"/>
                    <a:pt x="75" y="82"/>
                  </a:cubicBezTo>
                  <a:cubicBezTo>
                    <a:pt x="74" y="83"/>
                    <a:pt x="72" y="82"/>
                    <a:pt x="70" y="82"/>
                  </a:cubicBezTo>
                  <a:cubicBezTo>
                    <a:pt x="66" y="81"/>
                    <a:pt x="63" y="78"/>
                    <a:pt x="59" y="76"/>
                  </a:cubicBezTo>
                  <a:cubicBezTo>
                    <a:pt x="59" y="75"/>
                    <a:pt x="58" y="75"/>
                    <a:pt x="57" y="74"/>
                  </a:cubicBezTo>
                  <a:cubicBezTo>
                    <a:pt x="50" y="67"/>
                    <a:pt x="45" y="59"/>
                    <a:pt x="40" y="50"/>
                  </a:cubicBezTo>
                  <a:cubicBezTo>
                    <a:pt x="40" y="50"/>
                    <a:pt x="39" y="49"/>
                    <a:pt x="39" y="50"/>
                  </a:cubicBezTo>
                  <a:cubicBezTo>
                    <a:pt x="37" y="51"/>
                    <a:pt x="36" y="52"/>
                    <a:pt x="35" y="53"/>
                  </a:cubicBezTo>
                  <a:cubicBezTo>
                    <a:pt x="34" y="54"/>
                    <a:pt x="32" y="55"/>
                    <a:pt x="32" y="56"/>
                  </a:cubicBezTo>
                  <a:cubicBezTo>
                    <a:pt x="29" y="58"/>
                    <a:pt x="27" y="61"/>
                    <a:pt x="24" y="62"/>
                  </a:cubicBezTo>
                  <a:cubicBezTo>
                    <a:pt x="22" y="63"/>
                    <a:pt x="21" y="65"/>
                    <a:pt x="18" y="65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18" y="67"/>
                    <a:pt x="16" y="67"/>
                    <a:pt x="15" y="68"/>
                  </a:cubicBezTo>
                  <a:cubicBezTo>
                    <a:pt x="14" y="68"/>
                    <a:pt x="14" y="69"/>
                    <a:pt x="12" y="69"/>
                  </a:cubicBezTo>
                  <a:cubicBezTo>
                    <a:pt x="12" y="70"/>
                    <a:pt x="10" y="71"/>
                    <a:pt x="9" y="73"/>
                  </a:cubicBezTo>
                  <a:cubicBezTo>
                    <a:pt x="8" y="73"/>
                    <a:pt x="7" y="72"/>
                    <a:pt x="5" y="73"/>
                  </a:cubicBezTo>
                  <a:cubicBezTo>
                    <a:pt x="5" y="71"/>
                    <a:pt x="3" y="71"/>
                    <a:pt x="3" y="70"/>
                  </a:cubicBezTo>
                  <a:cubicBezTo>
                    <a:pt x="2" y="69"/>
                    <a:pt x="1" y="68"/>
                    <a:pt x="0" y="67"/>
                  </a:cubicBezTo>
                  <a:cubicBezTo>
                    <a:pt x="0" y="66"/>
                    <a:pt x="0" y="65"/>
                    <a:pt x="0" y="65"/>
                  </a:cubicBezTo>
                  <a:cubicBezTo>
                    <a:pt x="0" y="64"/>
                    <a:pt x="1" y="64"/>
                    <a:pt x="0" y="63"/>
                  </a:cubicBezTo>
                  <a:cubicBezTo>
                    <a:pt x="1" y="61"/>
                    <a:pt x="1" y="59"/>
                    <a:pt x="1" y="5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4"/>
                    <a:pt x="2" y="53"/>
                    <a:pt x="2" y="53"/>
                  </a:cubicBezTo>
                  <a:cubicBezTo>
                    <a:pt x="3" y="49"/>
                    <a:pt x="2" y="46"/>
                    <a:pt x="3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3" y="42"/>
                    <a:pt x="2" y="42"/>
                    <a:pt x="2" y="42"/>
                  </a:cubicBezTo>
                  <a:cubicBezTo>
                    <a:pt x="3" y="41"/>
                    <a:pt x="2" y="40"/>
                    <a:pt x="3" y="38"/>
                  </a:cubicBezTo>
                  <a:cubicBezTo>
                    <a:pt x="2" y="38"/>
                    <a:pt x="2" y="38"/>
                    <a:pt x="2" y="37"/>
                  </a:cubicBezTo>
                  <a:cubicBezTo>
                    <a:pt x="3" y="37"/>
                    <a:pt x="3" y="36"/>
                    <a:pt x="3" y="35"/>
                  </a:cubicBezTo>
                  <a:cubicBezTo>
                    <a:pt x="3" y="35"/>
                    <a:pt x="3" y="34"/>
                    <a:pt x="3" y="3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4" y="30"/>
                    <a:pt x="2" y="27"/>
                    <a:pt x="4" y="24"/>
                  </a:cubicBezTo>
                  <a:cubicBezTo>
                    <a:pt x="3" y="23"/>
                    <a:pt x="4" y="22"/>
                    <a:pt x="4" y="21"/>
                  </a:cubicBezTo>
                  <a:cubicBezTo>
                    <a:pt x="4" y="20"/>
                    <a:pt x="4" y="18"/>
                    <a:pt x="5" y="17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5"/>
                    <a:pt x="6" y="15"/>
                    <a:pt x="7" y="15"/>
                  </a:cubicBezTo>
                  <a:cubicBezTo>
                    <a:pt x="8" y="14"/>
                    <a:pt x="9" y="14"/>
                    <a:pt x="10" y="14"/>
                  </a:cubicBezTo>
                  <a:cubicBezTo>
                    <a:pt x="13" y="16"/>
                    <a:pt x="14" y="19"/>
                    <a:pt x="15" y="21"/>
                  </a:cubicBezTo>
                  <a:cubicBezTo>
                    <a:pt x="14" y="22"/>
                    <a:pt x="16" y="23"/>
                    <a:pt x="15" y="24"/>
                  </a:cubicBezTo>
                  <a:cubicBezTo>
                    <a:pt x="15" y="26"/>
                    <a:pt x="15" y="29"/>
                    <a:pt x="13" y="30"/>
                  </a:cubicBezTo>
                  <a:cubicBezTo>
                    <a:pt x="12" y="32"/>
                    <a:pt x="14" y="34"/>
                    <a:pt x="11" y="35"/>
                  </a:cubicBezTo>
                  <a:cubicBezTo>
                    <a:pt x="11" y="36"/>
                    <a:pt x="11" y="37"/>
                    <a:pt x="11" y="38"/>
                  </a:cubicBezTo>
                  <a:cubicBezTo>
                    <a:pt x="12" y="39"/>
                    <a:pt x="12" y="37"/>
                    <a:pt x="14" y="36"/>
                  </a:cubicBezTo>
                  <a:cubicBezTo>
                    <a:pt x="16" y="35"/>
                    <a:pt x="19" y="34"/>
                    <a:pt x="21" y="33"/>
                  </a:cubicBezTo>
                  <a:cubicBezTo>
                    <a:pt x="22" y="33"/>
                    <a:pt x="24" y="32"/>
                    <a:pt x="24" y="31"/>
                  </a:cubicBezTo>
                  <a:cubicBezTo>
                    <a:pt x="26" y="31"/>
                    <a:pt x="28" y="30"/>
                    <a:pt x="28" y="29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3" y="25"/>
                    <a:pt x="21" y="31"/>
                    <a:pt x="18" y="27"/>
                  </a:cubicBezTo>
                  <a:cubicBezTo>
                    <a:pt x="16" y="26"/>
                    <a:pt x="18" y="24"/>
                    <a:pt x="18" y="22"/>
                  </a:cubicBezTo>
                  <a:cubicBezTo>
                    <a:pt x="19" y="21"/>
                    <a:pt x="20" y="20"/>
                    <a:pt x="21" y="19"/>
                  </a:cubicBezTo>
                  <a:cubicBezTo>
                    <a:pt x="22" y="19"/>
                    <a:pt x="22" y="18"/>
                    <a:pt x="23" y="18"/>
                  </a:cubicBezTo>
                  <a:cubicBezTo>
                    <a:pt x="25" y="18"/>
                    <a:pt x="23" y="14"/>
                    <a:pt x="26" y="15"/>
                  </a:cubicBezTo>
                  <a:cubicBezTo>
                    <a:pt x="27" y="15"/>
                    <a:pt x="28" y="16"/>
                    <a:pt x="29" y="15"/>
                  </a:cubicBezTo>
                  <a:cubicBezTo>
                    <a:pt x="31" y="14"/>
                    <a:pt x="32" y="13"/>
                    <a:pt x="33" y="12"/>
                  </a:cubicBezTo>
                  <a:cubicBezTo>
                    <a:pt x="33" y="11"/>
                    <a:pt x="34" y="11"/>
                    <a:pt x="34" y="10"/>
                  </a:cubicBezTo>
                  <a:cubicBezTo>
                    <a:pt x="32" y="10"/>
                    <a:pt x="31" y="11"/>
                    <a:pt x="29" y="11"/>
                  </a:cubicBezTo>
                  <a:cubicBezTo>
                    <a:pt x="29" y="12"/>
                    <a:pt x="27" y="12"/>
                    <a:pt x="26" y="12"/>
                  </a:cubicBezTo>
                  <a:cubicBezTo>
                    <a:pt x="26" y="13"/>
                    <a:pt x="25" y="12"/>
                    <a:pt x="24" y="13"/>
                  </a:cubicBezTo>
                  <a:cubicBezTo>
                    <a:pt x="24" y="13"/>
                    <a:pt x="23" y="14"/>
                    <a:pt x="23" y="13"/>
                  </a:cubicBezTo>
                  <a:cubicBezTo>
                    <a:pt x="22" y="14"/>
                    <a:pt x="21" y="13"/>
                    <a:pt x="20" y="14"/>
                  </a:cubicBezTo>
                  <a:cubicBezTo>
                    <a:pt x="19" y="12"/>
                    <a:pt x="16" y="13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0"/>
                    <a:pt x="12" y="11"/>
                    <a:pt x="13" y="9"/>
                  </a:cubicBezTo>
                  <a:cubicBezTo>
                    <a:pt x="13" y="8"/>
                    <a:pt x="14" y="6"/>
                    <a:pt x="15" y="6"/>
                  </a:cubicBezTo>
                  <a:cubicBezTo>
                    <a:pt x="19" y="5"/>
                    <a:pt x="22" y="4"/>
                    <a:pt x="26" y="4"/>
                  </a:cubicBezTo>
                  <a:cubicBezTo>
                    <a:pt x="27" y="4"/>
                    <a:pt x="29" y="3"/>
                    <a:pt x="31" y="3"/>
                  </a:cubicBezTo>
                  <a:cubicBezTo>
                    <a:pt x="32" y="2"/>
                    <a:pt x="34" y="3"/>
                    <a:pt x="35" y="2"/>
                  </a:cubicBezTo>
                  <a:cubicBezTo>
                    <a:pt x="38" y="2"/>
                    <a:pt x="40" y="1"/>
                    <a:pt x="42" y="0"/>
                  </a:cubicBezTo>
                  <a:cubicBezTo>
                    <a:pt x="42" y="0"/>
                    <a:pt x="44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7" y="1"/>
                    <a:pt x="50" y="1"/>
                    <a:pt x="51" y="3"/>
                  </a:cubicBezTo>
                  <a:cubicBezTo>
                    <a:pt x="50" y="4"/>
                    <a:pt x="52" y="4"/>
                    <a:pt x="52" y="5"/>
                  </a:cubicBezTo>
                  <a:cubicBezTo>
                    <a:pt x="52" y="6"/>
                    <a:pt x="50" y="5"/>
                    <a:pt x="50" y="7"/>
                  </a:cubicBezTo>
                  <a:cubicBezTo>
                    <a:pt x="47" y="8"/>
                    <a:pt x="45" y="11"/>
                    <a:pt x="43" y="13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4" y="15"/>
                    <a:pt x="45" y="14"/>
                    <a:pt x="46" y="15"/>
                  </a:cubicBezTo>
                  <a:cubicBezTo>
                    <a:pt x="46" y="16"/>
                    <a:pt x="46" y="17"/>
                    <a:pt x="47" y="18"/>
                  </a:cubicBezTo>
                  <a:cubicBezTo>
                    <a:pt x="46" y="19"/>
                    <a:pt x="45" y="20"/>
                    <a:pt x="43" y="20"/>
                  </a:cubicBezTo>
                  <a:cubicBezTo>
                    <a:pt x="43" y="21"/>
                    <a:pt x="42" y="21"/>
                    <a:pt x="42" y="21"/>
                  </a:cubicBezTo>
                  <a:cubicBezTo>
                    <a:pt x="45" y="22"/>
                    <a:pt x="47" y="21"/>
                    <a:pt x="49" y="22"/>
                  </a:cubicBezTo>
                  <a:cubicBezTo>
                    <a:pt x="50" y="23"/>
                    <a:pt x="51" y="22"/>
                    <a:pt x="52" y="23"/>
                  </a:cubicBezTo>
                  <a:close/>
                  <a:moveTo>
                    <a:pt x="40" y="24"/>
                  </a:moveTo>
                  <a:cubicBezTo>
                    <a:pt x="40" y="25"/>
                    <a:pt x="38" y="25"/>
                    <a:pt x="37" y="26"/>
                  </a:cubicBezTo>
                  <a:cubicBezTo>
                    <a:pt x="36" y="26"/>
                    <a:pt x="36" y="26"/>
                    <a:pt x="35" y="26"/>
                  </a:cubicBezTo>
                  <a:cubicBezTo>
                    <a:pt x="34" y="26"/>
                    <a:pt x="36" y="25"/>
                    <a:pt x="35" y="24"/>
                  </a:cubicBezTo>
                  <a:cubicBezTo>
                    <a:pt x="36" y="24"/>
                    <a:pt x="37" y="22"/>
                    <a:pt x="38" y="23"/>
                  </a:cubicBezTo>
                  <a:cubicBezTo>
                    <a:pt x="39" y="23"/>
                    <a:pt x="39" y="25"/>
                    <a:pt x="40" y="24"/>
                  </a:cubicBezTo>
                  <a:close/>
                  <a:moveTo>
                    <a:pt x="73" y="36"/>
                  </a:moveTo>
                  <a:cubicBezTo>
                    <a:pt x="73" y="37"/>
                    <a:pt x="73" y="38"/>
                    <a:pt x="74" y="39"/>
                  </a:cubicBezTo>
                  <a:cubicBezTo>
                    <a:pt x="73" y="40"/>
                    <a:pt x="73" y="42"/>
                    <a:pt x="74" y="44"/>
                  </a:cubicBezTo>
                  <a:cubicBezTo>
                    <a:pt x="74" y="44"/>
                    <a:pt x="72" y="44"/>
                    <a:pt x="72" y="44"/>
                  </a:cubicBezTo>
                  <a:cubicBezTo>
                    <a:pt x="72" y="41"/>
                    <a:pt x="72" y="37"/>
                    <a:pt x="72" y="33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3" y="33"/>
                    <a:pt x="72" y="33"/>
                    <a:pt x="73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2"/>
                    <a:pt x="72" y="32"/>
                    <a:pt x="72" y="31"/>
                  </a:cubicBezTo>
                  <a:cubicBezTo>
                    <a:pt x="72" y="31"/>
                    <a:pt x="73" y="30"/>
                    <a:pt x="73" y="30"/>
                  </a:cubicBezTo>
                  <a:cubicBezTo>
                    <a:pt x="72" y="29"/>
                    <a:pt x="73" y="28"/>
                    <a:pt x="73" y="27"/>
                  </a:cubicBezTo>
                  <a:cubicBezTo>
                    <a:pt x="73" y="29"/>
                    <a:pt x="73" y="33"/>
                    <a:pt x="73" y="36"/>
                  </a:cubicBezTo>
                  <a:close/>
                  <a:moveTo>
                    <a:pt x="71" y="35"/>
                  </a:moveTo>
                  <a:cubicBezTo>
                    <a:pt x="71" y="35"/>
                    <a:pt x="70" y="36"/>
                    <a:pt x="71" y="37"/>
                  </a:cubicBezTo>
                  <a:cubicBezTo>
                    <a:pt x="70" y="37"/>
                    <a:pt x="71" y="38"/>
                    <a:pt x="71" y="39"/>
                  </a:cubicBezTo>
                  <a:cubicBezTo>
                    <a:pt x="70" y="40"/>
                    <a:pt x="71" y="43"/>
                    <a:pt x="70" y="44"/>
                  </a:cubicBezTo>
                  <a:cubicBezTo>
                    <a:pt x="70" y="44"/>
                    <a:pt x="71" y="45"/>
                    <a:pt x="70" y="46"/>
                  </a:cubicBezTo>
                  <a:cubicBezTo>
                    <a:pt x="71" y="46"/>
                    <a:pt x="70" y="47"/>
                    <a:pt x="70" y="48"/>
                  </a:cubicBezTo>
                  <a:cubicBezTo>
                    <a:pt x="69" y="49"/>
                    <a:pt x="70" y="50"/>
                    <a:pt x="70" y="51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1" y="51"/>
                    <a:pt x="70" y="50"/>
                    <a:pt x="71" y="50"/>
                  </a:cubicBezTo>
                  <a:cubicBezTo>
                    <a:pt x="70" y="51"/>
                    <a:pt x="71" y="52"/>
                    <a:pt x="70" y="53"/>
                  </a:cubicBezTo>
                  <a:cubicBezTo>
                    <a:pt x="71" y="54"/>
                    <a:pt x="71" y="56"/>
                    <a:pt x="71" y="57"/>
                  </a:cubicBezTo>
                  <a:cubicBezTo>
                    <a:pt x="70" y="57"/>
                    <a:pt x="70" y="56"/>
                    <a:pt x="70" y="56"/>
                  </a:cubicBezTo>
                  <a:cubicBezTo>
                    <a:pt x="70" y="57"/>
                    <a:pt x="69" y="57"/>
                    <a:pt x="69" y="57"/>
                  </a:cubicBezTo>
                  <a:cubicBezTo>
                    <a:pt x="70" y="58"/>
                    <a:pt x="69" y="59"/>
                    <a:pt x="69" y="60"/>
                  </a:cubicBezTo>
                  <a:cubicBezTo>
                    <a:pt x="68" y="60"/>
                    <a:pt x="69" y="59"/>
                    <a:pt x="68" y="59"/>
                  </a:cubicBezTo>
                  <a:cubicBezTo>
                    <a:pt x="69" y="57"/>
                    <a:pt x="69" y="56"/>
                    <a:pt x="68" y="55"/>
                  </a:cubicBezTo>
                  <a:cubicBezTo>
                    <a:pt x="67" y="53"/>
                    <a:pt x="69" y="52"/>
                    <a:pt x="68" y="50"/>
                  </a:cubicBezTo>
                  <a:cubicBezTo>
                    <a:pt x="69" y="50"/>
                    <a:pt x="68" y="49"/>
                    <a:pt x="69" y="49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7"/>
                    <a:pt x="69" y="46"/>
                    <a:pt x="69" y="44"/>
                  </a:cubicBezTo>
                  <a:cubicBezTo>
                    <a:pt x="69" y="44"/>
                    <a:pt x="69" y="44"/>
                    <a:pt x="69" y="43"/>
                  </a:cubicBezTo>
                  <a:cubicBezTo>
                    <a:pt x="69" y="43"/>
                    <a:pt x="68" y="43"/>
                    <a:pt x="68" y="43"/>
                  </a:cubicBezTo>
                  <a:cubicBezTo>
                    <a:pt x="71" y="43"/>
                    <a:pt x="68" y="40"/>
                    <a:pt x="69" y="39"/>
                  </a:cubicBezTo>
                  <a:cubicBezTo>
                    <a:pt x="68" y="38"/>
                    <a:pt x="71" y="37"/>
                    <a:pt x="69" y="36"/>
                  </a:cubicBezTo>
                  <a:cubicBezTo>
                    <a:pt x="70" y="35"/>
                    <a:pt x="70" y="33"/>
                    <a:pt x="70" y="32"/>
                  </a:cubicBezTo>
                  <a:cubicBezTo>
                    <a:pt x="71" y="35"/>
                    <a:pt x="71" y="35"/>
                    <a:pt x="71" y="35"/>
                  </a:cubicBezTo>
                  <a:close/>
                  <a:moveTo>
                    <a:pt x="34" y="41"/>
                  </a:moveTo>
                  <a:cubicBezTo>
                    <a:pt x="33" y="40"/>
                    <a:pt x="33" y="40"/>
                    <a:pt x="33" y="40"/>
                  </a:cubicBezTo>
                  <a:cubicBezTo>
                    <a:pt x="33" y="40"/>
                    <a:pt x="33" y="41"/>
                    <a:pt x="33" y="42"/>
                  </a:cubicBezTo>
                  <a:cubicBezTo>
                    <a:pt x="33" y="42"/>
                    <a:pt x="34" y="43"/>
                    <a:pt x="34" y="44"/>
                  </a:cubicBezTo>
                  <a:cubicBezTo>
                    <a:pt x="32" y="46"/>
                    <a:pt x="29" y="47"/>
                    <a:pt x="28" y="49"/>
                  </a:cubicBezTo>
                  <a:cubicBezTo>
                    <a:pt x="27" y="49"/>
                    <a:pt x="27" y="50"/>
                    <a:pt x="26" y="50"/>
                  </a:cubicBezTo>
                  <a:cubicBezTo>
                    <a:pt x="21" y="53"/>
                    <a:pt x="17" y="57"/>
                    <a:pt x="12" y="60"/>
                  </a:cubicBezTo>
                  <a:cubicBezTo>
                    <a:pt x="12" y="60"/>
                    <a:pt x="12" y="60"/>
                    <a:pt x="11" y="60"/>
                  </a:cubicBezTo>
                  <a:cubicBezTo>
                    <a:pt x="11" y="60"/>
                    <a:pt x="11" y="59"/>
                    <a:pt x="10" y="59"/>
                  </a:cubicBezTo>
                  <a:cubicBezTo>
                    <a:pt x="11" y="57"/>
                    <a:pt x="10" y="56"/>
                    <a:pt x="10" y="56"/>
                  </a:cubicBezTo>
                  <a:cubicBezTo>
                    <a:pt x="10" y="54"/>
                    <a:pt x="11" y="53"/>
                    <a:pt x="9" y="52"/>
                  </a:cubicBezTo>
                  <a:cubicBezTo>
                    <a:pt x="11" y="50"/>
                    <a:pt x="10" y="47"/>
                    <a:pt x="10" y="45"/>
                  </a:cubicBezTo>
                  <a:cubicBezTo>
                    <a:pt x="12" y="47"/>
                    <a:pt x="14" y="45"/>
                    <a:pt x="17" y="46"/>
                  </a:cubicBezTo>
                  <a:cubicBezTo>
                    <a:pt x="17" y="45"/>
                    <a:pt x="18" y="45"/>
                    <a:pt x="18" y="45"/>
                  </a:cubicBezTo>
                  <a:cubicBezTo>
                    <a:pt x="20" y="44"/>
                    <a:pt x="21" y="43"/>
                    <a:pt x="23" y="43"/>
                  </a:cubicBezTo>
                  <a:cubicBezTo>
                    <a:pt x="24" y="43"/>
                    <a:pt x="24" y="41"/>
                    <a:pt x="26" y="42"/>
                  </a:cubicBezTo>
                  <a:cubicBezTo>
                    <a:pt x="27" y="41"/>
                    <a:pt x="28" y="39"/>
                    <a:pt x="30" y="39"/>
                  </a:cubicBezTo>
                  <a:cubicBezTo>
                    <a:pt x="30" y="38"/>
                    <a:pt x="31" y="38"/>
                    <a:pt x="32" y="37"/>
                  </a:cubicBezTo>
                  <a:cubicBezTo>
                    <a:pt x="33" y="38"/>
                    <a:pt x="34" y="40"/>
                    <a:pt x="34" y="41"/>
                  </a:cubicBezTo>
                  <a:close/>
                  <a:moveTo>
                    <a:pt x="74" y="46"/>
                  </a:moveTo>
                  <a:cubicBezTo>
                    <a:pt x="73" y="46"/>
                    <a:pt x="73" y="47"/>
                    <a:pt x="73" y="48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4" y="49"/>
                    <a:pt x="74" y="50"/>
                    <a:pt x="73" y="51"/>
                  </a:cubicBezTo>
                  <a:cubicBezTo>
                    <a:pt x="74" y="52"/>
                    <a:pt x="74" y="54"/>
                    <a:pt x="73" y="55"/>
                  </a:cubicBezTo>
                  <a:cubicBezTo>
                    <a:pt x="73" y="55"/>
                    <a:pt x="73" y="56"/>
                    <a:pt x="73" y="56"/>
                  </a:cubicBezTo>
                  <a:cubicBezTo>
                    <a:pt x="73" y="56"/>
                    <a:pt x="71" y="54"/>
                    <a:pt x="72" y="53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3" y="54"/>
                    <a:pt x="73" y="52"/>
                    <a:pt x="73" y="51"/>
                  </a:cubicBezTo>
                  <a:cubicBezTo>
                    <a:pt x="72" y="50"/>
                    <a:pt x="73" y="49"/>
                    <a:pt x="72" y="49"/>
                  </a:cubicBezTo>
                  <a:cubicBezTo>
                    <a:pt x="73" y="49"/>
                    <a:pt x="72" y="48"/>
                    <a:pt x="72" y="48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72" y="47"/>
                    <a:pt x="72" y="47"/>
                    <a:pt x="72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3" y="46"/>
                    <a:pt x="71" y="45"/>
                    <a:pt x="73" y="45"/>
                  </a:cubicBezTo>
                  <a:cubicBezTo>
                    <a:pt x="74" y="45"/>
                    <a:pt x="74" y="45"/>
                    <a:pt x="74" y="45"/>
                  </a:cubicBezTo>
                  <a:lnTo>
                    <a:pt x="74" y="46"/>
                  </a:lnTo>
                  <a:close/>
                  <a:moveTo>
                    <a:pt x="70" y="55"/>
                  </a:moveTo>
                  <a:cubicBezTo>
                    <a:pt x="70" y="54"/>
                    <a:pt x="70" y="54"/>
                    <a:pt x="70" y="54"/>
                  </a:cubicBezTo>
                  <a:cubicBezTo>
                    <a:pt x="70" y="54"/>
                    <a:pt x="70" y="54"/>
                    <a:pt x="70" y="54"/>
                  </a:cubicBezTo>
                  <a:lnTo>
                    <a:pt x="70" y="55"/>
                  </a:lnTo>
                  <a:close/>
                  <a:moveTo>
                    <a:pt x="70" y="68"/>
                  </a:moveTo>
                  <a:cubicBezTo>
                    <a:pt x="70" y="67"/>
                    <a:pt x="69" y="67"/>
                    <a:pt x="70" y="66"/>
                  </a:cubicBezTo>
                  <a:cubicBezTo>
                    <a:pt x="70" y="68"/>
                    <a:pt x="70" y="68"/>
                    <a:pt x="70" y="68"/>
                  </a:cubicBezTo>
                  <a:close/>
                  <a:moveTo>
                    <a:pt x="72" y="68"/>
                  </a:moveTo>
                  <a:cubicBezTo>
                    <a:pt x="72" y="67"/>
                    <a:pt x="71" y="68"/>
                    <a:pt x="71" y="67"/>
                  </a:cubicBezTo>
                  <a:cubicBezTo>
                    <a:pt x="72" y="67"/>
                    <a:pt x="72" y="67"/>
                    <a:pt x="72" y="67"/>
                  </a:cubicBezTo>
                  <a:lnTo>
                    <a:pt x="72" y="68"/>
                  </a:lnTo>
                  <a:close/>
                  <a:moveTo>
                    <a:pt x="74" y="70"/>
                  </a:moveTo>
                  <a:cubicBezTo>
                    <a:pt x="74" y="70"/>
                    <a:pt x="74" y="70"/>
                    <a:pt x="74" y="70"/>
                  </a:cubicBezTo>
                  <a:cubicBezTo>
                    <a:pt x="74" y="69"/>
                    <a:pt x="74" y="69"/>
                    <a:pt x="74" y="69"/>
                  </a:cubicBezTo>
                  <a:cubicBezTo>
                    <a:pt x="74" y="69"/>
                    <a:pt x="74" y="69"/>
                    <a:pt x="74" y="70"/>
                  </a:cubicBezTo>
                  <a:close/>
                  <a:moveTo>
                    <a:pt x="76" y="76"/>
                  </a:moveTo>
                  <a:cubicBezTo>
                    <a:pt x="76" y="76"/>
                    <a:pt x="76" y="77"/>
                    <a:pt x="76" y="77"/>
                  </a:cubicBezTo>
                  <a:cubicBezTo>
                    <a:pt x="75" y="76"/>
                    <a:pt x="76" y="76"/>
                    <a:pt x="76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17"/>
            <p:cNvSpPr>
              <a:spLocks noEditPoints="1"/>
            </p:cNvSpPr>
            <p:nvPr/>
          </p:nvSpPr>
          <p:spPr bwMode="auto">
            <a:xfrm>
              <a:off x="5416" y="4133"/>
              <a:ext cx="121" cy="110"/>
            </a:xfrm>
            <a:custGeom>
              <a:avLst/>
              <a:gdLst>
                <a:gd name="T0" fmla="*/ 18 w 47"/>
                <a:gd name="T1" fmla="*/ 5 h 41"/>
                <a:gd name="T2" fmla="*/ 14 w 47"/>
                <a:gd name="T3" fmla="*/ 9 h 41"/>
                <a:gd name="T4" fmla="*/ 11 w 47"/>
                <a:gd name="T5" fmla="*/ 9 h 41"/>
                <a:gd name="T6" fmla="*/ 11 w 47"/>
                <a:gd name="T7" fmla="*/ 0 h 41"/>
                <a:gd name="T8" fmla="*/ 34 w 47"/>
                <a:gd name="T9" fmla="*/ 7 h 41"/>
                <a:gd name="T10" fmla="*/ 33 w 47"/>
                <a:gd name="T11" fmla="*/ 11 h 41"/>
                <a:gd name="T12" fmla="*/ 26 w 47"/>
                <a:gd name="T13" fmla="*/ 17 h 41"/>
                <a:gd name="T14" fmla="*/ 36 w 47"/>
                <a:gd name="T15" fmla="*/ 23 h 41"/>
                <a:gd name="T16" fmla="*/ 40 w 47"/>
                <a:gd name="T17" fmla="*/ 24 h 41"/>
                <a:gd name="T18" fmla="*/ 45 w 47"/>
                <a:gd name="T19" fmla="*/ 24 h 41"/>
                <a:gd name="T20" fmla="*/ 47 w 47"/>
                <a:gd name="T21" fmla="*/ 26 h 41"/>
                <a:gd name="T22" fmla="*/ 45 w 47"/>
                <a:gd name="T23" fmla="*/ 28 h 41"/>
                <a:gd name="T24" fmla="*/ 36 w 47"/>
                <a:gd name="T25" fmla="*/ 27 h 41"/>
                <a:gd name="T26" fmla="*/ 25 w 47"/>
                <a:gd name="T27" fmla="*/ 19 h 41"/>
                <a:gd name="T28" fmla="*/ 20 w 47"/>
                <a:gd name="T29" fmla="*/ 29 h 41"/>
                <a:gd name="T30" fmla="*/ 16 w 47"/>
                <a:gd name="T31" fmla="*/ 32 h 41"/>
                <a:gd name="T32" fmla="*/ 16 w 47"/>
                <a:gd name="T33" fmla="*/ 28 h 41"/>
                <a:gd name="T34" fmla="*/ 24 w 47"/>
                <a:gd name="T35" fmla="*/ 17 h 41"/>
                <a:gd name="T36" fmla="*/ 24 w 47"/>
                <a:gd name="T37" fmla="*/ 17 h 41"/>
                <a:gd name="T38" fmla="*/ 26 w 47"/>
                <a:gd name="T39" fmla="*/ 15 h 41"/>
                <a:gd name="T40" fmla="*/ 34 w 47"/>
                <a:gd name="T41" fmla="*/ 7 h 41"/>
                <a:gd name="T42" fmla="*/ 23 w 47"/>
                <a:gd name="T43" fmla="*/ 11 h 41"/>
                <a:gd name="T44" fmla="*/ 19 w 47"/>
                <a:gd name="T45" fmla="*/ 14 h 41"/>
                <a:gd name="T46" fmla="*/ 22 w 47"/>
                <a:gd name="T47" fmla="*/ 9 h 41"/>
                <a:gd name="T48" fmla="*/ 13 w 47"/>
                <a:gd name="T49" fmla="*/ 20 h 41"/>
                <a:gd name="T50" fmla="*/ 17 w 47"/>
                <a:gd name="T51" fmla="*/ 21 h 41"/>
                <a:gd name="T52" fmla="*/ 12 w 47"/>
                <a:gd name="T53" fmla="*/ 35 h 41"/>
                <a:gd name="T54" fmla="*/ 9 w 47"/>
                <a:gd name="T55" fmla="*/ 39 h 41"/>
                <a:gd name="T56" fmla="*/ 7 w 47"/>
                <a:gd name="T57" fmla="*/ 33 h 41"/>
                <a:gd name="T58" fmla="*/ 4 w 47"/>
                <a:gd name="T59" fmla="*/ 37 h 41"/>
                <a:gd name="T60" fmla="*/ 2 w 47"/>
                <a:gd name="T61" fmla="*/ 32 h 41"/>
                <a:gd name="T62" fmla="*/ 5 w 47"/>
                <a:gd name="T63" fmla="*/ 26 h 41"/>
                <a:gd name="T64" fmla="*/ 0 w 47"/>
                <a:gd name="T65" fmla="*/ 22 h 41"/>
                <a:gd name="T66" fmla="*/ 3 w 47"/>
                <a:gd name="T67" fmla="*/ 21 h 41"/>
                <a:gd name="T68" fmla="*/ 11 w 47"/>
                <a:gd name="T69" fmla="*/ 19 h 41"/>
                <a:gd name="T70" fmla="*/ 31 w 47"/>
                <a:gd name="T71" fmla="*/ 26 h 41"/>
                <a:gd name="T72" fmla="*/ 33 w 47"/>
                <a:gd name="T73" fmla="*/ 37 h 41"/>
                <a:gd name="T74" fmla="*/ 27 w 47"/>
                <a:gd name="T75" fmla="*/ 38 h 41"/>
                <a:gd name="T76" fmla="*/ 27 w 47"/>
                <a:gd name="T77" fmla="*/ 30 h 41"/>
                <a:gd name="T78" fmla="*/ 21 w 47"/>
                <a:gd name="T79" fmla="*/ 31 h 41"/>
                <a:gd name="T80" fmla="*/ 24 w 47"/>
                <a:gd name="T81" fmla="*/ 40 h 41"/>
                <a:gd name="T82" fmla="*/ 23 w 47"/>
                <a:gd name="T83" fmla="*/ 40 h 41"/>
                <a:gd name="T84" fmla="*/ 20 w 47"/>
                <a:gd name="T85" fmla="*/ 34 h 41"/>
                <a:gd name="T86" fmla="*/ 22 w 47"/>
                <a:gd name="T87" fmla="*/ 2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" h="41">
                  <a:moveTo>
                    <a:pt x="14" y="3"/>
                  </a:moveTo>
                  <a:cubicBezTo>
                    <a:pt x="15" y="3"/>
                    <a:pt x="15" y="4"/>
                    <a:pt x="15" y="3"/>
                  </a:cubicBezTo>
                  <a:cubicBezTo>
                    <a:pt x="16" y="4"/>
                    <a:pt x="17" y="4"/>
                    <a:pt x="18" y="5"/>
                  </a:cubicBezTo>
                  <a:cubicBezTo>
                    <a:pt x="18" y="6"/>
                    <a:pt x="17" y="6"/>
                    <a:pt x="17" y="7"/>
                  </a:cubicBezTo>
                  <a:cubicBezTo>
                    <a:pt x="16" y="8"/>
                    <a:pt x="16" y="7"/>
                    <a:pt x="16" y="8"/>
                  </a:cubicBezTo>
                  <a:cubicBezTo>
                    <a:pt x="15" y="8"/>
                    <a:pt x="15" y="9"/>
                    <a:pt x="14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2" y="10"/>
                    <a:pt x="11" y="11"/>
                    <a:pt x="10" y="11"/>
                  </a:cubicBezTo>
                  <a:cubicBezTo>
                    <a:pt x="10" y="11"/>
                    <a:pt x="11" y="10"/>
                    <a:pt x="11" y="9"/>
                  </a:cubicBezTo>
                  <a:cubicBezTo>
                    <a:pt x="11" y="8"/>
                    <a:pt x="12" y="7"/>
                    <a:pt x="12" y="6"/>
                  </a:cubicBezTo>
                  <a:cubicBezTo>
                    <a:pt x="11" y="4"/>
                    <a:pt x="10" y="3"/>
                    <a:pt x="10" y="2"/>
                  </a:cubicBezTo>
                  <a:cubicBezTo>
                    <a:pt x="11" y="1"/>
                    <a:pt x="11" y="1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4" y="3"/>
                  </a:lnTo>
                  <a:close/>
                  <a:moveTo>
                    <a:pt x="34" y="7"/>
                  </a:moveTo>
                  <a:cubicBezTo>
                    <a:pt x="35" y="8"/>
                    <a:pt x="36" y="9"/>
                    <a:pt x="36" y="10"/>
                  </a:cubicBezTo>
                  <a:cubicBezTo>
                    <a:pt x="35" y="11"/>
                    <a:pt x="34" y="11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2" y="12"/>
                    <a:pt x="31" y="12"/>
                    <a:pt x="30" y="13"/>
                  </a:cubicBezTo>
                  <a:cubicBezTo>
                    <a:pt x="30" y="13"/>
                    <a:pt x="29" y="13"/>
                    <a:pt x="29" y="13"/>
                  </a:cubicBezTo>
                  <a:cubicBezTo>
                    <a:pt x="28" y="15"/>
                    <a:pt x="27" y="16"/>
                    <a:pt x="26" y="17"/>
                  </a:cubicBezTo>
                  <a:cubicBezTo>
                    <a:pt x="27" y="18"/>
                    <a:pt x="28" y="19"/>
                    <a:pt x="29" y="19"/>
                  </a:cubicBezTo>
                  <a:cubicBezTo>
                    <a:pt x="30" y="20"/>
                    <a:pt x="31" y="21"/>
                    <a:pt x="33" y="22"/>
                  </a:cubicBezTo>
                  <a:cubicBezTo>
                    <a:pt x="34" y="22"/>
                    <a:pt x="35" y="23"/>
                    <a:pt x="36" y="23"/>
                  </a:cubicBezTo>
                  <a:cubicBezTo>
                    <a:pt x="37" y="23"/>
                    <a:pt x="38" y="23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5"/>
                    <a:pt x="46" y="24"/>
                    <a:pt x="46" y="25"/>
                  </a:cubicBezTo>
                  <a:cubicBezTo>
                    <a:pt x="46" y="26"/>
                    <a:pt x="47" y="26"/>
                    <a:pt x="47" y="26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6" y="27"/>
                  </a:cubicBezTo>
                  <a:cubicBezTo>
                    <a:pt x="46" y="27"/>
                    <a:pt x="45" y="27"/>
                    <a:pt x="45" y="28"/>
                  </a:cubicBezTo>
                  <a:cubicBezTo>
                    <a:pt x="43" y="28"/>
                    <a:pt x="41" y="28"/>
                    <a:pt x="39" y="27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6"/>
                    <a:pt x="33" y="26"/>
                    <a:pt x="32" y="25"/>
                  </a:cubicBezTo>
                  <a:cubicBezTo>
                    <a:pt x="30" y="24"/>
                    <a:pt x="29" y="22"/>
                    <a:pt x="27" y="21"/>
                  </a:cubicBezTo>
                  <a:cubicBezTo>
                    <a:pt x="27" y="20"/>
                    <a:pt x="26" y="20"/>
                    <a:pt x="25" y="19"/>
                  </a:cubicBezTo>
                  <a:cubicBezTo>
                    <a:pt x="25" y="20"/>
                    <a:pt x="24" y="21"/>
                    <a:pt x="24" y="22"/>
                  </a:cubicBezTo>
                  <a:cubicBezTo>
                    <a:pt x="23" y="23"/>
                    <a:pt x="23" y="24"/>
                    <a:pt x="22" y="25"/>
                  </a:cubicBezTo>
                  <a:cubicBezTo>
                    <a:pt x="21" y="26"/>
                    <a:pt x="21" y="28"/>
                    <a:pt x="20" y="29"/>
                  </a:cubicBezTo>
                  <a:cubicBezTo>
                    <a:pt x="18" y="30"/>
                    <a:pt x="18" y="32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1"/>
                    <a:pt x="16" y="31"/>
                  </a:cubicBezTo>
                  <a:cubicBezTo>
                    <a:pt x="15" y="30"/>
                    <a:pt x="15" y="29"/>
                    <a:pt x="16" y="28"/>
                  </a:cubicBezTo>
                  <a:cubicBezTo>
                    <a:pt x="18" y="25"/>
                    <a:pt x="21" y="21"/>
                    <a:pt x="23" y="18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5" y="16"/>
                    <a:pt x="25" y="16"/>
                  </a:cubicBezTo>
                  <a:cubicBezTo>
                    <a:pt x="25" y="15"/>
                    <a:pt x="25" y="15"/>
                    <a:pt x="26" y="15"/>
                  </a:cubicBezTo>
                  <a:cubicBezTo>
                    <a:pt x="26" y="13"/>
                    <a:pt x="28" y="13"/>
                    <a:pt x="29" y="11"/>
                  </a:cubicBezTo>
                  <a:cubicBezTo>
                    <a:pt x="30" y="10"/>
                    <a:pt x="32" y="9"/>
                    <a:pt x="32" y="8"/>
                  </a:cubicBezTo>
                  <a:cubicBezTo>
                    <a:pt x="33" y="7"/>
                    <a:pt x="34" y="8"/>
                    <a:pt x="34" y="7"/>
                  </a:cubicBezTo>
                  <a:close/>
                  <a:moveTo>
                    <a:pt x="28" y="8"/>
                  </a:moveTo>
                  <a:cubicBezTo>
                    <a:pt x="27" y="9"/>
                    <a:pt x="26" y="9"/>
                    <a:pt x="25" y="9"/>
                  </a:cubicBezTo>
                  <a:cubicBezTo>
                    <a:pt x="24" y="10"/>
                    <a:pt x="23" y="10"/>
                    <a:pt x="23" y="11"/>
                  </a:cubicBezTo>
                  <a:cubicBezTo>
                    <a:pt x="22" y="11"/>
                    <a:pt x="23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3"/>
                    <a:pt x="21" y="15"/>
                    <a:pt x="19" y="14"/>
                  </a:cubicBezTo>
                  <a:cubicBezTo>
                    <a:pt x="18" y="14"/>
                    <a:pt x="18" y="13"/>
                    <a:pt x="17" y="12"/>
                  </a:cubicBezTo>
                  <a:cubicBezTo>
                    <a:pt x="17" y="11"/>
                    <a:pt x="18" y="11"/>
                    <a:pt x="18" y="11"/>
                  </a:cubicBezTo>
                  <a:cubicBezTo>
                    <a:pt x="19" y="10"/>
                    <a:pt x="21" y="10"/>
                    <a:pt x="22" y="9"/>
                  </a:cubicBezTo>
                  <a:cubicBezTo>
                    <a:pt x="24" y="8"/>
                    <a:pt x="25" y="8"/>
                    <a:pt x="27" y="8"/>
                  </a:cubicBezTo>
                  <a:cubicBezTo>
                    <a:pt x="27" y="8"/>
                    <a:pt x="28" y="7"/>
                    <a:pt x="28" y="8"/>
                  </a:cubicBezTo>
                  <a:close/>
                  <a:moveTo>
                    <a:pt x="13" y="20"/>
                  </a:moveTo>
                  <a:cubicBezTo>
                    <a:pt x="14" y="21"/>
                    <a:pt x="13" y="22"/>
                    <a:pt x="13" y="23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8" y="20"/>
                    <a:pt x="18" y="21"/>
                    <a:pt x="17" y="21"/>
                  </a:cubicBezTo>
                  <a:cubicBezTo>
                    <a:pt x="16" y="23"/>
                    <a:pt x="14" y="24"/>
                    <a:pt x="14" y="26"/>
                  </a:cubicBezTo>
                  <a:cubicBezTo>
                    <a:pt x="13" y="27"/>
                    <a:pt x="13" y="28"/>
                    <a:pt x="13" y="29"/>
                  </a:cubicBezTo>
                  <a:cubicBezTo>
                    <a:pt x="13" y="31"/>
                    <a:pt x="12" y="33"/>
                    <a:pt x="12" y="35"/>
                  </a:cubicBezTo>
                  <a:cubicBezTo>
                    <a:pt x="12" y="36"/>
                    <a:pt x="11" y="38"/>
                    <a:pt x="11" y="40"/>
                  </a:cubicBezTo>
                  <a:cubicBezTo>
                    <a:pt x="10" y="40"/>
                    <a:pt x="10" y="39"/>
                    <a:pt x="10" y="40"/>
                  </a:cubicBezTo>
                  <a:cubicBezTo>
                    <a:pt x="9" y="40"/>
                    <a:pt x="9" y="39"/>
                    <a:pt x="9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8" y="38"/>
                    <a:pt x="8" y="37"/>
                    <a:pt x="7" y="36"/>
                  </a:cubicBezTo>
                  <a:cubicBezTo>
                    <a:pt x="7" y="35"/>
                    <a:pt x="7" y="34"/>
                    <a:pt x="7" y="33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6" y="35"/>
                    <a:pt x="5" y="34"/>
                    <a:pt x="5" y="35"/>
                  </a:cubicBezTo>
                  <a:cubicBezTo>
                    <a:pt x="5" y="36"/>
                    <a:pt x="4" y="36"/>
                    <a:pt x="4" y="37"/>
                  </a:cubicBezTo>
                  <a:cubicBezTo>
                    <a:pt x="4" y="36"/>
                    <a:pt x="2" y="35"/>
                    <a:pt x="3" y="34"/>
                  </a:cubicBezTo>
                  <a:cubicBezTo>
                    <a:pt x="2" y="34"/>
                    <a:pt x="2" y="33"/>
                    <a:pt x="2" y="33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1"/>
                    <a:pt x="3" y="31"/>
                  </a:cubicBezTo>
                  <a:cubicBezTo>
                    <a:pt x="4" y="29"/>
                    <a:pt x="6" y="28"/>
                    <a:pt x="7" y="26"/>
                  </a:cubicBezTo>
                  <a:cubicBezTo>
                    <a:pt x="6" y="26"/>
                    <a:pt x="6" y="26"/>
                    <a:pt x="5" y="26"/>
                  </a:cubicBezTo>
                  <a:cubicBezTo>
                    <a:pt x="5" y="26"/>
                    <a:pt x="4" y="26"/>
                    <a:pt x="4" y="26"/>
                  </a:cubicBezTo>
                  <a:cubicBezTo>
                    <a:pt x="4" y="26"/>
                    <a:pt x="3" y="26"/>
                    <a:pt x="3" y="25"/>
                  </a:cubicBezTo>
                  <a:cubicBezTo>
                    <a:pt x="2" y="24"/>
                    <a:pt x="1" y="23"/>
                    <a:pt x="0" y="22"/>
                  </a:cubicBezTo>
                  <a:cubicBezTo>
                    <a:pt x="0" y="22"/>
                    <a:pt x="1" y="21"/>
                    <a:pt x="0" y="2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2" y="21"/>
                    <a:pt x="3" y="21"/>
                  </a:cubicBezTo>
                  <a:cubicBezTo>
                    <a:pt x="5" y="22"/>
                    <a:pt x="6" y="21"/>
                    <a:pt x="8" y="21"/>
                  </a:cubicBezTo>
                  <a:cubicBezTo>
                    <a:pt x="9" y="20"/>
                    <a:pt x="10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2" y="20"/>
                    <a:pt x="13" y="20"/>
                  </a:cubicBezTo>
                  <a:close/>
                  <a:moveTo>
                    <a:pt x="31" y="26"/>
                  </a:moveTo>
                  <a:cubicBezTo>
                    <a:pt x="32" y="27"/>
                    <a:pt x="34" y="28"/>
                    <a:pt x="34" y="29"/>
                  </a:cubicBezTo>
                  <a:cubicBezTo>
                    <a:pt x="34" y="32"/>
                    <a:pt x="32" y="33"/>
                    <a:pt x="31" y="34"/>
                  </a:cubicBezTo>
                  <a:cubicBezTo>
                    <a:pt x="32" y="35"/>
                    <a:pt x="33" y="35"/>
                    <a:pt x="33" y="37"/>
                  </a:cubicBezTo>
                  <a:cubicBezTo>
                    <a:pt x="33" y="37"/>
                    <a:pt x="32" y="37"/>
                    <a:pt x="33" y="38"/>
                  </a:cubicBezTo>
                  <a:cubicBezTo>
                    <a:pt x="32" y="38"/>
                    <a:pt x="31" y="40"/>
                    <a:pt x="30" y="40"/>
                  </a:cubicBezTo>
                  <a:cubicBezTo>
                    <a:pt x="29" y="39"/>
                    <a:pt x="28" y="39"/>
                    <a:pt x="27" y="38"/>
                  </a:cubicBezTo>
                  <a:cubicBezTo>
                    <a:pt x="26" y="38"/>
                    <a:pt x="26" y="37"/>
                    <a:pt x="25" y="36"/>
                  </a:cubicBezTo>
                  <a:cubicBezTo>
                    <a:pt x="25" y="35"/>
                    <a:pt x="24" y="34"/>
                    <a:pt x="25" y="33"/>
                  </a:cubicBezTo>
                  <a:cubicBezTo>
                    <a:pt x="26" y="31"/>
                    <a:pt x="27" y="31"/>
                    <a:pt x="27" y="30"/>
                  </a:cubicBezTo>
                  <a:cubicBezTo>
                    <a:pt x="27" y="30"/>
                    <a:pt x="26" y="30"/>
                    <a:pt x="26" y="30"/>
                  </a:cubicBezTo>
                  <a:cubicBezTo>
                    <a:pt x="25" y="30"/>
                    <a:pt x="24" y="31"/>
                    <a:pt x="23" y="30"/>
                  </a:cubicBezTo>
                  <a:cubicBezTo>
                    <a:pt x="22" y="30"/>
                    <a:pt x="22" y="31"/>
                    <a:pt x="21" y="31"/>
                  </a:cubicBezTo>
                  <a:cubicBezTo>
                    <a:pt x="22" y="33"/>
                    <a:pt x="22" y="36"/>
                    <a:pt x="24" y="38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40"/>
                    <a:pt x="24" y="40"/>
                    <a:pt x="23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0"/>
                    <a:pt x="23" y="40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1" y="38"/>
                    <a:pt x="20" y="37"/>
                    <a:pt x="20" y="34"/>
                  </a:cubicBezTo>
                  <a:cubicBezTo>
                    <a:pt x="19" y="32"/>
                    <a:pt x="20" y="31"/>
                    <a:pt x="20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2" y="29"/>
                    <a:pt x="22" y="29"/>
                  </a:cubicBezTo>
                  <a:cubicBezTo>
                    <a:pt x="24" y="27"/>
                    <a:pt x="27" y="27"/>
                    <a:pt x="29" y="26"/>
                  </a:cubicBezTo>
                  <a:cubicBezTo>
                    <a:pt x="30" y="27"/>
                    <a:pt x="30" y="26"/>
                    <a:pt x="31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18"/>
            <p:cNvSpPr>
              <a:spLocks noEditPoints="1"/>
            </p:cNvSpPr>
            <p:nvPr/>
          </p:nvSpPr>
          <p:spPr bwMode="auto">
            <a:xfrm>
              <a:off x="5110" y="4136"/>
              <a:ext cx="158" cy="147"/>
            </a:xfrm>
            <a:custGeom>
              <a:avLst/>
              <a:gdLst>
                <a:gd name="T0" fmla="*/ 22 w 61"/>
                <a:gd name="T1" fmla="*/ 5 h 55"/>
                <a:gd name="T2" fmla="*/ 23 w 61"/>
                <a:gd name="T3" fmla="*/ 5 h 55"/>
                <a:gd name="T4" fmla="*/ 27 w 61"/>
                <a:gd name="T5" fmla="*/ 8 h 55"/>
                <a:gd name="T6" fmla="*/ 35 w 61"/>
                <a:gd name="T7" fmla="*/ 5 h 55"/>
                <a:gd name="T8" fmla="*/ 41 w 61"/>
                <a:gd name="T9" fmla="*/ 3 h 55"/>
                <a:gd name="T10" fmla="*/ 50 w 61"/>
                <a:gd name="T11" fmla="*/ 6 h 55"/>
                <a:gd name="T12" fmla="*/ 52 w 61"/>
                <a:gd name="T13" fmla="*/ 11 h 55"/>
                <a:gd name="T14" fmla="*/ 51 w 61"/>
                <a:gd name="T15" fmla="*/ 13 h 55"/>
                <a:gd name="T16" fmla="*/ 48 w 61"/>
                <a:gd name="T17" fmla="*/ 17 h 55"/>
                <a:gd name="T18" fmla="*/ 43 w 61"/>
                <a:gd name="T19" fmla="*/ 21 h 55"/>
                <a:gd name="T20" fmla="*/ 41 w 61"/>
                <a:gd name="T21" fmla="*/ 21 h 55"/>
                <a:gd name="T22" fmla="*/ 45 w 61"/>
                <a:gd name="T23" fmla="*/ 5 h 55"/>
                <a:gd name="T24" fmla="*/ 38 w 61"/>
                <a:gd name="T25" fmla="*/ 6 h 55"/>
                <a:gd name="T26" fmla="*/ 32 w 61"/>
                <a:gd name="T27" fmla="*/ 8 h 55"/>
                <a:gd name="T28" fmla="*/ 22 w 61"/>
                <a:gd name="T29" fmla="*/ 14 h 55"/>
                <a:gd name="T30" fmla="*/ 21 w 61"/>
                <a:gd name="T31" fmla="*/ 19 h 55"/>
                <a:gd name="T32" fmla="*/ 21 w 61"/>
                <a:gd name="T33" fmla="*/ 32 h 55"/>
                <a:gd name="T34" fmla="*/ 20 w 61"/>
                <a:gd name="T35" fmla="*/ 46 h 55"/>
                <a:gd name="T36" fmla="*/ 17 w 61"/>
                <a:gd name="T37" fmla="*/ 54 h 55"/>
                <a:gd name="T38" fmla="*/ 13 w 61"/>
                <a:gd name="T39" fmla="*/ 50 h 55"/>
                <a:gd name="T40" fmla="*/ 4 w 61"/>
                <a:gd name="T41" fmla="*/ 35 h 55"/>
                <a:gd name="T42" fmla="*/ 5 w 61"/>
                <a:gd name="T43" fmla="*/ 32 h 55"/>
                <a:gd name="T44" fmla="*/ 6 w 61"/>
                <a:gd name="T45" fmla="*/ 26 h 55"/>
                <a:gd name="T46" fmla="*/ 13 w 61"/>
                <a:gd name="T47" fmla="*/ 18 h 55"/>
                <a:gd name="T48" fmla="*/ 3 w 61"/>
                <a:gd name="T49" fmla="*/ 18 h 55"/>
                <a:gd name="T50" fmla="*/ 0 w 61"/>
                <a:gd name="T51" fmla="*/ 14 h 55"/>
                <a:gd name="T52" fmla="*/ 0 w 61"/>
                <a:gd name="T53" fmla="*/ 13 h 55"/>
                <a:gd name="T54" fmla="*/ 6 w 61"/>
                <a:gd name="T55" fmla="*/ 13 h 55"/>
                <a:gd name="T56" fmla="*/ 15 w 61"/>
                <a:gd name="T57" fmla="*/ 11 h 55"/>
                <a:gd name="T58" fmla="*/ 20 w 61"/>
                <a:gd name="T59" fmla="*/ 3 h 55"/>
                <a:gd name="T60" fmla="*/ 22 w 61"/>
                <a:gd name="T61" fmla="*/ 1 h 55"/>
                <a:gd name="T62" fmla="*/ 36 w 61"/>
                <a:gd name="T63" fmla="*/ 21 h 55"/>
                <a:gd name="T64" fmla="*/ 36 w 61"/>
                <a:gd name="T65" fmla="*/ 30 h 55"/>
                <a:gd name="T66" fmla="*/ 47 w 61"/>
                <a:gd name="T67" fmla="*/ 23 h 55"/>
                <a:gd name="T68" fmla="*/ 52 w 61"/>
                <a:gd name="T69" fmla="*/ 24 h 55"/>
                <a:gd name="T70" fmla="*/ 55 w 61"/>
                <a:gd name="T71" fmla="*/ 30 h 55"/>
                <a:gd name="T72" fmla="*/ 52 w 61"/>
                <a:gd name="T73" fmla="*/ 40 h 55"/>
                <a:gd name="T74" fmla="*/ 58 w 61"/>
                <a:gd name="T75" fmla="*/ 46 h 55"/>
                <a:gd name="T76" fmla="*/ 60 w 61"/>
                <a:gd name="T77" fmla="*/ 52 h 55"/>
                <a:gd name="T78" fmla="*/ 52 w 61"/>
                <a:gd name="T79" fmla="*/ 48 h 55"/>
                <a:gd name="T80" fmla="*/ 45 w 61"/>
                <a:gd name="T81" fmla="*/ 48 h 55"/>
                <a:gd name="T82" fmla="*/ 41 w 61"/>
                <a:gd name="T83" fmla="*/ 49 h 55"/>
                <a:gd name="T84" fmla="*/ 33 w 61"/>
                <a:gd name="T85" fmla="*/ 48 h 55"/>
                <a:gd name="T86" fmla="*/ 29 w 61"/>
                <a:gd name="T87" fmla="*/ 44 h 55"/>
                <a:gd name="T88" fmla="*/ 29 w 61"/>
                <a:gd name="T89" fmla="*/ 38 h 55"/>
                <a:gd name="T90" fmla="*/ 30 w 61"/>
                <a:gd name="T91" fmla="*/ 34 h 55"/>
                <a:gd name="T92" fmla="*/ 32 w 61"/>
                <a:gd name="T93" fmla="*/ 26 h 55"/>
                <a:gd name="T94" fmla="*/ 34 w 61"/>
                <a:gd name="T95" fmla="*/ 21 h 55"/>
                <a:gd name="T96" fmla="*/ 35 w 61"/>
                <a:gd name="T97" fmla="*/ 17 h 55"/>
                <a:gd name="T98" fmla="*/ 16 w 61"/>
                <a:gd name="T99" fmla="*/ 27 h 55"/>
                <a:gd name="T100" fmla="*/ 16 w 61"/>
                <a:gd name="T101" fmla="*/ 30 h 55"/>
                <a:gd name="T102" fmla="*/ 15 w 61"/>
                <a:gd name="T103" fmla="*/ 42 h 55"/>
                <a:gd name="T104" fmla="*/ 11 w 61"/>
                <a:gd name="T105" fmla="*/ 42 h 55"/>
                <a:gd name="T106" fmla="*/ 9 w 61"/>
                <a:gd name="T107" fmla="*/ 34 h 55"/>
                <a:gd name="T108" fmla="*/ 14 w 61"/>
                <a:gd name="T109" fmla="*/ 24 h 55"/>
                <a:gd name="T110" fmla="*/ 46 w 61"/>
                <a:gd name="T111" fmla="*/ 27 h 55"/>
                <a:gd name="T112" fmla="*/ 48 w 61"/>
                <a:gd name="T113" fmla="*/ 32 h 55"/>
                <a:gd name="T114" fmla="*/ 46 w 61"/>
                <a:gd name="T115" fmla="*/ 37 h 55"/>
                <a:gd name="T116" fmla="*/ 44 w 61"/>
                <a:gd name="T117" fmla="*/ 27 h 55"/>
                <a:gd name="T118" fmla="*/ 40 w 61"/>
                <a:gd name="T119" fmla="*/ 38 h 55"/>
                <a:gd name="T120" fmla="*/ 40 w 61"/>
                <a:gd name="T121" fmla="*/ 43 h 55"/>
                <a:gd name="T122" fmla="*/ 35 w 61"/>
                <a:gd name="T123" fmla="*/ 41 h 55"/>
                <a:gd name="T124" fmla="*/ 39 w 61"/>
                <a:gd name="T125" fmla="*/ 3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1" h="55">
                  <a:moveTo>
                    <a:pt x="22" y="1"/>
                  </a:moveTo>
                  <a:cubicBezTo>
                    <a:pt x="24" y="2"/>
                    <a:pt x="21" y="3"/>
                    <a:pt x="22" y="4"/>
                  </a:cubicBezTo>
                  <a:cubicBezTo>
                    <a:pt x="22" y="4"/>
                    <a:pt x="21" y="5"/>
                    <a:pt x="2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3" y="6"/>
                  </a:cubicBezTo>
                  <a:cubicBezTo>
                    <a:pt x="23" y="6"/>
                    <a:pt x="23" y="5"/>
                    <a:pt x="23" y="5"/>
                  </a:cubicBezTo>
                  <a:cubicBezTo>
                    <a:pt x="24" y="5"/>
                    <a:pt x="24" y="6"/>
                    <a:pt x="24" y="6"/>
                  </a:cubicBezTo>
                  <a:cubicBezTo>
                    <a:pt x="25" y="6"/>
                    <a:pt x="25" y="7"/>
                    <a:pt x="25" y="7"/>
                  </a:cubicBezTo>
                  <a:cubicBezTo>
                    <a:pt x="26" y="7"/>
                    <a:pt x="26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9" y="7"/>
                    <a:pt x="32" y="6"/>
                    <a:pt x="35" y="5"/>
                  </a:cubicBezTo>
                  <a:cubicBezTo>
                    <a:pt x="35" y="5"/>
                    <a:pt x="36" y="4"/>
                    <a:pt x="37" y="4"/>
                  </a:cubicBezTo>
                  <a:cubicBezTo>
                    <a:pt x="38" y="4"/>
                    <a:pt x="39" y="4"/>
                    <a:pt x="39" y="4"/>
                  </a:cubicBezTo>
                  <a:cubicBezTo>
                    <a:pt x="40" y="4"/>
                    <a:pt x="40" y="3"/>
                    <a:pt x="41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3"/>
                    <a:pt x="45" y="3"/>
                    <a:pt x="47" y="4"/>
                  </a:cubicBezTo>
                  <a:cubicBezTo>
                    <a:pt x="48" y="4"/>
                    <a:pt x="49" y="5"/>
                    <a:pt x="50" y="6"/>
                  </a:cubicBezTo>
                  <a:cubicBezTo>
                    <a:pt x="52" y="6"/>
                    <a:pt x="52" y="8"/>
                    <a:pt x="53" y="9"/>
                  </a:cubicBezTo>
                  <a:cubicBezTo>
                    <a:pt x="52" y="9"/>
                    <a:pt x="52" y="10"/>
                    <a:pt x="52" y="10"/>
                  </a:cubicBezTo>
                  <a:cubicBezTo>
                    <a:pt x="52" y="10"/>
                    <a:pt x="52" y="10"/>
                    <a:pt x="52" y="11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2" y="11"/>
                    <a:pt x="51" y="11"/>
                    <a:pt x="52" y="12"/>
                  </a:cubicBezTo>
                  <a:cubicBezTo>
                    <a:pt x="51" y="12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4"/>
                    <a:pt x="51" y="15"/>
                    <a:pt x="50" y="15"/>
                  </a:cubicBezTo>
                  <a:cubicBezTo>
                    <a:pt x="50" y="16"/>
                    <a:pt x="49" y="16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6" y="18"/>
                    <a:pt x="45" y="20"/>
                    <a:pt x="43" y="21"/>
                  </a:cubicBezTo>
                  <a:cubicBezTo>
                    <a:pt x="43" y="21"/>
                    <a:pt x="43" y="20"/>
                    <a:pt x="43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0"/>
                    <a:pt x="41" y="21"/>
                    <a:pt x="41" y="21"/>
                  </a:cubicBezTo>
                  <a:cubicBezTo>
                    <a:pt x="40" y="21"/>
                    <a:pt x="40" y="22"/>
                    <a:pt x="39" y="22"/>
                  </a:cubicBezTo>
                  <a:cubicBezTo>
                    <a:pt x="42" y="17"/>
                    <a:pt x="47" y="15"/>
                    <a:pt x="48" y="10"/>
                  </a:cubicBezTo>
                  <a:cubicBezTo>
                    <a:pt x="48" y="8"/>
                    <a:pt x="47" y="6"/>
                    <a:pt x="45" y="5"/>
                  </a:cubicBezTo>
                  <a:cubicBezTo>
                    <a:pt x="44" y="6"/>
                    <a:pt x="43" y="5"/>
                    <a:pt x="42" y="6"/>
                  </a:cubicBezTo>
                  <a:cubicBezTo>
                    <a:pt x="42" y="6"/>
                    <a:pt x="41" y="5"/>
                    <a:pt x="40" y="5"/>
                  </a:cubicBezTo>
                  <a:cubicBezTo>
                    <a:pt x="39" y="6"/>
                    <a:pt x="38" y="6"/>
                    <a:pt x="38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6"/>
                    <a:pt x="36" y="7"/>
                    <a:pt x="36" y="7"/>
                  </a:cubicBezTo>
                  <a:cubicBezTo>
                    <a:pt x="34" y="6"/>
                    <a:pt x="33" y="8"/>
                    <a:pt x="32" y="8"/>
                  </a:cubicBezTo>
                  <a:cubicBezTo>
                    <a:pt x="31" y="8"/>
                    <a:pt x="30" y="9"/>
                    <a:pt x="29" y="9"/>
                  </a:cubicBezTo>
                  <a:cubicBezTo>
                    <a:pt x="28" y="10"/>
                    <a:pt x="26" y="11"/>
                    <a:pt x="25" y="11"/>
                  </a:cubicBezTo>
                  <a:cubicBezTo>
                    <a:pt x="24" y="13"/>
                    <a:pt x="23" y="13"/>
                    <a:pt x="22" y="14"/>
                  </a:cubicBezTo>
                  <a:cubicBezTo>
                    <a:pt x="21" y="14"/>
                    <a:pt x="22" y="15"/>
                    <a:pt x="21" y="16"/>
                  </a:cubicBezTo>
                  <a:cubicBezTo>
                    <a:pt x="22" y="17"/>
                    <a:pt x="21" y="17"/>
                    <a:pt x="21" y="18"/>
                  </a:cubicBezTo>
                  <a:cubicBezTo>
                    <a:pt x="21" y="18"/>
                    <a:pt x="22" y="19"/>
                    <a:pt x="21" y="19"/>
                  </a:cubicBezTo>
                  <a:cubicBezTo>
                    <a:pt x="21" y="20"/>
                    <a:pt x="21" y="21"/>
                    <a:pt x="21" y="22"/>
                  </a:cubicBezTo>
                  <a:cubicBezTo>
                    <a:pt x="21" y="24"/>
                    <a:pt x="21" y="27"/>
                    <a:pt x="21" y="29"/>
                  </a:cubicBezTo>
                  <a:cubicBezTo>
                    <a:pt x="21" y="30"/>
                    <a:pt x="21" y="31"/>
                    <a:pt x="21" y="32"/>
                  </a:cubicBezTo>
                  <a:cubicBezTo>
                    <a:pt x="21" y="34"/>
                    <a:pt x="21" y="36"/>
                    <a:pt x="21" y="38"/>
                  </a:cubicBezTo>
                  <a:cubicBezTo>
                    <a:pt x="21" y="40"/>
                    <a:pt x="20" y="41"/>
                    <a:pt x="20" y="42"/>
                  </a:cubicBezTo>
                  <a:cubicBezTo>
                    <a:pt x="20" y="43"/>
                    <a:pt x="21" y="45"/>
                    <a:pt x="20" y="46"/>
                  </a:cubicBezTo>
                  <a:cubicBezTo>
                    <a:pt x="20" y="47"/>
                    <a:pt x="19" y="48"/>
                    <a:pt x="20" y="49"/>
                  </a:cubicBezTo>
                  <a:cubicBezTo>
                    <a:pt x="18" y="50"/>
                    <a:pt x="19" y="51"/>
                    <a:pt x="19" y="52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7" y="54"/>
                    <a:pt x="16" y="55"/>
                    <a:pt x="16" y="54"/>
                  </a:cubicBezTo>
                  <a:cubicBezTo>
                    <a:pt x="16" y="53"/>
                    <a:pt x="16" y="53"/>
                    <a:pt x="15" y="52"/>
                  </a:cubicBezTo>
                  <a:cubicBezTo>
                    <a:pt x="14" y="52"/>
                    <a:pt x="13" y="51"/>
                    <a:pt x="13" y="50"/>
                  </a:cubicBezTo>
                  <a:cubicBezTo>
                    <a:pt x="10" y="47"/>
                    <a:pt x="7" y="45"/>
                    <a:pt x="6" y="41"/>
                  </a:cubicBezTo>
                  <a:cubicBezTo>
                    <a:pt x="5" y="40"/>
                    <a:pt x="5" y="39"/>
                    <a:pt x="4" y="38"/>
                  </a:cubicBezTo>
                  <a:cubicBezTo>
                    <a:pt x="5" y="37"/>
                    <a:pt x="4" y="37"/>
                    <a:pt x="4" y="35"/>
                  </a:cubicBezTo>
                  <a:cubicBezTo>
                    <a:pt x="4" y="35"/>
                    <a:pt x="5" y="35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3"/>
                    <a:pt x="5" y="33"/>
                    <a:pt x="5" y="32"/>
                  </a:cubicBezTo>
                  <a:cubicBezTo>
                    <a:pt x="5" y="32"/>
                    <a:pt x="5" y="32"/>
                    <a:pt x="5" y="31"/>
                  </a:cubicBezTo>
                  <a:cubicBezTo>
                    <a:pt x="4" y="31"/>
                    <a:pt x="5" y="31"/>
                    <a:pt x="4" y="30"/>
                  </a:cubicBezTo>
                  <a:cubicBezTo>
                    <a:pt x="5" y="29"/>
                    <a:pt x="6" y="27"/>
                    <a:pt x="6" y="26"/>
                  </a:cubicBezTo>
                  <a:cubicBezTo>
                    <a:pt x="7" y="26"/>
                    <a:pt x="7" y="25"/>
                    <a:pt x="8" y="24"/>
                  </a:cubicBezTo>
                  <a:cubicBezTo>
                    <a:pt x="10" y="22"/>
                    <a:pt x="11" y="20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2" y="19"/>
                    <a:pt x="12" y="19"/>
                  </a:cubicBezTo>
                  <a:cubicBezTo>
                    <a:pt x="10" y="20"/>
                    <a:pt x="9" y="21"/>
                    <a:pt x="7" y="20"/>
                  </a:cubicBezTo>
                  <a:cubicBezTo>
                    <a:pt x="5" y="19"/>
                    <a:pt x="4" y="20"/>
                    <a:pt x="3" y="18"/>
                  </a:cubicBezTo>
                  <a:cubicBezTo>
                    <a:pt x="2" y="18"/>
                    <a:pt x="2" y="17"/>
                    <a:pt x="1" y="16"/>
                  </a:cubicBezTo>
                  <a:cubicBezTo>
                    <a:pt x="0" y="16"/>
                    <a:pt x="0" y="15"/>
                    <a:pt x="0" y="1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5"/>
                    <a:pt x="1" y="15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0" y="14"/>
                    <a:pt x="0" y="13"/>
                  </a:cubicBezTo>
                  <a:cubicBezTo>
                    <a:pt x="1" y="12"/>
                    <a:pt x="2" y="14"/>
                    <a:pt x="2" y="14"/>
                  </a:cubicBezTo>
                  <a:cubicBezTo>
                    <a:pt x="3" y="13"/>
                    <a:pt x="4" y="14"/>
                    <a:pt x="5" y="14"/>
                  </a:cubicBezTo>
                  <a:cubicBezTo>
                    <a:pt x="5" y="14"/>
                    <a:pt x="6" y="13"/>
                    <a:pt x="6" y="13"/>
                  </a:cubicBezTo>
                  <a:cubicBezTo>
                    <a:pt x="7" y="13"/>
                    <a:pt x="8" y="13"/>
                    <a:pt x="9" y="13"/>
                  </a:cubicBezTo>
                  <a:cubicBezTo>
                    <a:pt x="10" y="12"/>
                    <a:pt x="11" y="11"/>
                    <a:pt x="12" y="12"/>
                  </a:cubicBezTo>
                  <a:cubicBezTo>
                    <a:pt x="13" y="11"/>
                    <a:pt x="14" y="11"/>
                    <a:pt x="15" y="11"/>
                  </a:cubicBezTo>
                  <a:cubicBezTo>
                    <a:pt x="16" y="11"/>
                    <a:pt x="16" y="9"/>
                    <a:pt x="17" y="10"/>
                  </a:cubicBezTo>
                  <a:cubicBezTo>
                    <a:pt x="19" y="9"/>
                    <a:pt x="18" y="7"/>
                    <a:pt x="19" y="6"/>
                  </a:cubicBezTo>
                  <a:cubicBezTo>
                    <a:pt x="19" y="5"/>
                    <a:pt x="19" y="4"/>
                    <a:pt x="20" y="3"/>
                  </a:cubicBezTo>
                  <a:cubicBezTo>
                    <a:pt x="19" y="3"/>
                    <a:pt x="20" y="3"/>
                    <a:pt x="19" y="2"/>
                  </a:cubicBezTo>
                  <a:cubicBezTo>
                    <a:pt x="21" y="2"/>
                    <a:pt x="19" y="0"/>
                    <a:pt x="21" y="0"/>
                  </a:cubicBezTo>
                  <a:cubicBezTo>
                    <a:pt x="21" y="0"/>
                    <a:pt x="21" y="1"/>
                    <a:pt x="22" y="1"/>
                  </a:cubicBezTo>
                  <a:close/>
                  <a:moveTo>
                    <a:pt x="36" y="19"/>
                  </a:moveTo>
                  <a:cubicBezTo>
                    <a:pt x="37" y="19"/>
                    <a:pt x="37" y="20"/>
                    <a:pt x="37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7" y="21"/>
                    <a:pt x="36" y="22"/>
                    <a:pt x="36" y="23"/>
                  </a:cubicBezTo>
                  <a:cubicBezTo>
                    <a:pt x="37" y="26"/>
                    <a:pt x="35" y="28"/>
                    <a:pt x="36" y="30"/>
                  </a:cubicBezTo>
                  <a:cubicBezTo>
                    <a:pt x="37" y="28"/>
                    <a:pt x="39" y="26"/>
                    <a:pt x="41" y="25"/>
                  </a:cubicBezTo>
                  <a:cubicBezTo>
                    <a:pt x="43" y="24"/>
                    <a:pt x="44" y="23"/>
                    <a:pt x="46" y="23"/>
                  </a:cubicBezTo>
                  <a:cubicBezTo>
                    <a:pt x="46" y="23"/>
                    <a:pt x="47" y="23"/>
                    <a:pt x="47" y="23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8" y="23"/>
                    <a:pt x="49" y="22"/>
                    <a:pt x="50" y="23"/>
                  </a:cubicBezTo>
                  <a:cubicBezTo>
                    <a:pt x="51" y="22"/>
                    <a:pt x="51" y="24"/>
                    <a:pt x="52" y="24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6"/>
                    <a:pt x="54" y="27"/>
                    <a:pt x="54" y="28"/>
                  </a:cubicBezTo>
                  <a:cubicBezTo>
                    <a:pt x="55" y="29"/>
                    <a:pt x="55" y="29"/>
                    <a:pt x="55" y="30"/>
                  </a:cubicBezTo>
                  <a:cubicBezTo>
                    <a:pt x="55" y="31"/>
                    <a:pt x="55" y="32"/>
                    <a:pt x="55" y="32"/>
                  </a:cubicBezTo>
                  <a:cubicBezTo>
                    <a:pt x="56" y="33"/>
                    <a:pt x="55" y="33"/>
                    <a:pt x="55" y="33"/>
                  </a:cubicBezTo>
                  <a:cubicBezTo>
                    <a:pt x="54" y="36"/>
                    <a:pt x="53" y="38"/>
                    <a:pt x="52" y="40"/>
                  </a:cubicBezTo>
                  <a:cubicBezTo>
                    <a:pt x="52" y="41"/>
                    <a:pt x="53" y="42"/>
                    <a:pt x="53" y="42"/>
                  </a:cubicBezTo>
                  <a:cubicBezTo>
                    <a:pt x="55" y="43"/>
                    <a:pt x="55" y="44"/>
                    <a:pt x="57" y="45"/>
                  </a:cubicBezTo>
                  <a:cubicBezTo>
                    <a:pt x="57" y="45"/>
                    <a:pt x="57" y="46"/>
                    <a:pt x="58" y="46"/>
                  </a:cubicBezTo>
                  <a:cubicBezTo>
                    <a:pt x="59" y="47"/>
                    <a:pt x="60" y="48"/>
                    <a:pt x="60" y="49"/>
                  </a:cubicBezTo>
                  <a:cubicBezTo>
                    <a:pt x="60" y="50"/>
                    <a:pt x="61" y="50"/>
                    <a:pt x="60" y="51"/>
                  </a:cubicBezTo>
                  <a:cubicBezTo>
                    <a:pt x="61" y="51"/>
                    <a:pt x="60" y="52"/>
                    <a:pt x="60" y="52"/>
                  </a:cubicBezTo>
                  <a:cubicBezTo>
                    <a:pt x="59" y="52"/>
                    <a:pt x="57" y="52"/>
                    <a:pt x="56" y="52"/>
                  </a:cubicBezTo>
                  <a:cubicBezTo>
                    <a:pt x="55" y="51"/>
                    <a:pt x="55" y="50"/>
                    <a:pt x="54" y="50"/>
                  </a:cubicBezTo>
                  <a:cubicBezTo>
                    <a:pt x="54" y="48"/>
                    <a:pt x="52" y="49"/>
                    <a:pt x="52" y="48"/>
                  </a:cubicBezTo>
                  <a:cubicBezTo>
                    <a:pt x="51" y="48"/>
                    <a:pt x="50" y="47"/>
                    <a:pt x="49" y="46"/>
                  </a:cubicBezTo>
                  <a:cubicBezTo>
                    <a:pt x="48" y="46"/>
                    <a:pt x="48" y="47"/>
                    <a:pt x="47" y="47"/>
                  </a:cubicBezTo>
                  <a:cubicBezTo>
                    <a:pt x="47" y="48"/>
                    <a:pt x="45" y="48"/>
                    <a:pt x="45" y="48"/>
                  </a:cubicBezTo>
                  <a:cubicBezTo>
                    <a:pt x="43" y="49"/>
                    <a:pt x="42" y="50"/>
                    <a:pt x="41" y="50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1" y="50"/>
                    <a:pt x="41" y="50"/>
                    <a:pt x="41" y="49"/>
                  </a:cubicBezTo>
                  <a:cubicBezTo>
                    <a:pt x="40" y="49"/>
                    <a:pt x="40" y="49"/>
                    <a:pt x="39" y="49"/>
                  </a:cubicBezTo>
                  <a:cubicBezTo>
                    <a:pt x="38" y="50"/>
                    <a:pt x="37" y="49"/>
                    <a:pt x="36" y="49"/>
                  </a:cubicBezTo>
                  <a:cubicBezTo>
                    <a:pt x="35" y="49"/>
                    <a:pt x="34" y="48"/>
                    <a:pt x="33" y="48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2" y="48"/>
                    <a:pt x="31" y="47"/>
                    <a:pt x="30" y="46"/>
                  </a:cubicBezTo>
                  <a:cubicBezTo>
                    <a:pt x="29" y="46"/>
                    <a:pt x="30" y="45"/>
                    <a:pt x="29" y="44"/>
                  </a:cubicBezTo>
                  <a:cubicBezTo>
                    <a:pt x="29" y="43"/>
                    <a:pt x="29" y="42"/>
                    <a:pt x="28" y="42"/>
                  </a:cubicBezTo>
                  <a:cubicBezTo>
                    <a:pt x="29" y="41"/>
                    <a:pt x="29" y="39"/>
                    <a:pt x="30" y="38"/>
                  </a:cubicBezTo>
                  <a:cubicBezTo>
                    <a:pt x="30" y="38"/>
                    <a:pt x="30" y="38"/>
                    <a:pt x="29" y="38"/>
                  </a:cubicBezTo>
                  <a:cubicBezTo>
                    <a:pt x="29" y="37"/>
                    <a:pt x="30" y="36"/>
                    <a:pt x="30" y="3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5"/>
                    <a:pt x="30" y="34"/>
                    <a:pt x="30" y="34"/>
                  </a:cubicBezTo>
                  <a:cubicBezTo>
                    <a:pt x="30" y="33"/>
                    <a:pt x="30" y="32"/>
                    <a:pt x="31" y="30"/>
                  </a:cubicBezTo>
                  <a:cubicBezTo>
                    <a:pt x="32" y="30"/>
                    <a:pt x="31" y="29"/>
                    <a:pt x="31" y="29"/>
                  </a:cubicBezTo>
                  <a:cubicBezTo>
                    <a:pt x="31" y="27"/>
                    <a:pt x="33" y="27"/>
                    <a:pt x="32" y="26"/>
                  </a:cubicBezTo>
                  <a:cubicBezTo>
                    <a:pt x="32" y="26"/>
                    <a:pt x="33" y="25"/>
                    <a:pt x="32" y="25"/>
                  </a:cubicBezTo>
                  <a:cubicBezTo>
                    <a:pt x="33" y="24"/>
                    <a:pt x="33" y="23"/>
                    <a:pt x="33" y="21"/>
                  </a:cubicBezTo>
                  <a:cubicBezTo>
                    <a:pt x="33" y="22"/>
                    <a:pt x="34" y="22"/>
                    <a:pt x="34" y="21"/>
                  </a:cubicBezTo>
                  <a:cubicBezTo>
                    <a:pt x="34" y="20"/>
                    <a:pt x="33" y="20"/>
                    <a:pt x="33" y="19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8"/>
                    <a:pt x="34" y="17"/>
                    <a:pt x="35" y="17"/>
                  </a:cubicBezTo>
                  <a:lnTo>
                    <a:pt x="36" y="19"/>
                  </a:lnTo>
                  <a:close/>
                  <a:moveTo>
                    <a:pt x="16" y="23"/>
                  </a:moveTo>
                  <a:cubicBezTo>
                    <a:pt x="17" y="25"/>
                    <a:pt x="16" y="26"/>
                    <a:pt x="16" y="27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9"/>
                    <a:pt x="15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3"/>
                    <a:pt x="16" y="34"/>
                    <a:pt x="15" y="37"/>
                  </a:cubicBezTo>
                  <a:cubicBezTo>
                    <a:pt x="16" y="37"/>
                    <a:pt x="16" y="38"/>
                    <a:pt x="16" y="39"/>
                  </a:cubicBezTo>
                  <a:cubicBezTo>
                    <a:pt x="16" y="40"/>
                    <a:pt x="16" y="41"/>
                    <a:pt x="15" y="42"/>
                  </a:cubicBezTo>
                  <a:cubicBezTo>
                    <a:pt x="15" y="43"/>
                    <a:pt x="15" y="43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4" y="43"/>
                    <a:pt x="12" y="43"/>
                    <a:pt x="11" y="42"/>
                  </a:cubicBezTo>
                  <a:cubicBezTo>
                    <a:pt x="11" y="41"/>
                    <a:pt x="10" y="41"/>
                    <a:pt x="10" y="40"/>
                  </a:cubicBezTo>
                  <a:cubicBezTo>
                    <a:pt x="9" y="38"/>
                    <a:pt x="9" y="37"/>
                    <a:pt x="9" y="35"/>
                  </a:cubicBezTo>
                  <a:cubicBezTo>
                    <a:pt x="9" y="35"/>
                    <a:pt x="10" y="34"/>
                    <a:pt x="9" y="34"/>
                  </a:cubicBezTo>
                  <a:cubicBezTo>
                    <a:pt x="10" y="33"/>
                    <a:pt x="9" y="33"/>
                    <a:pt x="9" y="33"/>
                  </a:cubicBezTo>
                  <a:cubicBezTo>
                    <a:pt x="10" y="31"/>
                    <a:pt x="10" y="28"/>
                    <a:pt x="12" y="27"/>
                  </a:cubicBezTo>
                  <a:cubicBezTo>
                    <a:pt x="12" y="26"/>
                    <a:pt x="13" y="25"/>
                    <a:pt x="14" y="24"/>
                  </a:cubicBezTo>
                  <a:cubicBezTo>
                    <a:pt x="14" y="23"/>
                    <a:pt x="15" y="22"/>
                    <a:pt x="16" y="20"/>
                  </a:cubicBezTo>
                  <a:cubicBezTo>
                    <a:pt x="16" y="22"/>
                    <a:pt x="17" y="23"/>
                    <a:pt x="16" y="23"/>
                  </a:cubicBezTo>
                  <a:close/>
                  <a:moveTo>
                    <a:pt x="46" y="27"/>
                  </a:moveTo>
                  <a:cubicBezTo>
                    <a:pt x="46" y="26"/>
                    <a:pt x="46" y="27"/>
                    <a:pt x="47" y="27"/>
                  </a:cubicBezTo>
                  <a:cubicBezTo>
                    <a:pt x="47" y="27"/>
                    <a:pt x="48" y="27"/>
                    <a:pt x="48" y="28"/>
                  </a:cubicBezTo>
                  <a:cubicBezTo>
                    <a:pt x="48" y="29"/>
                    <a:pt x="48" y="31"/>
                    <a:pt x="48" y="32"/>
                  </a:cubicBezTo>
                  <a:cubicBezTo>
                    <a:pt x="49" y="33"/>
                    <a:pt x="48" y="33"/>
                    <a:pt x="48" y="34"/>
                  </a:cubicBezTo>
                  <a:cubicBezTo>
                    <a:pt x="48" y="35"/>
                    <a:pt x="47" y="35"/>
                    <a:pt x="47" y="36"/>
                  </a:cubicBezTo>
                  <a:cubicBezTo>
                    <a:pt x="47" y="37"/>
                    <a:pt x="46" y="37"/>
                    <a:pt x="46" y="37"/>
                  </a:cubicBezTo>
                  <a:cubicBezTo>
                    <a:pt x="44" y="36"/>
                    <a:pt x="41" y="36"/>
                    <a:pt x="39" y="33"/>
                  </a:cubicBezTo>
                  <a:cubicBezTo>
                    <a:pt x="39" y="33"/>
                    <a:pt x="40" y="32"/>
                    <a:pt x="40" y="32"/>
                  </a:cubicBezTo>
                  <a:cubicBezTo>
                    <a:pt x="41" y="30"/>
                    <a:pt x="42" y="28"/>
                    <a:pt x="44" y="27"/>
                  </a:cubicBezTo>
                  <a:cubicBezTo>
                    <a:pt x="45" y="27"/>
                    <a:pt x="45" y="26"/>
                    <a:pt x="46" y="27"/>
                  </a:cubicBezTo>
                  <a:close/>
                  <a:moveTo>
                    <a:pt x="39" y="37"/>
                  </a:moveTo>
                  <a:cubicBezTo>
                    <a:pt x="39" y="38"/>
                    <a:pt x="39" y="38"/>
                    <a:pt x="40" y="38"/>
                  </a:cubicBezTo>
                  <a:cubicBezTo>
                    <a:pt x="41" y="39"/>
                    <a:pt x="41" y="39"/>
                    <a:pt x="42" y="39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2" y="42"/>
                    <a:pt x="42" y="44"/>
                    <a:pt x="40" y="43"/>
                  </a:cubicBezTo>
                  <a:cubicBezTo>
                    <a:pt x="40" y="44"/>
                    <a:pt x="39" y="43"/>
                    <a:pt x="38" y="43"/>
                  </a:cubicBezTo>
                  <a:cubicBezTo>
                    <a:pt x="37" y="44"/>
                    <a:pt x="36" y="43"/>
                    <a:pt x="35" y="44"/>
                  </a:cubicBezTo>
                  <a:cubicBezTo>
                    <a:pt x="35" y="43"/>
                    <a:pt x="35" y="42"/>
                    <a:pt x="35" y="41"/>
                  </a:cubicBezTo>
                  <a:cubicBezTo>
                    <a:pt x="35" y="40"/>
                    <a:pt x="37" y="39"/>
                    <a:pt x="37" y="37"/>
                  </a:cubicBezTo>
                  <a:cubicBezTo>
                    <a:pt x="37" y="37"/>
                    <a:pt x="37" y="35"/>
                    <a:pt x="38" y="36"/>
                  </a:cubicBezTo>
                  <a:lnTo>
                    <a:pt x="39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8" name="矩形 9"/>
          <p:cNvSpPr/>
          <p:nvPr userDrawn="1"/>
        </p:nvSpPr>
        <p:spPr>
          <a:xfrm>
            <a:off x="-10161" y="0"/>
            <a:ext cx="12202161" cy="1589102"/>
          </a:xfrm>
          <a:custGeom>
            <a:avLst/>
            <a:gdLst>
              <a:gd name="connsiteX0" fmla="*/ 0 w 12192001"/>
              <a:gd name="connsiteY0" fmla="*/ 0 h 1599658"/>
              <a:gd name="connsiteX1" fmla="*/ 12192001 w 12192001"/>
              <a:gd name="connsiteY1" fmla="*/ 0 h 1599658"/>
              <a:gd name="connsiteX2" fmla="*/ 12192001 w 12192001"/>
              <a:gd name="connsiteY2" fmla="*/ 1599658 h 1599658"/>
              <a:gd name="connsiteX3" fmla="*/ 0 w 12192001"/>
              <a:gd name="connsiteY3" fmla="*/ 1599658 h 1599658"/>
              <a:gd name="connsiteX4" fmla="*/ 0 w 12192001"/>
              <a:gd name="connsiteY4" fmla="*/ 0 h 1599658"/>
              <a:gd name="connsiteX0-1" fmla="*/ 0 w 12192001"/>
              <a:gd name="connsiteY0-2" fmla="*/ 0 h 1599658"/>
              <a:gd name="connsiteX1-3" fmla="*/ 12192001 w 12192001"/>
              <a:gd name="connsiteY1-4" fmla="*/ 0 h 1599658"/>
              <a:gd name="connsiteX2-5" fmla="*/ 12192001 w 12192001"/>
              <a:gd name="connsiteY2-6" fmla="*/ 1599658 h 1599658"/>
              <a:gd name="connsiteX3-7" fmla="*/ 0 w 12192001"/>
              <a:gd name="connsiteY3-8" fmla="*/ 818423 h 1599658"/>
              <a:gd name="connsiteX4-9" fmla="*/ 0 w 12192001"/>
              <a:gd name="connsiteY4-10" fmla="*/ 0 h 1599658"/>
              <a:gd name="connsiteX0-11" fmla="*/ 0 w 12192001"/>
              <a:gd name="connsiteY0-12" fmla="*/ 0 h 1599658"/>
              <a:gd name="connsiteX1-13" fmla="*/ 12192001 w 12192001"/>
              <a:gd name="connsiteY1-14" fmla="*/ 0 h 1599658"/>
              <a:gd name="connsiteX2-15" fmla="*/ 12192001 w 12192001"/>
              <a:gd name="connsiteY2-16" fmla="*/ 1599658 h 1599658"/>
              <a:gd name="connsiteX3-17" fmla="*/ 20320 w 12192001"/>
              <a:gd name="connsiteY3-18" fmla="*/ 452663 h 1599658"/>
              <a:gd name="connsiteX4-19" fmla="*/ 0 w 12192001"/>
              <a:gd name="connsiteY4-20" fmla="*/ 0 h 1599658"/>
              <a:gd name="connsiteX0-21" fmla="*/ 10160 w 12202161"/>
              <a:gd name="connsiteY0-22" fmla="*/ 0 h 1599658"/>
              <a:gd name="connsiteX1-23" fmla="*/ 12202161 w 12202161"/>
              <a:gd name="connsiteY1-24" fmla="*/ 0 h 1599658"/>
              <a:gd name="connsiteX2-25" fmla="*/ 12202161 w 12202161"/>
              <a:gd name="connsiteY2-26" fmla="*/ 1599658 h 1599658"/>
              <a:gd name="connsiteX3-27" fmla="*/ 0 w 12202161"/>
              <a:gd name="connsiteY3-28" fmla="*/ 461043 h 1599658"/>
              <a:gd name="connsiteX4-29" fmla="*/ 10160 w 12202161"/>
              <a:gd name="connsiteY4-30" fmla="*/ 0 h 159965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202161" h="1599658">
                <a:moveTo>
                  <a:pt x="10160" y="0"/>
                </a:moveTo>
                <a:lnTo>
                  <a:pt x="12202161" y="0"/>
                </a:lnTo>
                <a:lnTo>
                  <a:pt x="12202161" y="1599658"/>
                </a:lnTo>
                <a:lnTo>
                  <a:pt x="0" y="461043"/>
                </a:lnTo>
                <a:lnTo>
                  <a:pt x="10160" y="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等腰三角形 28"/>
          <p:cNvSpPr/>
          <p:nvPr userDrawn="1"/>
        </p:nvSpPr>
        <p:spPr>
          <a:xfrm flipV="1">
            <a:off x="-1" y="-10556"/>
            <a:ext cx="5752619" cy="1599658"/>
          </a:xfrm>
          <a:prstGeom prst="triangle">
            <a:avLst>
              <a:gd name="adj" fmla="val 0"/>
            </a:avLst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图片 29"/>
          <p:cNvPicPr>
            <a:picLocks noChangeAspect="1"/>
          </p:cNvPicPr>
          <p:nvPr userDrawn="1"/>
        </p:nvPicPr>
        <p:blipFill>
          <a:blip r:embed="rId2" cstate="email">
            <a:lum bright="100000" contrast="-40000"/>
          </a:blip>
          <a:stretch>
            <a:fillRect/>
          </a:stretch>
        </p:blipFill>
        <p:spPr>
          <a:xfrm>
            <a:off x="163132" y="101800"/>
            <a:ext cx="2772075" cy="76282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78543" y="8900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2540127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创艺学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4B51F-5022-4B9A-B1DC-58E2D82F8E58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BB207-5EAB-47C3-B719-5632B4BE83BE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0" name="Group 4"/>
          <p:cNvGrpSpPr>
            <a:grpSpLocks noChangeAspect="1"/>
          </p:cNvGrpSpPr>
          <p:nvPr userDrawn="1"/>
        </p:nvGrpSpPr>
        <p:grpSpPr bwMode="auto">
          <a:xfrm>
            <a:off x="0" y="5072540"/>
            <a:ext cx="12192000" cy="1800828"/>
            <a:chOff x="0" y="3476"/>
            <a:chExt cx="5775" cy="853"/>
          </a:xfrm>
          <a:solidFill>
            <a:schemeClr val="accent5"/>
          </a:solidFill>
        </p:grpSpPr>
        <p:sp>
          <p:nvSpPr>
            <p:cNvPr id="11" name="Freeform 5"/>
            <p:cNvSpPr>
              <a:spLocks noEditPoints="1"/>
            </p:cNvSpPr>
            <p:nvPr/>
          </p:nvSpPr>
          <p:spPr bwMode="auto">
            <a:xfrm>
              <a:off x="16" y="3476"/>
              <a:ext cx="233" cy="823"/>
            </a:xfrm>
            <a:custGeom>
              <a:avLst/>
              <a:gdLst>
                <a:gd name="T0" fmla="*/ 83 w 90"/>
                <a:gd name="T1" fmla="*/ 303 h 308"/>
                <a:gd name="T2" fmla="*/ 63 w 90"/>
                <a:gd name="T3" fmla="*/ 300 h 308"/>
                <a:gd name="T4" fmla="*/ 68 w 90"/>
                <a:gd name="T5" fmla="*/ 270 h 308"/>
                <a:gd name="T6" fmla="*/ 62 w 90"/>
                <a:gd name="T7" fmla="*/ 240 h 308"/>
                <a:gd name="T8" fmla="*/ 64 w 90"/>
                <a:gd name="T9" fmla="*/ 196 h 308"/>
                <a:gd name="T10" fmla="*/ 61 w 90"/>
                <a:gd name="T11" fmla="*/ 180 h 308"/>
                <a:gd name="T12" fmla="*/ 65 w 90"/>
                <a:gd name="T13" fmla="*/ 150 h 308"/>
                <a:gd name="T14" fmla="*/ 60 w 90"/>
                <a:gd name="T15" fmla="*/ 120 h 308"/>
                <a:gd name="T16" fmla="*/ 64 w 90"/>
                <a:gd name="T17" fmla="*/ 91 h 308"/>
                <a:gd name="T18" fmla="*/ 58 w 90"/>
                <a:gd name="T19" fmla="*/ 61 h 308"/>
                <a:gd name="T20" fmla="*/ 62 w 90"/>
                <a:gd name="T21" fmla="*/ 30 h 308"/>
                <a:gd name="T22" fmla="*/ 44 w 90"/>
                <a:gd name="T23" fmla="*/ 0 h 308"/>
                <a:gd name="T24" fmla="*/ 32 w 90"/>
                <a:gd name="T25" fmla="*/ 61 h 308"/>
                <a:gd name="T26" fmla="*/ 27 w 90"/>
                <a:gd name="T27" fmla="*/ 91 h 308"/>
                <a:gd name="T28" fmla="*/ 25 w 90"/>
                <a:gd name="T29" fmla="*/ 150 h 308"/>
                <a:gd name="T30" fmla="*/ 25 w 90"/>
                <a:gd name="T31" fmla="*/ 151 h 308"/>
                <a:gd name="T32" fmla="*/ 22 w 90"/>
                <a:gd name="T33" fmla="*/ 221 h 308"/>
                <a:gd name="T34" fmla="*/ 29 w 90"/>
                <a:gd name="T35" fmla="*/ 241 h 308"/>
                <a:gd name="T36" fmla="*/ 22 w 90"/>
                <a:gd name="T37" fmla="*/ 271 h 308"/>
                <a:gd name="T38" fmla="*/ 13 w 90"/>
                <a:gd name="T39" fmla="*/ 303 h 308"/>
                <a:gd name="T40" fmla="*/ 0 w 90"/>
                <a:gd name="T41" fmla="*/ 305 h 308"/>
                <a:gd name="T42" fmla="*/ 90 w 90"/>
                <a:gd name="T43" fmla="*/ 305 h 308"/>
                <a:gd name="T44" fmla="*/ 58 w 90"/>
                <a:gd name="T45" fmla="*/ 239 h 308"/>
                <a:gd name="T46" fmla="*/ 45 w 90"/>
                <a:gd name="T47" fmla="*/ 154 h 308"/>
                <a:gd name="T48" fmla="*/ 34 w 90"/>
                <a:gd name="T49" fmla="*/ 179 h 308"/>
                <a:gd name="T50" fmla="*/ 55 w 90"/>
                <a:gd name="T51" fmla="*/ 59 h 308"/>
                <a:gd name="T52" fmla="*/ 55 w 90"/>
                <a:gd name="T53" fmla="*/ 59 h 308"/>
                <a:gd name="T54" fmla="*/ 56 w 90"/>
                <a:gd name="T55" fmla="*/ 119 h 308"/>
                <a:gd name="T56" fmla="*/ 45 w 90"/>
                <a:gd name="T57" fmla="*/ 274 h 308"/>
                <a:gd name="T58" fmla="*/ 31 w 90"/>
                <a:gd name="T59" fmla="*/ 300 h 308"/>
                <a:gd name="T60" fmla="*/ 48 w 90"/>
                <a:gd name="T61" fmla="*/ 269 h 308"/>
                <a:gd name="T62" fmla="*/ 65 w 90"/>
                <a:gd name="T63" fmla="*/ 269 h 308"/>
                <a:gd name="T64" fmla="*/ 48 w 90"/>
                <a:gd name="T65" fmla="*/ 209 h 308"/>
                <a:gd name="T66" fmla="*/ 48 w 90"/>
                <a:gd name="T67" fmla="*/ 209 h 308"/>
                <a:gd name="T68" fmla="*/ 50 w 90"/>
                <a:gd name="T69" fmla="*/ 144 h 308"/>
                <a:gd name="T70" fmla="*/ 47 w 90"/>
                <a:gd name="T71" fmla="*/ 149 h 308"/>
                <a:gd name="T72" fmla="*/ 56 w 90"/>
                <a:gd name="T73" fmla="*/ 66 h 308"/>
                <a:gd name="T74" fmla="*/ 34 w 90"/>
                <a:gd name="T75" fmla="*/ 66 h 308"/>
                <a:gd name="T76" fmla="*/ 43 w 90"/>
                <a:gd name="T77" fmla="*/ 89 h 308"/>
                <a:gd name="T78" fmla="*/ 33 w 90"/>
                <a:gd name="T79" fmla="*/ 126 h 308"/>
                <a:gd name="T80" fmla="*/ 43 w 90"/>
                <a:gd name="T81" fmla="*/ 149 h 308"/>
                <a:gd name="T82" fmla="*/ 32 w 90"/>
                <a:gd name="T83" fmla="*/ 185 h 308"/>
                <a:gd name="T84" fmla="*/ 27 w 90"/>
                <a:gd name="T85" fmla="*/ 209 h 308"/>
                <a:gd name="T86" fmla="*/ 31 w 90"/>
                <a:gd name="T87" fmla="*/ 245 h 308"/>
                <a:gd name="T88" fmla="*/ 31 w 90"/>
                <a:gd name="T89" fmla="*/ 245 h 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90" h="308">
                  <a:moveTo>
                    <a:pt x="90" y="305"/>
                  </a:moveTo>
                  <a:cubicBezTo>
                    <a:pt x="83" y="305"/>
                    <a:pt x="83" y="305"/>
                    <a:pt x="83" y="305"/>
                  </a:cubicBezTo>
                  <a:cubicBezTo>
                    <a:pt x="83" y="303"/>
                    <a:pt x="83" y="303"/>
                    <a:pt x="83" y="303"/>
                  </a:cubicBezTo>
                  <a:cubicBezTo>
                    <a:pt x="77" y="303"/>
                    <a:pt x="77" y="303"/>
                    <a:pt x="77" y="303"/>
                  </a:cubicBezTo>
                  <a:cubicBezTo>
                    <a:pt x="77" y="300"/>
                    <a:pt x="77" y="300"/>
                    <a:pt x="77" y="300"/>
                  </a:cubicBezTo>
                  <a:cubicBezTo>
                    <a:pt x="63" y="300"/>
                    <a:pt x="63" y="300"/>
                    <a:pt x="63" y="300"/>
                  </a:cubicBezTo>
                  <a:cubicBezTo>
                    <a:pt x="68" y="271"/>
                    <a:pt x="68" y="271"/>
                    <a:pt x="68" y="271"/>
                  </a:cubicBezTo>
                  <a:cubicBezTo>
                    <a:pt x="68" y="271"/>
                    <a:pt x="68" y="271"/>
                    <a:pt x="68" y="270"/>
                  </a:cubicBezTo>
                  <a:cubicBezTo>
                    <a:pt x="68" y="270"/>
                    <a:pt x="68" y="270"/>
                    <a:pt x="68" y="270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1"/>
                    <a:pt x="62" y="241"/>
                    <a:pt x="62" y="241"/>
                  </a:cubicBezTo>
                  <a:cubicBezTo>
                    <a:pt x="62" y="240"/>
                    <a:pt x="62" y="240"/>
                    <a:pt x="62" y="240"/>
                  </a:cubicBezTo>
                  <a:cubicBezTo>
                    <a:pt x="65" y="221"/>
                    <a:pt x="65" y="221"/>
                    <a:pt x="65" y="221"/>
                  </a:cubicBezTo>
                  <a:cubicBezTo>
                    <a:pt x="69" y="221"/>
                    <a:pt x="69" y="221"/>
                    <a:pt x="69" y="221"/>
                  </a:cubicBezTo>
                  <a:cubicBezTo>
                    <a:pt x="64" y="196"/>
                    <a:pt x="64" y="196"/>
                    <a:pt x="64" y="196"/>
                  </a:cubicBezTo>
                  <a:cubicBezTo>
                    <a:pt x="61" y="181"/>
                    <a:pt x="61" y="181"/>
                    <a:pt x="61" y="181"/>
                  </a:cubicBezTo>
                  <a:cubicBezTo>
                    <a:pt x="61" y="181"/>
                    <a:pt x="61" y="181"/>
                    <a:pt x="61" y="181"/>
                  </a:cubicBezTo>
                  <a:cubicBezTo>
                    <a:pt x="61" y="181"/>
                    <a:pt x="61" y="181"/>
                    <a:pt x="61" y="180"/>
                  </a:cubicBezTo>
                  <a:cubicBezTo>
                    <a:pt x="65" y="151"/>
                    <a:pt x="65" y="151"/>
                    <a:pt x="65" y="151"/>
                  </a:cubicBezTo>
                  <a:cubicBezTo>
                    <a:pt x="65" y="151"/>
                    <a:pt x="65" y="151"/>
                    <a:pt x="65" y="151"/>
                  </a:cubicBezTo>
                  <a:cubicBezTo>
                    <a:pt x="65" y="151"/>
                    <a:pt x="65" y="150"/>
                    <a:pt x="65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5" y="150"/>
                    <a:pt x="65" y="150"/>
                    <a:pt x="65" y="150"/>
                  </a:cubicBezTo>
                  <a:cubicBezTo>
                    <a:pt x="60" y="120"/>
                    <a:pt x="60" y="120"/>
                    <a:pt x="60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63" y="91"/>
                    <a:pt x="63" y="91"/>
                    <a:pt x="63" y="91"/>
                  </a:cubicBezTo>
                  <a:cubicBezTo>
                    <a:pt x="64" y="91"/>
                    <a:pt x="64" y="91"/>
                    <a:pt x="64" y="91"/>
                  </a:cubicBezTo>
                  <a:cubicBezTo>
                    <a:pt x="64" y="91"/>
                    <a:pt x="64" y="90"/>
                    <a:pt x="63" y="90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58" y="61"/>
                    <a:pt x="58" y="61"/>
                    <a:pt x="58" y="61"/>
                  </a:cubicBezTo>
                  <a:cubicBezTo>
                    <a:pt x="62" y="31"/>
                    <a:pt x="62" y="31"/>
                    <a:pt x="62" y="31"/>
                  </a:cubicBezTo>
                  <a:cubicBezTo>
                    <a:pt x="62" y="30"/>
                    <a:pt x="62" y="30"/>
                    <a:pt x="62" y="30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4" y="0"/>
                    <a:pt x="44" y="0"/>
                    <a:pt x="44" y="0"/>
                  </a:cubicBezTo>
                  <a:cubicBezTo>
                    <a:pt x="42" y="30"/>
                    <a:pt x="42" y="30"/>
                    <a:pt x="42" y="30"/>
                  </a:cubicBezTo>
                  <a:cubicBezTo>
                    <a:pt x="28" y="30"/>
                    <a:pt x="28" y="30"/>
                    <a:pt x="28" y="30"/>
                  </a:cubicBezTo>
                  <a:cubicBezTo>
                    <a:pt x="32" y="61"/>
                    <a:pt x="32" y="61"/>
                    <a:pt x="32" y="6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27" y="91"/>
                    <a:pt x="27" y="91"/>
                    <a:pt x="27" y="91"/>
                  </a:cubicBezTo>
                  <a:cubicBezTo>
                    <a:pt x="31" y="121"/>
                    <a:pt x="31" y="121"/>
                    <a:pt x="31" y="121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0"/>
                    <a:pt x="25" y="150"/>
                    <a:pt x="25" y="150"/>
                  </a:cubicBezTo>
                  <a:cubicBezTo>
                    <a:pt x="25" y="151"/>
                    <a:pt x="25" y="151"/>
                    <a:pt x="25" y="151"/>
                  </a:cubicBezTo>
                  <a:cubicBezTo>
                    <a:pt x="30" y="181"/>
                    <a:pt x="30" y="181"/>
                    <a:pt x="30" y="181"/>
                  </a:cubicBezTo>
                  <a:cubicBezTo>
                    <a:pt x="27" y="196"/>
                    <a:pt x="27" y="196"/>
                    <a:pt x="27" y="196"/>
                  </a:cubicBezTo>
                  <a:cubicBezTo>
                    <a:pt x="22" y="221"/>
                    <a:pt x="22" y="221"/>
                    <a:pt x="22" y="221"/>
                  </a:cubicBezTo>
                  <a:cubicBezTo>
                    <a:pt x="25" y="221"/>
                    <a:pt x="25" y="221"/>
                    <a:pt x="25" y="221"/>
                  </a:cubicBezTo>
                  <a:cubicBezTo>
                    <a:pt x="29" y="240"/>
                    <a:pt x="29" y="240"/>
                    <a:pt x="29" y="240"/>
                  </a:cubicBezTo>
                  <a:cubicBezTo>
                    <a:pt x="29" y="241"/>
                    <a:pt x="29" y="241"/>
                    <a:pt x="29" y="241"/>
                  </a:cubicBezTo>
                  <a:cubicBezTo>
                    <a:pt x="22" y="270"/>
                    <a:pt x="22" y="270"/>
                    <a:pt x="22" y="270"/>
                  </a:cubicBezTo>
                  <a:cubicBezTo>
                    <a:pt x="22" y="270"/>
                    <a:pt x="22" y="270"/>
                    <a:pt x="22" y="270"/>
                  </a:cubicBezTo>
                  <a:cubicBezTo>
                    <a:pt x="22" y="270"/>
                    <a:pt x="22" y="271"/>
                    <a:pt x="22" y="271"/>
                  </a:cubicBezTo>
                  <a:cubicBezTo>
                    <a:pt x="27" y="300"/>
                    <a:pt x="27" y="300"/>
                    <a:pt x="27" y="300"/>
                  </a:cubicBezTo>
                  <a:cubicBezTo>
                    <a:pt x="13" y="300"/>
                    <a:pt x="13" y="300"/>
                    <a:pt x="13" y="300"/>
                  </a:cubicBezTo>
                  <a:cubicBezTo>
                    <a:pt x="13" y="303"/>
                    <a:pt x="13" y="303"/>
                    <a:pt x="13" y="303"/>
                  </a:cubicBezTo>
                  <a:cubicBezTo>
                    <a:pt x="7" y="303"/>
                    <a:pt x="7" y="303"/>
                    <a:pt x="7" y="303"/>
                  </a:cubicBezTo>
                  <a:cubicBezTo>
                    <a:pt x="7" y="305"/>
                    <a:pt x="7" y="305"/>
                    <a:pt x="7" y="305"/>
                  </a:cubicBezTo>
                  <a:cubicBezTo>
                    <a:pt x="0" y="305"/>
                    <a:pt x="0" y="305"/>
                    <a:pt x="0" y="305"/>
                  </a:cubicBezTo>
                  <a:cubicBezTo>
                    <a:pt x="0" y="308"/>
                    <a:pt x="0" y="308"/>
                    <a:pt x="0" y="308"/>
                  </a:cubicBezTo>
                  <a:cubicBezTo>
                    <a:pt x="90" y="308"/>
                    <a:pt x="90" y="308"/>
                    <a:pt x="90" y="308"/>
                  </a:cubicBezTo>
                  <a:lnTo>
                    <a:pt x="90" y="305"/>
                  </a:lnTo>
                  <a:close/>
                  <a:moveTo>
                    <a:pt x="45" y="214"/>
                  </a:moveTo>
                  <a:cubicBezTo>
                    <a:pt x="45" y="214"/>
                    <a:pt x="45" y="214"/>
                    <a:pt x="45" y="214"/>
                  </a:cubicBezTo>
                  <a:cubicBezTo>
                    <a:pt x="58" y="239"/>
                    <a:pt x="58" y="239"/>
                    <a:pt x="58" y="239"/>
                  </a:cubicBezTo>
                  <a:cubicBezTo>
                    <a:pt x="32" y="239"/>
                    <a:pt x="32" y="239"/>
                    <a:pt x="32" y="239"/>
                  </a:cubicBezTo>
                  <a:lnTo>
                    <a:pt x="45" y="214"/>
                  </a:lnTo>
                  <a:close/>
                  <a:moveTo>
                    <a:pt x="45" y="154"/>
                  </a:moveTo>
                  <a:cubicBezTo>
                    <a:pt x="45" y="154"/>
                    <a:pt x="45" y="154"/>
                    <a:pt x="45" y="154"/>
                  </a:cubicBezTo>
                  <a:cubicBezTo>
                    <a:pt x="57" y="179"/>
                    <a:pt x="57" y="179"/>
                    <a:pt x="57" y="179"/>
                  </a:cubicBezTo>
                  <a:cubicBezTo>
                    <a:pt x="34" y="179"/>
                    <a:pt x="34" y="179"/>
                    <a:pt x="34" y="179"/>
                  </a:cubicBezTo>
                  <a:lnTo>
                    <a:pt x="45" y="154"/>
                  </a:lnTo>
                  <a:close/>
                  <a:moveTo>
                    <a:pt x="55" y="59"/>
                  </a:moveTo>
                  <a:cubicBezTo>
                    <a:pt x="55" y="59"/>
                    <a:pt x="55" y="59"/>
                    <a:pt x="55" y="59"/>
                  </a:cubicBezTo>
                  <a:cubicBezTo>
                    <a:pt x="36" y="59"/>
                    <a:pt x="36" y="59"/>
                    <a:pt x="36" y="59"/>
                  </a:cubicBezTo>
                  <a:cubicBezTo>
                    <a:pt x="45" y="35"/>
                    <a:pt x="45" y="35"/>
                    <a:pt x="45" y="35"/>
                  </a:cubicBezTo>
                  <a:lnTo>
                    <a:pt x="55" y="59"/>
                  </a:lnTo>
                  <a:close/>
                  <a:moveTo>
                    <a:pt x="45" y="95"/>
                  </a:moveTo>
                  <a:cubicBezTo>
                    <a:pt x="45" y="95"/>
                    <a:pt x="45" y="95"/>
                    <a:pt x="45" y="95"/>
                  </a:cubicBezTo>
                  <a:cubicBezTo>
                    <a:pt x="56" y="119"/>
                    <a:pt x="56" y="119"/>
                    <a:pt x="56" y="119"/>
                  </a:cubicBezTo>
                  <a:cubicBezTo>
                    <a:pt x="35" y="119"/>
                    <a:pt x="35" y="119"/>
                    <a:pt x="35" y="119"/>
                  </a:cubicBezTo>
                  <a:lnTo>
                    <a:pt x="45" y="95"/>
                  </a:lnTo>
                  <a:close/>
                  <a:moveTo>
                    <a:pt x="45" y="274"/>
                  </a:moveTo>
                  <a:cubicBezTo>
                    <a:pt x="45" y="274"/>
                    <a:pt x="45" y="274"/>
                    <a:pt x="45" y="274"/>
                  </a:cubicBezTo>
                  <a:cubicBezTo>
                    <a:pt x="60" y="300"/>
                    <a:pt x="60" y="300"/>
                    <a:pt x="60" y="300"/>
                  </a:cubicBezTo>
                  <a:cubicBezTo>
                    <a:pt x="31" y="300"/>
                    <a:pt x="31" y="300"/>
                    <a:pt x="31" y="300"/>
                  </a:cubicBezTo>
                  <a:lnTo>
                    <a:pt x="45" y="274"/>
                  </a:lnTo>
                  <a:close/>
                  <a:moveTo>
                    <a:pt x="48" y="269"/>
                  </a:moveTo>
                  <a:cubicBezTo>
                    <a:pt x="48" y="269"/>
                    <a:pt x="48" y="269"/>
                    <a:pt x="48" y="269"/>
                  </a:cubicBezTo>
                  <a:cubicBezTo>
                    <a:pt x="52" y="261"/>
                    <a:pt x="52" y="261"/>
                    <a:pt x="52" y="261"/>
                  </a:cubicBezTo>
                  <a:cubicBezTo>
                    <a:pt x="60" y="245"/>
                    <a:pt x="60" y="245"/>
                    <a:pt x="60" y="245"/>
                  </a:cubicBezTo>
                  <a:cubicBezTo>
                    <a:pt x="65" y="269"/>
                    <a:pt x="65" y="269"/>
                    <a:pt x="65" y="269"/>
                  </a:cubicBezTo>
                  <a:lnTo>
                    <a:pt x="48" y="269"/>
                  </a:lnTo>
                  <a:close/>
                  <a:moveTo>
                    <a:pt x="48" y="209"/>
                  </a:moveTo>
                  <a:cubicBezTo>
                    <a:pt x="48" y="209"/>
                    <a:pt x="48" y="209"/>
                    <a:pt x="48" y="209"/>
                  </a:cubicBezTo>
                  <a:cubicBezTo>
                    <a:pt x="59" y="185"/>
                    <a:pt x="59" y="185"/>
                    <a:pt x="59" y="185"/>
                  </a:cubicBezTo>
                  <a:cubicBezTo>
                    <a:pt x="64" y="209"/>
                    <a:pt x="64" y="209"/>
                    <a:pt x="64" y="209"/>
                  </a:cubicBezTo>
                  <a:lnTo>
                    <a:pt x="48" y="209"/>
                  </a:lnTo>
                  <a:close/>
                  <a:moveTo>
                    <a:pt x="47" y="149"/>
                  </a:moveTo>
                  <a:cubicBezTo>
                    <a:pt x="47" y="149"/>
                    <a:pt x="47" y="149"/>
                    <a:pt x="47" y="149"/>
                  </a:cubicBezTo>
                  <a:cubicBezTo>
                    <a:pt x="50" y="144"/>
                    <a:pt x="50" y="144"/>
                    <a:pt x="50" y="144"/>
                  </a:cubicBezTo>
                  <a:cubicBezTo>
                    <a:pt x="57" y="126"/>
                    <a:pt x="57" y="126"/>
                    <a:pt x="57" y="126"/>
                  </a:cubicBezTo>
                  <a:cubicBezTo>
                    <a:pt x="62" y="149"/>
                    <a:pt x="62" y="149"/>
                    <a:pt x="62" y="149"/>
                  </a:cubicBezTo>
                  <a:lnTo>
                    <a:pt x="47" y="149"/>
                  </a:lnTo>
                  <a:close/>
                  <a:moveTo>
                    <a:pt x="47" y="89"/>
                  </a:moveTo>
                  <a:cubicBezTo>
                    <a:pt x="47" y="89"/>
                    <a:pt x="47" y="89"/>
                    <a:pt x="47" y="89"/>
                  </a:cubicBezTo>
                  <a:cubicBezTo>
                    <a:pt x="56" y="66"/>
                    <a:pt x="56" y="66"/>
                    <a:pt x="56" y="66"/>
                  </a:cubicBezTo>
                  <a:cubicBezTo>
                    <a:pt x="60" y="89"/>
                    <a:pt x="60" y="89"/>
                    <a:pt x="60" y="89"/>
                  </a:cubicBezTo>
                  <a:lnTo>
                    <a:pt x="47" y="89"/>
                  </a:lnTo>
                  <a:close/>
                  <a:moveTo>
                    <a:pt x="34" y="66"/>
                  </a:moveTo>
                  <a:cubicBezTo>
                    <a:pt x="34" y="66"/>
                    <a:pt x="34" y="66"/>
                    <a:pt x="34" y="66"/>
                  </a:cubicBezTo>
                  <a:cubicBezTo>
                    <a:pt x="40" y="82"/>
                    <a:pt x="40" y="82"/>
                    <a:pt x="40" y="82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30" y="89"/>
                    <a:pt x="30" y="89"/>
                    <a:pt x="30" y="89"/>
                  </a:cubicBezTo>
                  <a:lnTo>
                    <a:pt x="34" y="66"/>
                  </a:lnTo>
                  <a:close/>
                  <a:moveTo>
                    <a:pt x="33" y="126"/>
                  </a:moveTo>
                  <a:cubicBezTo>
                    <a:pt x="33" y="126"/>
                    <a:pt x="33" y="126"/>
                    <a:pt x="33" y="126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43" y="149"/>
                    <a:pt x="43" y="149"/>
                    <a:pt x="43" y="149"/>
                  </a:cubicBezTo>
                  <a:cubicBezTo>
                    <a:pt x="28" y="149"/>
                    <a:pt x="28" y="149"/>
                    <a:pt x="28" y="149"/>
                  </a:cubicBezTo>
                  <a:lnTo>
                    <a:pt x="33" y="126"/>
                  </a:lnTo>
                  <a:close/>
                  <a:moveTo>
                    <a:pt x="32" y="185"/>
                  </a:moveTo>
                  <a:cubicBezTo>
                    <a:pt x="32" y="185"/>
                    <a:pt x="32" y="185"/>
                    <a:pt x="32" y="185"/>
                  </a:cubicBezTo>
                  <a:cubicBezTo>
                    <a:pt x="43" y="209"/>
                    <a:pt x="43" y="209"/>
                    <a:pt x="43" y="209"/>
                  </a:cubicBezTo>
                  <a:cubicBezTo>
                    <a:pt x="27" y="209"/>
                    <a:pt x="27" y="209"/>
                    <a:pt x="27" y="209"/>
                  </a:cubicBezTo>
                  <a:lnTo>
                    <a:pt x="32" y="185"/>
                  </a:lnTo>
                  <a:close/>
                  <a:moveTo>
                    <a:pt x="31" y="245"/>
                  </a:moveTo>
                  <a:cubicBezTo>
                    <a:pt x="31" y="245"/>
                    <a:pt x="31" y="245"/>
                    <a:pt x="31" y="245"/>
                  </a:cubicBezTo>
                  <a:cubicBezTo>
                    <a:pt x="43" y="269"/>
                    <a:pt x="43" y="269"/>
                    <a:pt x="43" y="269"/>
                  </a:cubicBezTo>
                  <a:cubicBezTo>
                    <a:pt x="25" y="269"/>
                    <a:pt x="25" y="269"/>
                    <a:pt x="25" y="269"/>
                  </a:cubicBezTo>
                  <a:lnTo>
                    <a:pt x="31" y="2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2" name="Freeform 6"/>
            <p:cNvSpPr>
              <a:spLocks noEditPoints="1"/>
            </p:cNvSpPr>
            <p:nvPr/>
          </p:nvSpPr>
          <p:spPr bwMode="auto">
            <a:xfrm>
              <a:off x="220" y="4133"/>
              <a:ext cx="394" cy="169"/>
            </a:xfrm>
            <a:custGeom>
              <a:avLst/>
              <a:gdLst>
                <a:gd name="T0" fmla="*/ 143 w 152"/>
                <a:gd name="T1" fmla="*/ 48 h 63"/>
                <a:gd name="T2" fmla="*/ 145 w 152"/>
                <a:gd name="T3" fmla="*/ 33 h 63"/>
                <a:gd name="T4" fmla="*/ 146 w 152"/>
                <a:gd name="T5" fmla="*/ 20 h 63"/>
                <a:gd name="T6" fmla="*/ 125 w 152"/>
                <a:gd name="T7" fmla="*/ 11 h 63"/>
                <a:gd name="T8" fmla="*/ 9 w 152"/>
                <a:gd name="T9" fmla="*/ 12 h 63"/>
                <a:gd name="T10" fmla="*/ 11 w 152"/>
                <a:gd name="T11" fmla="*/ 38 h 63"/>
                <a:gd name="T12" fmla="*/ 14 w 152"/>
                <a:gd name="T13" fmla="*/ 50 h 63"/>
                <a:gd name="T14" fmla="*/ 152 w 152"/>
                <a:gd name="T15" fmla="*/ 60 h 63"/>
                <a:gd name="T16" fmla="*/ 112 w 152"/>
                <a:gd name="T17" fmla="*/ 52 h 63"/>
                <a:gd name="T18" fmla="*/ 142 w 152"/>
                <a:gd name="T19" fmla="*/ 48 h 63"/>
                <a:gd name="T20" fmla="*/ 141 w 152"/>
                <a:gd name="T21" fmla="*/ 45 h 63"/>
                <a:gd name="T22" fmla="*/ 116 w 152"/>
                <a:gd name="T23" fmla="*/ 43 h 63"/>
                <a:gd name="T24" fmla="*/ 128 w 152"/>
                <a:gd name="T25" fmla="*/ 41 h 63"/>
                <a:gd name="T26" fmla="*/ 143 w 152"/>
                <a:gd name="T27" fmla="*/ 38 h 63"/>
                <a:gd name="T28" fmla="*/ 144 w 152"/>
                <a:gd name="T29" fmla="*/ 35 h 63"/>
                <a:gd name="T30" fmla="*/ 144 w 152"/>
                <a:gd name="T31" fmla="*/ 35 h 63"/>
                <a:gd name="T32" fmla="*/ 32 w 152"/>
                <a:gd name="T33" fmla="*/ 9 h 63"/>
                <a:gd name="T34" fmla="*/ 145 w 152"/>
                <a:gd name="T35" fmla="*/ 23 h 63"/>
                <a:gd name="T36" fmla="*/ 96 w 152"/>
                <a:gd name="T37" fmla="*/ 22 h 63"/>
                <a:gd name="T38" fmla="*/ 97 w 152"/>
                <a:gd name="T39" fmla="*/ 21 h 63"/>
                <a:gd name="T40" fmla="*/ 95 w 152"/>
                <a:gd name="T41" fmla="*/ 19 h 63"/>
                <a:gd name="T42" fmla="*/ 105 w 152"/>
                <a:gd name="T43" fmla="*/ 18 h 63"/>
                <a:gd name="T44" fmla="*/ 146 w 152"/>
                <a:gd name="T45" fmla="*/ 17 h 63"/>
                <a:gd name="T46" fmla="*/ 146 w 152"/>
                <a:gd name="T47" fmla="*/ 17 h 63"/>
                <a:gd name="T48" fmla="*/ 126 w 152"/>
                <a:gd name="T49" fmla="*/ 12 h 63"/>
                <a:gd name="T50" fmla="*/ 91 w 152"/>
                <a:gd name="T51" fmla="*/ 18 h 63"/>
                <a:gd name="T52" fmla="*/ 10 w 152"/>
                <a:gd name="T53" fmla="*/ 12 h 63"/>
                <a:gd name="T54" fmla="*/ 10 w 152"/>
                <a:gd name="T55" fmla="*/ 12 h 63"/>
                <a:gd name="T56" fmla="*/ 127 w 152"/>
                <a:gd name="T57" fmla="*/ 27 h 63"/>
                <a:gd name="T58" fmla="*/ 110 w 152"/>
                <a:gd name="T59" fmla="*/ 28 h 63"/>
                <a:gd name="T60" fmla="*/ 10 w 152"/>
                <a:gd name="T61" fmla="*/ 18 h 63"/>
                <a:gd name="T62" fmla="*/ 10 w 152"/>
                <a:gd name="T63" fmla="*/ 18 h 63"/>
                <a:gd name="T64" fmla="*/ 19 w 152"/>
                <a:gd name="T65" fmla="*/ 25 h 63"/>
                <a:gd name="T66" fmla="*/ 23 w 152"/>
                <a:gd name="T67" fmla="*/ 32 h 63"/>
                <a:gd name="T68" fmla="*/ 35 w 152"/>
                <a:gd name="T69" fmla="*/ 59 h 63"/>
                <a:gd name="T70" fmla="*/ 85 w 152"/>
                <a:gd name="T71" fmla="*/ 53 h 63"/>
                <a:gd name="T72" fmla="*/ 35 w 152"/>
                <a:gd name="T73" fmla="*/ 45 h 63"/>
                <a:gd name="T74" fmla="*/ 23 w 152"/>
                <a:gd name="T75" fmla="*/ 44 h 63"/>
                <a:gd name="T76" fmla="*/ 12 w 152"/>
                <a:gd name="T77" fmla="*/ 42 h 63"/>
                <a:gd name="T78" fmla="*/ 85 w 152"/>
                <a:gd name="T79" fmla="*/ 45 h 63"/>
                <a:gd name="T80" fmla="*/ 85 w 152"/>
                <a:gd name="T81" fmla="*/ 43 h 63"/>
                <a:gd name="T82" fmla="*/ 12 w 152"/>
                <a:gd name="T83" fmla="*/ 39 h 63"/>
                <a:gd name="T84" fmla="*/ 85 w 152"/>
                <a:gd name="T85" fmla="*/ 40 h 63"/>
                <a:gd name="T86" fmla="*/ 85 w 152"/>
                <a:gd name="T87" fmla="*/ 37 h 63"/>
                <a:gd name="T88" fmla="*/ 11 w 152"/>
                <a:gd name="T89" fmla="*/ 31 h 63"/>
                <a:gd name="T90" fmla="*/ 85 w 152"/>
                <a:gd name="T91" fmla="*/ 34 h 63"/>
                <a:gd name="T92" fmla="*/ 85 w 152"/>
                <a:gd name="T93" fmla="*/ 34 h 63"/>
                <a:gd name="T94" fmla="*/ 18 w 152"/>
                <a:gd name="T95" fmla="*/ 20 h 63"/>
                <a:gd name="T96" fmla="*/ 87 w 152"/>
                <a:gd name="T97" fmla="*/ 53 h 63"/>
                <a:gd name="T98" fmla="*/ 110 w 152"/>
                <a:gd name="T99" fmla="*/ 54 h 63"/>
                <a:gd name="T100" fmla="*/ 87 w 152"/>
                <a:gd name="T101" fmla="*/ 49 h 63"/>
                <a:gd name="T102" fmla="*/ 110 w 152"/>
                <a:gd name="T103" fmla="*/ 49 h 63"/>
                <a:gd name="T104" fmla="*/ 110 w 152"/>
                <a:gd name="T105" fmla="*/ 59 h 63"/>
                <a:gd name="T106" fmla="*/ 110 w 152"/>
                <a:gd name="T107" fmla="*/ 44 h 63"/>
                <a:gd name="T108" fmla="*/ 110 w 152"/>
                <a:gd name="T109" fmla="*/ 37 h 63"/>
                <a:gd name="T110" fmla="*/ 144 w 152"/>
                <a:gd name="T111" fmla="*/ 33 h 63"/>
                <a:gd name="T112" fmla="*/ 112 w 152"/>
                <a:gd name="T113" fmla="*/ 59 h 63"/>
                <a:gd name="T114" fmla="*/ 141 w 152"/>
                <a:gd name="T115" fmla="*/ 54 h 63"/>
                <a:gd name="T116" fmla="*/ 146 w 152"/>
                <a:gd name="T117" fmla="*/ 15 h 63"/>
                <a:gd name="T118" fmla="*/ 10 w 152"/>
                <a:gd name="T119" fmla="*/ 12 h 63"/>
                <a:gd name="T120" fmla="*/ 10 w 152"/>
                <a:gd name="T121" fmla="*/ 18 h 63"/>
                <a:gd name="T122" fmla="*/ 13 w 152"/>
                <a:gd name="T123" fmla="*/ 15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52" h="63">
                  <a:moveTo>
                    <a:pt x="142" y="59"/>
                  </a:moveTo>
                  <a:cubicBezTo>
                    <a:pt x="142" y="59"/>
                    <a:pt x="142" y="59"/>
                    <a:pt x="142" y="59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54"/>
                    <a:pt x="142" y="54"/>
                    <a:pt x="142" y="54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3" y="48"/>
                    <a:pt x="143" y="48"/>
                    <a:pt x="143" y="48"/>
                  </a:cubicBezTo>
                  <a:cubicBezTo>
                    <a:pt x="143" y="44"/>
                    <a:pt x="143" y="44"/>
                    <a:pt x="143" y="44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38"/>
                    <a:pt x="143" y="38"/>
                    <a:pt x="143" y="38"/>
                  </a:cubicBezTo>
                  <a:cubicBezTo>
                    <a:pt x="144" y="38"/>
                    <a:pt x="144" y="38"/>
                    <a:pt x="144" y="38"/>
                  </a:cubicBezTo>
                  <a:cubicBezTo>
                    <a:pt x="144" y="38"/>
                    <a:pt x="144" y="38"/>
                    <a:pt x="144" y="38"/>
                  </a:cubicBezTo>
                  <a:cubicBezTo>
                    <a:pt x="144" y="34"/>
                    <a:pt x="144" y="34"/>
                    <a:pt x="144" y="34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33"/>
                    <a:pt x="145" y="33"/>
                    <a:pt x="145" y="33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6" y="23"/>
                    <a:pt x="146" y="23"/>
                    <a:pt x="146" y="23"/>
                  </a:cubicBezTo>
                  <a:cubicBezTo>
                    <a:pt x="146" y="23"/>
                    <a:pt x="146" y="23"/>
                    <a:pt x="146" y="22"/>
                  </a:cubicBezTo>
                  <a:cubicBezTo>
                    <a:pt x="146" y="22"/>
                    <a:pt x="146" y="21"/>
                    <a:pt x="146" y="20"/>
                  </a:cubicBezTo>
                  <a:cubicBezTo>
                    <a:pt x="146" y="20"/>
                    <a:pt x="146" y="20"/>
                    <a:pt x="146" y="20"/>
                  </a:cubicBezTo>
                  <a:cubicBezTo>
                    <a:pt x="146" y="19"/>
                    <a:pt x="146" y="18"/>
                    <a:pt x="146" y="18"/>
                  </a:cubicBezTo>
                  <a:cubicBezTo>
                    <a:pt x="146" y="18"/>
                    <a:pt x="146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46" y="12"/>
                    <a:pt x="146" y="12"/>
                    <a:pt x="146" y="12"/>
                  </a:cubicBezTo>
                  <a:cubicBezTo>
                    <a:pt x="146" y="12"/>
                    <a:pt x="147" y="10"/>
                    <a:pt x="146" y="10"/>
                  </a:cubicBezTo>
                  <a:cubicBezTo>
                    <a:pt x="145" y="9"/>
                    <a:pt x="138" y="10"/>
                    <a:pt x="127" y="11"/>
                  </a:cubicBezTo>
                  <a:cubicBezTo>
                    <a:pt x="125" y="11"/>
                    <a:pt x="125" y="11"/>
                    <a:pt x="125" y="11"/>
                  </a:cubicBezTo>
                  <a:cubicBezTo>
                    <a:pt x="120" y="12"/>
                    <a:pt x="107" y="13"/>
                    <a:pt x="98" y="13"/>
                  </a:cubicBezTo>
                  <a:cubicBezTo>
                    <a:pt x="91" y="13"/>
                    <a:pt x="79" y="10"/>
                    <a:pt x="71" y="8"/>
                  </a:cubicBezTo>
                  <a:cubicBezTo>
                    <a:pt x="68" y="7"/>
                    <a:pt x="66" y="7"/>
                    <a:pt x="65" y="7"/>
                  </a:cubicBezTo>
                  <a:cubicBezTo>
                    <a:pt x="63" y="6"/>
                    <a:pt x="63" y="6"/>
                    <a:pt x="63" y="6"/>
                  </a:cubicBezTo>
                  <a:cubicBezTo>
                    <a:pt x="54" y="4"/>
                    <a:pt x="36" y="0"/>
                    <a:pt x="32" y="0"/>
                  </a:cubicBezTo>
                  <a:cubicBezTo>
                    <a:pt x="29" y="0"/>
                    <a:pt x="20" y="5"/>
                    <a:pt x="15" y="8"/>
                  </a:cubicBezTo>
                  <a:cubicBezTo>
                    <a:pt x="13" y="9"/>
                    <a:pt x="12" y="9"/>
                    <a:pt x="12" y="10"/>
                  </a:cubicBezTo>
                  <a:cubicBezTo>
                    <a:pt x="10" y="11"/>
                    <a:pt x="9" y="11"/>
                    <a:pt x="9" y="12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11" y="47"/>
                    <a:pt x="11" y="47"/>
                    <a:pt x="11" y="47"/>
                  </a:cubicBezTo>
                  <a:cubicBezTo>
                    <a:pt x="11" y="47"/>
                    <a:pt x="11" y="48"/>
                    <a:pt x="12" y="48"/>
                  </a:cubicBezTo>
                  <a:cubicBezTo>
                    <a:pt x="12" y="48"/>
                    <a:pt x="12" y="48"/>
                    <a:pt x="12" y="48"/>
                  </a:cubicBezTo>
                  <a:cubicBezTo>
                    <a:pt x="12" y="48"/>
                    <a:pt x="12" y="48"/>
                    <a:pt x="12" y="47"/>
                  </a:cubicBezTo>
                  <a:cubicBezTo>
                    <a:pt x="14" y="47"/>
                    <a:pt x="28" y="45"/>
                    <a:pt x="34" y="45"/>
                  </a:cubicBezTo>
                  <a:cubicBezTo>
                    <a:pt x="34" y="48"/>
                    <a:pt x="34" y="48"/>
                    <a:pt x="34" y="48"/>
                  </a:cubicBezTo>
                  <a:cubicBezTo>
                    <a:pt x="30" y="48"/>
                    <a:pt x="16" y="50"/>
                    <a:pt x="14" y="50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14" y="47"/>
                    <a:pt x="14" y="47"/>
                    <a:pt x="13" y="47"/>
                  </a:cubicBezTo>
                  <a:cubicBezTo>
                    <a:pt x="13" y="47"/>
                    <a:pt x="13" y="47"/>
                    <a:pt x="13" y="47"/>
                  </a:cubicBezTo>
                  <a:cubicBezTo>
                    <a:pt x="13" y="59"/>
                    <a:pt x="13" y="59"/>
                    <a:pt x="13" y="59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52" y="63"/>
                    <a:pt x="52" y="63"/>
                    <a:pt x="52" y="63"/>
                  </a:cubicBezTo>
                  <a:cubicBezTo>
                    <a:pt x="152" y="60"/>
                    <a:pt x="152" y="60"/>
                    <a:pt x="152" y="60"/>
                  </a:cubicBezTo>
                  <a:lnTo>
                    <a:pt x="142" y="59"/>
                  </a:lnTo>
                  <a:close/>
                  <a:moveTo>
                    <a:pt x="112" y="52"/>
                  </a:moveTo>
                  <a:cubicBezTo>
                    <a:pt x="112" y="52"/>
                    <a:pt x="112" y="52"/>
                    <a:pt x="112" y="52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20" y="50"/>
                    <a:pt x="135" y="50"/>
                    <a:pt x="137" y="50"/>
                  </a:cubicBezTo>
                  <a:cubicBezTo>
                    <a:pt x="139" y="50"/>
                    <a:pt x="141" y="50"/>
                    <a:pt x="142" y="50"/>
                  </a:cubicBezTo>
                  <a:cubicBezTo>
                    <a:pt x="142" y="51"/>
                    <a:pt x="142" y="51"/>
                    <a:pt x="142" y="51"/>
                  </a:cubicBezTo>
                  <a:cubicBezTo>
                    <a:pt x="137" y="51"/>
                    <a:pt x="123" y="52"/>
                    <a:pt x="112" y="52"/>
                  </a:cubicBezTo>
                  <a:close/>
                  <a:moveTo>
                    <a:pt x="142" y="49"/>
                  </a:move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37" y="49"/>
                    <a:pt x="132" y="49"/>
                  </a:cubicBezTo>
                  <a:cubicBezTo>
                    <a:pt x="127" y="49"/>
                    <a:pt x="120" y="49"/>
                    <a:pt x="112" y="49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23" y="48"/>
                    <a:pt x="139" y="48"/>
                    <a:pt x="142" y="48"/>
                  </a:cubicBezTo>
                  <a:lnTo>
                    <a:pt x="142" y="49"/>
                  </a:lnTo>
                  <a:close/>
                  <a:moveTo>
                    <a:pt x="130" y="46"/>
                  </a:moveTo>
                  <a:cubicBezTo>
                    <a:pt x="130" y="46"/>
                    <a:pt x="130" y="46"/>
                    <a:pt x="130" y="46"/>
                  </a:cubicBezTo>
                  <a:cubicBezTo>
                    <a:pt x="127" y="46"/>
                    <a:pt x="119" y="47"/>
                    <a:pt x="112" y="47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6" y="44"/>
                    <a:pt x="119" y="44"/>
                    <a:pt x="120" y="44"/>
                  </a:cubicBezTo>
                  <a:cubicBezTo>
                    <a:pt x="123" y="44"/>
                    <a:pt x="130" y="44"/>
                    <a:pt x="133" y="44"/>
                  </a:cubicBezTo>
                  <a:cubicBezTo>
                    <a:pt x="136" y="44"/>
                    <a:pt x="140" y="45"/>
                    <a:pt x="141" y="45"/>
                  </a:cubicBezTo>
                  <a:cubicBezTo>
                    <a:pt x="142" y="45"/>
                    <a:pt x="142" y="45"/>
                    <a:pt x="142" y="45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33" y="46"/>
                    <a:pt x="130" y="46"/>
                  </a:cubicBezTo>
                  <a:close/>
                  <a:moveTo>
                    <a:pt x="143" y="43"/>
                  </a:moveTo>
                  <a:cubicBezTo>
                    <a:pt x="143" y="43"/>
                    <a:pt x="143" y="43"/>
                    <a:pt x="143" y="43"/>
                  </a:cubicBezTo>
                  <a:cubicBezTo>
                    <a:pt x="142" y="43"/>
                    <a:pt x="142" y="43"/>
                    <a:pt x="142" y="44"/>
                  </a:cubicBezTo>
                  <a:cubicBezTo>
                    <a:pt x="142" y="44"/>
                    <a:pt x="142" y="44"/>
                    <a:pt x="142" y="44"/>
                  </a:cubicBezTo>
                  <a:cubicBezTo>
                    <a:pt x="140" y="44"/>
                    <a:pt x="121" y="43"/>
                    <a:pt x="116" y="43"/>
                  </a:cubicBezTo>
                  <a:cubicBezTo>
                    <a:pt x="114" y="43"/>
                    <a:pt x="113" y="44"/>
                    <a:pt x="112" y="44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3" y="43"/>
                    <a:pt x="114" y="43"/>
                    <a:pt x="115" y="43"/>
                  </a:cubicBezTo>
                  <a:cubicBezTo>
                    <a:pt x="119" y="43"/>
                    <a:pt x="140" y="43"/>
                    <a:pt x="143" y="43"/>
                  </a:cubicBezTo>
                  <a:close/>
                  <a:moveTo>
                    <a:pt x="143" y="41"/>
                  </a:moveTo>
                  <a:cubicBezTo>
                    <a:pt x="143" y="41"/>
                    <a:pt x="143" y="41"/>
                    <a:pt x="143" y="41"/>
                  </a:cubicBezTo>
                  <a:cubicBezTo>
                    <a:pt x="143" y="41"/>
                    <a:pt x="142" y="41"/>
                    <a:pt x="140" y="41"/>
                  </a:cubicBezTo>
                  <a:cubicBezTo>
                    <a:pt x="137" y="41"/>
                    <a:pt x="133" y="41"/>
                    <a:pt x="128" y="41"/>
                  </a:cubicBezTo>
                  <a:cubicBezTo>
                    <a:pt x="124" y="41"/>
                    <a:pt x="119" y="42"/>
                    <a:pt x="112" y="42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8" y="39"/>
                    <a:pt x="123" y="39"/>
                    <a:pt x="125" y="39"/>
                  </a:cubicBezTo>
                  <a:cubicBezTo>
                    <a:pt x="129" y="39"/>
                    <a:pt x="137" y="39"/>
                    <a:pt x="139" y="39"/>
                  </a:cubicBezTo>
                  <a:cubicBezTo>
                    <a:pt x="142" y="39"/>
                    <a:pt x="143" y="39"/>
                    <a:pt x="143" y="39"/>
                  </a:cubicBezTo>
                  <a:lnTo>
                    <a:pt x="143" y="41"/>
                  </a:lnTo>
                  <a:close/>
                  <a:moveTo>
                    <a:pt x="143" y="38"/>
                  </a:moveTo>
                  <a:cubicBezTo>
                    <a:pt x="143" y="38"/>
                    <a:pt x="143" y="38"/>
                    <a:pt x="143" y="38"/>
                  </a:cubicBezTo>
                  <a:cubicBezTo>
                    <a:pt x="143" y="38"/>
                    <a:pt x="143" y="38"/>
                    <a:pt x="143" y="38"/>
                  </a:cubicBezTo>
                  <a:cubicBezTo>
                    <a:pt x="143" y="39"/>
                    <a:pt x="143" y="39"/>
                    <a:pt x="143" y="39"/>
                  </a:cubicBezTo>
                  <a:cubicBezTo>
                    <a:pt x="142" y="38"/>
                    <a:pt x="133" y="38"/>
                    <a:pt x="123" y="38"/>
                  </a:cubicBezTo>
                  <a:cubicBezTo>
                    <a:pt x="119" y="38"/>
                    <a:pt x="116" y="38"/>
                    <a:pt x="112" y="38"/>
                  </a:cubicBezTo>
                  <a:cubicBezTo>
                    <a:pt x="112" y="38"/>
                    <a:pt x="112" y="38"/>
                    <a:pt x="112" y="38"/>
                  </a:cubicBezTo>
                  <a:cubicBezTo>
                    <a:pt x="126" y="37"/>
                    <a:pt x="141" y="38"/>
                    <a:pt x="143" y="38"/>
                  </a:cubicBezTo>
                  <a:close/>
                  <a:moveTo>
                    <a:pt x="144" y="35"/>
                  </a:moveTo>
                  <a:cubicBezTo>
                    <a:pt x="144" y="35"/>
                    <a:pt x="144" y="35"/>
                    <a:pt x="144" y="35"/>
                  </a:cubicBezTo>
                  <a:cubicBezTo>
                    <a:pt x="143" y="35"/>
                    <a:pt x="143" y="35"/>
                    <a:pt x="141" y="35"/>
                  </a:cubicBezTo>
                  <a:cubicBezTo>
                    <a:pt x="138" y="36"/>
                    <a:pt x="133" y="36"/>
                    <a:pt x="126" y="36"/>
                  </a:cubicBezTo>
                  <a:cubicBezTo>
                    <a:pt x="121" y="36"/>
                    <a:pt x="117" y="36"/>
                    <a:pt x="112" y="36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3" y="34"/>
                    <a:pt x="122" y="34"/>
                    <a:pt x="124" y="34"/>
                  </a:cubicBezTo>
                  <a:cubicBezTo>
                    <a:pt x="125" y="34"/>
                    <a:pt x="137" y="34"/>
                    <a:pt x="139" y="34"/>
                  </a:cubicBezTo>
                  <a:cubicBezTo>
                    <a:pt x="140" y="34"/>
                    <a:pt x="143" y="34"/>
                    <a:pt x="144" y="34"/>
                  </a:cubicBezTo>
                  <a:lnTo>
                    <a:pt x="144" y="35"/>
                  </a:lnTo>
                  <a:close/>
                  <a:moveTo>
                    <a:pt x="144" y="30"/>
                  </a:moveTo>
                  <a:cubicBezTo>
                    <a:pt x="144" y="30"/>
                    <a:pt x="144" y="30"/>
                    <a:pt x="144" y="30"/>
                  </a:cubicBezTo>
                  <a:cubicBezTo>
                    <a:pt x="144" y="30"/>
                    <a:pt x="140" y="30"/>
                    <a:pt x="138" y="30"/>
                  </a:cubicBezTo>
                  <a:cubicBezTo>
                    <a:pt x="136" y="31"/>
                    <a:pt x="123" y="31"/>
                    <a:pt x="114" y="31"/>
                  </a:cubicBezTo>
                  <a:cubicBezTo>
                    <a:pt x="106" y="31"/>
                    <a:pt x="99" y="30"/>
                    <a:pt x="94" y="29"/>
                  </a:cubicBezTo>
                  <a:cubicBezTo>
                    <a:pt x="89" y="28"/>
                    <a:pt x="67" y="22"/>
                    <a:pt x="54" y="18"/>
                  </a:cubicBezTo>
                  <a:cubicBezTo>
                    <a:pt x="42" y="14"/>
                    <a:pt x="36" y="11"/>
                    <a:pt x="32" y="11"/>
                  </a:cubicBezTo>
                  <a:cubicBezTo>
                    <a:pt x="32" y="9"/>
                    <a:pt x="32" y="9"/>
                    <a:pt x="32" y="9"/>
                  </a:cubicBezTo>
                  <a:cubicBezTo>
                    <a:pt x="37" y="9"/>
                    <a:pt x="51" y="13"/>
                    <a:pt x="58" y="16"/>
                  </a:cubicBezTo>
                  <a:cubicBezTo>
                    <a:pt x="65" y="18"/>
                    <a:pt x="81" y="23"/>
                    <a:pt x="85" y="24"/>
                  </a:cubicBezTo>
                  <a:cubicBezTo>
                    <a:pt x="88" y="26"/>
                    <a:pt x="97" y="28"/>
                    <a:pt x="106" y="28"/>
                  </a:cubicBezTo>
                  <a:cubicBezTo>
                    <a:pt x="115" y="28"/>
                    <a:pt x="131" y="28"/>
                    <a:pt x="134" y="28"/>
                  </a:cubicBezTo>
                  <a:cubicBezTo>
                    <a:pt x="137" y="28"/>
                    <a:pt x="143" y="29"/>
                    <a:pt x="144" y="29"/>
                  </a:cubicBezTo>
                  <a:cubicBezTo>
                    <a:pt x="144" y="29"/>
                    <a:pt x="144" y="29"/>
                    <a:pt x="144" y="29"/>
                  </a:cubicBezTo>
                  <a:lnTo>
                    <a:pt x="144" y="30"/>
                  </a:lnTo>
                  <a:close/>
                  <a:moveTo>
                    <a:pt x="145" y="23"/>
                  </a:move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5" y="23"/>
                    <a:pt x="145" y="23"/>
                  </a:cubicBezTo>
                  <a:cubicBezTo>
                    <a:pt x="145" y="23"/>
                    <a:pt x="144" y="22"/>
                    <a:pt x="141" y="22"/>
                  </a:cubicBezTo>
                  <a:cubicBezTo>
                    <a:pt x="137" y="22"/>
                    <a:pt x="123" y="23"/>
                    <a:pt x="119" y="22"/>
                  </a:cubicBezTo>
                  <a:cubicBezTo>
                    <a:pt x="114" y="22"/>
                    <a:pt x="100" y="23"/>
                    <a:pt x="90" y="20"/>
                  </a:cubicBezTo>
                  <a:cubicBezTo>
                    <a:pt x="80" y="16"/>
                    <a:pt x="78" y="15"/>
                    <a:pt x="78" y="15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6"/>
                    <a:pt x="89" y="21"/>
                    <a:pt x="96" y="22"/>
                  </a:cubicBezTo>
                  <a:cubicBezTo>
                    <a:pt x="103" y="23"/>
                    <a:pt x="114" y="24"/>
                    <a:pt x="126" y="23"/>
                  </a:cubicBezTo>
                  <a:cubicBezTo>
                    <a:pt x="137" y="23"/>
                    <a:pt x="144" y="24"/>
                    <a:pt x="145" y="24"/>
                  </a:cubicBezTo>
                  <a:cubicBezTo>
                    <a:pt x="145" y="25"/>
                    <a:pt x="145" y="25"/>
                    <a:pt x="145" y="25"/>
                  </a:cubicBezTo>
                  <a:cubicBezTo>
                    <a:pt x="144" y="25"/>
                    <a:pt x="139" y="25"/>
                    <a:pt x="134" y="25"/>
                  </a:cubicBezTo>
                  <a:cubicBezTo>
                    <a:pt x="129" y="25"/>
                    <a:pt x="109" y="26"/>
                    <a:pt x="103" y="25"/>
                  </a:cubicBezTo>
                  <a:cubicBezTo>
                    <a:pt x="97" y="24"/>
                    <a:pt x="94" y="24"/>
                    <a:pt x="78" y="18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89" y="20"/>
                    <a:pt x="97" y="21"/>
                  </a:cubicBezTo>
                  <a:cubicBezTo>
                    <a:pt x="104" y="22"/>
                    <a:pt x="116" y="22"/>
                    <a:pt x="123" y="22"/>
                  </a:cubicBezTo>
                  <a:cubicBezTo>
                    <a:pt x="131" y="22"/>
                    <a:pt x="144" y="22"/>
                    <a:pt x="144" y="22"/>
                  </a:cubicBezTo>
                  <a:cubicBezTo>
                    <a:pt x="145" y="22"/>
                    <a:pt x="145" y="22"/>
                    <a:pt x="145" y="22"/>
                  </a:cubicBezTo>
                  <a:cubicBezTo>
                    <a:pt x="145" y="22"/>
                    <a:pt x="145" y="22"/>
                    <a:pt x="145" y="22"/>
                  </a:cubicBezTo>
                  <a:lnTo>
                    <a:pt x="145" y="23"/>
                  </a:lnTo>
                  <a:close/>
                  <a:moveTo>
                    <a:pt x="94" y="18"/>
                  </a:moveTo>
                  <a:cubicBezTo>
                    <a:pt x="94" y="18"/>
                    <a:pt x="94" y="18"/>
                    <a:pt x="94" y="18"/>
                  </a:cubicBezTo>
                  <a:cubicBezTo>
                    <a:pt x="95" y="19"/>
                    <a:pt x="95" y="19"/>
                    <a:pt x="95" y="19"/>
                  </a:cubicBezTo>
                  <a:cubicBezTo>
                    <a:pt x="100" y="19"/>
                    <a:pt x="100" y="19"/>
                    <a:pt x="100" y="19"/>
                  </a:cubicBezTo>
                  <a:cubicBezTo>
                    <a:pt x="98" y="19"/>
                    <a:pt x="96" y="19"/>
                    <a:pt x="94" y="18"/>
                  </a:cubicBezTo>
                  <a:close/>
                  <a:moveTo>
                    <a:pt x="145" y="20"/>
                  </a:moveTo>
                  <a:cubicBezTo>
                    <a:pt x="145" y="20"/>
                    <a:pt x="145" y="20"/>
                    <a:pt x="145" y="20"/>
                  </a:cubicBezTo>
                  <a:cubicBezTo>
                    <a:pt x="144" y="20"/>
                    <a:pt x="143" y="20"/>
                    <a:pt x="141" y="20"/>
                  </a:cubicBezTo>
                  <a:cubicBezTo>
                    <a:pt x="135" y="20"/>
                    <a:pt x="127" y="20"/>
                    <a:pt x="117" y="20"/>
                  </a:cubicBezTo>
                  <a:cubicBezTo>
                    <a:pt x="113" y="20"/>
                    <a:pt x="109" y="20"/>
                    <a:pt x="105" y="20"/>
                  </a:cubicBezTo>
                  <a:cubicBezTo>
                    <a:pt x="105" y="18"/>
                    <a:pt x="105" y="18"/>
                    <a:pt x="105" y="18"/>
                  </a:cubicBezTo>
                  <a:cubicBezTo>
                    <a:pt x="105" y="18"/>
                    <a:pt x="109" y="18"/>
                    <a:pt x="117" y="18"/>
                  </a:cubicBezTo>
                  <a:cubicBezTo>
                    <a:pt x="126" y="18"/>
                    <a:pt x="134" y="18"/>
                    <a:pt x="137" y="18"/>
                  </a:cubicBezTo>
                  <a:cubicBezTo>
                    <a:pt x="139" y="18"/>
                    <a:pt x="144" y="18"/>
                    <a:pt x="145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9"/>
                    <a:pt x="145" y="19"/>
                    <a:pt x="145" y="20"/>
                  </a:cubicBezTo>
                  <a:close/>
                  <a:moveTo>
                    <a:pt x="146" y="17"/>
                  </a:moveTo>
                  <a:cubicBezTo>
                    <a:pt x="146" y="17"/>
                    <a:pt x="146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ubicBezTo>
                    <a:pt x="145" y="17"/>
                    <a:pt x="145" y="17"/>
                    <a:pt x="145" y="17"/>
                  </a:cubicBezTo>
                  <a:cubicBezTo>
                    <a:pt x="145" y="17"/>
                    <a:pt x="144" y="17"/>
                    <a:pt x="141" y="17"/>
                  </a:cubicBezTo>
                  <a:cubicBezTo>
                    <a:pt x="137" y="17"/>
                    <a:pt x="128" y="17"/>
                    <a:pt x="125" y="17"/>
                  </a:cubicBezTo>
                  <a:cubicBezTo>
                    <a:pt x="121" y="17"/>
                    <a:pt x="106" y="17"/>
                    <a:pt x="105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7"/>
                    <a:pt x="115" y="17"/>
                    <a:pt x="120" y="17"/>
                  </a:cubicBezTo>
                  <a:cubicBezTo>
                    <a:pt x="125" y="17"/>
                    <a:pt x="134" y="17"/>
                    <a:pt x="137" y="17"/>
                  </a:cubicBezTo>
                  <a:cubicBezTo>
                    <a:pt x="140" y="17"/>
                    <a:pt x="145" y="17"/>
                    <a:pt x="146" y="17"/>
                  </a:cubicBezTo>
                  <a:cubicBezTo>
                    <a:pt x="146" y="17"/>
                    <a:pt x="146" y="17"/>
                    <a:pt x="146" y="17"/>
                  </a:cubicBezTo>
                  <a:close/>
                  <a:moveTo>
                    <a:pt x="32" y="1"/>
                  </a:moveTo>
                  <a:cubicBezTo>
                    <a:pt x="32" y="1"/>
                    <a:pt x="32" y="1"/>
                    <a:pt x="32" y="1"/>
                  </a:cubicBezTo>
                  <a:cubicBezTo>
                    <a:pt x="36" y="1"/>
                    <a:pt x="54" y="5"/>
                    <a:pt x="62" y="7"/>
                  </a:cubicBezTo>
                  <a:cubicBezTo>
                    <a:pt x="65" y="7"/>
                    <a:pt x="65" y="7"/>
                    <a:pt x="65" y="7"/>
                  </a:cubicBezTo>
                  <a:cubicBezTo>
                    <a:pt x="66" y="7"/>
                    <a:pt x="68" y="8"/>
                    <a:pt x="70" y="8"/>
                  </a:cubicBezTo>
                  <a:cubicBezTo>
                    <a:pt x="79" y="11"/>
                    <a:pt x="91" y="13"/>
                    <a:pt x="98" y="13"/>
                  </a:cubicBezTo>
                  <a:cubicBezTo>
                    <a:pt x="107" y="13"/>
                    <a:pt x="120" y="12"/>
                    <a:pt x="126" y="12"/>
                  </a:cubicBezTo>
                  <a:cubicBezTo>
                    <a:pt x="127" y="12"/>
                    <a:pt x="127" y="12"/>
                    <a:pt x="127" y="12"/>
                  </a:cubicBezTo>
                  <a:cubicBezTo>
                    <a:pt x="132" y="11"/>
                    <a:pt x="145" y="10"/>
                    <a:pt x="146" y="10"/>
                  </a:cubicBezTo>
                  <a:cubicBezTo>
                    <a:pt x="146" y="11"/>
                    <a:pt x="146" y="12"/>
                    <a:pt x="146" y="12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5" y="15"/>
                    <a:pt x="144" y="15"/>
                  </a:cubicBezTo>
                  <a:cubicBezTo>
                    <a:pt x="143" y="15"/>
                    <a:pt x="132" y="15"/>
                    <a:pt x="128" y="15"/>
                  </a:cubicBezTo>
                  <a:cubicBezTo>
                    <a:pt x="124" y="15"/>
                    <a:pt x="105" y="15"/>
                    <a:pt x="105" y="15"/>
                  </a:cubicBezTo>
                  <a:cubicBezTo>
                    <a:pt x="91" y="18"/>
                    <a:pt x="91" y="18"/>
                    <a:pt x="91" y="18"/>
                  </a:cubicBezTo>
                  <a:cubicBezTo>
                    <a:pt x="91" y="18"/>
                    <a:pt x="90" y="17"/>
                    <a:pt x="90" y="17"/>
                  </a:cubicBezTo>
                  <a:cubicBezTo>
                    <a:pt x="82" y="14"/>
                    <a:pt x="78" y="12"/>
                    <a:pt x="78" y="12"/>
                  </a:cubicBezTo>
                  <a:cubicBezTo>
                    <a:pt x="68" y="15"/>
                    <a:pt x="68" y="15"/>
                    <a:pt x="68" y="15"/>
                  </a:cubicBezTo>
                  <a:cubicBezTo>
                    <a:pt x="50" y="8"/>
                    <a:pt x="37" y="3"/>
                    <a:pt x="32" y="3"/>
                  </a:cubicBezTo>
                  <a:cubicBezTo>
                    <a:pt x="32" y="1"/>
                    <a:pt x="32" y="1"/>
                    <a:pt x="32" y="1"/>
                  </a:cubicBezTo>
                  <a:cubicBezTo>
                    <a:pt x="32" y="1"/>
                    <a:pt x="32" y="1"/>
                    <a:pt x="32" y="1"/>
                  </a:cubicBezTo>
                  <a:close/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0" y="12"/>
                    <a:pt x="10" y="11"/>
                    <a:pt x="12" y="10"/>
                  </a:cubicBezTo>
                  <a:cubicBezTo>
                    <a:pt x="13" y="10"/>
                    <a:pt x="14" y="9"/>
                    <a:pt x="15" y="9"/>
                  </a:cubicBezTo>
                  <a:cubicBezTo>
                    <a:pt x="20" y="6"/>
                    <a:pt x="28" y="1"/>
                    <a:pt x="32" y="1"/>
                  </a:cubicBezTo>
                  <a:cubicBezTo>
                    <a:pt x="32" y="3"/>
                    <a:pt x="32" y="3"/>
                    <a:pt x="32" y="3"/>
                  </a:cubicBezTo>
                  <a:cubicBezTo>
                    <a:pt x="32" y="3"/>
                    <a:pt x="31" y="3"/>
                    <a:pt x="31" y="3"/>
                  </a:cubicBezTo>
                  <a:cubicBezTo>
                    <a:pt x="27" y="3"/>
                    <a:pt x="21" y="7"/>
                    <a:pt x="17" y="9"/>
                  </a:cubicBezTo>
                  <a:cubicBezTo>
                    <a:pt x="14" y="11"/>
                    <a:pt x="11" y="13"/>
                    <a:pt x="10" y="13"/>
                  </a:cubicBezTo>
                  <a:lnTo>
                    <a:pt x="10" y="12"/>
                  </a:lnTo>
                  <a:close/>
                  <a:moveTo>
                    <a:pt x="10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1" y="15"/>
                    <a:pt x="19" y="11"/>
                    <a:pt x="21" y="10"/>
                  </a:cubicBezTo>
                  <a:cubicBezTo>
                    <a:pt x="23" y="9"/>
                    <a:pt x="28" y="6"/>
                    <a:pt x="31" y="6"/>
                  </a:cubicBezTo>
                  <a:cubicBezTo>
                    <a:pt x="35" y="6"/>
                    <a:pt x="40" y="8"/>
                    <a:pt x="45" y="9"/>
                  </a:cubicBezTo>
                  <a:cubicBezTo>
                    <a:pt x="50" y="11"/>
                    <a:pt x="73" y="19"/>
                    <a:pt x="78" y="21"/>
                  </a:cubicBezTo>
                  <a:cubicBezTo>
                    <a:pt x="83" y="23"/>
                    <a:pt x="91" y="26"/>
                    <a:pt x="102" y="27"/>
                  </a:cubicBezTo>
                  <a:cubicBezTo>
                    <a:pt x="112" y="28"/>
                    <a:pt x="121" y="27"/>
                    <a:pt x="127" y="27"/>
                  </a:cubicBezTo>
                  <a:cubicBezTo>
                    <a:pt x="133" y="27"/>
                    <a:pt x="144" y="27"/>
                    <a:pt x="144" y="27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8"/>
                    <a:pt x="145" y="28"/>
                    <a:pt x="145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4" y="28"/>
                    <a:pt x="144" y="28"/>
                  </a:cubicBezTo>
                  <a:cubicBezTo>
                    <a:pt x="144" y="28"/>
                    <a:pt x="143" y="28"/>
                    <a:pt x="139" y="28"/>
                  </a:cubicBezTo>
                  <a:cubicBezTo>
                    <a:pt x="133" y="28"/>
                    <a:pt x="115" y="28"/>
                    <a:pt x="110" y="28"/>
                  </a:cubicBezTo>
                  <a:cubicBezTo>
                    <a:pt x="105" y="28"/>
                    <a:pt x="101" y="28"/>
                    <a:pt x="91" y="26"/>
                  </a:cubicBezTo>
                  <a:cubicBezTo>
                    <a:pt x="82" y="23"/>
                    <a:pt x="65" y="17"/>
                    <a:pt x="59" y="15"/>
                  </a:cubicBezTo>
                  <a:cubicBezTo>
                    <a:pt x="53" y="13"/>
                    <a:pt x="37" y="7"/>
                    <a:pt x="33" y="7"/>
                  </a:cubicBezTo>
                  <a:cubicBezTo>
                    <a:pt x="28" y="6"/>
                    <a:pt x="22" y="10"/>
                    <a:pt x="19" y="12"/>
                  </a:cubicBezTo>
                  <a:cubicBezTo>
                    <a:pt x="16" y="13"/>
                    <a:pt x="11" y="16"/>
                    <a:pt x="10" y="17"/>
                  </a:cubicBezTo>
                  <a:lnTo>
                    <a:pt x="10" y="16"/>
                  </a:lnTo>
                  <a:close/>
                  <a:moveTo>
                    <a:pt x="10" y="18"/>
                  </a:moveTo>
                  <a:cubicBezTo>
                    <a:pt x="10" y="18"/>
                    <a:pt x="10" y="18"/>
                    <a:pt x="10" y="18"/>
                  </a:cubicBezTo>
                  <a:cubicBezTo>
                    <a:pt x="11" y="17"/>
                    <a:pt x="15" y="15"/>
                    <a:pt x="18" y="13"/>
                  </a:cubicBezTo>
                  <a:cubicBezTo>
                    <a:pt x="22" y="11"/>
                    <a:pt x="29" y="9"/>
                    <a:pt x="32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2" y="11"/>
                    <a:pt x="32" y="11"/>
                    <a:pt x="32" y="11"/>
                  </a:cubicBezTo>
                  <a:cubicBezTo>
                    <a:pt x="32" y="11"/>
                    <a:pt x="31" y="11"/>
                    <a:pt x="31" y="11"/>
                  </a:cubicBezTo>
                  <a:cubicBezTo>
                    <a:pt x="28" y="11"/>
                    <a:pt x="21" y="15"/>
                    <a:pt x="19" y="17"/>
                  </a:cubicBezTo>
                  <a:cubicBezTo>
                    <a:pt x="16" y="18"/>
                    <a:pt x="10" y="20"/>
                    <a:pt x="10" y="20"/>
                  </a:cubicBezTo>
                  <a:lnTo>
                    <a:pt x="10" y="18"/>
                  </a:lnTo>
                  <a:close/>
                  <a:moveTo>
                    <a:pt x="10" y="25"/>
                  </a:moveTo>
                  <a:cubicBezTo>
                    <a:pt x="10" y="25"/>
                    <a:pt x="10" y="25"/>
                    <a:pt x="10" y="25"/>
                  </a:cubicBezTo>
                  <a:cubicBezTo>
                    <a:pt x="11" y="25"/>
                    <a:pt x="16" y="23"/>
                    <a:pt x="19" y="21"/>
                  </a:cubicBezTo>
                  <a:cubicBezTo>
                    <a:pt x="22" y="20"/>
                    <a:pt x="28" y="19"/>
                    <a:pt x="30" y="18"/>
                  </a:cubicBezTo>
                  <a:cubicBezTo>
                    <a:pt x="30" y="18"/>
                    <a:pt x="31" y="18"/>
                    <a:pt x="32" y="18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1" y="20"/>
                    <a:pt x="31" y="20"/>
                    <a:pt x="30" y="20"/>
                  </a:cubicBezTo>
                  <a:cubicBezTo>
                    <a:pt x="25" y="22"/>
                    <a:pt x="21" y="24"/>
                    <a:pt x="19" y="25"/>
                  </a:cubicBezTo>
                  <a:cubicBezTo>
                    <a:pt x="17" y="25"/>
                    <a:pt x="11" y="27"/>
                    <a:pt x="10" y="27"/>
                  </a:cubicBezTo>
                  <a:lnTo>
                    <a:pt x="10" y="25"/>
                  </a:lnTo>
                  <a:close/>
                  <a:moveTo>
                    <a:pt x="11" y="33"/>
                  </a:moveTo>
                  <a:cubicBezTo>
                    <a:pt x="11" y="33"/>
                    <a:pt x="11" y="33"/>
                    <a:pt x="11" y="33"/>
                  </a:cubicBezTo>
                  <a:cubicBezTo>
                    <a:pt x="12" y="32"/>
                    <a:pt x="17" y="31"/>
                    <a:pt x="20" y="30"/>
                  </a:cubicBezTo>
                  <a:cubicBezTo>
                    <a:pt x="24" y="28"/>
                    <a:pt x="30" y="27"/>
                    <a:pt x="33" y="27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30" y="29"/>
                    <a:pt x="29" y="30"/>
                    <a:pt x="23" y="32"/>
                  </a:cubicBezTo>
                  <a:cubicBezTo>
                    <a:pt x="17" y="34"/>
                    <a:pt x="12" y="35"/>
                    <a:pt x="11" y="35"/>
                  </a:cubicBezTo>
                  <a:lnTo>
                    <a:pt x="11" y="33"/>
                  </a:lnTo>
                  <a:close/>
                  <a:moveTo>
                    <a:pt x="14" y="59"/>
                  </a:moveTo>
                  <a:cubicBezTo>
                    <a:pt x="14" y="59"/>
                    <a:pt x="14" y="59"/>
                    <a:pt x="14" y="59"/>
                  </a:cubicBezTo>
                  <a:cubicBezTo>
                    <a:pt x="14" y="59"/>
                    <a:pt x="14" y="59"/>
                    <a:pt x="14" y="59"/>
                  </a:cubicBezTo>
                  <a:cubicBezTo>
                    <a:pt x="14" y="53"/>
                    <a:pt x="14" y="53"/>
                    <a:pt x="14" y="53"/>
                  </a:cubicBezTo>
                  <a:cubicBezTo>
                    <a:pt x="16" y="53"/>
                    <a:pt x="29" y="51"/>
                    <a:pt x="34" y="51"/>
                  </a:cubicBezTo>
                  <a:cubicBezTo>
                    <a:pt x="35" y="59"/>
                    <a:pt x="35" y="59"/>
                    <a:pt x="35" y="59"/>
                  </a:cubicBezTo>
                  <a:lnTo>
                    <a:pt x="14" y="59"/>
                  </a:lnTo>
                  <a:close/>
                  <a:moveTo>
                    <a:pt x="85" y="59"/>
                  </a:moveTo>
                  <a:cubicBezTo>
                    <a:pt x="85" y="59"/>
                    <a:pt x="85" y="59"/>
                    <a:pt x="85" y="59"/>
                  </a:cubicBezTo>
                  <a:cubicBezTo>
                    <a:pt x="35" y="59"/>
                    <a:pt x="35" y="59"/>
                    <a:pt x="35" y="59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6" y="51"/>
                    <a:pt x="36" y="51"/>
                  </a:cubicBezTo>
                  <a:cubicBezTo>
                    <a:pt x="41" y="51"/>
                    <a:pt x="78" y="53"/>
                    <a:pt x="83" y="53"/>
                  </a:cubicBezTo>
                  <a:cubicBezTo>
                    <a:pt x="84" y="53"/>
                    <a:pt x="85" y="53"/>
                    <a:pt x="85" y="53"/>
                  </a:cubicBezTo>
                  <a:lnTo>
                    <a:pt x="85" y="59"/>
                  </a:lnTo>
                  <a:close/>
                  <a:moveTo>
                    <a:pt x="85" y="51"/>
                  </a:moveTo>
                  <a:cubicBezTo>
                    <a:pt x="85" y="51"/>
                    <a:pt x="85" y="51"/>
                    <a:pt x="85" y="51"/>
                  </a:cubicBezTo>
                  <a:cubicBezTo>
                    <a:pt x="76" y="51"/>
                    <a:pt x="67" y="50"/>
                    <a:pt x="58" y="49"/>
                  </a:cubicBezTo>
                  <a:cubicBezTo>
                    <a:pt x="43" y="48"/>
                    <a:pt x="37" y="48"/>
                    <a:pt x="35" y="48"/>
                  </a:cubicBezTo>
                  <a:cubicBezTo>
                    <a:pt x="35" y="48"/>
                    <a:pt x="35" y="48"/>
                    <a:pt x="34" y="48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5" y="45"/>
                    <a:pt x="35" y="45"/>
                    <a:pt x="35" y="45"/>
                  </a:cubicBezTo>
                  <a:cubicBezTo>
                    <a:pt x="39" y="45"/>
                    <a:pt x="74" y="48"/>
                    <a:pt x="85" y="49"/>
                  </a:cubicBezTo>
                  <a:lnTo>
                    <a:pt x="85" y="51"/>
                  </a:lnTo>
                  <a:close/>
                  <a:moveTo>
                    <a:pt x="85" y="48"/>
                  </a:moveTo>
                  <a:cubicBezTo>
                    <a:pt x="85" y="48"/>
                    <a:pt x="85" y="48"/>
                    <a:pt x="85" y="48"/>
                  </a:cubicBezTo>
                  <a:cubicBezTo>
                    <a:pt x="83" y="48"/>
                    <a:pt x="81" y="47"/>
                    <a:pt x="80" y="47"/>
                  </a:cubicBezTo>
                  <a:cubicBezTo>
                    <a:pt x="72" y="47"/>
                    <a:pt x="74" y="47"/>
                    <a:pt x="66" y="46"/>
                  </a:cubicBezTo>
                  <a:cubicBezTo>
                    <a:pt x="58" y="45"/>
                    <a:pt x="40" y="43"/>
                    <a:pt x="36" y="43"/>
                  </a:cubicBezTo>
                  <a:cubicBezTo>
                    <a:pt x="32" y="43"/>
                    <a:pt x="29" y="43"/>
                    <a:pt x="23" y="44"/>
                  </a:cubicBezTo>
                  <a:cubicBezTo>
                    <a:pt x="18" y="45"/>
                    <a:pt x="13" y="46"/>
                    <a:pt x="12" y="46"/>
                  </a:cubicBezTo>
                  <a:cubicBezTo>
                    <a:pt x="12" y="45"/>
                    <a:pt x="12" y="45"/>
                    <a:pt x="12" y="45"/>
                  </a:cubicBezTo>
                  <a:cubicBezTo>
                    <a:pt x="14" y="45"/>
                    <a:pt x="29" y="42"/>
                    <a:pt x="35" y="42"/>
                  </a:cubicBezTo>
                  <a:cubicBezTo>
                    <a:pt x="42" y="42"/>
                    <a:pt x="53" y="44"/>
                    <a:pt x="63" y="45"/>
                  </a:cubicBezTo>
                  <a:cubicBezTo>
                    <a:pt x="68" y="45"/>
                    <a:pt x="77" y="46"/>
                    <a:pt x="85" y="47"/>
                  </a:cubicBezTo>
                  <a:lnTo>
                    <a:pt x="85" y="48"/>
                  </a:lnTo>
                  <a:close/>
                  <a:moveTo>
                    <a:pt x="12" y="42"/>
                  </a:moveTo>
                  <a:cubicBezTo>
                    <a:pt x="12" y="42"/>
                    <a:pt x="12" y="42"/>
                    <a:pt x="12" y="42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3" y="40"/>
                    <a:pt x="18" y="38"/>
                    <a:pt x="21" y="38"/>
                  </a:cubicBezTo>
                  <a:cubicBezTo>
                    <a:pt x="24" y="37"/>
                    <a:pt x="30" y="36"/>
                    <a:pt x="34" y="36"/>
                  </a:cubicBezTo>
                  <a:cubicBezTo>
                    <a:pt x="34" y="38"/>
                    <a:pt x="34" y="38"/>
                    <a:pt x="34" y="38"/>
                  </a:cubicBezTo>
                  <a:cubicBezTo>
                    <a:pt x="29" y="38"/>
                    <a:pt x="24" y="40"/>
                    <a:pt x="22" y="41"/>
                  </a:cubicBezTo>
                  <a:cubicBezTo>
                    <a:pt x="20" y="41"/>
                    <a:pt x="13" y="42"/>
                    <a:pt x="12" y="42"/>
                  </a:cubicBezTo>
                  <a:close/>
                  <a:moveTo>
                    <a:pt x="85" y="45"/>
                  </a:moveTo>
                  <a:cubicBezTo>
                    <a:pt x="85" y="45"/>
                    <a:pt x="85" y="45"/>
                    <a:pt x="85" y="45"/>
                  </a:cubicBezTo>
                  <a:cubicBezTo>
                    <a:pt x="79" y="45"/>
                    <a:pt x="65" y="43"/>
                    <a:pt x="57" y="41"/>
                  </a:cubicBezTo>
                  <a:cubicBezTo>
                    <a:pt x="48" y="40"/>
                    <a:pt x="40" y="39"/>
                    <a:pt x="35" y="38"/>
                  </a:cubicBezTo>
                  <a:cubicBezTo>
                    <a:pt x="35" y="38"/>
                    <a:pt x="35" y="38"/>
                    <a:pt x="34" y="38"/>
                  </a:cubicBezTo>
                  <a:cubicBezTo>
                    <a:pt x="34" y="36"/>
                    <a:pt x="34" y="36"/>
                    <a:pt x="34" y="36"/>
                  </a:cubicBezTo>
                  <a:cubicBezTo>
                    <a:pt x="34" y="36"/>
                    <a:pt x="35" y="36"/>
                    <a:pt x="35" y="36"/>
                  </a:cubicBezTo>
                  <a:cubicBezTo>
                    <a:pt x="37" y="36"/>
                    <a:pt x="46" y="37"/>
                    <a:pt x="50" y="37"/>
                  </a:cubicBezTo>
                  <a:cubicBezTo>
                    <a:pt x="55" y="38"/>
                    <a:pt x="74" y="41"/>
                    <a:pt x="80" y="42"/>
                  </a:cubicBezTo>
                  <a:cubicBezTo>
                    <a:pt x="82" y="42"/>
                    <a:pt x="83" y="43"/>
                    <a:pt x="85" y="43"/>
                  </a:cubicBezTo>
                  <a:lnTo>
                    <a:pt x="85" y="45"/>
                  </a:lnTo>
                  <a:close/>
                  <a:moveTo>
                    <a:pt x="85" y="42"/>
                  </a:moveTo>
                  <a:cubicBezTo>
                    <a:pt x="85" y="42"/>
                    <a:pt x="85" y="42"/>
                    <a:pt x="85" y="42"/>
                  </a:cubicBezTo>
                  <a:cubicBezTo>
                    <a:pt x="84" y="42"/>
                    <a:pt x="82" y="42"/>
                    <a:pt x="80" y="41"/>
                  </a:cubicBezTo>
                  <a:cubicBezTo>
                    <a:pt x="72" y="40"/>
                    <a:pt x="59" y="37"/>
                    <a:pt x="52" y="36"/>
                  </a:cubicBezTo>
                  <a:cubicBezTo>
                    <a:pt x="45" y="35"/>
                    <a:pt x="39" y="34"/>
                    <a:pt x="35" y="34"/>
                  </a:cubicBezTo>
                  <a:cubicBezTo>
                    <a:pt x="30" y="34"/>
                    <a:pt x="24" y="36"/>
                    <a:pt x="20" y="37"/>
                  </a:cubicBezTo>
                  <a:cubicBezTo>
                    <a:pt x="16" y="38"/>
                    <a:pt x="13" y="38"/>
                    <a:pt x="12" y="39"/>
                  </a:cubicBezTo>
                  <a:cubicBezTo>
                    <a:pt x="12" y="39"/>
                    <a:pt x="12" y="39"/>
                    <a:pt x="12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2" y="38"/>
                    <a:pt x="16" y="37"/>
                    <a:pt x="21" y="36"/>
                  </a:cubicBezTo>
                  <a:cubicBezTo>
                    <a:pt x="27" y="34"/>
                    <a:pt x="30" y="33"/>
                    <a:pt x="35" y="33"/>
                  </a:cubicBezTo>
                  <a:cubicBezTo>
                    <a:pt x="39" y="34"/>
                    <a:pt x="52" y="36"/>
                    <a:pt x="59" y="37"/>
                  </a:cubicBezTo>
                  <a:cubicBezTo>
                    <a:pt x="65" y="38"/>
                    <a:pt x="77" y="40"/>
                    <a:pt x="81" y="41"/>
                  </a:cubicBezTo>
                  <a:cubicBezTo>
                    <a:pt x="82" y="41"/>
                    <a:pt x="84" y="41"/>
                    <a:pt x="85" y="42"/>
                  </a:cubicBezTo>
                  <a:close/>
                  <a:moveTo>
                    <a:pt x="85" y="40"/>
                  </a:moveTo>
                  <a:cubicBezTo>
                    <a:pt x="85" y="40"/>
                    <a:pt x="85" y="40"/>
                    <a:pt x="85" y="40"/>
                  </a:cubicBezTo>
                  <a:cubicBezTo>
                    <a:pt x="81" y="39"/>
                    <a:pt x="76" y="38"/>
                    <a:pt x="72" y="37"/>
                  </a:cubicBezTo>
                  <a:cubicBezTo>
                    <a:pt x="63" y="35"/>
                    <a:pt x="51" y="33"/>
                    <a:pt x="46" y="32"/>
                  </a:cubicBezTo>
                  <a:cubicBezTo>
                    <a:pt x="40" y="30"/>
                    <a:pt x="37" y="29"/>
                    <a:pt x="34" y="29"/>
                  </a:cubicBezTo>
                  <a:cubicBezTo>
                    <a:pt x="34" y="27"/>
                    <a:pt x="34" y="27"/>
                    <a:pt x="34" y="27"/>
                  </a:cubicBezTo>
                  <a:cubicBezTo>
                    <a:pt x="37" y="27"/>
                    <a:pt x="46" y="29"/>
                    <a:pt x="49" y="29"/>
                  </a:cubicBezTo>
                  <a:cubicBezTo>
                    <a:pt x="53" y="30"/>
                    <a:pt x="63" y="32"/>
                    <a:pt x="67" y="33"/>
                  </a:cubicBezTo>
                  <a:cubicBezTo>
                    <a:pt x="69" y="33"/>
                    <a:pt x="78" y="36"/>
                    <a:pt x="85" y="37"/>
                  </a:cubicBezTo>
                  <a:lnTo>
                    <a:pt x="85" y="40"/>
                  </a:lnTo>
                  <a:close/>
                  <a:moveTo>
                    <a:pt x="85" y="36"/>
                  </a:moveTo>
                  <a:cubicBezTo>
                    <a:pt x="85" y="36"/>
                    <a:pt x="85" y="36"/>
                    <a:pt x="85" y="36"/>
                  </a:cubicBezTo>
                  <a:cubicBezTo>
                    <a:pt x="78" y="35"/>
                    <a:pt x="69" y="32"/>
                    <a:pt x="65" y="31"/>
                  </a:cubicBezTo>
                  <a:cubicBezTo>
                    <a:pt x="59" y="30"/>
                    <a:pt x="39" y="25"/>
                    <a:pt x="34" y="25"/>
                  </a:cubicBezTo>
                  <a:cubicBezTo>
                    <a:pt x="30" y="25"/>
                    <a:pt x="13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1" y="31"/>
                    <a:pt x="11" y="31"/>
                    <a:pt x="11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2" y="30"/>
                    <a:pt x="20" y="28"/>
                    <a:pt x="22" y="27"/>
                  </a:cubicBezTo>
                  <a:cubicBezTo>
                    <a:pt x="25" y="26"/>
                    <a:pt x="31" y="24"/>
                    <a:pt x="33" y="24"/>
                  </a:cubicBezTo>
                  <a:cubicBezTo>
                    <a:pt x="36" y="24"/>
                    <a:pt x="47" y="27"/>
                    <a:pt x="52" y="28"/>
                  </a:cubicBezTo>
                  <a:cubicBezTo>
                    <a:pt x="57" y="29"/>
                    <a:pt x="78" y="34"/>
                    <a:pt x="83" y="35"/>
                  </a:cubicBezTo>
                  <a:cubicBezTo>
                    <a:pt x="83" y="35"/>
                    <a:pt x="84" y="35"/>
                    <a:pt x="85" y="36"/>
                  </a:cubicBezTo>
                  <a:close/>
                  <a:moveTo>
                    <a:pt x="85" y="34"/>
                  </a:moveTo>
                  <a:cubicBezTo>
                    <a:pt x="85" y="34"/>
                    <a:pt x="85" y="34"/>
                    <a:pt x="85" y="34"/>
                  </a:cubicBezTo>
                  <a:cubicBezTo>
                    <a:pt x="85" y="34"/>
                    <a:pt x="79" y="32"/>
                    <a:pt x="73" y="30"/>
                  </a:cubicBezTo>
                  <a:cubicBezTo>
                    <a:pt x="48" y="24"/>
                    <a:pt x="46" y="23"/>
                    <a:pt x="42" y="22"/>
                  </a:cubicBezTo>
                  <a:cubicBezTo>
                    <a:pt x="38" y="21"/>
                    <a:pt x="36" y="20"/>
                    <a:pt x="33" y="20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5" y="18"/>
                    <a:pt x="37" y="18"/>
                    <a:pt x="40" y="19"/>
                  </a:cubicBezTo>
                  <a:cubicBezTo>
                    <a:pt x="46" y="20"/>
                    <a:pt x="51" y="22"/>
                    <a:pt x="61" y="24"/>
                  </a:cubicBezTo>
                  <a:cubicBezTo>
                    <a:pt x="71" y="27"/>
                    <a:pt x="84" y="31"/>
                    <a:pt x="85" y="31"/>
                  </a:cubicBezTo>
                  <a:lnTo>
                    <a:pt x="85" y="34"/>
                  </a:lnTo>
                  <a:close/>
                  <a:moveTo>
                    <a:pt x="85" y="30"/>
                  </a:moveTo>
                  <a:cubicBezTo>
                    <a:pt x="85" y="30"/>
                    <a:pt x="85" y="30"/>
                    <a:pt x="85" y="30"/>
                  </a:cubicBezTo>
                  <a:cubicBezTo>
                    <a:pt x="83" y="30"/>
                    <a:pt x="51" y="20"/>
                    <a:pt x="44" y="18"/>
                  </a:cubicBezTo>
                  <a:cubicBezTo>
                    <a:pt x="36" y="16"/>
                    <a:pt x="32" y="15"/>
                    <a:pt x="28" y="17"/>
                  </a:cubicBezTo>
                  <a:cubicBezTo>
                    <a:pt x="24" y="19"/>
                    <a:pt x="12" y="23"/>
                    <a:pt x="10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10" y="23"/>
                  </a:cubicBezTo>
                  <a:cubicBezTo>
                    <a:pt x="10" y="23"/>
                    <a:pt x="13" y="22"/>
                    <a:pt x="18" y="20"/>
                  </a:cubicBezTo>
                  <a:cubicBezTo>
                    <a:pt x="23" y="17"/>
                    <a:pt x="30" y="15"/>
                    <a:pt x="32" y="15"/>
                  </a:cubicBezTo>
                  <a:cubicBezTo>
                    <a:pt x="35" y="15"/>
                    <a:pt x="60" y="22"/>
                    <a:pt x="68" y="24"/>
                  </a:cubicBezTo>
                  <a:cubicBezTo>
                    <a:pt x="72" y="26"/>
                    <a:pt x="79" y="28"/>
                    <a:pt x="85" y="29"/>
                  </a:cubicBezTo>
                  <a:lnTo>
                    <a:pt x="85" y="30"/>
                  </a:lnTo>
                  <a:close/>
                  <a:moveTo>
                    <a:pt x="105" y="59"/>
                  </a:moveTo>
                  <a:cubicBezTo>
                    <a:pt x="105" y="59"/>
                    <a:pt x="105" y="59"/>
                    <a:pt x="105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7" y="53"/>
                    <a:pt x="87" y="53"/>
                    <a:pt x="87" y="53"/>
                  </a:cubicBezTo>
                  <a:cubicBezTo>
                    <a:pt x="105" y="53"/>
                    <a:pt x="105" y="53"/>
                    <a:pt x="105" y="53"/>
                  </a:cubicBezTo>
                  <a:lnTo>
                    <a:pt x="105" y="59"/>
                  </a:lnTo>
                  <a:close/>
                  <a:moveTo>
                    <a:pt x="110" y="59"/>
                  </a:moveTo>
                  <a:cubicBezTo>
                    <a:pt x="110" y="59"/>
                    <a:pt x="110" y="59"/>
                    <a:pt x="110" y="59"/>
                  </a:cubicBezTo>
                  <a:cubicBezTo>
                    <a:pt x="105" y="59"/>
                    <a:pt x="105" y="59"/>
                    <a:pt x="105" y="59"/>
                  </a:cubicBezTo>
                  <a:cubicBezTo>
                    <a:pt x="105" y="54"/>
                    <a:pt x="105" y="54"/>
                    <a:pt x="105" y="54"/>
                  </a:cubicBezTo>
                  <a:cubicBezTo>
                    <a:pt x="107" y="54"/>
                    <a:pt x="107" y="54"/>
                    <a:pt x="107" y="54"/>
                  </a:cubicBezTo>
                  <a:cubicBezTo>
                    <a:pt x="109" y="54"/>
                    <a:pt x="110" y="54"/>
                    <a:pt x="110" y="54"/>
                  </a:cubicBezTo>
                  <a:cubicBezTo>
                    <a:pt x="110" y="52"/>
                    <a:pt x="110" y="52"/>
                    <a:pt x="110" y="52"/>
                  </a:cubicBezTo>
                  <a:cubicBezTo>
                    <a:pt x="110" y="52"/>
                    <a:pt x="109" y="52"/>
                    <a:pt x="109" y="52"/>
                  </a:cubicBezTo>
                  <a:cubicBezTo>
                    <a:pt x="108" y="52"/>
                    <a:pt x="106" y="52"/>
                    <a:pt x="105" y="52"/>
                  </a:cubicBezTo>
                  <a:cubicBezTo>
                    <a:pt x="105" y="52"/>
                    <a:pt x="105" y="52"/>
                    <a:pt x="105" y="52"/>
                  </a:cubicBezTo>
                  <a:cubicBezTo>
                    <a:pt x="105" y="52"/>
                    <a:pt x="105" y="52"/>
                    <a:pt x="105" y="52"/>
                  </a:cubicBezTo>
                  <a:cubicBezTo>
                    <a:pt x="104" y="52"/>
                    <a:pt x="100" y="52"/>
                    <a:pt x="98" y="51"/>
                  </a:cubicBezTo>
                  <a:cubicBezTo>
                    <a:pt x="96" y="51"/>
                    <a:pt x="90" y="51"/>
                    <a:pt x="87" y="51"/>
                  </a:cubicBezTo>
                  <a:cubicBezTo>
                    <a:pt x="87" y="49"/>
                    <a:pt x="87" y="49"/>
                    <a:pt x="87" y="49"/>
                  </a:cubicBezTo>
                  <a:cubicBezTo>
                    <a:pt x="88" y="49"/>
                    <a:pt x="91" y="50"/>
                    <a:pt x="94" y="50"/>
                  </a:cubicBezTo>
                  <a:cubicBezTo>
                    <a:pt x="97" y="50"/>
                    <a:pt x="110" y="50"/>
                    <a:pt x="110" y="50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99" y="49"/>
                    <a:pt x="94" y="49"/>
                  </a:cubicBezTo>
                  <a:cubicBezTo>
                    <a:pt x="91" y="49"/>
                    <a:pt x="88" y="48"/>
                    <a:pt x="87" y="48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88" y="48"/>
                    <a:pt x="91" y="48"/>
                    <a:pt x="93" y="48"/>
                  </a:cubicBezTo>
                  <a:cubicBezTo>
                    <a:pt x="97" y="49"/>
                    <a:pt x="110" y="49"/>
                    <a:pt x="110" y="49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98" y="47"/>
                    <a:pt x="93" y="47"/>
                  </a:cubicBezTo>
                  <a:cubicBezTo>
                    <a:pt x="90" y="46"/>
                    <a:pt x="88" y="46"/>
                    <a:pt x="87" y="46"/>
                  </a:cubicBezTo>
                  <a:cubicBezTo>
                    <a:pt x="87" y="43"/>
                    <a:pt x="87" y="43"/>
                    <a:pt x="87" y="43"/>
                  </a:cubicBezTo>
                  <a:cubicBezTo>
                    <a:pt x="87" y="43"/>
                    <a:pt x="88" y="43"/>
                    <a:pt x="89" y="43"/>
                  </a:cubicBezTo>
                  <a:cubicBezTo>
                    <a:pt x="91" y="44"/>
                    <a:pt x="97" y="45"/>
                    <a:pt x="99" y="45"/>
                  </a:cubicBezTo>
                  <a:cubicBezTo>
                    <a:pt x="101" y="45"/>
                    <a:pt x="109" y="45"/>
                    <a:pt x="110" y="45"/>
                  </a:cubicBezTo>
                  <a:lnTo>
                    <a:pt x="110" y="59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09" y="44"/>
                    <a:pt x="106" y="44"/>
                    <a:pt x="104" y="44"/>
                  </a:cubicBezTo>
                  <a:cubicBezTo>
                    <a:pt x="102" y="44"/>
                    <a:pt x="93" y="44"/>
                    <a:pt x="91" y="43"/>
                  </a:cubicBezTo>
                  <a:cubicBezTo>
                    <a:pt x="90" y="43"/>
                    <a:pt x="88" y="42"/>
                    <a:pt x="87" y="42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90" y="42"/>
                    <a:pt x="96" y="43"/>
                    <a:pt x="98" y="43"/>
                  </a:cubicBezTo>
                  <a:cubicBezTo>
                    <a:pt x="100" y="43"/>
                    <a:pt x="109" y="44"/>
                    <a:pt x="110" y="44"/>
                  </a:cubicBezTo>
                  <a:close/>
                  <a:moveTo>
                    <a:pt x="110" y="42"/>
                  </a:moveTo>
                  <a:cubicBezTo>
                    <a:pt x="110" y="42"/>
                    <a:pt x="110" y="42"/>
                    <a:pt x="110" y="42"/>
                  </a:cubicBezTo>
                  <a:cubicBezTo>
                    <a:pt x="109" y="42"/>
                    <a:pt x="100" y="42"/>
                    <a:pt x="96" y="41"/>
                  </a:cubicBezTo>
                  <a:cubicBezTo>
                    <a:pt x="92" y="41"/>
                    <a:pt x="89" y="41"/>
                    <a:pt x="87" y="40"/>
                  </a:cubicBezTo>
                  <a:cubicBezTo>
                    <a:pt x="87" y="37"/>
                    <a:pt x="87" y="37"/>
                    <a:pt x="87" y="37"/>
                  </a:cubicBezTo>
                  <a:cubicBezTo>
                    <a:pt x="89" y="37"/>
                    <a:pt x="96" y="39"/>
                    <a:pt x="99" y="39"/>
                  </a:cubicBezTo>
                  <a:cubicBezTo>
                    <a:pt x="103" y="39"/>
                    <a:pt x="110" y="39"/>
                    <a:pt x="110" y="39"/>
                  </a:cubicBezTo>
                  <a:cubicBezTo>
                    <a:pt x="110" y="37"/>
                    <a:pt x="110" y="37"/>
                    <a:pt x="110" y="37"/>
                  </a:cubicBezTo>
                  <a:cubicBezTo>
                    <a:pt x="110" y="37"/>
                    <a:pt x="104" y="37"/>
                    <a:pt x="100" y="37"/>
                  </a:cubicBezTo>
                  <a:cubicBezTo>
                    <a:pt x="96" y="37"/>
                    <a:pt x="90" y="36"/>
                    <a:pt x="87" y="35"/>
                  </a:cubicBezTo>
                  <a:cubicBezTo>
                    <a:pt x="87" y="30"/>
                    <a:pt x="87" y="30"/>
                    <a:pt x="87" y="30"/>
                  </a:cubicBezTo>
                  <a:cubicBezTo>
                    <a:pt x="92" y="31"/>
                    <a:pt x="96" y="32"/>
                    <a:pt x="99" y="32"/>
                  </a:cubicBezTo>
                  <a:cubicBezTo>
                    <a:pt x="105" y="33"/>
                    <a:pt x="126" y="32"/>
                    <a:pt x="135" y="32"/>
                  </a:cubicBezTo>
                  <a:cubicBezTo>
                    <a:pt x="142" y="32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44" y="33"/>
                    <a:pt x="144" y="33"/>
                  </a:cubicBezTo>
                  <a:cubicBezTo>
                    <a:pt x="144" y="33"/>
                    <a:pt x="139" y="33"/>
                    <a:pt x="136" y="33"/>
                  </a:cubicBezTo>
                  <a:cubicBezTo>
                    <a:pt x="133" y="33"/>
                    <a:pt x="127" y="33"/>
                    <a:pt x="123" y="33"/>
                  </a:cubicBezTo>
                  <a:cubicBezTo>
                    <a:pt x="120" y="33"/>
                    <a:pt x="112" y="33"/>
                    <a:pt x="112" y="33"/>
                  </a:cubicBezTo>
                  <a:cubicBezTo>
                    <a:pt x="112" y="33"/>
                    <a:pt x="112" y="33"/>
                    <a:pt x="112" y="33"/>
                  </a:cubicBezTo>
                  <a:cubicBezTo>
                    <a:pt x="110" y="33"/>
                    <a:pt x="110" y="33"/>
                    <a:pt x="110" y="33"/>
                  </a:cubicBezTo>
                  <a:lnTo>
                    <a:pt x="110" y="42"/>
                  </a:lnTo>
                  <a:close/>
                  <a:moveTo>
                    <a:pt x="112" y="59"/>
                  </a:moveTo>
                  <a:cubicBezTo>
                    <a:pt x="112" y="59"/>
                    <a:pt x="112" y="59"/>
                    <a:pt x="112" y="59"/>
                  </a:cubicBezTo>
                  <a:cubicBezTo>
                    <a:pt x="112" y="55"/>
                    <a:pt x="112" y="55"/>
                    <a:pt x="112" y="55"/>
                  </a:cubicBezTo>
                  <a:cubicBezTo>
                    <a:pt x="141" y="55"/>
                    <a:pt x="141" y="55"/>
                    <a:pt x="141" y="55"/>
                  </a:cubicBezTo>
                  <a:cubicBezTo>
                    <a:pt x="141" y="59"/>
                    <a:pt x="141" y="59"/>
                    <a:pt x="141" y="59"/>
                  </a:cubicBezTo>
                  <a:lnTo>
                    <a:pt x="112" y="59"/>
                  </a:lnTo>
                  <a:close/>
                  <a:moveTo>
                    <a:pt x="141" y="54"/>
                  </a:moveTo>
                  <a:cubicBezTo>
                    <a:pt x="141" y="54"/>
                    <a:pt x="141" y="54"/>
                    <a:pt x="141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1" y="54"/>
                    <a:pt x="141" y="54"/>
                    <a:pt x="141" y="54"/>
                  </a:cubicBezTo>
                  <a:cubicBezTo>
                    <a:pt x="140" y="54"/>
                    <a:pt x="134" y="54"/>
                    <a:pt x="129" y="54"/>
                  </a:cubicBezTo>
                  <a:cubicBezTo>
                    <a:pt x="124" y="54"/>
                    <a:pt x="113" y="54"/>
                    <a:pt x="112" y="54"/>
                  </a:cubicBezTo>
                  <a:cubicBezTo>
                    <a:pt x="112" y="54"/>
                    <a:pt x="112" y="54"/>
                    <a:pt x="112" y="54"/>
                  </a:cubicBezTo>
                  <a:cubicBezTo>
                    <a:pt x="114" y="54"/>
                    <a:pt x="115" y="54"/>
                    <a:pt x="116" y="53"/>
                  </a:cubicBezTo>
                  <a:cubicBezTo>
                    <a:pt x="124" y="53"/>
                    <a:pt x="138" y="54"/>
                    <a:pt x="142" y="54"/>
                  </a:cubicBezTo>
                  <a:lnTo>
                    <a:pt x="141" y="54"/>
                  </a:lnTo>
                  <a:close/>
                  <a:moveTo>
                    <a:pt x="146" y="15"/>
                  </a:moveTo>
                  <a:cubicBezTo>
                    <a:pt x="146" y="15"/>
                    <a:pt x="146" y="15"/>
                    <a:pt x="146" y="15"/>
                  </a:cubicBezTo>
                  <a:cubicBezTo>
                    <a:pt x="146" y="15"/>
                    <a:pt x="146" y="15"/>
                    <a:pt x="146" y="15"/>
                  </a:cubicBezTo>
                  <a:cubicBezTo>
                    <a:pt x="146" y="11"/>
                    <a:pt x="146" y="11"/>
                    <a:pt x="146" y="11"/>
                  </a:cubicBezTo>
                  <a:cubicBezTo>
                    <a:pt x="140" y="15"/>
                    <a:pt x="140" y="15"/>
                    <a:pt x="140" y="15"/>
                  </a:cubicBezTo>
                  <a:cubicBezTo>
                    <a:pt x="140" y="15"/>
                    <a:pt x="142" y="14"/>
                    <a:pt x="143" y="14"/>
                  </a:cubicBezTo>
                  <a:cubicBezTo>
                    <a:pt x="144" y="14"/>
                    <a:pt x="145" y="15"/>
                    <a:pt x="146" y="15"/>
                  </a:cubicBezTo>
                  <a:close/>
                  <a:moveTo>
                    <a:pt x="10" y="12"/>
                  </a:moveTo>
                  <a:cubicBezTo>
                    <a:pt x="10" y="12"/>
                    <a:pt x="10" y="12"/>
                    <a:pt x="10" y="12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11" y="12"/>
                    <a:pt x="10" y="12"/>
                    <a:pt x="10" y="12"/>
                  </a:cubicBezTo>
                  <a:cubicBezTo>
                    <a:pt x="10" y="12"/>
                    <a:pt x="10" y="12"/>
                    <a:pt x="10" y="12"/>
                  </a:cubicBezTo>
                  <a:close/>
                  <a:moveTo>
                    <a:pt x="20" y="14"/>
                  </a:moveTo>
                  <a:cubicBezTo>
                    <a:pt x="20" y="14"/>
                    <a:pt x="20" y="14"/>
                    <a:pt x="20" y="14"/>
                  </a:cubicBezTo>
                  <a:cubicBezTo>
                    <a:pt x="19" y="14"/>
                    <a:pt x="18" y="14"/>
                    <a:pt x="18" y="14"/>
                  </a:cubicBezTo>
                  <a:cubicBezTo>
                    <a:pt x="10" y="18"/>
                    <a:pt x="10" y="18"/>
                    <a:pt x="10" y="18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10" y="20"/>
                    <a:pt x="15" y="18"/>
                    <a:pt x="17" y="17"/>
                  </a:cubicBezTo>
                  <a:cubicBezTo>
                    <a:pt x="19" y="16"/>
                    <a:pt x="23" y="14"/>
                    <a:pt x="23" y="14"/>
                  </a:cubicBezTo>
                  <a:cubicBezTo>
                    <a:pt x="23" y="14"/>
                    <a:pt x="22" y="14"/>
                    <a:pt x="20" y="14"/>
                  </a:cubicBezTo>
                  <a:close/>
                  <a:moveTo>
                    <a:pt x="10" y="16"/>
                  </a:move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6"/>
                    <a:pt x="12" y="15"/>
                    <a:pt x="13" y="15"/>
                  </a:cubicBezTo>
                  <a:cubicBezTo>
                    <a:pt x="13" y="15"/>
                    <a:pt x="16" y="13"/>
                    <a:pt x="16" y="13"/>
                  </a:cubicBezTo>
                  <a:cubicBezTo>
                    <a:pt x="15" y="13"/>
                    <a:pt x="15" y="13"/>
                    <a:pt x="15" y="13"/>
                  </a:cubicBezTo>
                  <a:lnTo>
                    <a:pt x="10" y="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3" name="Freeform 7"/>
            <p:cNvSpPr>
              <a:spLocks noEditPoints="1"/>
            </p:cNvSpPr>
            <p:nvPr/>
          </p:nvSpPr>
          <p:spPr bwMode="auto">
            <a:xfrm>
              <a:off x="559" y="4150"/>
              <a:ext cx="399" cy="149"/>
            </a:xfrm>
            <a:custGeom>
              <a:avLst/>
              <a:gdLst>
                <a:gd name="T0" fmla="*/ 140 w 154"/>
                <a:gd name="T1" fmla="*/ 42 h 56"/>
                <a:gd name="T2" fmla="*/ 80 w 154"/>
                <a:gd name="T3" fmla="*/ 11 h 56"/>
                <a:gd name="T4" fmla="*/ 101 w 154"/>
                <a:gd name="T5" fmla="*/ 30 h 56"/>
                <a:gd name="T6" fmla="*/ 80 w 154"/>
                <a:gd name="T7" fmla="*/ 17 h 56"/>
                <a:gd name="T8" fmla="*/ 106 w 154"/>
                <a:gd name="T9" fmla="*/ 29 h 56"/>
                <a:gd name="T10" fmla="*/ 109 w 154"/>
                <a:gd name="T11" fmla="*/ 1 h 56"/>
                <a:gd name="T12" fmla="*/ 78 w 154"/>
                <a:gd name="T13" fmla="*/ 25 h 56"/>
                <a:gd name="T14" fmla="*/ 11 w 154"/>
                <a:gd name="T15" fmla="*/ 53 h 56"/>
                <a:gd name="T16" fmla="*/ 2 w 154"/>
                <a:gd name="T17" fmla="*/ 50 h 56"/>
                <a:gd name="T18" fmla="*/ 5 w 154"/>
                <a:gd name="T19" fmla="*/ 45 h 56"/>
                <a:gd name="T20" fmla="*/ 6 w 154"/>
                <a:gd name="T21" fmla="*/ 44 h 56"/>
                <a:gd name="T22" fmla="*/ 8 w 154"/>
                <a:gd name="T23" fmla="*/ 44 h 56"/>
                <a:gd name="T24" fmla="*/ 10 w 154"/>
                <a:gd name="T25" fmla="*/ 50 h 56"/>
                <a:gd name="T26" fmla="*/ 12 w 154"/>
                <a:gd name="T27" fmla="*/ 43 h 56"/>
                <a:gd name="T28" fmla="*/ 13 w 154"/>
                <a:gd name="T29" fmla="*/ 43 h 56"/>
                <a:gd name="T30" fmla="*/ 77 w 154"/>
                <a:gd name="T31" fmla="*/ 19 h 56"/>
                <a:gd name="T32" fmla="*/ 79 w 154"/>
                <a:gd name="T33" fmla="*/ 27 h 56"/>
                <a:gd name="T34" fmla="*/ 83 w 154"/>
                <a:gd name="T35" fmla="*/ 40 h 56"/>
                <a:gd name="T36" fmla="*/ 83 w 154"/>
                <a:gd name="T37" fmla="*/ 39 h 56"/>
                <a:gd name="T38" fmla="*/ 71 w 154"/>
                <a:gd name="T39" fmla="*/ 44 h 56"/>
                <a:gd name="T40" fmla="*/ 98 w 154"/>
                <a:gd name="T41" fmla="*/ 36 h 56"/>
                <a:gd name="T42" fmla="*/ 98 w 154"/>
                <a:gd name="T43" fmla="*/ 42 h 56"/>
                <a:gd name="T44" fmla="*/ 88 w 154"/>
                <a:gd name="T45" fmla="*/ 39 h 56"/>
                <a:gd name="T46" fmla="*/ 98 w 154"/>
                <a:gd name="T47" fmla="*/ 36 h 56"/>
                <a:gd name="T48" fmla="*/ 60 w 154"/>
                <a:gd name="T49" fmla="*/ 40 h 56"/>
                <a:gd name="T50" fmla="*/ 65 w 154"/>
                <a:gd name="T51" fmla="*/ 47 h 56"/>
                <a:gd name="T52" fmla="*/ 122 w 154"/>
                <a:gd name="T53" fmla="*/ 47 h 56"/>
                <a:gd name="T54" fmla="*/ 113 w 154"/>
                <a:gd name="T55" fmla="*/ 35 h 56"/>
                <a:gd name="T56" fmla="*/ 126 w 154"/>
                <a:gd name="T57" fmla="*/ 45 h 56"/>
                <a:gd name="T58" fmla="*/ 77 w 154"/>
                <a:gd name="T59" fmla="*/ 12 h 56"/>
                <a:gd name="T60" fmla="*/ 92 w 154"/>
                <a:gd name="T61" fmla="*/ 10 h 56"/>
                <a:gd name="T62" fmla="*/ 83 w 154"/>
                <a:gd name="T63" fmla="*/ 13 h 56"/>
                <a:gd name="T64" fmla="*/ 83 w 154"/>
                <a:gd name="T65" fmla="*/ 32 h 56"/>
                <a:gd name="T66" fmla="*/ 75 w 154"/>
                <a:gd name="T67" fmla="*/ 22 h 56"/>
                <a:gd name="T68" fmla="*/ 106 w 154"/>
                <a:gd name="T69" fmla="*/ 32 h 56"/>
                <a:gd name="T70" fmla="*/ 83 w 154"/>
                <a:gd name="T71" fmla="*/ 16 h 56"/>
                <a:gd name="T72" fmla="*/ 91 w 154"/>
                <a:gd name="T73" fmla="*/ 19 h 56"/>
                <a:gd name="T74" fmla="*/ 91 w 154"/>
                <a:gd name="T75" fmla="*/ 24 h 56"/>
                <a:gd name="T76" fmla="*/ 91 w 154"/>
                <a:gd name="T77" fmla="*/ 28 h 56"/>
                <a:gd name="T78" fmla="*/ 99 w 154"/>
                <a:gd name="T79" fmla="*/ 32 h 56"/>
                <a:gd name="T80" fmla="*/ 70 w 154"/>
                <a:gd name="T81" fmla="*/ 47 h 56"/>
                <a:gd name="T82" fmla="*/ 45 w 154"/>
                <a:gd name="T83" fmla="*/ 48 h 56"/>
                <a:gd name="T84" fmla="*/ 59 w 154"/>
                <a:gd name="T85" fmla="*/ 48 h 56"/>
                <a:gd name="T86" fmla="*/ 79 w 154"/>
                <a:gd name="T87" fmla="*/ 47 h 56"/>
                <a:gd name="T88" fmla="*/ 94 w 154"/>
                <a:gd name="T89" fmla="*/ 48 h 56"/>
                <a:gd name="T90" fmla="*/ 111 w 154"/>
                <a:gd name="T91" fmla="*/ 47 h 56"/>
                <a:gd name="T92" fmla="*/ 112 w 154"/>
                <a:gd name="T93" fmla="*/ 43 h 56"/>
                <a:gd name="T94" fmla="*/ 115 w 154"/>
                <a:gd name="T95" fmla="*/ 12 h 56"/>
                <a:gd name="T96" fmla="*/ 115 w 154"/>
                <a:gd name="T97" fmla="*/ 21 h 56"/>
                <a:gd name="T98" fmla="*/ 115 w 154"/>
                <a:gd name="T99" fmla="*/ 30 h 56"/>
                <a:gd name="T100" fmla="*/ 114 w 154"/>
                <a:gd name="T101" fmla="*/ 11 h 56"/>
                <a:gd name="T102" fmla="*/ 115 w 154"/>
                <a:gd name="T103" fmla="*/ 20 h 56"/>
                <a:gd name="T104" fmla="*/ 114 w 154"/>
                <a:gd name="T105" fmla="*/ 29 h 56"/>
                <a:gd name="T106" fmla="*/ 151 w 154"/>
                <a:gd name="T107" fmla="*/ 45 h 56"/>
                <a:gd name="T108" fmla="*/ 47 w 154"/>
                <a:gd name="T109" fmla="*/ 39 h 56"/>
                <a:gd name="T110" fmla="*/ 47 w 154"/>
                <a:gd name="T111" fmla="*/ 45 h 56"/>
                <a:gd name="T112" fmla="*/ 103 w 154"/>
                <a:gd name="T113" fmla="*/ 29 h 56"/>
                <a:gd name="T114" fmla="*/ 100 w 154"/>
                <a:gd name="T115" fmla="*/ 18 h 56"/>
                <a:gd name="T116" fmla="*/ 104 w 154"/>
                <a:gd name="T117" fmla="*/ 29 h 56"/>
                <a:gd name="T118" fmla="*/ 103 w 154"/>
                <a:gd name="T119" fmla="*/ 5 h 56"/>
                <a:gd name="T120" fmla="*/ 71 w 154"/>
                <a:gd name="T121" fmla="*/ 39 h 56"/>
                <a:gd name="T122" fmla="*/ 60 w 154"/>
                <a:gd name="T123" fmla="*/ 45 h 56"/>
                <a:gd name="T124" fmla="*/ 64 w 154"/>
                <a:gd name="T125" fmla="*/ 4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4" h="56">
                  <a:moveTo>
                    <a:pt x="79" y="32"/>
                  </a:moveTo>
                  <a:cubicBezTo>
                    <a:pt x="80" y="32"/>
                    <a:pt x="80" y="32"/>
                    <a:pt x="80" y="32"/>
                  </a:cubicBezTo>
                  <a:cubicBezTo>
                    <a:pt x="80" y="31"/>
                    <a:pt x="80" y="31"/>
                    <a:pt x="80" y="31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0" y="30"/>
                    <a:pt x="80" y="30"/>
                    <a:pt x="80" y="3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81" y="30"/>
                    <a:pt x="81" y="30"/>
                    <a:pt x="81" y="30"/>
                  </a:cubicBezTo>
                  <a:cubicBezTo>
                    <a:pt x="79" y="30"/>
                    <a:pt x="79" y="30"/>
                    <a:pt x="79" y="30"/>
                  </a:cubicBezTo>
                  <a:lnTo>
                    <a:pt x="79" y="32"/>
                  </a:lnTo>
                  <a:close/>
                  <a:moveTo>
                    <a:pt x="80" y="25"/>
                  </a:moveTo>
                  <a:cubicBezTo>
                    <a:pt x="80" y="25"/>
                    <a:pt x="80" y="25"/>
                    <a:pt x="80" y="25"/>
                  </a:cubicBezTo>
                  <a:cubicBezTo>
                    <a:pt x="80" y="25"/>
                    <a:pt x="80" y="25"/>
                    <a:pt x="80" y="25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80" y="27"/>
                    <a:pt x="80" y="27"/>
                    <a:pt x="80" y="27"/>
                  </a:cubicBezTo>
                  <a:lnTo>
                    <a:pt x="80" y="25"/>
                  </a:lnTo>
                  <a:close/>
                  <a:moveTo>
                    <a:pt x="79" y="35"/>
                  </a:moveTo>
                  <a:cubicBezTo>
                    <a:pt x="79" y="35"/>
                    <a:pt x="79" y="35"/>
                    <a:pt x="79" y="35"/>
                  </a:cubicBezTo>
                  <a:cubicBezTo>
                    <a:pt x="80" y="35"/>
                    <a:pt x="80" y="35"/>
                    <a:pt x="80" y="35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81" y="32"/>
                    <a:pt x="81" y="32"/>
                    <a:pt x="81" y="32"/>
                  </a:cubicBezTo>
                  <a:cubicBezTo>
                    <a:pt x="79" y="32"/>
                    <a:pt x="79" y="32"/>
                    <a:pt x="79" y="32"/>
                  </a:cubicBezTo>
                  <a:lnTo>
                    <a:pt x="79" y="35"/>
                  </a:lnTo>
                  <a:close/>
                  <a:moveTo>
                    <a:pt x="79" y="9"/>
                  </a:moveTo>
                  <a:cubicBezTo>
                    <a:pt x="79" y="9"/>
                    <a:pt x="79" y="9"/>
                    <a:pt x="79" y="9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7" y="9"/>
                    <a:pt x="77" y="9"/>
                    <a:pt x="77" y="9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2"/>
                    <a:pt x="78" y="12"/>
                    <a:pt x="78" y="12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9"/>
                    <a:pt x="79" y="9"/>
                    <a:pt x="79" y="9"/>
                  </a:cubicBezTo>
                  <a:close/>
                  <a:moveTo>
                    <a:pt x="78" y="11"/>
                  </a:moveTo>
                  <a:cubicBezTo>
                    <a:pt x="78" y="11"/>
                    <a:pt x="78" y="11"/>
                    <a:pt x="78" y="11"/>
                  </a:cubicBezTo>
                  <a:cubicBezTo>
                    <a:pt x="78" y="10"/>
                    <a:pt x="78" y="10"/>
                    <a:pt x="78" y="10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11"/>
                    <a:pt x="79" y="11"/>
                    <a:pt x="79" y="11"/>
                  </a:cubicBezTo>
                  <a:lnTo>
                    <a:pt x="78" y="11"/>
                  </a:lnTo>
                  <a:close/>
                  <a:moveTo>
                    <a:pt x="140" y="42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41" y="42"/>
                    <a:pt x="141" y="42"/>
                    <a:pt x="141" y="42"/>
                  </a:cubicBezTo>
                  <a:cubicBezTo>
                    <a:pt x="140" y="41"/>
                    <a:pt x="140" y="41"/>
                    <a:pt x="140" y="41"/>
                  </a:cubicBezTo>
                  <a:lnTo>
                    <a:pt x="140" y="42"/>
                  </a:lnTo>
                  <a:close/>
                  <a:moveTo>
                    <a:pt x="142" y="42"/>
                  </a:moveTo>
                  <a:cubicBezTo>
                    <a:pt x="142" y="42"/>
                    <a:pt x="142" y="42"/>
                    <a:pt x="142" y="42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2"/>
                    <a:pt x="143" y="42"/>
                    <a:pt x="143" y="42"/>
                  </a:cubicBezTo>
                  <a:lnTo>
                    <a:pt x="142" y="42"/>
                  </a:lnTo>
                  <a:close/>
                  <a:moveTo>
                    <a:pt x="141" y="38"/>
                  </a:moveTo>
                  <a:cubicBezTo>
                    <a:pt x="141" y="38"/>
                    <a:pt x="141" y="38"/>
                    <a:pt x="141" y="38"/>
                  </a:cubicBezTo>
                  <a:cubicBezTo>
                    <a:pt x="141" y="38"/>
                    <a:pt x="141" y="40"/>
                    <a:pt x="141" y="40"/>
                  </a:cubicBezTo>
                  <a:cubicBezTo>
                    <a:pt x="142" y="40"/>
                    <a:pt x="142" y="40"/>
                    <a:pt x="142" y="40"/>
                  </a:cubicBezTo>
                  <a:lnTo>
                    <a:pt x="141" y="38"/>
                  </a:lnTo>
                  <a:close/>
                  <a:moveTo>
                    <a:pt x="79" y="16"/>
                  </a:moveTo>
                  <a:cubicBezTo>
                    <a:pt x="79" y="16"/>
                    <a:pt x="79" y="16"/>
                    <a:pt x="79" y="16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81" y="13"/>
                    <a:pt x="81" y="13"/>
                    <a:pt x="81" y="13"/>
                  </a:cubicBezTo>
                  <a:cubicBezTo>
                    <a:pt x="79" y="14"/>
                    <a:pt x="79" y="14"/>
                    <a:pt x="79" y="14"/>
                  </a:cubicBezTo>
                  <a:lnTo>
                    <a:pt x="79" y="16"/>
                  </a:lnTo>
                  <a:close/>
                  <a:moveTo>
                    <a:pt x="79" y="29"/>
                  </a:moveTo>
                  <a:cubicBezTo>
                    <a:pt x="79" y="29"/>
                    <a:pt x="79" y="29"/>
                    <a:pt x="79" y="29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0" y="28"/>
                    <a:pt x="80" y="28"/>
                    <a:pt x="80" y="28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0" y="27"/>
                    <a:pt x="80" y="27"/>
                    <a:pt x="80" y="27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81" y="27"/>
                    <a:pt x="81" y="27"/>
                    <a:pt x="81" y="27"/>
                  </a:cubicBezTo>
                  <a:cubicBezTo>
                    <a:pt x="79" y="27"/>
                    <a:pt x="79" y="27"/>
                    <a:pt x="79" y="27"/>
                  </a:cubicBezTo>
                  <a:lnTo>
                    <a:pt x="79" y="29"/>
                  </a:lnTo>
                  <a:close/>
                  <a:moveTo>
                    <a:pt x="82" y="8"/>
                  </a:move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3"/>
                    <a:pt x="79" y="13"/>
                    <a:pt x="79" y="13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80" y="11"/>
                    <a:pt x="80" y="11"/>
                    <a:pt x="80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2" y="8"/>
                    <a:pt x="82" y="8"/>
                    <a:pt x="82" y="8"/>
                  </a:cubicBezTo>
                  <a:close/>
                  <a:moveTo>
                    <a:pt x="80" y="11"/>
                  </a:moveTo>
                  <a:cubicBezTo>
                    <a:pt x="80" y="11"/>
                    <a:pt x="80" y="11"/>
                    <a:pt x="80" y="11"/>
                  </a:cubicBezTo>
                  <a:cubicBezTo>
                    <a:pt x="80" y="9"/>
                    <a:pt x="80" y="9"/>
                    <a:pt x="80" y="9"/>
                  </a:cubicBezTo>
                  <a:cubicBezTo>
                    <a:pt x="82" y="9"/>
                    <a:pt x="82" y="9"/>
                    <a:pt x="82" y="9"/>
                  </a:cubicBezTo>
                  <a:cubicBezTo>
                    <a:pt x="82" y="11"/>
                    <a:pt x="82" y="11"/>
                    <a:pt x="82" y="11"/>
                  </a:cubicBezTo>
                  <a:lnTo>
                    <a:pt x="80" y="11"/>
                  </a:lnTo>
                  <a:close/>
                  <a:moveTo>
                    <a:pt x="84" y="8"/>
                  </a:move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1"/>
                    <a:pt x="82" y="11"/>
                    <a:pt x="82" y="11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4" y="8"/>
                    <a:pt x="84" y="8"/>
                    <a:pt x="84" y="8"/>
                  </a:cubicBezTo>
                  <a:close/>
                  <a:moveTo>
                    <a:pt x="82" y="10"/>
                  </a:moveTo>
                  <a:cubicBezTo>
                    <a:pt x="82" y="10"/>
                    <a:pt x="82" y="10"/>
                    <a:pt x="82" y="10"/>
                  </a:cubicBezTo>
                  <a:cubicBezTo>
                    <a:pt x="82" y="8"/>
                    <a:pt x="82" y="8"/>
                    <a:pt x="82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10"/>
                    <a:pt x="84" y="10"/>
                    <a:pt x="84" y="10"/>
                  </a:cubicBezTo>
                  <a:lnTo>
                    <a:pt x="82" y="10"/>
                  </a:lnTo>
                  <a:close/>
                  <a:moveTo>
                    <a:pt x="91" y="6"/>
                  </a:moveTo>
                  <a:cubicBezTo>
                    <a:pt x="91" y="6"/>
                    <a:pt x="91" y="6"/>
                    <a:pt x="91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9" y="11"/>
                    <a:pt x="89" y="11"/>
                    <a:pt x="89" y="11"/>
                  </a:cubicBezTo>
                  <a:cubicBezTo>
                    <a:pt x="89" y="10"/>
                    <a:pt x="89" y="10"/>
                    <a:pt x="89" y="10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2" y="6"/>
                    <a:pt x="92" y="6"/>
                    <a:pt x="92" y="6"/>
                  </a:cubicBezTo>
                  <a:lnTo>
                    <a:pt x="91" y="6"/>
                  </a:lnTo>
                  <a:close/>
                  <a:moveTo>
                    <a:pt x="90" y="8"/>
                  </a:moveTo>
                  <a:cubicBezTo>
                    <a:pt x="90" y="8"/>
                    <a:pt x="90" y="8"/>
                    <a:pt x="90" y="8"/>
                  </a:cubicBezTo>
                  <a:cubicBezTo>
                    <a:pt x="90" y="6"/>
                    <a:pt x="90" y="6"/>
                    <a:pt x="90" y="6"/>
                  </a:cubicBezTo>
                  <a:cubicBezTo>
                    <a:pt x="91" y="6"/>
                    <a:pt x="91" y="6"/>
                    <a:pt x="91" y="6"/>
                  </a:cubicBezTo>
                  <a:cubicBezTo>
                    <a:pt x="91" y="8"/>
                    <a:pt x="91" y="8"/>
                    <a:pt x="91" y="8"/>
                  </a:cubicBezTo>
                  <a:lnTo>
                    <a:pt x="90" y="8"/>
                  </a:lnTo>
                  <a:close/>
                  <a:moveTo>
                    <a:pt x="100" y="33"/>
                  </a:moveTo>
                  <a:cubicBezTo>
                    <a:pt x="100" y="33"/>
                    <a:pt x="100" y="33"/>
                    <a:pt x="100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1" y="31"/>
                    <a:pt x="101" y="31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0" y="30"/>
                    <a:pt x="100" y="30"/>
                    <a:pt x="100" y="30"/>
                  </a:cubicBezTo>
                  <a:lnTo>
                    <a:pt x="100" y="33"/>
                  </a:lnTo>
                  <a:close/>
                  <a:moveTo>
                    <a:pt x="136" y="36"/>
                  </a:moveTo>
                  <a:cubicBezTo>
                    <a:pt x="136" y="36"/>
                    <a:pt x="136" y="36"/>
                    <a:pt x="136" y="36"/>
                  </a:cubicBezTo>
                  <a:cubicBezTo>
                    <a:pt x="134" y="36"/>
                    <a:pt x="134" y="36"/>
                    <a:pt x="134" y="36"/>
                  </a:cubicBezTo>
                  <a:cubicBezTo>
                    <a:pt x="136" y="37"/>
                    <a:pt x="136" y="37"/>
                    <a:pt x="136" y="37"/>
                  </a:cubicBezTo>
                  <a:lnTo>
                    <a:pt x="136" y="36"/>
                  </a:lnTo>
                  <a:close/>
                  <a:moveTo>
                    <a:pt x="136" y="42"/>
                  </a:moveTo>
                  <a:cubicBezTo>
                    <a:pt x="136" y="42"/>
                    <a:pt x="136" y="42"/>
                    <a:pt x="136" y="42"/>
                  </a:cubicBezTo>
                  <a:cubicBezTo>
                    <a:pt x="138" y="42"/>
                    <a:pt x="138" y="42"/>
                    <a:pt x="138" y="42"/>
                  </a:cubicBezTo>
                  <a:cubicBezTo>
                    <a:pt x="136" y="41"/>
                    <a:pt x="136" y="41"/>
                    <a:pt x="136" y="41"/>
                  </a:cubicBezTo>
                  <a:lnTo>
                    <a:pt x="136" y="42"/>
                  </a:lnTo>
                  <a:close/>
                  <a:moveTo>
                    <a:pt x="135" y="39"/>
                  </a:moveTo>
                  <a:cubicBezTo>
                    <a:pt x="135" y="39"/>
                    <a:pt x="135" y="39"/>
                    <a:pt x="135" y="39"/>
                  </a:cubicBezTo>
                  <a:cubicBezTo>
                    <a:pt x="135" y="39"/>
                    <a:pt x="135" y="39"/>
                    <a:pt x="135" y="39"/>
                  </a:cubicBezTo>
                  <a:cubicBezTo>
                    <a:pt x="134" y="39"/>
                    <a:pt x="134" y="39"/>
                    <a:pt x="134" y="39"/>
                  </a:cubicBezTo>
                  <a:lnTo>
                    <a:pt x="135" y="39"/>
                  </a:lnTo>
                  <a:close/>
                  <a:moveTo>
                    <a:pt x="79" y="21"/>
                  </a:moveTo>
                  <a:cubicBezTo>
                    <a:pt x="79" y="21"/>
                    <a:pt x="79" y="21"/>
                    <a:pt x="79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0" y="20"/>
                    <a:pt x="80" y="20"/>
                    <a:pt x="80" y="20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81" y="19"/>
                    <a:pt x="81" y="19"/>
                    <a:pt x="81" y="19"/>
                  </a:cubicBezTo>
                  <a:cubicBezTo>
                    <a:pt x="79" y="19"/>
                    <a:pt x="79" y="19"/>
                    <a:pt x="79" y="19"/>
                  </a:cubicBezTo>
                  <a:lnTo>
                    <a:pt x="79" y="21"/>
                  </a:lnTo>
                  <a:close/>
                  <a:moveTo>
                    <a:pt x="79" y="24"/>
                  </a:moveTo>
                  <a:cubicBezTo>
                    <a:pt x="79" y="24"/>
                    <a:pt x="79" y="24"/>
                    <a:pt x="79" y="24"/>
                  </a:cubicBezTo>
                  <a:cubicBezTo>
                    <a:pt x="80" y="24"/>
                    <a:pt x="80" y="24"/>
                    <a:pt x="80" y="24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0" y="22"/>
                    <a:pt x="80" y="22"/>
                    <a:pt x="80" y="22"/>
                  </a:cubicBezTo>
                  <a:cubicBezTo>
                    <a:pt x="81" y="22"/>
                    <a:pt x="81" y="22"/>
                    <a:pt x="81" y="22"/>
                  </a:cubicBezTo>
                  <a:cubicBezTo>
                    <a:pt x="81" y="21"/>
                    <a:pt x="81" y="21"/>
                    <a:pt x="81" y="21"/>
                  </a:cubicBezTo>
                  <a:cubicBezTo>
                    <a:pt x="79" y="22"/>
                    <a:pt x="79" y="22"/>
                    <a:pt x="79" y="22"/>
                  </a:cubicBezTo>
                  <a:lnTo>
                    <a:pt x="79" y="24"/>
                  </a:lnTo>
                  <a:close/>
                  <a:moveTo>
                    <a:pt x="139" y="41"/>
                  </a:moveTo>
                  <a:cubicBezTo>
                    <a:pt x="139" y="41"/>
                    <a:pt x="139" y="41"/>
                    <a:pt x="139" y="41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7" y="40"/>
                    <a:pt x="137" y="40"/>
                    <a:pt x="137" y="40"/>
                  </a:cubicBezTo>
                  <a:lnTo>
                    <a:pt x="139" y="41"/>
                  </a:lnTo>
                  <a:close/>
                  <a:moveTo>
                    <a:pt x="79" y="19"/>
                  </a:moveTo>
                  <a:cubicBezTo>
                    <a:pt x="79" y="19"/>
                    <a:pt x="79" y="19"/>
                    <a:pt x="79" y="19"/>
                  </a:cubicBezTo>
                  <a:cubicBezTo>
                    <a:pt x="80" y="19"/>
                    <a:pt x="80" y="19"/>
                    <a:pt x="80" y="19"/>
                  </a:cubicBezTo>
                  <a:cubicBezTo>
                    <a:pt x="80" y="17"/>
                    <a:pt x="80" y="17"/>
                    <a:pt x="80" y="17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0" y="16"/>
                    <a:pt x="80" y="16"/>
                    <a:pt x="80" y="16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81" y="16"/>
                    <a:pt x="81" y="16"/>
                    <a:pt x="81" y="16"/>
                  </a:cubicBezTo>
                  <a:cubicBezTo>
                    <a:pt x="79" y="16"/>
                    <a:pt x="79" y="16"/>
                    <a:pt x="79" y="16"/>
                  </a:cubicBezTo>
                  <a:lnTo>
                    <a:pt x="79" y="19"/>
                  </a:lnTo>
                  <a:close/>
                  <a:moveTo>
                    <a:pt x="144" y="42"/>
                  </a:moveTo>
                  <a:cubicBezTo>
                    <a:pt x="144" y="42"/>
                    <a:pt x="144" y="42"/>
                    <a:pt x="144" y="42"/>
                  </a:cubicBezTo>
                  <a:cubicBezTo>
                    <a:pt x="144" y="41"/>
                    <a:pt x="144" y="41"/>
                    <a:pt x="144" y="41"/>
                  </a:cubicBezTo>
                  <a:cubicBezTo>
                    <a:pt x="143" y="41"/>
                    <a:pt x="143" y="41"/>
                    <a:pt x="143" y="41"/>
                  </a:cubicBezTo>
                  <a:lnTo>
                    <a:pt x="144" y="42"/>
                  </a:lnTo>
                  <a:close/>
                  <a:moveTo>
                    <a:pt x="137" y="38"/>
                  </a:moveTo>
                  <a:cubicBezTo>
                    <a:pt x="137" y="38"/>
                    <a:pt x="137" y="38"/>
                    <a:pt x="137" y="38"/>
                  </a:cubicBezTo>
                  <a:cubicBezTo>
                    <a:pt x="140" y="38"/>
                    <a:pt x="140" y="38"/>
                    <a:pt x="140" y="38"/>
                  </a:cubicBezTo>
                  <a:cubicBezTo>
                    <a:pt x="137" y="36"/>
                    <a:pt x="137" y="36"/>
                    <a:pt x="137" y="36"/>
                  </a:cubicBezTo>
                  <a:lnTo>
                    <a:pt x="137" y="38"/>
                  </a:lnTo>
                  <a:close/>
                  <a:moveTo>
                    <a:pt x="107" y="19"/>
                  </a:moveTo>
                  <a:cubicBezTo>
                    <a:pt x="107" y="19"/>
                    <a:pt x="107" y="19"/>
                    <a:pt x="107" y="19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7" y="17"/>
                    <a:pt x="107" y="17"/>
                    <a:pt x="107" y="17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09" y="16"/>
                    <a:pt x="109" y="16"/>
                    <a:pt x="109" y="16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9"/>
                    <a:pt x="106" y="19"/>
                    <a:pt x="106" y="19"/>
                  </a:cubicBezTo>
                  <a:lnTo>
                    <a:pt x="107" y="19"/>
                  </a:lnTo>
                  <a:close/>
                  <a:moveTo>
                    <a:pt x="140" y="36"/>
                  </a:moveTo>
                  <a:cubicBezTo>
                    <a:pt x="140" y="36"/>
                    <a:pt x="140" y="36"/>
                    <a:pt x="140" y="36"/>
                  </a:cubicBezTo>
                  <a:cubicBezTo>
                    <a:pt x="144" y="40"/>
                    <a:pt x="144" y="40"/>
                    <a:pt x="144" y="40"/>
                  </a:cubicBezTo>
                  <a:cubicBezTo>
                    <a:pt x="144" y="35"/>
                    <a:pt x="144" y="35"/>
                    <a:pt x="144" y="35"/>
                  </a:cubicBezTo>
                  <a:lnTo>
                    <a:pt x="140" y="36"/>
                  </a:lnTo>
                  <a:close/>
                  <a:moveTo>
                    <a:pt x="107" y="22"/>
                  </a:moveTo>
                  <a:cubicBezTo>
                    <a:pt x="107" y="22"/>
                    <a:pt x="107" y="22"/>
                    <a:pt x="107" y="22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9" y="19"/>
                    <a:pt x="109" y="19"/>
                    <a:pt x="109" y="19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2"/>
                    <a:pt x="106" y="22"/>
                    <a:pt x="106" y="22"/>
                  </a:cubicBezTo>
                  <a:lnTo>
                    <a:pt x="107" y="22"/>
                  </a:lnTo>
                  <a:close/>
                  <a:moveTo>
                    <a:pt x="107" y="32"/>
                  </a:moveTo>
                  <a:cubicBezTo>
                    <a:pt x="107" y="32"/>
                    <a:pt x="107" y="32"/>
                    <a:pt x="107" y="32"/>
                  </a:cubicBezTo>
                  <a:cubicBezTo>
                    <a:pt x="107" y="30"/>
                    <a:pt x="107" y="30"/>
                    <a:pt x="107" y="30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7" y="29"/>
                    <a:pt x="107" y="29"/>
                    <a:pt x="107" y="29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9" y="29"/>
                    <a:pt x="109" y="29"/>
                    <a:pt x="109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32"/>
                    <a:pt x="106" y="32"/>
                    <a:pt x="106" y="32"/>
                  </a:cubicBezTo>
                  <a:lnTo>
                    <a:pt x="107" y="32"/>
                  </a:lnTo>
                  <a:close/>
                  <a:moveTo>
                    <a:pt x="107" y="29"/>
                  </a:moveTo>
                  <a:cubicBezTo>
                    <a:pt x="107" y="29"/>
                    <a:pt x="107" y="29"/>
                    <a:pt x="107" y="29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9" y="26"/>
                    <a:pt x="109" y="26"/>
                    <a:pt x="109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9"/>
                    <a:pt x="106" y="29"/>
                    <a:pt x="106" y="29"/>
                  </a:cubicBezTo>
                  <a:lnTo>
                    <a:pt x="107" y="29"/>
                  </a:lnTo>
                  <a:close/>
                  <a:moveTo>
                    <a:pt x="107" y="25"/>
                  </a:moveTo>
                  <a:cubicBezTo>
                    <a:pt x="107" y="25"/>
                    <a:pt x="107" y="25"/>
                    <a:pt x="107" y="25"/>
                  </a:cubicBezTo>
                  <a:cubicBezTo>
                    <a:pt x="107" y="24"/>
                    <a:pt x="107" y="24"/>
                    <a:pt x="107" y="24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6"/>
                    <a:pt x="106" y="26"/>
                    <a:pt x="106" y="26"/>
                  </a:cubicBezTo>
                  <a:lnTo>
                    <a:pt x="107" y="25"/>
                  </a:lnTo>
                  <a:close/>
                  <a:moveTo>
                    <a:pt x="100" y="29"/>
                  </a:moveTo>
                  <a:cubicBezTo>
                    <a:pt x="100" y="29"/>
                    <a:pt x="100" y="29"/>
                    <a:pt x="100" y="29"/>
                  </a:cubicBezTo>
                  <a:cubicBezTo>
                    <a:pt x="101" y="29"/>
                    <a:pt x="101" y="29"/>
                    <a:pt x="101" y="29"/>
                  </a:cubicBezTo>
                  <a:cubicBezTo>
                    <a:pt x="101" y="28"/>
                    <a:pt x="101" y="28"/>
                    <a:pt x="101" y="28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103" y="27"/>
                    <a:pt x="103" y="27"/>
                    <a:pt x="103" y="27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0" y="27"/>
                    <a:pt x="100" y="27"/>
                    <a:pt x="100" y="27"/>
                  </a:cubicBezTo>
                  <a:lnTo>
                    <a:pt x="100" y="29"/>
                  </a:lnTo>
                  <a:close/>
                  <a:moveTo>
                    <a:pt x="107" y="13"/>
                  </a:moveTo>
                  <a:cubicBezTo>
                    <a:pt x="107" y="13"/>
                    <a:pt x="107" y="13"/>
                    <a:pt x="107" y="13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7" y="10"/>
                    <a:pt x="107" y="10"/>
                    <a:pt x="107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9" y="10"/>
                    <a:pt x="109" y="10"/>
                    <a:pt x="109" y="10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6" y="13"/>
                    <a:pt x="106" y="13"/>
                    <a:pt x="106" y="13"/>
                  </a:cubicBezTo>
                  <a:lnTo>
                    <a:pt x="107" y="13"/>
                  </a:lnTo>
                  <a:close/>
                  <a:moveTo>
                    <a:pt x="107" y="7"/>
                  </a:moveTo>
                  <a:cubicBezTo>
                    <a:pt x="107" y="7"/>
                    <a:pt x="107" y="7"/>
                    <a:pt x="107" y="7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07" y="4"/>
                    <a:pt x="107" y="4"/>
                    <a:pt x="107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7"/>
                    <a:pt x="106" y="7"/>
                    <a:pt x="106" y="7"/>
                  </a:cubicBezTo>
                  <a:lnTo>
                    <a:pt x="107" y="7"/>
                  </a:lnTo>
                  <a:close/>
                  <a:moveTo>
                    <a:pt x="107" y="2"/>
                  </a:moveTo>
                  <a:cubicBezTo>
                    <a:pt x="107" y="2"/>
                    <a:pt x="107" y="2"/>
                    <a:pt x="107" y="2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7" y="4"/>
                    <a:pt x="107" y="4"/>
                    <a:pt x="107" y="4"/>
                  </a:cubicBezTo>
                  <a:lnTo>
                    <a:pt x="107" y="2"/>
                  </a:lnTo>
                  <a:close/>
                  <a:moveTo>
                    <a:pt x="75" y="10"/>
                  </a:moveTo>
                  <a:cubicBezTo>
                    <a:pt x="75" y="10"/>
                    <a:pt x="75" y="10"/>
                    <a:pt x="75" y="10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lnTo>
                    <a:pt x="75" y="10"/>
                  </a:lnTo>
                  <a:close/>
                  <a:moveTo>
                    <a:pt x="107" y="10"/>
                  </a:moveTo>
                  <a:cubicBezTo>
                    <a:pt x="107" y="10"/>
                    <a:pt x="107" y="10"/>
                    <a:pt x="107" y="10"/>
                  </a:cubicBezTo>
                  <a:cubicBezTo>
                    <a:pt x="107" y="8"/>
                    <a:pt x="107" y="8"/>
                    <a:pt x="107" y="8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7" y="7"/>
                    <a:pt x="107" y="7"/>
                    <a:pt x="107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6" y="10"/>
                    <a:pt x="106" y="10"/>
                    <a:pt x="106" y="10"/>
                  </a:cubicBezTo>
                  <a:lnTo>
                    <a:pt x="107" y="10"/>
                  </a:lnTo>
                  <a:close/>
                  <a:moveTo>
                    <a:pt x="107" y="16"/>
                  </a:moveTo>
                  <a:cubicBezTo>
                    <a:pt x="107" y="16"/>
                    <a:pt x="107" y="16"/>
                    <a:pt x="107" y="16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7" y="14"/>
                    <a:pt x="107" y="14"/>
                    <a:pt x="107" y="14"/>
                  </a:cubicBezTo>
                  <a:cubicBezTo>
                    <a:pt x="107" y="13"/>
                    <a:pt x="107" y="13"/>
                    <a:pt x="107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9" y="13"/>
                    <a:pt x="109" y="13"/>
                    <a:pt x="109" y="13"/>
                  </a:cubicBezTo>
                  <a:cubicBezTo>
                    <a:pt x="106" y="13"/>
                    <a:pt x="106" y="13"/>
                    <a:pt x="106" y="13"/>
                  </a:cubicBezTo>
                  <a:cubicBezTo>
                    <a:pt x="106" y="16"/>
                    <a:pt x="106" y="16"/>
                    <a:pt x="106" y="16"/>
                  </a:cubicBezTo>
                  <a:lnTo>
                    <a:pt x="107" y="16"/>
                  </a:lnTo>
                  <a:close/>
                  <a:moveTo>
                    <a:pt x="77" y="17"/>
                  </a:moveTo>
                  <a:cubicBezTo>
                    <a:pt x="77" y="17"/>
                    <a:pt x="77" y="17"/>
                    <a:pt x="77" y="17"/>
                  </a:cubicBezTo>
                  <a:cubicBezTo>
                    <a:pt x="78" y="16"/>
                    <a:pt x="78" y="16"/>
                    <a:pt x="78" y="16"/>
                  </a:cubicBezTo>
                  <a:cubicBezTo>
                    <a:pt x="78" y="15"/>
                    <a:pt x="78" y="15"/>
                    <a:pt x="78" y="15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7" y="14"/>
                    <a:pt x="77" y="14"/>
                    <a:pt x="77" y="14"/>
                  </a:cubicBezTo>
                  <a:lnTo>
                    <a:pt x="77" y="17"/>
                  </a:lnTo>
                  <a:close/>
                  <a:moveTo>
                    <a:pt x="78" y="25"/>
                  </a:move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8" y="25"/>
                    <a:pt x="78" y="25"/>
                    <a:pt x="78" y="25"/>
                  </a:cubicBezTo>
                  <a:cubicBezTo>
                    <a:pt x="79" y="25"/>
                    <a:pt x="79" y="25"/>
                    <a:pt x="79" y="25"/>
                  </a:cubicBezTo>
                  <a:cubicBezTo>
                    <a:pt x="79" y="24"/>
                    <a:pt x="79" y="24"/>
                    <a:pt x="79" y="24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7"/>
                    <a:pt x="77" y="27"/>
                    <a:pt x="77" y="27"/>
                  </a:cubicBezTo>
                  <a:cubicBezTo>
                    <a:pt x="77" y="27"/>
                    <a:pt x="77" y="27"/>
                    <a:pt x="77" y="27"/>
                  </a:cubicBezTo>
                  <a:lnTo>
                    <a:pt x="78" y="25"/>
                  </a:lnTo>
                  <a:close/>
                  <a:moveTo>
                    <a:pt x="78" y="11"/>
                  </a:moveTo>
                  <a:cubicBezTo>
                    <a:pt x="78" y="11"/>
                    <a:pt x="78" y="11"/>
                    <a:pt x="78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8" y="10"/>
                    <a:pt x="78" y="10"/>
                    <a:pt x="78" y="10"/>
                  </a:cubicBezTo>
                  <a:lnTo>
                    <a:pt x="78" y="11"/>
                  </a:lnTo>
                  <a:close/>
                  <a:moveTo>
                    <a:pt x="28" y="40"/>
                  </a:moveTo>
                  <a:cubicBezTo>
                    <a:pt x="28" y="40"/>
                    <a:pt x="28" y="40"/>
                    <a:pt x="28" y="40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53"/>
                    <a:pt x="0" y="53"/>
                    <a:pt x="0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3"/>
                    <a:pt x="5" y="53"/>
                    <a:pt x="5" y="53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3"/>
                    <a:pt x="6" y="53"/>
                    <a:pt x="6" y="53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3"/>
                    <a:pt x="7" y="53"/>
                    <a:pt x="7" y="53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3"/>
                    <a:pt x="8" y="53"/>
                    <a:pt x="8" y="53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3"/>
                    <a:pt x="9" y="53"/>
                    <a:pt x="9" y="53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3"/>
                    <a:pt x="10" y="53"/>
                    <a:pt x="10" y="53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3"/>
                    <a:pt x="11" y="53"/>
                    <a:pt x="11" y="53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3"/>
                    <a:pt x="12" y="53"/>
                    <a:pt x="12" y="53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3"/>
                    <a:pt x="13" y="53"/>
                    <a:pt x="13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28" y="53"/>
                    <a:pt x="28" y="53"/>
                    <a:pt x="28" y="53"/>
                  </a:cubicBezTo>
                  <a:lnTo>
                    <a:pt x="28" y="40"/>
                  </a:lnTo>
                  <a:close/>
                  <a:moveTo>
                    <a:pt x="5" y="53"/>
                  </a:moveTo>
                  <a:cubicBezTo>
                    <a:pt x="5" y="53"/>
                    <a:pt x="5" y="53"/>
                    <a:pt x="5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5" y="53"/>
                    <a:pt x="5" y="53"/>
                    <a:pt x="5" y="53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5" y="52"/>
                    <a:pt x="5" y="52"/>
                    <a:pt x="5" y="52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2" y="52"/>
                    <a:pt x="2" y="52"/>
                    <a:pt x="2" y="52"/>
                  </a:cubicBezTo>
                  <a:cubicBezTo>
                    <a:pt x="5" y="52"/>
                    <a:pt x="5" y="52"/>
                    <a:pt x="5" y="52"/>
                  </a:cubicBezTo>
                  <a:close/>
                  <a:moveTo>
                    <a:pt x="5" y="51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5" y="51"/>
                    <a:pt x="5" y="51"/>
                    <a:pt x="5" y="51"/>
                  </a:cubicBezTo>
                  <a:close/>
                  <a:moveTo>
                    <a:pt x="5" y="51"/>
                  </a:moveTo>
                  <a:cubicBezTo>
                    <a:pt x="5" y="51"/>
                    <a:pt x="5" y="51"/>
                    <a:pt x="5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5" y="51"/>
                    <a:pt x="5" y="51"/>
                    <a:pt x="5" y="51"/>
                  </a:cubicBezTo>
                  <a:close/>
                  <a:moveTo>
                    <a:pt x="5" y="50"/>
                  </a:moveTo>
                  <a:cubicBezTo>
                    <a:pt x="5" y="50"/>
                    <a:pt x="5" y="50"/>
                    <a:pt x="5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5" y="50"/>
                    <a:pt x="5" y="50"/>
                    <a:pt x="5" y="50"/>
                  </a:cubicBezTo>
                  <a:close/>
                  <a:moveTo>
                    <a:pt x="5" y="50"/>
                  </a:moveTo>
                  <a:cubicBezTo>
                    <a:pt x="5" y="50"/>
                    <a:pt x="5" y="50"/>
                    <a:pt x="5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5" y="50"/>
                    <a:pt x="5" y="50"/>
                    <a:pt x="5" y="50"/>
                  </a:cubicBez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5" y="49"/>
                    <a:pt x="5" y="49"/>
                    <a:pt x="5" y="49"/>
                  </a:cubicBez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2" y="49"/>
                    <a:pt x="2" y="49"/>
                    <a:pt x="2" y="49"/>
                  </a:cubicBezTo>
                  <a:cubicBezTo>
                    <a:pt x="5" y="49"/>
                    <a:pt x="5" y="49"/>
                    <a:pt x="5" y="49"/>
                  </a:cubicBezTo>
                  <a:close/>
                  <a:moveTo>
                    <a:pt x="5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5" y="48"/>
                    <a:pt x="5" y="48"/>
                    <a:pt x="5" y="48"/>
                  </a:cubicBezTo>
                  <a:close/>
                  <a:moveTo>
                    <a:pt x="5" y="48"/>
                  </a:moveTo>
                  <a:cubicBezTo>
                    <a:pt x="5" y="48"/>
                    <a:pt x="5" y="48"/>
                    <a:pt x="5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2" y="48"/>
                    <a:pt x="2" y="48"/>
                    <a:pt x="2" y="48"/>
                  </a:cubicBezTo>
                  <a:cubicBezTo>
                    <a:pt x="5" y="47"/>
                    <a:pt x="5" y="47"/>
                    <a:pt x="5" y="47"/>
                  </a:cubicBezTo>
                  <a:lnTo>
                    <a:pt x="5" y="48"/>
                  </a:lnTo>
                  <a:close/>
                  <a:moveTo>
                    <a:pt x="5" y="47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5" y="47"/>
                    <a:pt x="5" y="47"/>
                    <a:pt x="5" y="47"/>
                  </a:cubicBezTo>
                  <a:close/>
                  <a:moveTo>
                    <a:pt x="5" y="47"/>
                  </a:moveTo>
                  <a:cubicBezTo>
                    <a:pt x="5" y="47"/>
                    <a:pt x="5" y="47"/>
                    <a:pt x="5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2" y="47"/>
                    <a:pt x="2" y="47"/>
                    <a:pt x="2" y="47"/>
                  </a:cubicBezTo>
                  <a:cubicBezTo>
                    <a:pt x="5" y="46"/>
                    <a:pt x="5" y="46"/>
                    <a:pt x="5" y="46"/>
                  </a:cubicBezTo>
                  <a:lnTo>
                    <a:pt x="5" y="47"/>
                  </a:lnTo>
                  <a:close/>
                  <a:moveTo>
                    <a:pt x="5" y="46"/>
                  </a:move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5" y="46"/>
                    <a:pt x="5" y="46"/>
                    <a:pt x="5" y="46"/>
                  </a:cubicBezTo>
                  <a:close/>
                  <a:moveTo>
                    <a:pt x="5" y="46"/>
                  </a:moveTo>
                  <a:cubicBezTo>
                    <a:pt x="5" y="46"/>
                    <a:pt x="5" y="46"/>
                    <a:pt x="5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2" y="46"/>
                    <a:pt x="2" y="46"/>
                    <a:pt x="2" y="46"/>
                  </a:cubicBezTo>
                  <a:cubicBezTo>
                    <a:pt x="5" y="45"/>
                    <a:pt x="5" y="45"/>
                    <a:pt x="5" y="45"/>
                  </a:cubicBezTo>
                  <a:lnTo>
                    <a:pt x="5" y="46"/>
                  </a:lnTo>
                  <a:close/>
                  <a:moveTo>
                    <a:pt x="5" y="45"/>
                  </a:moveTo>
                  <a:cubicBezTo>
                    <a:pt x="5" y="45"/>
                    <a:pt x="5" y="45"/>
                    <a:pt x="5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5" y="45"/>
                    <a:pt x="5" y="45"/>
                    <a:pt x="5" y="45"/>
                  </a:cubicBezTo>
                  <a:close/>
                  <a:moveTo>
                    <a:pt x="5" y="45"/>
                  </a:moveTo>
                  <a:cubicBezTo>
                    <a:pt x="5" y="45"/>
                    <a:pt x="5" y="45"/>
                    <a:pt x="5" y="45"/>
                  </a:cubicBezTo>
                  <a:cubicBezTo>
                    <a:pt x="2" y="45"/>
                    <a:pt x="2" y="45"/>
                    <a:pt x="2" y="45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5" y="44"/>
                    <a:pt x="5" y="44"/>
                    <a:pt x="5" y="44"/>
                  </a:cubicBezTo>
                  <a:lnTo>
                    <a:pt x="5" y="45"/>
                  </a:lnTo>
                  <a:close/>
                  <a:moveTo>
                    <a:pt x="5" y="44"/>
                  </a:moveTo>
                  <a:cubicBezTo>
                    <a:pt x="5" y="44"/>
                    <a:pt x="5" y="44"/>
                    <a:pt x="5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5" y="44"/>
                    <a:pt x="5" y="44"/>
                    <a:pt x="5" y="44"/>
                  </a:cubicBezTo>
                  <a:close/>
                  <a:moveTo>
                    <a:pt x="5" y="44"/>
                  </a:moveTo>
                  <a:cubicBezTo>
                    <a:pt x="5" y="44"/>
                    <a:pt x="5" y="44"/>
                    <a:pt x="5" y="44"/>
                  </a:cubicBezTo>
                  <a:cubicBezTo>
                    <a:pt x="2" y="44"/>
                    <a:pt x="2" y="44"/>
                    <a:pt x="2" y="44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5" y="43"/>
                    <a:pt x="5" y="43"/>
                    <a:pt x="5" y="43"/>
                  </a:cubicBezTo>
                  <a:lnTo>
                    <a:pt x="5" y="44"/>
                  </a:lnTo>
                  <a:close/>
                  <a:moveTo>
                    <a:pt x="5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5" y="43"/>
                    <a:pt x="5" y="43"/>
                    <a:pt x="5" y="43"/>
                  </a:cubicBezTo>
                  <a:close/>
                  <a:moveTo>
                    <a:pt x="5" y="43"/>
                  </a:moveTo>
                  <a:cubicBezTo>
                    <a:pt x="5" y="43"/>
                    <a:pt x="5" y="43"/>
                    <a:pt x="5" y="43"/>
                  </a:cubicBezTo>
                  <a:cubicBezTo>
                    <a:pt x="3" y="43"/>
                    <a:pt x="3" y="43"/>
                    <a:pt x="3" y="43"/>
                  </a:cubicBezTo>
                  <a:cubicBezTo>
                    <a:pt x="5" y="42"/>
                    <a:pt x="5" y="42"/>
                    <a:pt x="5" y="42"/>
                  </a:cubicBezTo>
                  <a:lnTo>
                    <a:pt x="5" y="43"/>
                  </a:lnTo>
                  <a:close/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6" y="50"/>
                    <a:pt x="6" y="50"/>
                    <a:pt x="6" y="50"/>
                  </a:cubicBezTo>
                  <a:close/>
                  <a:moveTo>
                    <a:pt x="6" y="50"/>
                  </a:moveTo>
                  <a:cubicBezTo>
                    <a:pt x="6" y="50"/>
                    <a:pt x="6" y="50"/>
                    <a:pt x="6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lnTo>
                    <a:pt x="6" y="50"/>
                  </a:lnTo>
                  <a:close/>
                  <a:moveTo>
                    <a:pt x="6" y="44"/>
                  </a:moveTo>
                  <a:cubicBezTo>
                    <a:pt x="6" y="44"/>
                    <a:pt x="6" y="44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6" y="44"/>
                    <a:pt x="6" y="44"/>
                    <a:pt x="6" y="44"/>
                  </a:cubicBezTo>
                  <a:close/>
                  <a:moveTo>
                    <a:pt x="6" y="44"/>
                  </a:moveTo>
                  <a:cubicBezTo>
                    <a:pt x="6" y="44"/>
                    <a:pt x="6" y="44"/>
                    <a:pt x="6" y="44"/>
                  </a:cubicBezTo>
                  <a:cubicBezTo>
                    <a:pt x="5" y="44"/>
                    <a:pt x="5" y="44"/>
                    <a:pt x="5" y="44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6" y="42"/>
                    <a:pt x="6" y="42"/>
                    <a:pt x="6" y="42"/>
                  </a:cubicBezTo>
                  <a:lnTo>
                    <a:pt x="6" y="44"/>
                  </a:lnTo>
                  <a:close/>
                  <a:moveTo>
                    <a:pt x="6" y="42"/>
                  </a:moveTo>
                  <a:cubicBezTo>
                    <a:pt x="6" y="42"/>
                    <a:pt x="6" y="42"/>
                    <a:pt x="6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5" y="42"/>
                    <a:pt x="5" y="42"/>
                    <a:pt x="5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lose/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7" y="50"/>
                    <a:pt x="7" y="50"/>
                    <a:pt x="7" y="50"/>
                  </a:cubicBezTo>
                  <a:close/>
                  <a:moveTo>
                    <a:pt x="7" y="50"/>
                  </a:moveTo>
                  <a:cubicBezTo>
                    <a:pt x="7" y="50"/>
                    <a:pt x="7" y="50"/>
                    <a:pt x="7" y="50"/>
                  </a:cubicBezTo>
                  <a:cubicBezTo>
                    <a:pt x="6" y="50"/>
                    <a:pt x="6" y="50"/>
                    <a:pt x="6" y="50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lnTo>
                    <a:pt x="7" y="50"/>
                  </a:lnTo>
                  <a:close/>
                  <a:moveTo>
                    <a:pt x="7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close/>
                  <a:moveTo>
                    <a:pt x="7" y="44"/>
                  </a:moveTo>
                  <a:cubicBezTo>
                    <a:pt x="7" y="44"/>
                    <a:pt x="7" y="44"/>
                    <a:pt x="7" y="44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lnTo>
                    <a:pt x="7" y="44"/>
                  </a:lnTo>
                  <a:close/>
                  <a:moveTo>
                    <a:pt x="7" y="42"/>
                  </a:moveTo>
                  <a:cubicBezTo>
                    <a:pt x="7" y="42"/>
                    <a:pt x="7" y="42"/>
                    <a:pt x="7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6" y="42"/>
                    <a:pt x="6" y="42"/>
                    <a:pt x="6" y="42"/>
                  </a:cubicBezTo>
                  <a:cubicBezTo>
                    <a:pt x="7" y="42"/>
                    <a:pt x="7" y="42"/>
                    <a:pt x="7" y="42"/>
                  </a:cubicBezTo>
                  <a:close/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8" y="50"/>
                    <a:pt x="8" y="50"/>
                    <a:pt x="8" y="50"/>
                  </a:cubicBezTo>
                  <a:close/>
                  <a:moveTo>
                    <a:pt x="8" y="50"/>
                  </a:moveTo>
                  <a:cubicBezTo>
                    <a:pt x="8" y="50"/>
                    <a:pt x="8" y="50"/>
                    <a:pt x="8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4"/>
                    <a:pt x="8" y="44"/>
                    <a:pt x="8" y="44"/>
                  </a:cubicBezTo>
                  <a:lnTo>
                    <a:pt x="8" y="50"/>
                  </a:lnTo>
                  <a:close/>
                  <a:moveTo>
                    <a:pt x="8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8" y="44"/>
                    <a:pt x="8" y="44"/>
                    <a:pt x="8" y="44"/>
                  </a:cubicBezTo>
                  <a:close/>
                  <a:moveTo>
                    <a:pt x="8" y="44"/>
                  </a:moveTo>
                  <a:cubicBezTo>
                    <a:pt x="8" y="44"/>
                    <a:pt x="8" y="44"/>
                    <a:pt x="8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8" y="42"/>
                  </a:cubicBezTo>
                  <a:lnTo>
                    <a:pt x="8" y="44"/>
                  </a:lnTo>
                  <a:close/>
                  <a:moveTo>
                    <a:pt x="8" y="42"/>
                  </a:moveTo>
                  <a:cubicBezTo>
                    <a:pt x="8" y="42"/>
                    <a:pt x="8" y="42"/>
                    <a:pt x="8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8" y="42"/>
                    <a:pt x="8" y="42"/>
                    <a:pt x="8" y="42"/>
                  </a:cubicBezTo>
                  <a:close/>
                  <a:moveTo>
                    <a:pt x="9" y="50"/>
                  </a:move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9" y="50"/>
                    <a:pt x="9" y="50"/>
                    <a:pt x="9" y="50"/>
                  </a:cubicBezTo>
                  <a:close/>
                  <a:moveTo>
                    <a:pt x="9" y="50"/>
                  </a:moveTo>
                  <a:cubicBezTo>
                    <a:pt x="9" y="50"/>
                    <a:pt x="9" y="50"/>
                    <a:pt x="9" y="50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lnTo>
                    <a:pt x="9" y="50"/>
                  </a:lnTo>
                  <a:close/>
                  <a:moveTo>
                    <a:pt x="9" y="44"/>
                  </a:move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9" y="44"/>
                    <a:pt x="9" y="44"/>
                    <a:pt x="9" y="44"/>
                  </a:cubicBezTo>
                  <a:close/>
                  <a:moveTo>
                    <a:pt x="9" y="44"/>
                  </a:moveTo>
                  <a:cubicBezTo>
                    <a:pt x="9" y="44"/>
                    <a:pt x="9" y="44"/>
                    <a:pt x="9" y="44"/>
                  </a:cubicBezTo>
                  <a:cubicBezTo>
                    <a:pt x="8" y="44"/>
                    <a:pt x="8" y="44"/>
                    <a:pt x="8" y="44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9" y="42"/>
                    <a:pt x="9" y="42"/>
                  </a:cubicBezTo>
                  <a:lnTo>
                    <a:pt x="9" y="44"/>
                  </a:lnTo>
                  <a:close/>
                  <a:moveTo>
                    <a:pt x="9" y="42"/>
                  </a:moveTo>
                  <a:cubicBezTo>
                    <a:pt x="9" y="42"/>
                    <a:pt x="9" y="42"/>
                    <a:pt x="9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9" y="42"/>
                    <a:pt x="9" y="42"/>
                    <a:pt x="9" y="42"/>
                  </a:cubicBezTo>
                  <a:close/>
                  <a:moveTo>
                    <a:pt x="10" y="50"/>
                  </a:moveTo>
                  <a:cubicBezTo>
                    <a:pt x="10" y="50"/>
                    <a:pt x="10" y="50"/>
                    <a:pt x="10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10" y="50"/>
                    <a:pt x="10" y="50"/>
                    <a:pt x="10" y="50"/>
                  </a:cubicBezTo>
                  <a:close/>
                  <a:moveTo>
                    <a:pt x="10" y="50"/>
                  </a:moveTo>
                  <a:cubicBezTo>
                    <a:pt x="10" y="50"/>
                    <a:pt x="10" y="50"/>
                    <a:pt x="10" y="50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lnTo>
                    <a:pt x="10" y="50"/>
                  </a:lnTo>
                  <a:close/>
                  <a:moveTo>
                    <a:pt x="10" y="44"/>
                  </a:move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10" y="44"/>
                    <a:pt x="10" y="44"/>
                    <a:pt x="10" y="44"/>
                  </a:cubicBezTo>
                  <a:close/>
                  <a:moveTo>
                    <a:pt x="10" y="44"/>
                  </a:moveTo>
                  <a:cubicBezTo>
                    <a:pt x="10" y="44"/>
                    <a:pt x="10" y="44"/>
                    <a:pt x="10" y="44"/>
                  </a:cubicBezTo>
                  <a:cubicBezTo>
                    <a:pt x="9" y="44"/>
                    <a:pt x="9" y="44"/>
                    <a:pt x="9" y="44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0" y="42"/>
                    <a:pt x="10" y="42"/>
                    <a:pt x="10" y="42"/>
                  </a:cubicBezTo>
                  <a:lnTo>
                    <a:pt x="10" y="44"/>
                  </a:ln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1" y="50"/>
                    <a:pt x="11" y="50"/>
                    <a:pt x="11" y="50"/>
                  </a:cubicBez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50"/>
                    <a:pt x="10" y="50"/>
                    <a:pt x="10" y="50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1" y="44"/>
                    <a:pt x="11" y="44"/>
                  </a:cubicBezTo>
                  <a:lnTo>
                    <a:pt x="11" y="50"/>
                  </a:lnTo>
                  <a:close/>
                  <a:moveTo>
                    <a:pt x="11" y="44"/>
                  </a:moveTo>
                  <a:cubicBezTo>
                    <a:pt x="11" y="44"/>
                    <a:pt x="11" y="44"/>
                    <a:pt x="11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1" y="44"/>
                    <a:pt x="11" y="44"/>
                    <a:pt x="11" y="44"/>
                  </a:cubicBezTo>
                  <a:close/>
                  <a:moveTo>
                    <a:pt x="11" y="43"/>
                  </a:moveTo>
                  <a:cubicBezTo>
                    <a:pt x="11" y="43"/>
                    <a:pt x="11" y="43"/>
                    <a:pt x="11" y="43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1" y="42"/>
                    <a:pt x="11" y="42"/>
                    <a:pt x="11" y="42"/>
                  </a:cubicBezTo>
                  <a:lnTo>
                    <a:pt x="11" y="43"/>
                  </a:lnTo>
                  <a:close/>
                  <a:moveTo>
                    <a:pt x="12" y="50"/>
                  </a:move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2" y="50"/>
                    <a:pt x="12" y="50"/>
                    <a:pt x="12" y="50"/>
                  </a:cubicBezTo>
                  <a:close/>
                  <a:moveTo>
                    <a:pt x="12" y="50"/>
                  </a:moveTo>
                  <a:cubicBezTo>
                    <a:pt x="12" y="50"/>
                    <a:pt x="12" y="50"/>
                    <a:pt x="12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4"/>
                    <a:pt x="12" y="44"/>
                    <a:pt x="12" y="44"/>
                  </a:cubicBezTo>
                  <a:lnTo>
                    <a:pt x="12" y="50"/>
                  </a:lnTo>
                  <a:close/>
                  <a:moveTo>
                    <a:pt x="12" y="44"/>
                  </a:moveTo>
                  <a:cubicBezTo>
                    <a:pt x="12" y="44"/>
                    <a:pt x="12" y="44"/>
                    <a:pt x="12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1" y="44"/>
                    <a:pt x="11" y="44"/>
                    <a:pt x="11" y="44"/>
                  </a:cubicBezTo>
                  <a:cubicBezTo>
                    <a:pt x="12" y="43"/>
                    <a:pt x="12" y="43"/>
                    <a:pt x="12" y="43"/>
                  </a:cubicBezTo>
                  <a:lnTo>
                    <a:pt x="12" y="44"/>
                  </a:lnTo>
                  <a:close/>
                  <a:moveTo>
                    <a:pt x="12" y="43"/>
                  </a:moveTo>
                  <a:cubicBezTo>
                    <a:pt x="12" y="43"/>
                    <a:pt x="12" y="43"/>
                    <a:pt x="12" y="43"/>
                  </a:cubicBezTo>
                  <a:cubicBezTo>
                    <a:pt x="11" y="43"/>
                    <a:pt x="11" y="43"/>
                    <a:pt x="11" y="43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2" y="42"/>
                    <a:pt x="12" y="42"/>
                    <a:pt x="12" y="42"/>
                  </a:cubicBezTo>
                  <a:lnTo>
                    <a:pt x="12" y="43"/>
                  </a:ln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3" y="50"/>
                    <a:pt x="13" y="50"/>
                    <a:pt x="13" y="50"/>
                  </a:cubicBez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2" y="50"/>
                    <a:pt x="12" y="50"/>
                    <a:pt x="12" y="50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3" y="44"/>
                    <a:pt x="13" y="44"/>
                    <a:pt x="13" y="44"/>
                  </a:cubicBezTo>
                  <a:lnTo>
                    <a:pt x="13" y="50"/>
                  </a:lnTo>
                  <a:close/>
                  <a:moveTo>
                    <a:pt x="13" y="44"/>
                  </a:moveTo>
                  <a:cubicBezTo>
                    <a:pt x="13" y="44"/>
                    <a:pt x="13" y="44"/>
                    <a:pt x="13" y="44"/>
                  </a:cubicBezTo>
                  <a:cubicBezTo>
                    <a:pt x="12" y="44"/>
                    <a:pt x="12" y="44"/>
                    <a:pt x="12" y="44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3" y="43"/>
                    <a:pt x="13" y="43"/>
                    <a:pt x="13" y="43"/>
                  </a:cubicBezTo>
                  <a:lnTo>
                    <a:pt x="13" y="44"/>
                  </a:lnTo>
                  <a:close/>
                  <a:moveTo>
                    <a:pt x="13" y="43"/>
                  </a:moveTo>
                  <a:cubicBezTo>
                    <a:pt x="13" y="43"/>
                    <a:pt x="13" y="43"/>
                    <a:pt x="13" y="43"/>
                  </a:cubicBezTo>
                  <a:cubicBezTo>
                    <a:pt x="12" y="43"/>
                    <a:pt x="12" y="43"/>
                    <a:pt x="12" y="43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3" y="42"/>
                    <a:pt x="13" y="42"/>
                    <a:pt x="13" y="42"/>
                  </a:cubicBezTo>
                  <a:lnTo>
                    <a:pt x="13" y="43"/>
                  </a:ln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lose/>
                  <a:moveTo>
                    <a:pt x="13" y="50"/>
                  </a:moveTo>
                  <a:cubicBezTo>
                    <a:pt x="13" y="50"/>
                    <a:pt x="13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lnTo>
                    <a:pt x="13" y="50"/>
                  </a:lnTo>
                  <a:close/>
                  <a:moveTo>
                    <a:pt x="13" y="44"/>
                  </a:moveTo>
                  <a:cubicBezTo>
                    <a:pt x="13" y="44"/>
                    <a:pt x="13" y="44"/>
                    <a:pt x="13" y="44"/>
                  </a:cubicBezTo>
                  <a:cubicBezTo>
                    <a:pt x="13" y="44"/>
                    <a:pt x="13" y="44"/>
                    <a:pt x="13" y="44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lnTo>
                    <a:pt x="13" y="44"/>
                  </a:lnTo>
                  <a:close/>
                  <a:moveTo>
                    <a:pt x="13" y="43"/>
                  </a:moveTo>
                  <a:cubicBezTo>
                    <a:pt x="13" y="43"/>
                    <a:pt x="13" y="43"/>
                    <a:pt x="13" y="43"/>
                  </a:cubicBezTo>
                  <a:cubicBezTo>
                    <a:pt x="13" y="43"/>
                    <a:pt x="13" y="43"/>
                    <a:pt x="13" y="4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lnTo>
                    <a:pt x="13" y="43"/>
                  </a:lnTo>
                  <a:close/>
                  <a:moveTo>
                    <a:pt x="13" y="42"/>
                  </a:moveTo>
                  <a:cubicBezTo>
                    <a:pt x="13" y="42"/>
                    <a:pt x="13" y="42"/>
                    <a:pt x="13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2" y="42"/>
                    <a:pt x="12" y="42"/>
                    <a:pt x="12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1" y="42"/>
                    <a:pt x="11" y="42"/>
                    <a:pt x="11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10" y="42"/>
                    <a:pt x="10" y="42"/>
                    <a:pt x="10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9" y="42"/>
                    <a:pt x="9" y="42"/>
                    <a:pt x="9" y="42"/>
                  </a:cubicBezTo>
                  <a:cubicBezTo>
                    <a:pt x="13" y="42"/>
                    <a:pt x="13" y="42"/>
                    <a:pt x="13" y="42"/>
                  </a:cubicBezTo>
                  <a:close/>
                  <a:moveTo>
                    <a:pt x="13" y="42"/>
                  </a:moveTo>
                  <a:cubicBezTo>
                    <a:pt x="13" y="42"/>
                    <a:pt x="13" y="42"/>
                    <a:pt x="13" y="42"/>
                  </a:cubicBezTo>
                  <a:cubicBezTo>
                    <a:pt x="8" y="42"/>
                    <a:pt x="8" y="42"/>
                    <a:pt x="8" y="42"/>
                  </a:cubicBezTo>
                  <a:cubicBezTo>
                    <a:pt x="13" y="41"/>
                    <a:pt x="13" y="41"/>
                    <a:pt x="13" y="41"/>
                  </a:cubicBezTo>
                  <a:lnTo>
                    <a:pt x="13" y="42"/>
                  </a:lnTo>
                  <a:close/>
                  <a:moveTo>
                    <a:pt x="13" y="53"/>
                  </a:moveTo>
                  <a:cubicBezTo>
                    <a:pt x="13" y="53"/>
                    <a:pt x="13" y="53"/>
                    <a:pt x="13" y="53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2"/>
                    <a:pt x="13" y="42"/>
                    <a:pt x="13" y="42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53"/>
                    <a:pt x="15" y="53"/>
                    <a:pt x="15" y="53"/>
                  </a:cubicBezTo>
                  <a:lnTo>
                    <a:pt x="13" y="53"/>
                  </a:lnTo>
                  <a:close/>
                  <a:moveTo>
                    <a:pt x="77" y="22"/>
                  </a:moveTo>
                  <a:cubicBezTo>
                    <a:pt x="77" y="22"/>
                    <a:pt x="77" y="22"/>
                    <a:pt x="77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20"/>
                    <a:pt x="78" y="20"/>
                    <a:pt x="78" y="20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9" y="19"/>
                    <a:pt x="79" y="19"/>
                    <a:pt x="79" y="19"/>
                  </a:cubicBezTo>
                  <a:cubicBezTo>
                    <a:pt x="77" y="19"/>
                    <a:pt x="77" y="19"/>
                    <a:pt x="77" y="19"/>
                  </a:cubicBezTo>
                  <a:lnTo>
                    <a:pt x="77" y="22"/>
                  </a:lnTo>
                  <a:close/>
                  <a:moveTo>
                    <a:pt x="77" y="19"/>
                  </a:moveTo>
                  <a:cubicBezTo>
                    <a:pt x="77" y="19"/>
                    <a:pt x="77" y="19"/>
                    <a:pt x="77" y="19"/>
                  </a:cubicBezTo>
                  <a:cubicBezTo>
                    <a:pt x="78" y="19"/>
                    <a:pt x="78" y="19"/>
                    <a:pt x="78" y="19"/>
                  </a:cubicBezTo>
                  <a:cubicBezTo>
                    <a:pt x="78" y="18"/>
                    <a:pt x="78" y="18"/>
                    <a:pt x="78" y="18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8" y="17"/>
                    <a:pt x="78" y="17"/>
                    <a:pt x="78" y="17"/>
                  </a:cubicBezTo>
                  <a:cubicBezTo>
                    <a:pt x="79" y="17"/>
                    <a:pt x="79" y="17"/>
                    <a:pt x="79" y="17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77" y="17"/>
                    <a:pt x="77" y="17"/>
                    <a:pt x="77" y="17"/>
                  </a:cubicBezTo>
                  <a:lnTo>
                    <a:pt x="77" y="19"/>
                  </a:lnTo>
                  <a:close/>
                  <a:moveTo>
                    <a:pt x="77" y="35"/>
                  </a:moveTo>
                  <a:cubicBezTo>
                    <a:pt x="77" y="35"/>
                    <a:pt x="77" y="35"/>
                    <a:pt x="77" y="35"/>
                  </a:cubicBezTo>
                  <a:cubicBezTo>
                    <a:pt x="78" y="35"/>
                    <a:pt x="78" y="35"/>
                    <a:pt x="78" y="35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79" y="33"/>
                    <a:pt x="79" y="33"/>
                    <a:pt x="79" y="33"/>
                  </a:cubicBezTo>
                  <a:cubicBezTo>
                    <a:pt x="79" y="32"/>
                    <a:pt x="79" y="32"/>
                    <a:pt x="79" y="32"/>
                  </a:cubicBezTo>
                  <a:cubicBezTo>
                    <a:pt x="77" y="33"/>
                    <a:pt x="77" y="33"/>
                    <a:pt x="77" y="33"/>
                  </a:cubicBezTo>
                  <a:lnTo>
                    <a:pt x="77" y="35"/>
                  </a:lnTo>
                  <a:close/>
                  <a:moveTo>
                    <a:pt x="77" y="32"/>
                  </a:moveTo>
                  <a:cubicBezTo>
                    <a:pt x="77" y="32"/>
                    <a:pt x="77" y="32"/>
                    <a:pt x="77" y="32"/>
                  </a:cubicBezTo>
                  <a:cubicBezTo>
                    <a:pt x="78" y="32"/>
                    <a:pt x="78" y="32"/>
                    <a:pt x="78" y="32"/>
                  </a:cubicBezTo>
                  <a:cubicBezTo>
                    <a:pt x="78" y="31"/>
                    <a:pt x="78" y="31"/>
                    <a:pt x="78" y="31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9" y="30"/>
                    <a:pt x="79" y="30"/>
                    <a:pt x="79" y="30"/>
                  </a:cubicBezTo>
                  <a:cubicBezTo>
                    <a:pt x="77" y="30"/>
                    <a:pt x="77" y="30"/>
                    <a:pt x="77" y="30"/>
                  </a:cubicBezTo>
                  <a:lnTo>
                    <a:pt x="77" y="32"/>
                  </a:lnTo>
                  <a:close/>
                  <a:moveTo>
                    <a:pt x="77" y="24"/>
                  </a:moveTo>
                  <a:cubicBezTo>
                    <a:pt x="77" y="24"/>
                    <a:pt x="77" y="24"/>
                    <a:pt x="77" y="24"/>
                  </a:cubicBezTo>
                  <a:cubicBezTo>
                    <a:pt x="78" y="24"/>
                    <a:pt x="78" y="24"/>
                    <a:pt x="78" y="24"/>
                  </a:cubicBezTo>
                  <a:cubicBezTo>
                    <a:pt x="78" y="23"/>
                    <a:pt x="78" y="23"/>
                    <a:pt x="78" y="23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8" y="22"/>
                    <a:pt x="78" y="22"/>
                    <a:pt x="78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9" y="22"/>
                    <a:pt x="79" y="22"/>
                    <a:pt x="79" y="22"/>
                  </a:cubicBezTo>
                  <a:cubicBezTo>
                    <a:pt x="77" y="22"/>
                    <a:pt x="77" y="22"/>
                    <a:pt x="77" y="22"/>
                  </a:cubicBezTo>
                  <a:lnTo>
                    <a:pt x="77" y="24"/>
                  </a:lnTo>
                  <a:close/>
                  <a:moveTo>
                    <a:pt x="77" y="30"/>
                  </a:moveTo>
                  <a:cubicBezTo>
                    <a:pt x="77" y="30"/>
                    <a:pt x="77" y="30"/>
                    <a:pt x="77" y="30"/>
                  </a:cubicBezTo>
                  <a:cubicBezTo>
                    <a:pt x="78" y="30"/>
                    <a:pt x="78" y="30"/>
                    <a:pt x="78" y="30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8" y="28"/>
                    <a:pt x="78" y="28"/>
                    <a:pt x="78" y="28"/>
                  </a:cubicBezTo>
                  <a:cubicBezTo>
                    <a:pt x="78" y="27"/>
                    <a:pt x="78" y="27"/>
                    <a:pt x="78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9" y="27"/>
                    <a:pt x="79" y="27"/>
                    <a:pt x="79" y="27"/>
                  </a:cubicBezTo>
                  <a:cubicBezTo>
                    <a:pt x="77" y="27"/>
                    <a:pt x="77" y="27"/>
                    <a:pt x="77" y="27"/>
                  </a:cubicBezTo>
                  <a:lnTo>
                    <a:pt x="77" y="30"/>
                  </a:lnTo>
                  <a:close/>
                  <a:moveTo>
                    <a:pt x="47" y="42"/>
                  </a:moveTo>
                  <a:cubicBezTo>
                    <a:pt x="47" y="42"/>
                    <a:pt x="47" y="42"/>
                    <a:pt x="4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47" y="42"/>
                    <a:pt x="47" y="42"/>
                    <a:pt x="47" y="42"/>
                  </a:cubicBezTo>
                  <a:close/>
                  <a:moveTo>
                    <a:pt x="79" y="43"/>
                  </a:moveTo>
                  <a:cubicBezTo>
                    <a:pt x="79" y="43"/>
                    <a:pt x="79" y="43"/>
                    <a:pt x="79" y="43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79" y="42"/>
                    <a:pt x="79" y="42"/>
                    <a:pt x="79" y="42"/>
                  </a:cubicBezTo>
                  <a:lnTo>
                    <a:pt x="79" y="43"/>
                  </a:lnTo>
                  <a:close/>
                  <a:moveTo>
                    <a:pt x="79" y="39"/>
                  </a:moveTo>
                  <a:cubicBezTo>
                    <a:pt x="79" y="39"/>
                    <a:pt x="79" y="39"/>
                    <a:pt x="79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79" y="38"/>
                    <a:pt x="79" y="38"/>
                    <a:pt x="79" y="38"/>
                  </a:cubicBezTo>
                  <a:lnTo>
                    <a:pt x="79" y="39"/>
                  </a:lnTo>
                  <a:close/>
                  <a:moveTo>
                    <a:pt x="71" y="43"/>
                  </a:moveTo>
                  <a:cubicBezTo>
                    <a:pt x="71" y="43"/>
                    <a:pt x="71" y="43"/>
                    <a:pt x="71" y="43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1" y="42"/>
                    <a:pt x="71" y="42"/>
                    <a:pt x="71" y="42"/>
                  </a:cubicBezTo>
                  <a:lnTo>
                    <a:pt x="71" y="43"/>
                  </a:lnTo>
                  <a:close/>
                  <a:moveTo>
                    <a:pt x="83" y="37"/>
                  </a:moveTo>
                  <a:cubicBezTo>
                    <a:pt x="83" y="37"/>
                    <a:pt x="83" y="37"/>
                    <a:pt x="83" y="37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3" y="37"/>
                    <a:pt x="83" y="37"/>
                    <a:pt x="83" y="37"/>
                  </a:cubicBezTo>
                  <a:close/>
                  <a:moveTo>
                    <a:pt x="83" y="43"/>
                  </a:moveTo>
                  <a:cubicBezTo>
                    <a:pt x="83" y="43"/>
                    <a:pt x="83" y="43"/>
                    <a:pt x="83" y="43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8" y="43"/>
                    <a:pt x="88" y="43"/>
                    <a:pt x="88" y="43"/>
                  </a:cubicBezTo>
                  <a:cubicBezTo>
                    <a:pt x="83" y="43"/>
                    <a:pt x="83" y="43"/>
                    <a:pt x="83" y="43"/>
                  </a:cubicBezTo>
                  <a:close/>
                  <a:moveTo>
                    <a:pt x="79" y="40"/>
                  </a:moveTo>
                  <a:cubicBezTo>
                    <a:pt x="79" y="40"/>
                    <a:pt x="79" y="40"/>
                    <a:pt x="79" y="40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79" y="39"/>
                    <a:pt x="79" y="39"/>
                    <a:pt x="79" y="39"/>
                  </a:cubicBezTo>
                  <a:lnTo>
                    <a:pt x="79" y="40"/>
                  </a:lnTo>
                  <a:close/>
                  <a:moveTo>
                    <a:pt x="79" y="41"/>
                  </a:moveTo>
                  <a:cubicBezTo>
                    <a:pt x="79" y="41"/>
                    <a:pt x="79" y="41"/>
                    <a:pt x="79" y="41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79" y="40"/>
                    <a:pt x="79" y="40"/>
                    <a:pt x="79" y="40"/>
                  </a:cubicBezTo>
                  <a:lnTo>
                    <a:pt x="79" y="41"/>
                  </a:lnTo>
                  <a:close/>
                  <a:moveTo>
                    <a:pt x="79" y="41"/>
                  </a:moveTo>
                  <a:cubicBezTo>
                    <a:pt x="79" y="41"/>
                    <a:pt x="79" y="41"/>
                    <a:pt x="79" y="41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79" y="41"/>
                    <a:pt x="79" y="41"/>
                    <a:pt x="79" y="41"/>
                  </a:cubicBezTo>
                  <a:close/>
                  <a:moveTo>
                    <a:pt x="79" y="42"/>
                  </a:moveTo>
                  <a:cubicBezTo>
                    <a:pt x="79" y="42"/>
                    <a:pt x="79" y="42"/>
                    <a:pt x="79" y="42"/>
                  </a:cubicBezTo>
                  <a:cubicBezTo>
                    <a:pt x="83" y="42"/>
                    <a:pt x="83" y="42"/>
                    <a:pt x="83" y="42"/>
                  </a:cubicBezTo>
                  <a:cubicBezTo>
                    <a:pt x="83" y="41"/>
                    <a:pt x="83" y="41"/>
                    <a:pt x="83" y="41"/>
                  </a:cubicBezTo>
                  <a:cubicBezTo>
                    <a:pt x="79" y="42"/>
                    <a:pt x="79" y="42"/>
                    <a:pt x="79" y="42"/>
                  </a:cubicBezTo>
                  <a:close/>
                  <a:moveTo>
                    <a:pt x="83" y="42"/>
                  </a:moveTo>
                  <a:cubicBezTo>
                    <a:pt x="83" y="42"/>
                    <a:pt x="83" y="42"/>
                    <a:pt x="83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3" y="41"/>
                    <a:pt x="83" y="41"/>
                    <a:pt x="83" y="41"/>
                  </a:cubicBezTo>
                  <a:lnTo>
                    <a:pt x="83" y="42"/>
                  </a:lnTo>
                  <a:close/>
                  <a:moveTo>
                    <a:pt x="88" y="36"/>
                  </a:moveTo>
                  <a:cubicBezTo>
                    <a:pt x="88" y="36"/>
                    <a:pt x="88" y="36"/>
                    <a:pt x="88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3" y="36"/>
                    <a:pt x="83" y="36"/>
                    <a:pt x="83" y="36"/>
                  </a:cubicBezTo>
                  <a:cubicBezTo>
                    <a:pt x="88" y="36"/>
                    <a:pt x="88" y="36"/>
                    <a:pt x="88" y="36"/>
                  </a:cubicBezTo>
                  <a:close/>
                  <a:moveTo>
                    <a:pt x="83" y="41"/>
                  </a:moveTo>
                  <a:cubicBezTo>
                    <a:pt x="83" y="41"/>
                    <a:pt x="83" y="41"/>
                    <a:pt x="83" y="41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3" y="40"/>
                    <a:pt x="83" y="40"/>
                    <a:pt x="83" y="40"/>
                  </a:cubicBezTo>
                  <a:lnTo>
                    <a:pt x="83" y="41"/>
                  </a:lnTo>
                  <a:close/>
                  <a:moveTo>
                    <a:pt x="83" y="42"/>
                  </a:moveTo>
                  <a:cubicBezTo>
                    <a:pt x="83" y="42"/>
                    <a:pt x="83" y="42"/>
                    <a:pt x="83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3" y="42"/>
                    <a:pt x="83" y="42"/>
                    <a:pt x="83" y="42"/>
                  </a:cubicBezTo>
                  <a:close/>
                  <a:moveTo>
                    <a:pt x="83" y="38"/>
                  </a:moveTo>
                  <a:cubicBezTo>
                    <a:pt x="83" y="38"/>
                    <a:pt x="83" y="38"/>
                    <a:pt x="83" y="38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8" y="37"/>
                    <a:pt x="88" y="37"/>
                    <a:pt x="88" y="37"/>
                  </a:cubicBezTo>
                  <a:cubicBezTo>
                    <a:pt x="83" y="38"/>
                    <a:pt x="83" y="38"/>
                    <a:pt x="83" y="38"/>
                  </a:cubicBezTo>
                  <a:close/>
                  <a:moveTo>
                    <a:pt x="83" y="40"/>
                  </a:moveTo>
                  <a:cubicBezTo>
                    <a:pt x="83" y="40"/>
                    <a:pt x="83" y="40"/>
                    <a:pt x="83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3" y="40"/>
                    <a:pt x="83" y="40"/>
                    <a:pt x="83" y="40"/>
                  </a:cubicBezTo>
                  <a:close/>
                  <a:moveTo>
                    <a:pt x="83" y="39"/>
                  </a:moveTo>
                  <a:cubicBezTo>
                    <a:pt x="83" y="39"/>
                    <a:pt x="83" y="39"/>
                    <a:pt x="83" y="39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8" y="38"/>
                    <a:pt x="88" y="38"/>
                    <a:pt x="88" y="38"/>
                  </a:cubicBezTo>
                  <a:cubicBezTo>
                    <a:pt x="83" y="39"/>
                    <a:pt x="83" y="39"/>
                    <a:pt x="83" y="39"/>
                  </a:cubicBezTo>
                  <a:close/>
                  <a:moveTo>
                    <a:pt x="79" y="45"/>
                  </a:moveTo>
                  <a:cubicBezTo>
                    <a:pt x="79" y="45"/>
                    <a:pt x="79" y="45"/>
                    <a:pt x="79" y="45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79" y="44"/>
                    <a:pt x="79" y="44"/>
                    <a:pt x="79" y="44"/>
                  </a:cubicBezTo>
                  <a:lnTo>
                    <a:pt x="79" y="45"/>
                  </a:lnTo>
                  <a:close/>
                  <a:moveTo>
                    <a:pt x="75" y="38"/>
                  </a:moveTo>
                  <a:cubicBezTo>
                    <a:pt x="75" y="38"/>
                    <a:pt x="75" y="38"/>
                    <a:pt x="75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5" y="38"/>
                    <a:pt x="75" y="38"/>
                    <a:pt x="75" y="38"/>
                  </a:cubicBezTo>
                  <a:close/>
                  <a:moveTo>
                    <a:pt x="79" y="37"/>
                  </a:moveTo>
                  <a:cubicBezTo>
                    <a:pt x="79" y="37"/>
                    <a:pt x="79" y="37"/>
                    <a:pt x="79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9" y="37"/>
                    <a:pt x="79" y="37"/>
                    <a:pt x="79" y="37"/>
                  </a:cubicBezTo>
                  <a:close/>
                  <a:moveTo>
                    <a:pt x="75" y="39"/>
                  </a:moveTo>
                  <a:cubicBezTo>
                    <a:pt x="75" y="39"/>
                    <a:pt x="75" y="39"/>
                    <a:pt x="75" y="39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9" y="38"/>
                    <a:pt x="79" y="38"/>
                    <a:pt x="79" y="38"/>
                  </a:cubicBezTo>
                  <a:cubicBezTo>
                    <a:pt x="75" y="38"/>
                    <a:pt x="75" y="38"/>
                    <a:pt x="75" y="38"/>
                  </a:cubicBezTo>
                  <a:lnTo>
                    <a:pt x="75" y="39"/>
                  </a:lnTo>
                  <a:close/>
                  <a:moveTo>
                    <a:pt x="71" y="43"/>
                  </a:moveTo>
                  <a:cubicBezTo>
                    <a:pt x="71" y="43"/>
                    <a:pt x="71" y="43"/>
                    <a:pt x="71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4" y="43"/>
                    <a:pt x="74" y="43"/>
                    <a:pt x="74" y="43"/>
                  </a:cubicBezTo>
                  <a:cubicBezTo>
                    <a:pt x="71" y="43"/>
                    <a:pt x="71" y="43"/>
                    <a:pt x="71" y="43"/>
                  </a:cubicBezTo>
                  <a:close/>
                  <a:moveTo>
                    <a:pt x="75" y="40"/>
                  </a:moveTo>
                  <a:cubicBezTo>
                    <a:pt x="75" y="40"/>
                    <a:pt x="75" y="40"/>
                    <a:pt x="75" y="40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5" y="39"/>
                    <a:pt x="75" y="39"/>
                    <a:pt x="75" y="39"/>
                  </a:cubicBezTo>
                  <a:lnTo>
                    <a:pt x="75" y="40"/>
                  </a:lnTo>
                  <a:close/>
                  <a:moveTo>
                    <a:pt x="83" y="36"/>
                  </a:moveTo>
                  <a:cubicBezTo>
                    <a:pt x="83" y="36"/>
                    <a:pt x="83" y="36"/>
                    <a:pt x="83" y="36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79" y="37"/>
                    <a:pt x="79" y="37"/>
                    <a:pt x="79" y="37"/>
                  </a:cubicBezTo>
                  <a:cubicBezTo>
                    <a:pt x="83" y="37"/>
                    <a:pt x="83" y="37"/>
                    <a:pt x="83" y="37"/>
                  </a:cubicBezTo>
                  <a:lnTo>
                    <a:pt x="83" y="36"/>
                  </a:lnTo>
                  <a:close/>
                  <a:moveTo>
                    <a:pt x="71" y="45"/>
                  </a:moveTo>
                  <a:cubicBezTo>
                    <a:pt x="71" y="45"/>
                    <a:pt x="71" y="45"/>
                    <a:pt x="71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4" y="45"/>
                    <a:pt x="74" y="45"/>
                    <a:pt x="74" y="45"/>
                  </a:cubicBezTo>
                  <a:cubicBezTo>
                    <a:pt x="71" y="45"/>
                    <a:pt x="71" y="45"/>
                    <a:pt x="71" y="45"/>
                  </a:cubicBezTo>
                  <a:close/>
                  <a:moveTo>
                    <a:pt x="71" y="44"/>
                  </a:moveTo>
                  <a:cubicBezTo>
                    <a:pt x="71" y="44"/>
                    <a:pt x="71" y="44"/>
                    <a:pt x="71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4" y="44"/>
                    <a:pt x="74" y="44"/>
                    <a:pt x="74" y="44"/>
                  </a:cubicBezTo>
                  <a:cubicBezTo>
                    <a:pt x="71" y="44"/>
                    <a:pt x="71" y="44"/>
                    <a:pt x="71" y="44"/>
                  </a:cubicBezTo>
                  <a:close/>
                  <a:moveTo>
                    <a:pt x="75" y="40"/>
                  </a:moveTo>
                  <a:cubicBezTo>
                    <a:pt x="75" y="40"/>
                    <a:pt x="75" y="40"/>
                    <a:pt x="75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5" y="40"/>
                    <a:pt x="75" y="40"/>
                    <a:pt x="75" y="40"/>
                  </a:cubicBezTo>
                  <a:close/>
                  <a:moveTo>
                    <a:pt x="75" y="44"/>
                  </a:moveTo>
                  <a:cubicBezTo>
                    <a:pt x="75" y="44"/>
                    <a:pt x="75" y="44"/>
                    <a:pt x="75" y="44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5" y="43"/>
                    <a:pt x="75" y="43"/>
                    <a:pt x="75" y="43"/>
                  </a:cubicBezTo>
                  <a:lnTo>
                    <a:pt x="75" y="44"/>
                  </a:lnTo>
                  <a:close/>
                  <a:moveTo>
                    <a:pt x="79" y="38"/>
                  </a:moveTo>
                  <a:cubicBezTo>
                    <a:pt x="79" y="38"/>
                    <a:pt x="79" y="38"/>
                    <a:pt x="79" y="38"/>
                  </a:cubicBezTo>
                  <a:cubicBezTo>
                    <a:pt x="83" y="38"/>
                    <a:pt x="83" y="38"/>
                    <a:pt x="83" y="38"/>
                  </a:cubicBezTo>
                  <a:cubicBezTo>
                    <a:pt x="83" y="37"/>
                    <a:pt x="83" y="37"/>
                    <a:pt x="83" y="37"/>
                  </a:cubicBezTo>
                  <a:cubicBezTo>
                    <a:pt x="79" y="37"/>
                    <a:pt x="79" y="37"/>
                    <a:pt x="79" y="37"/>
                  </a:cubicBezTo>
                  <a:lnTo>
                    <a:pt x="79" y="38"/>
                  </a:lnTo>
                  <a:close/>
                  <a:moveTo>
                    <a:pt x="75" y="45"/>
                  </a:moveTo>
                  <a:cubicBezTo>
                    <a:pt x="75" y="45"/>
                    <a:pt x="75" y="45"/>
                    <a:pt x="75" y="45"/>
                  </a:cubicBezTo>
                  <a:cubicBezTo>
                    <a:pt x="79" y="45"/>
                    <a:pt x="79" y="45"/>
                    <a:pt x="79" y="45"/>
                  </a:cubicBezTo>
                  <a:cubicBezTo>
                    <a:pt x="79" y="44"/>
                    <a:pt x="79" y="44"/>
                    <a:pt x="79" y="44"/>
                  </a:cubicBezTo>
                  <a:cubicBezTo>
                    <a:pt x="75" y="44"/>
                    <a:pt x="75" y="44"/>
                    <a:pt x="75" y="44"/>
                  </a:cubicBezTo>
                  <a:lnTo>
                    <a:pt x="75" y="45"/>
                  </a:lnTo>
                  <a:close/>
                  <a:moveTo>
                    <a:pt x="75" y="41"/>
                  </a:moveTo>
                  <a:cubicBezTo>
                    <a:pt x="75" y="41"/>
                    <a:pt x="75" y="41"/>
                    <a:pt x="75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9" y="41"/>
                    <a:pt x="79" y="41"/>
                    <a:pt x="79" y="41"/>
                  </a:cubicBezTo>
                  <a:cubicBezTo>
                    <a:pt x="75" y="41"/>
                    <a:pt x="75" y="41"/>
                    <a:pt x="75" y="41"/>
                  </a:cubicBezTo>
                  <a:close/>
                  <a:moveTo>
                    <a:pt x="75" y="42"/>
                  </a:moveTo>
                  <a:cubicBezTo>
                    <a:pt x="75" y="42"/>
                    <a:pt x="75" y="42"/>
                    <a:pt x="75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5" y="42"/>
                    <a:pt x="75" y="42"/>
                    <a:pt x="75" y="42"/>
                  </a:cubicBezTo>
                  <a:close/>
                  <a:moveTo>
                    <a:pt x="75" y="43"/>
                  </a:moveTo>
                  <a:cubicBezTo>
                    <a:pt x="75" y="43"/>
                    <a:pt x="75" y="43"/>
                    <a:pt x="75" y="43"/>
                  </a:cubicBezTo>
                  <a:cubicBezTo>
                    <a:pt x="79" y="43"/>
                    <a:pt x="79" y="43"/>
                    <a:pt x="79" y="43"/>
                  </a:cubicBezTo>
                  <a:cubicBezTo>
                    <a:pt x="79" y="42"/>
                    <a:pt x="79" y="42"/>
                    <a:pt x="79" y="42"/>
                  </a:cubicBezTo>
                  <a:cubicBezTo>
                    <a:pt x="75" y="43"/>
                    <a:pt x="75" y="43"/>
                    <a:pt x="75" y="43"/>
                  </a:cubicBezTo>
                  <a:close/>
                  <a:moveTo>
                    <a:pt x="79" y="44"/>
                  </a:moveTo>
                  <a:cubicBezTo>
                    <a:pt x="79" y="44"/>
                    <a:pt x="79" y="44"/>
                    <a:pt x="79" y="44"/>
                  </a:cubicBezTo>
                  <a:cubicBezTo>
                    <a:pt x="83" y="44"/>
                    <a:pt x="83" y="44"/>
                    <a:pt x="83" y="44"/>
                  </a:cubicBezTo>
                  <a:cubicBezTo>
                    <a:pt x="83" y="43"/>
                    <a:pt x="83" y="43"/>
                    <a:pt x="83" y="43"/>
                  </a:cubicBezTo>
                  <a:cubicBezTo>
                    <a:pt x="79" y="43"/>
                    <a:pt x="79" y="43"/>
                    <a:pt x="79" y="43"/>
                  </a:cubicBezTo>
                  <a:lnTo>
                    <a:pt x="79" y="44"/>
                  </a:lnTo>
                  <a:close/>
                  <a:moveTo>
                    <a:pt x="98" y="36"/>
                  </a:moveTo>
                  <a:cubicBezTo>
                    <a:pt x="98" y="36"/>
                    <a:pt x="98" y="36"/>
                    <a:pt x="98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98" y="36"/>
                    <a:pt x="98" y="36"/>
                    <a:pt x="98" y="36"/>
                  </a:cubicBezTo>
                  <a:close/>
                  <a:moveTo>
                    <a:pt x="103" y="34"/>
                  </a:moveTo>
                  <a:cubicBezTo>
                    <a:pt x="103" y="34"/>
                    <a:pt x="103" y="34"/>
                    <a:pt x="103" y="34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98" y="35"/>
                    <a:pt x="98" y="35"/>
                    <a:pt x="98" y="35"/>
                  </a:cubicBezTo>
                  <a:cubicBezTo>
                    <a:pt x="103" y="35"/>
                    <a:pt x="103" y="35"/>
                    <a:pt x="103" y="35"/>
                  </a:cubicBezTo>
                  <a:lnTo>
                    <a:pt x="103" y="34"/>
                  </a:lnTo>
                  <a:close/>
                  <a:moveTo>
                    <a:pt x="98" y="37"/>
                  </a:moveTo>
                  <a:cubicBezTo>
                    <a:pt x="98" y="37"/>
                    <a:pt x="98" y="37"/>
                    <a:pt x="98" y="37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98" y="37"/>
                    <a:pt x="98" y="37"/>
                    <a:pt x="98" y="37"/>
                  </a:cubicBezTo>
                  <a:close/>
                  <a:moveTo>
                    <a:pt x="93" y="44"/>
                  </a:moveTo>
                  <a:cubicBezTo>
                    <a:pt x="93" y="44"/>
                    <a:pt x="93" y="44"/>
                    <a:pt x="93" y="44"/>
                  </a:cubicBezTo>
                  <a:cubicBezTo>
                    <a:pt x="98" y="44"/>
                    <a:pt x="98" y="44"/>
                    <a:pt x="98" y="44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93" y="44"/>
                    <a:pt x="93" y="44"/>
                    <a:pt x="93" y="44"/>
                  </a:cubicBezTo>
                  <a:close/>
                  <a:moveTo>
                    <a:pt x="93" y="41"/>
                  </a:moveTo>
                  <a:cubicBezTo>
                    <a:pt x="93" y="41"/>
                    <a:pt x="93" y="41"/>
                    <a:pt x="93" y="41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3" y="41"/>
                    <a:pt x="93" y="41"/>
                    <a:pt x="93" y="41"/>
                  </a:cubicBezTo>
                  <a:close/>
                  <a:moveTo>
                    <a:pt x="93" y="43"/>
                  </a:moveTo>
                  <a:cubicBezTo>
                    <a:pt x="93" y="43"/>
                    <a:pt x="93" y="43"/>
                    <a:pt x="93" y="43"/>
                  </a:cubicBezTo>
                  <a:cubicBezTo>
                    <a:pt x="98" y="43"/>
                    <a:pt x="98" y="43"/>
                    <a:pt x="98" y="43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93" y="43"/>
                    <a:pt x="93" y="43"/>
                    <a:pt x="93" y="43"/>
                  </a:cubicBezTo>
                  <a:close/>
                  <a:moveTo>
                    <a:pt x="93" y="42"/>
                  </a:moveTo>
                  <a:cubicBezTo>
                    <a:pt x="93" y="42"/>
                    <a:pt x="93" y="42"/>
                    <a:pt x="93" y="42"/>
                  </a:cubicBezTo>
                  <a:cubicBezTo>
                    <a:pt x="98" y="42"/>
                    <a:pt x="98" y="42"/>
                    <a:pt x="98" y="42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3" y="42"/>
                    <a:pt x="93" y="42"/>
                    <a:pt x="93" y="42"/>
                  </a:cubicBezTo>
                  <a:close/>
                  <a:moveTo>
                    <a:pt x="98" y="40"/>
                  </a:moveTo>
                  <a:cubicBezTo>
                    <a:pt x="98" y="40"/>
                    <a:pt x="98" y="40"/>
                    <a:pt x="98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98" y="40"/>
                    <a:pt x="98" y="40"/>
                    <a:pt x="98" y="40"/>
                  </a:cubicBezTo>
                  <a:close/>
                  <a:moveTo>
                    <a:pt x="98" y="38"/>
                  </a:moveTo>
                  <a:cubicBezTo>
                    <a:pt x="98" y="38"/>
                    <a:pt x="98" y="38"/>
                    <a:pt x="98" y="38"/>
                  </a:cubicBezTo>
                  <a:cubicBezTo>
                    <a:pt x="103" y="38"/>
                    <a:pt x="103" y="38"/>
                    <a:pt x="103" y="38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98" y="38"/>
                    <a:pt x="98" y="38"/>
                    <a:pt x="98" y="38"/>
                  </a:cubicBezTo>
                  <a:close/>
                  <a:moveTo>
                    <a:pt x="98" y="44"/>
                  </a:moveTo>
                  <a:cubicBezTo>
                    <a:pt x="98" y="44"/>
                    <a:pt x="98" y="44"/>
                    <a:pt x="98" y="44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98" y="43"/>
                    <a:pt x="98" y="43"/>
                    <a:pt x="98" y="43"/>
                  </a:cubicBezTo>
                  <a:lnTo>
                    <a:pt x="98" y="44"/>
                  </a:lnTo>
                  <a:close/>
                  <a:moveTo>
                    <a:pt x="98" y="42"/>
                  </a:moveTo>
                  <a:cubicBezTo>
                    <a:pt x="98" y="42"/>
                    <a:pt x="98" y="42"/>
                    <a:pt x="98" y="42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98" y="41"/>
                    <a:pt x="98" y="41"/>
                    <a:pt x="98" y="41"/>
                  </a:cubicBezTo>
                  <a:lnTo>
                    <a:pt x="98" y="42"/>
                  </a:lnTo>
                  <a:close/>
                  <a:moveTo>
                    <a:pt x="98" y="43"/>
                  </a:moveTo>
                  <a:cubicBezTo>
                    <a:pt x="98" y="43"/>
                    <a:pt x="98" y="43"/>
                    <a:pt x="98" y="43"/>
                  </a:cubicBezTo>
                  <a:cubicBezTo>
                    <a:pt x="103" y="43"/>
                    <a:pt x="103" y="43"/>
                    <a:pt x="103" y="43"/>
                  </a:cubicBezTo>
                  <a:cubicBezTo>
                    <a:pt x="103" y="42"/>
                    <a:pt x="103" y="42"/>
                    <a:pt x="103" y="42"/>
                  </a:cubicBezTo>
                  <a:cubicBezTo>
                    <a:pt x="98" y="42"/>
                    <a:pt x="98" y="42"/>
                    <a:pt x="98" y="42"/>
                  </a:cubicBezTo>
                  <a:lnTo>
                    <a:pt x="98" y="43"/>
                  </a:lnTo>
                  <a:close/>
                  <a:moveTo>
                    <a:pt x="98" y="39"/>
                  </a:moveTo>
                  <a:cubicBezTo>
                    <a:pt x="98" y="39"/>
                    <a:pt x="98" y="39"/>
                    <a:pt x="98" y="39"/>
                  </a:cubicBezTo>
                  <a:cubicBezTo>
                    <a:pt x="103" y="39"/>
                    <a:pt x="103" y="39"/>
                    <a:pt x="103" y="39"/>
                  </a:cubicBezTo>
                  <a:cubicBezTo>
                    <a:pt x="103" y="38"/>
                    <a:pt x="103" y="38"/>
                    <a:pt x="103" y="38"/>
                  </a:cubicBezTo>
                  <a:cubicBezTo>
                    <a:pt x="98" y="39"/>
                    <a:pt x="98" y="39"/>
                    <a:pt x="98" y="39"/>
                  </a:cubicBezTo>
                  <a:close/>
                  <a:moveTo>
                    <a:pt x="93" y="40"/>
                  </a:moveTo>
                  <a:cubicBezTo>
                    <a:pt x="93" y="40"/>
                    <a:pt x="93" y="40"/>
                    <a:pt x="93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3" y="40"/>
                    <a:pt x="93" y="40"/>
                    <a:pt x="93" y="40"/>
                  </a:cubicBezTo>
                  <a:close/>
                  <a:moveTo>
                    <a:pt x="83" y="45"/>
                  </a:moveTo>
                  <a:cubicBezTo>
                    <a:pt x="83" y="45"/>
                    <a:pt x="83" y="45"/>
                    <a:pt x="83" y="45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8" y="44"/>
                    <a:pt x="88" y="44"/>
                    <a:pt x="88" y="44"/>
                  </a:cubicBezTo>
                  <a:cubicBezTo>
                    <a:pt x="83" y="44"/>
                    <a:pt x="83" y="44"/>
                    <a:pt x="83" y="44"/>
                  </a:cubicBezTo>
                  <a:lnTo>
                    <a:pt x="83" y="45"/>
                  </a:lnTo>
                  <a:close/>
                  <a:moveTo>
                    <a:pt x="98" y="41"/>
                  </a:moveTo>
                  <a:cubicBezTo>
                    <a:pt x="98" y="41"/>
                    <a:pt x="98" y="41"/>
                    <a:pt x="98" y="41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98" y="40"/>
                    <a:pt x="98" y="40"/>
                    <a:pt x="98" y="40"/>
                  </a:cubicBezTo>
                  <a:lnTo>
                    <a:pt x="98" y="41"/>
                  </a:lnTo>
                  <a:close/>
                  <a:moveTo>
                    <a:pt x="88" y="40"/>
                  </a:moveTo>
                  <a:cubicBezTo>
                    <a:pt x="88" y="40"/>
                    <a:pt x="88" y="40"/>
                    <a:pt x="88" y="40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88" y="39"/>
                    <a:pt x="88" y="39"/>
                    <a:pt x="88" y="39"/>
                  </a:cubicBezTo>
                  <a:lnTo>
                    <a:pt x="88" y="40"/>
                  </a:lnTo>
                  <a:close/>
                  <a:moveTo>
                    <a:pt x="88" y="41"/>
                  </a:moveTo>
                  <a:cubicBezTo>
                    <a:pt x="88" y="41"/>
                    <a:pt x="88" y="41"/>
                    <a:pt x="88" y="41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88" y="40"/>
                    <a:pt x="88" y="40"/>
                    <a:pt x="88" y="40"/>
                  </a:cubicBezTo>
                  <a:lnTo>
                    <a:pt x="88" y="41"/>
                  </a:lnTo>
                  <a:close/>
                  <a:moveTo>
                    <a:pt x="88" y="39"/>
                  </a:moveTo>
                  <a:cubicBezTo>
                    <a:pt x="88" y="39"/>
                    <a:pt x="88" y="39"/>
                    <a:pt x="88" y="39"/>
                  </a:cubicBezTo>
                  <a:cubicBezTo>
                    <a:pt x="92" y="39"/>
                    <a:pt x="92" y="39"/>
                    <a:pt x="92" y="39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88" y="39"/>
                    <a:pt x="88" y="39"/>
                    <a:pt x="88" y="39"/>
                  </a:cubicBezTo>
                  <a:close/>
                  <a:moveTo>
                    <a:pt x="100" y="26"/>
                  </a:moveTo>
                  <a:cubicBezTo>
                    <a:pt x="100" y="26"/>
                    <a:pt x="100" y="26"/>
                    <a:pt x="100" y="26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0" y="24"/>
                    <a:pt x="100" y="24"/>
                    <a:pt x="100" y="24"/>
                  </a:cubicBezTo>
                  <a:lnTo>
                    <a:pt x="100" y="26"/>
                  </a:lnTo>
                  <a:close/>
                  <a:moveTo>
                    <a:pt x="88" y="38"/>
                  </a:moveTo>
                  <a:cubicBezTo>
                    <a:pt x="88" y="38"/>
                    <a:pt x="88" y="38"/>
                    <a:pt x="88" y="38"/>
                  </a:cubicBezTo>
                  <a:cubicBezTo>
                    <a:pt x="92" y="38"/>
                    <a:pt x="92" y="38"/>
                    <a:pt x="92" y="38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88" y="38"/>
                    <a:pt x="88" y="38"/>
                    <a:pt x="88" y="38"/>
                  </a:cubicBezTo>
                  <a:close/>
                  <a:moveTo>
                    <a:pt x="88" y="37"/>
                  </a:moveTo>
                  <a:cubicBezTo>
                    <a:pt x="88" y="37"/>
                    <a:pt x="88" y="37"/>
                    <a:pt x="88" y="37"/>
                  </a:cubicBezTo>
                  <a:cubicBezTo>
                    <a:pt x="92" y="37"/>
                    <a:pt x="92" y="37"/>
                    <a:pt x="92" y="37"/>
                  </a:cubicBezTo>
                  <a:cubicBezTo>
                    <a:pt x="92" y="36"/>
                    <a:pt x="92" y="36"/>
                    <a:pt x="92" y="36"/>
                  </a:cubicBezTo>
                  <a:cubicBezTo>
                    <a:pt x="88" y="37"/>
                    <a:pt x="88" y="37"/>
                    <a:pt x="88" y="37"/>
                  </a:cubicBezTo>
                  <a:close/>
                  <a:moveTo>
                    <a:pt x="92" y="35"/>
                  </a:moveTo>
                  <a:cubicBezTo>
                    <a:pt x="92" y="35"/>
                    <a:pt x="92" y="35"/>
                    <a:pt x="92" y="35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88" y="36"/>
                    <a:pt x="88" y="36"/>
                    <a:pt x="88" y="36"/>
                  </a:cubicBezTo>
                  <a:cubicBezTo>
                    <a:pt x="92" y="36"/>
                    <a:pt x="92" y="36"/>
                    <a:pt x="92" y="36"/>
                  </a:cubicBezTo>
                  <a:lnTo>
                    <a:pt x="92" y="35"/>
                  </a:lnTo>
                  <a:close/>
                  <a:moveTo>
                    <a:pt x="98" y="35"/>
                  </a:moveTo>
                  <a:cubicBezTo>
                    <a:pt x="98" y="35"/>
                    <a:pt x="98" y="35"/>
                    <a:pt x="98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3" y="35"/>
                    <a:pt x="93" y="35"/>
                    <a:pt x="93" y="35"/>
                  </a:cubicBezTo>
                  <a:cubicBezTo>
                    <a:pt x="98" y="35"/>
                    <a:pt x="98" y="35"/>
                    <a:pt x="98" y="35"/>
                  </a:cubicBezTo>
                  <a:close/>
                  <a:moveTo>
                    <a:pt x="93" y="37"/>
                  </a:moveTo>
                  <a:cubicBezTo>
                    <a:pt x="93" y="37"/>
                    <a:pt x="93" y="37"/>
                    <a:pt x="93" y="37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3" y="37"/>
                    <a:pt x="93" y="37"/>
                    <a:pt x="93" y="37"/>
                  </a:cubicBezTo>
                  <a:close/>
                  <a:moveTo>
                    <a:pt x="93" y="39"/>
                  </a:moveTo>
                  <a:cubicBezTo>
                    <a:pt x="93" y="39"/>
                    <a:pt x="93" y="39"/>
                    <a:pt x="93" y="39"/>
                  </a:cubicBezTo>
                  <a:cubicBezTo>
                    <a:pt x="98" y="39"/>
                    <a:pt x="98" y="39"/>
                    <a:pt x="98" y="39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93" y="39"/>
                    <a:pt x="93" y="39"/>
                    <a:pt x="93" y="39"/>
                  </a:cubicBezTo>
                  <a:close/>
                  <a:moveTo>
                    <a:pt x="93" y="38"/>
                  </a:moveTo>
                  <a:cubicBezTo>
                    <a:pt x="93" y="38"/>
                    <a:pt x="93" y="38"/>
                    <a:pt x="93" y="38"/>
                  </a:cubicBezTo>
                  <a:cubicBezTo>
                    <a:pt x="98" y="38"/>
                    <a:pt x="98" y="38"/>
                    <a:pt x="98" y="38"/>
                  </a:cubicBezTo>
                  <a:cubicBezTo>
                    <a:pt x="98" y="37"/>
                    <a:pt x="98" y="37"/>
                    <a:pt x="98" y="37"/>
                  </a:cubicBezTo>
                  <a:cubicBezTo>
                    <a:pt x="93" y="38"/>
                    <a:pt x="93" y="38"/>
                    <a:pt x="93" y="38"/>
                  </a:cubicBezTo>
                  <a:close/>
                  <a:moveTo>
                    <a:pt x="93" y="36"/>
                  </a:moveTo>
                  <a:cubicBezTo>
                    <a:pt x="93" y="36"/>
                    <a:pt x="93" y="36"/>
                    <a:pt x="93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8" y="36"/>
                    <a:pt x="98" y="36"/>
                    <a:pt x="98" y="36"/>
                  </a:cubicBezTo>
                  <a:cubicBezTo>
                    <a:pt x="93" y="36"/>
                    <a:pt x="93" y="36"/>
                    <a:pt x="93" y="36"/>
                  </a:cubicBezTo>
                  <a:close/>
                  <a:moveTo>
                    <a:pt x="88" y="44"/>
                  </a:moveTo>
                  <a:cubicBezTo>
                    <a:pt x="88" y="44"/>
                    <a:pt x="88" y="44"/>
                    <a:pt x="88" y="44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88" y="43"/>
                    <a:pt x="88" y="43"/>
                    <a:pt x="88" y="43"/>
                  </a:cubicBezTo>
                  <a:lnTo>
                    <a:pt x="88" y="44"/>
                  </a:lnTo>
                  <a:close/>
                  <a:moveTo>
                    <a:pt x="88" y="44"/>
                  </a:moveTo>
                  <a:cubicBezTo>
                    <a:pt x="88" y="44"/>
                    <a:pt x="88" y="44"/>
                    <a:pt x="88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88" y="44"/>
                    <a:pt x="88" y="44"/>
                    <a:pt x="88" y="44"/>
                  </a:cubicBezTo>
                  <a:close/>
                  <a:moveTo>
                    <a:pt x="88" y="43"/>
                  </a:moveTo>
                  <a:cubicBezTo>
                    <a:pt x="88" y="43"/>
                    <a:pt x="88" y="43"/>
                    <a:pt x="88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88" y="42"/>
                    <a:pt x="88" y="42"/>
                    <a:pt x="88" y="42"/>
                  </a:cubicBezTo>
                  <a:lnTo>
                    <a:pt x="88" y="43"/>
                  </a:lnTo>
                  <a:close/>
                  <a:moveTo>
                    <a:pt x="88" y="42"/>
                  </a:moveTo>
                  <a:cubicBezTo>
                    <a:pt x="88" y="42"/>
                    <a:pt x="88" y="42"/>
                    <a:pt x="88" y="42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88" y="41"/>
                    <a:pt x="88" y="41"/>
                    <a:pt x="88" y="41"/>
                  </a:cubicBezTo>
                  <a:lnTo>
                    <a:pt x="88" y="42"/>
                  </a:lnTo>
                  <a:close/>
                  <a:moveTo>
                    <a:pt x="47" y="41"/>
                  </a:moveTo>
                  <a:cubicBezTo>
                    <a:pt x="47" y="41"/>
                    <a:pt x="47" y="41"/>
                    <a:pt x="47" y="41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47" y="41"/>
                    <a:pt x="47" y="41"/>
                    <a:pt x="47" y="41"/>
                  </a:cubicBezTo>
                  <a:close/>
                  <a:moveTo>
                    <a:pt x="47" y="42"/>
                  </a:moveTo>
                  <a:cubicBezTo>
                    <a:pt x="47" y="42"/>
                    <a:pt x="47" y="42"/>
                    <a:pt x="47" y="42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47" y="41"/>
                    <a:pt x="47" y="41"/>
                    <a:pt x="47" y="41"/>
                  </a:cubicBezTo>
                  <a:lnTo>
                    <a:pt x="47" y="42"/>
                  </a:lnTo>
                  <a:close/>
                  <a:moveTo>
                    <a:pt x="47" y="40"/>
                  </a:moveTo>
                  <a:cubicBezTo>
                    <a:pt x="47" y="40"/>
                    <a:pt x="47" y="40"/>
                    <a:pt x="4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57" y="40"/>
                    <a:pt x="57" y="40"/>
                    <a:pt x="57" y="40"/>
                  </a:cubicBezTo>
                  <a:cubicBezTo>
                    <a:pt x="60" y="40"/>
                    <a:pt x="60" y="40"/>
                    <a:pt x="60" y="40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47" y="40"/>
                    <a:pt x="47" y="40"/>
                    <a:pt x="47" y="40"/>
                  </a:cubicBezTo>
                  <a:close/>
                  <a:moveTo>
                    <a:pt x="108" y="37"/>
                  </a:moveTo>
                  <a:cubicBezTo>
                    <a:pt x="108" y="37"/>
                    <a:pt x="108" y="37"/>
                    <a:pt x="108" y="37"/>
                  </a:cubicBezTo>
                  <a:cubicBezTo>
                    <a:pt x="112" y="37"/>
                    <a:pt x="112" y="37"/>
                    <a:pt x="112" y="37"/>
                  </a:cubicBezTo>
                  <a:cubicBezTo>
                    <a:pt x="106" y="36"/>
                    <a:pt x="106" y="36"/>
                    <a:pt x="106" y="36"/>
                  </a:cubicBezTo>
                  <a:cubicBezTo>
                    <a:pt x="106" y="37"/>
                    <a:pt x="106" y="37"/>
                    <a:pt x="106" y="37"/>
                  </a:cubicBezTo>
                  <a:lnTo>
                    <a:pt x="108" y="37"/>
                  </a:lnTo>
                  <a:close/>
                  <a:moveTo>
                    <a:pt x="154" y="41"/>
                  </a:moveTo>
                  <a:cubicBezTo>
                    <a:pt x="154" y="41"/>
                    <a:pt x="154" y="41"/>
                    <a:pt x="154" y="41"/>
                  </a:cubicBezTo>
                  <a:cubicBezTo>
                    <a:pt x="148" y="41"/>
                    <a:pt x="148" y="41"/>
                    <a:pt x="148" y="41"/>
                  </a:cubicBezTo>
                  <a:cubicBezTo>
                    <a:pt x="148" y="39"/>
                    <a:pt x="148" y="39"/>
                    <a:pt x="148" y="39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20" y="34"/>
                    <a:pt x="120" y="34"/>
                    <a:pt x="120" y="34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8" y="34"/>
                    <a:pt x="118" y="34"/>
                    <a:pt x="118" y="34"/>
                  </a:cubicBezTo>
                  <a:cubicBezTo>
                    <a:pt x="119" y="5"/>
                    <a:pt x="119" y="5"/>
                    <a:pt x="119" y="5"/>
                  </a:cubicBezTo>
                  <a:cubicBezTo>
                    <a:pt x="116" y="3"/>
                    <a:pt x="116" y="3"/>
                    <a:pt x="116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67" y="36"/>
                    <a:pt x="58" y="37"/>
                    <a:pt x="52" y="38"/>
                  </a:cubicBezTo>
                  <a:cubicBezTo>
                    <a:pt x="35" y="36"/>
                    <a:pt x="35" y="36"/>
                    <a:pt x="35" y="36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35" y="37"/>
                    <a:pt x="35" y="37"/>
                    <a:pt x="35" y="37"/>
                  </a:cubicBezTo>
                  <a:cubicBezTo>
                    <a:pt x="49" y="39"/>
                    <a:pt x="49" y="39"/>
                    <a:pt x="49" y="39"/>
                  </a:cubicBezTo>
                  <a:cubicBezTo>
                    <a:pt x="48" y="39"/>
                    <a:pt x="47" y="39"/>
                    <a:pt x="47" y="39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39"/>
                    <a:pt x="47" y="39"/>
                    <a:pt x="47" y="39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44"/>
                    <a:pt x="103" y="44"/>
                    <a:pt x="103" y="44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65" y="47"/>
                    <a:pt x="65" y="47"/>
                    <a:pt x="65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54" y="47"/>
                    <a:pt x="54" y="47"/>
                    <a:pt x="54" y="47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8" y="38"/>
                    <a:pt x="38" y="38"/>
                    <a:pt x="38" y="38"/>
                  </a:cubicBezTo>
                  <a:cubicBezTo>
                    <a:pt x="37" y="38"/>
                    <a:pt x="37" y="38"/>
                    <a:pt x="37" y="3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48"/>
                    <a:pt x="37" y="48"/>
                    <a:pt x="37" y="48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37" y="53"/>
                    <a:pt x="37" y="53"/>
                    <a:pt x="37" y="53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38"/>
                    <a:pt x="33" y="38"/>
                    <a:pt x="33" y="38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2" y="53"/>
                    <a:pt x="32" y="53"/>
                    <a:pt x="32" y="53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0" y="40"/>
                    <a:pt x="30" y="40"/>
                    <a:pt x="30" y="40"/>
                  </a:cubicBezTo>
                  <a:cubicBezTo>
                    <a:pt x="30" y="53"/>
                    <a:pt x="30" y="53"/>
                    <a:pt x="30" y="53"/>
                  </a:cubicBezTo>
                  <a:cubicBezTo>
                    <a:pt x="31" y="53"/>
                    <a:pt x="31" y="53"/>
                    <a:pt x="31" y="53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39"/>
                    <a:pt x="29" y="39"/>
                    <a:pt x="29" y="39"/>
                  </a:cubicBezTo>
                  <a:cubicBezTo>
                    <a:pt x="29" y="53"/>
                    <a:pt x="29" y="53"/>
                    <a:pt x="29" y="53"/>
                  </a:cubicBezTo>
                  <a:cubicBezTo>
                    <a:pt x="24" y="54"/>
                    <a:pt x="24" y="54"/>
                    <a:pt x="24" y="54"/>
                  </a:cubicBezTo>
                  <a:cubicBezTo>
                    <a:pt x="24" y="54"/>
                    <a:pt x="79" y="56"/>
                    <a:pt x="94" y="56"/>
                  </a:cubicBezTo>
                  <a:cubicBezTo>
                    <a:pt x="100" y="56"/>
                    <a:pt x="129" y="55"/>
                    <a:pt x="131" y="55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40" y="55"/>
                    <a:pt x="146" y="55"/>
                    <a:pt x="146" y="55"/>
                  </a:cubicBezTo>
                  <a:cubicBezTo>
                    <a:pt x="132" y="55"/>
                    <a:pt x="132" y="55"/>
                    <a:pt x="132" y="55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1" y="55"/>
                    <a:pt x="131" y="55"/>
                    <a:pt x="131" y="55"/>
                  </a:cubicBezTo>
                  <a:cubicBezTo>
                    <a:pt x="126" y="54"/>
                    <a:pt x="126" y="54"/>
                    <a:pt x="126" y="54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54"/>
                    <a:pt x="125" y="54"/>
                    <a:pt x="125" y="54"/>
                  </a:cubicBezTo>
                  <a:cubicBezTo>
                    <a:pt x="121" y="54"/>
                    <a:pt x="121" y="54"/>
                    <a:pt x="121" y="54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2" y="47"/>
                    <a:pt x="122" y="47"/>
                    <a:pt x="122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4"/>
                    <a:pt x="121" y="44"/>
                    <a:pt x="121" y="44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8" y="47"/>
                    <a:pt x="128" y="47"/>
                    <a:pt x="128" y="47"/>
                  </a:cubicBezTo>
                  <a:cubicBezTo>
                    <a:pt x="134" y="47"/>
                    <a:pt x="134" y="47"/>
                    <a:pt x="134" y="47"/>
                  </a:cubicBezTo>
                  <a:cubicBezTo>
                    <a:pt x="128" y="46"/>
                    <a:pt x="128" y="46"/>
                    <a:pt x="128" y="46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30" y="36"/>
                    <a:pt x="130" y="36"/>
                    <a:pt x="130" y="36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3" y="37"/>
                    <a:pt x="113" y="37"/>
                    <a:pt x="113" y="37"/>
                  </a:cubicBezTo>
                  <a:cubicBezTo>
                    <a:pt x="113" y="36"/>
                    <a:pt x="113" y="36"/>
                    <a:pt x="113" y="36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6" y="35"/>
                    <a:pt x="116" y="35"/>
                    <a:pt x="116" y="35"/>
                  </a:cubicBezTo>
                  <a:cubicBezTo>
                    <a:pt x="113" y="35"/>
                    <a:pt x="113" y="35"/>
                    <a:pt x="113" y="35"/>
                  </a:cubicBezTo>
                  <a:cubicBezTo>
                    <a:pt x="114" y="35"/>
                    <a:pt x="114" y="35"/>
                    <a:pt x="114" y="35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20" y="35"/>
                    <a:pt x="120" y="35"/>
                    <a:pt x="120" y="35"/>
                  </a:cubicBezTo>
                  <a:cubicBezTo>
                    <a:pt x="120" y="36"/>
                    <a:pt x="120" y="36"/>
                    <a:pt x="120" y="36"/>
                  </a:cubicBezTo>
                  <a:cubicBezTo>
                    <a:pt x="121" y="36"/>
                    <a:pt x="121" y="36"/>
                    <a:pt x="121" y="36"/>
                  </a:cubicBezTo>
                  <a:cubicBezTo>
                    <a:pt x="117" y="36"/>
                    <a:pt x="117" y="36"/>
                    <a:pt x="117" y="36"/>
                  </a:cubicBezTo>
                  <a:cubicBezTo>
                    <a:pt x="125" y="35"/>
                    <a:pt x="125" y="35"/>
                    <a:pt x="125" y="35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28" y="35"/>
                    <a:pt x="128" y="35"/>
                    <a:pt x="128" y="35"/>
                  </a:cubicBezTo>
                  <a:cubicBezTo>
                    <a:pt x="146" y="34"/>
                    <a:pt x="146" y="34"/>
                    <a:pt x="146" y="34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46" y="55"/>
                    <a:pt x="146" y="55"/>
                    <a:pt x="146" y="55"/>
                  </a:cubicBezTo>
                  <a:cubicBezTo>
                    <a:pt x="154" y="55"/>
                    <a:pt x="154" y="55"/>
                    <a:pt x="154" y="55"/>
                  </a:cubicBezTo>
                  <a:cubicBezTo>
                    <a:pt x="154" y="43"/>
                    <a:pt x="154" y="43"/>
                    <a:pt x="154" y="43"/>
                  </a:cubicBezTo>
                  <a:lnTo>
                    <a:pt x="154" y="41"/>
                  </a:lnTo>
                  <a:close/>
                  <a:moveTo>
                    <a:pt x="128" y="37"/>
                  </a:moveTo>
                  <a:cubicBezTo>
                    <a:pt x="128" y="37"/>
                    <a:pt x="128" y="37"/>
                    <a:pt x="128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28" y="37"/>
                    <a:pt x="128" y="37"/>
                    <a:pt x="128" y="37"/>
                  </a:cubicBezTo>
                  <a:close/>
                  <a:moveTo>
                    <a:pt x="128" y="37"/>
                  </a:moveTo>
                  <a:cubicBezTo>
                    <a:pt x="128" y="37"/>
                    <a:pt x="128" y="37"/>
                    <a:pt x="128" y="37"/>
                  </a:cubicBezTo>
                  <a:cubicBezTo>
                    <a:pt x="130" y="37"/>
                    <a:pt x="130" y="37"/>
                    <a:pt x="130" y="37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28" y="44"/>
                    <a:pt x="128" y="44"/>
                    <a:pt x="128" y="44"/>
                  </a:cubicBezTo>
                  <a:lnTo>
                    <a:pt x="128" y="37"/>
                  </a:lnTo>
                  <a:close/>
                  <a:moveTo>
                    <a:pt x="128" y="44"/>
                  </a:moveTo>
                  <a:cubicBezTo>
                    <a:pt x="128" y="44"/>
                    <a:pt x="128" y="44"/>
                    <a:pt x="128" y="44"/>
                  </a:cubicBezTo>
                  <a:cubicBezTo>
                    <a:pt x="130" y="44"/>
                    <a:pt x="130" y="44"/>
                    <a:pt x="130" y="44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28" y="45"/>
                    <a:pt x="128" y="45"/>
                    <a:pt x="128" y="45"/>
                  </a:cubicBezTo>
                  <a:lnTo>
                    <a:pt x="128" y="44"/>
                  </a:lnTo>
                  <a:close/>
                  <a:moveTo>
                    <a:pt x="124" y="37"/>
                  </a:moveTo>
                  <a:cubicBezTo>
                    <a:pt x="124" y="37"/>
                    <a:pt x="124" y="37"/>
                    <a:pt x="124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4" y="37"/>
                    <a:pt x="124" y="37"/>
                    <a:pt x="124" y="37"/>
                  </a:cubicBezTo>
                  <a:close/>
                  <a:moveTo>
                    <a:pt x="124" y="37"/>
                  </a:moveTo>
                  <a:cubicBezTo>
                    <a:pt x="124" y="37"/>
                    <a:pt x="124" y="37"/>
                    <a:pt x="124" y="37"/>
                  </a:cubicBezTo>
                  <a:cubicBezTo>
                    <a:pt x="127" y="37"/>
                    <a:pt x="127" y="37"/>
                    <a:pt x="127" y="37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4" y="44"/>
                    <a:pt x="124" y="44"/>
                    <a:pt x="124" y="44"/>
                  </a:cubicBezTo>
                  <a:lnTo>
                    <a:pt x="124" y="37"/>
                  </a:lnTo>
                  <a:close/>
                  <a:moveTo>
                    <a:pt x="124" y="44"/>
                  </a:moveTo>
                  <a:cubicBezTo>
                    <a:pt x="124" y="44"/>
                    <a:pt x="124" y="44"/>
                    <a:pt x="124" y="44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4" y="45"/>
                    <a:pt x="124" y="45"/>
                    <a:pt x="124" y="45"/>
                  </a:cubicBezTo>
                  <a:lnTo>
                    <a:pt x="124" y="44"/>
                  </a:lnTo>
                  <a:close/>
                  <a:moveTo>
                    <a:pt x="124" y="45"/>
                  </a:moveTo>
                  <a:cubicBezTo>
                    <a:pt x="124" y="45"/>
                    <a:pt x="124" y="45"/>
                    <a:pt x="124" y="45"/>
                  </a:cubicBezTo>
                  <a:cubicBezTo>
                    <a:pt x="123" y="44"/>
                    <a:pt x="123" y="44"/>
                    <a:pt x="123" y="44"/>
                  </a:cubicBezTo>
                  <a:cubicBezTo>
                    <a:pt x="124" y="44"/>
                    <a:pt x="124" y="44"/>
                    <a:pt x="124" y="44"/>
                  </a:cubicBezTo>
                  <a:lnTo>
                    <a:pt x="124" y="45"/>
                  </a:lnTo>
                  <a:close/>
                  <a:moveTo>
                    <a:pt x="121" y="37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1" y="37"/>
                    <a:pt x="121" y="37"/>
                    <a:pt x="121" y="37"/>
                  </a:cubicBezTo>
                  <a:close/>
                  <a:moveTo>
                    <a:pt x="121" y="37"/>
                  </a:moveTo>
                  <a:cubicBezTo>
                    <a:pt x="121" y="37"/>
                    <a:pt x="121" y="37"/>
                    <a:pt x="121" y="37"/>
                  </a:cubicBezTo>
                  <a:cubicBezTo>
                    <a:pt x="124" y="37"/>
                    <a:pt x="124" y="37"/>
                    <a:pt x="124" y="37"/>
                  </a:cubicBezTo>
                  <a:cubicBezTo>
                    <a:pt x="124" y="44"/>
                    <a:pt x="124" y="44"/>
                    <a:pt x="124" y="44"/>
                  </a:cubicBezTo>
                  <a:cubicBezTo>
                    <a:pt x="122" y="44"/>
                    <a:pt x="122" y="44"/>
                    <a:pt x="122" y="44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21" y="43"/>
                    <a:pt x="121" y="43"/>
                    <a:pt x="121" y="43"/>
                  </a:cubicBezTo>
                  <a:lnTo>
                    <a:pt x="121" y="37"/>
                  </a:lnTo>
                  <a:close/>
                  <a:moveTo>
                    <a:pt x="118" y="37"/>
                  </a:moveTo>
                  <a:cubicBezTo>
                    <a:pt x="118" y="37"/>
                    <a:pt x="118" y="37"/>
                    <a:pt x="118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18" y="37"/>
                    <a:pt x="118" y="37"/>
                    <a:pt x="118" y="37"/>
                  </a:cubicBezTo>
                  <a:close/>
                  <a:moveTo>
                    <a:pt x="118" y="38"/>
                  </a:moveTo>
                  <a:cubicBezTo>
                    <a:pt x="118" y="38"/>
                    <a:pt x="118" y="38"/>
                    <a:pt x="118" y="38"/>
                  </a:cubicBezTo>
                  <a:cubicBezTo>
                    <a:pt x="121" y="37"/>
                    <a:pt x="121" y="37"/>
                    <a:pt x="121" y="37"/>
                  </a:cubicBezTo>
                  <a:cubicBezTo>
                    <a:pt x="121" y="43"/>
                    <a:pt x="121" y="43"/>
                    <a:pt x="121" y="43"/>
                  </a:cubicBezTo>
                  <a:cubicBezTo>
                    <a:pt x="118" y="43"/>
                    <a:pt x="118" y="43"/>
                    <a:pt x="118" y="43"/>
                  </a:cubicBezTo>
                  <a:lnTo>
                    <a:pt x="118" y="38"/>
                  </a:lnTo>
                  <a:close/>
                  <a:moveTo>
                    <a:pt x="118" y="44"/>
                  </a:moveTo>
                  <a:cubicBezTo>
                    <a:pt x="118" y="44"/>
                    <a:pt x="118" y="44"/>
                    <a:pt x="118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18" y="38"/>
                    <a:pt x="118" y="38"/>
                    <a:pt x="118" y="38"/>
                  </a:cubicBezTo>
                  <a:lnTo>
                    <a:pt x="118" y="44"/>
                  </a:lnTo>
                  <a:close/>
                  <a:moveTo>
                    <a:pt x="118" y="37"/>
                  </a:moveTo>
                  <a:cubicBezTo>
                    <a:pt x="118" y="37"/>
                    <a:pt x="118" y="37"/>
                    <a:pt x="118" y="37"/>
                  </a:cubicBezTo>
                  <a:cubicBezTo>
                    <a:pt x="118" y="37"/>
                    <a:pt x="118" y="37"/>
                    <a:pt x="118" y="37"/>
                  </a:cubicBezTo>
                  <a:cubicBezTo>
                    <a:pt x="113" y="38"/>
                    <a:pt x="113" y="38"/>
                    <a:pt x="113" y="38"/>
                  </a:cubicBezTo>
                  <a:cubicBezTo>
                    <a:pt x="113" y="37"/>
                    <a:pt x="113" y="37"/>
                    <a:pt x="113" y="37"/>
                  </a:cubicBezTo>
                  <a:lnTo>
                    <a:pt x="118" y="37"/>
                  </a:lnTo>
                  <a:close/>
                  <a:moveTo>
                    <a:pt x="75" y="10"/>
                  </a:moveTo>
                  <a:cubicBezTo>
                    <a:pt x="75" y="10"/>
                    <a:pt x="75" y="10"/>
                    <a:pt x="75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5" y="12"/>
                    <a:pt x="75" y="12"/>
                    <a:pt x="75" y="12"/>
                  </a:cubicBezTo>
                  <a:lnTo>
                    <a:pt x="75" y="10"/>
                  </a:lnTo>
                  <a:close/>
                  <a:moveTo>
                    <a:pt x="103" y="33"/>
                  </a:moveTo>
                  <a:cubicBezTo>
                    <a:pt x="103" y="33"/>
                    <a:pt x="103" y="33"/>
                    <a:pt x="103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3" y="33"/>
                    <a:pt x="103" y="33"/>
                    <a:pt x="103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96" y="34"/>
                    <a:pt x="96" y="34"/>
                    <a:pt x="96" y="34"/>
                  </a:cubicBezTo>
                  <a:cubicBezTo>
                    <a:pt x="96" y="34"/>
                    <a:pt x="93" y="34"/>
                    <a:pt x="88" y="34"/>
                  </a:cubicBezTo>
                  <a:cubicBezTo>
                    <a:pt x="87" y="34"/>
                    <a:pt x="85" y="34"/>
                    <a:pt x="83" y="35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4" y="34"/>
                    <a:pt x="88" y="34"/>
                    <a:pt x="91" y="34"/>
                  </a:cubicBezTo>
                  <a:cubicBezTo>
                    <a:pt x="96" y="33"/>
                    <a:pt x="98" y="33"/>
                    <a:pt x="99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100" y="33"/>
                    <a:pt x="100" y="33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8" y="8"/>
                    <a:pt x="98" y="8"/>
                  </a:cubicBezTo>
                  <a:cubicBezTo>
                    <a:pt x="98" y="7"/>
                    <a:pt x="98" y="7"/>
                    <a:pt x="98" y="7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8" y="4"/>
                    <a:pt x="98" y="4"/>
                    <a:pt x="98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8"/>
                    <a:pt x="97" y="8"/>
                    <a:pt x="97" y="8"/>
                  </a:cubicBezTo>
                  <a:cubicBezTo>
                    <a:pt x="97" y="8"/>
                    <a:pt x="96" y="9"/>
                    <a:pt x="95" y="9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7" y="7"/>
                    <a:pt x="97" y="7"/>
                    <a:pt x="97" y="7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7" y="4"/>
                    <a:pt x="97" y="4"/>
                    <a:pt x="97" y="4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7"/>
                    <a:pt x="95" y="7"/>
                    <a:pt x="95" y="7"/>
                  </a:cubicBezTo>
                  <a:cubicBezTo>
                    <a:pt x="95" y="9"/>
                    <a:pt x="95" y="9"/>
                    <a:pt x="95" y="9"/>
                  </a:cubicBezTo>
                  <a:cubicBezTo>
                    <a:pt x="94" y="9"/>
                    <a:pt x="93" y="10"/>
                    <a:pt x="92" y="10"/>
                  </a:cubicBezTo>
                  <a:cubicBezTo>
                    <a:pt x="92" y="8"/>
                    <a:pt x="92" y="8"/>
                    <a:pt x="92" y="8"/>
                  </a:cubicBezTo>
                  <a:cubicBezTo>
                    <a:pt x="94" y="7"/>
                    <a:pt x="94" y="7"/>
                    <a:pt x="94" y="7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2" y="10"/>
                    <a:pt x="92" y="10"/>
                    <a:pt x="92" y="10"/>
                  </a:cubicBezTo>
                  <a:cubicBezTo>
                    <a:pt x="91" y="10"/>
                    <a:pt x="91" y="10"/>
                    <a:pt x="91" y="10"/>
                  </a:cubicBezTo>
                  <a:cubicBezTo>
                    <a:pt x="90" y="11"/>
                    <a:pt x="88" y="11"/>
                    <a:pt x="87" y="11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9" y="9"/>
                    <a:pt x="89" y="9"/>
                    <a:pt x="89" y="9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7" y="11"/>
                    <a:pt x="87" y="11"/>
                    <a:pt x="87" y="11"/>
                  </a:cubicBezTo>
                  <a:cubicBezTo>
                    <a:pt x="86" y="11"/>
                    <a:pt x="85" y="11"/>
                    <a:pt x="84" y="12"/>
                  </a:cubicBezTo>
                  <a:cubicBezTo>
                    <a:pt x="84" y="10"/>
                    <a:pt x="84" y="10"/>
                    <a:pt x="84" y="10"/>
                  </a:cubicBezTo>
                  <a:cubicBezTo>
                    <a:pt x="87" y="9"/>
                    <a:pt x="87" y="9"/>
                    <a:pt x="87" y="9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6" y="9"/>
                    <a:pt x="86" y="9"/>
                    <a:pt x="86" y="9"/>
                  </a:cubicBezTo>
                  <a:cubicBezTo>
                    <a:pt x="85" y="10"/>
                    <a:pt x="85" y="10"/>
                    <a:pt x="85" y="10"/>
                  </a:cubicBezTo>
                  <a:cubicBezTo>
                    <a:pt x="85" y="8"/>
                    <a:pt x="85" y="8"/>
                    <a:pt x="85" y="8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6" y="7"/>
                    <a:pt x="86" y="7"/>
                    <a:pt x="86" y="7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8"/>
                    <a:pt x="84" y="8"/>
                    <a:pt x="84" y="8"/>
                  </a:cubicBezTo>
                  <a:cubicBezTo>
                    <a:pt x="84" y="12"/>
                    <a:pt x="84" y="12"/>
                    <a:pt x="84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2" y="14"/>
                    <a:pt x="82" y="14"/>
                    <a:pt x="82" y="14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2" y="13"/>
                    <a:pt x="82" y="13"/>
                    <a:pt x="82" y="13"/>
                  </a:cubicBezTo>
                  <a:cubicBezTo>
                    <a:pt x="83" y="13"/>
                    <a:pt x="83" y="13"/>
                    <a:pt x="83" y="13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17"/>
                    <a:pt x="82" y="17"/>
                    <a:pt x="82" y="17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2" y="16"/>
                    <a:pt x="82" y="16"/>
                    <a:pt x="82" y="16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2" y="18"/>
                    <a:pt x="82" y="18"/>
                    <a:pt x="82" y="18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2" y="19"/>
                    <a:pt x="82" y="19"/>
                    <a:pt x="82" y="19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2"/>
                    <a:pt x="82" y="22"/>
                    <a:pt x="82" y="22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2" y="21"/>
                    <a:pt x="82" y="21"/>
                    <a:pt x="82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26"/>
                    <a:pt x="82" y="26"/>
                    <a:pt x="82" y="26"/>
                  </a:cubicBezTo>
                  <a:cubicBezTo>
                    <a:pt x="82" y="25"/>
                    <a:pt x="82" y="25"/>
                    <a:pt x="82" y="25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2" y="24"/>
                    <a:pt x="82" y="24"/>
                    <a:pt x="82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2" y="27"/>
                    <a:pt x="82" y="27"/>
                    <a:pt x="82" y="27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1"/>
                    <a:pt x="82" y="31"/>
                    <a:pt x="82" y="31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29"/>
                    <a:pt x="82" y="29"/>
                    <a:pt x="82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4"/>
                    <a:pt x="82" y="34"/>
                    <a:pt x="82" y="34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2" y="32"/>
                    <a:pt x="82" y="32"/>
                    <a:pt x="82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3" y="35"/>
                    <a:pt x="83" y="35"/>
                    <a:pt x="83" y="35"/>
                  </a:cubicBezTo>
                  <a:cubicBezTo>
                    <a:pt x="81" y="35"/>
                    <a:pt x="78" y="35"/>
                    <a:pt x="75" y="35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5"/>
                    <a:pt x="75" y="35"/>
                    <a:pt x="75" y="35"/>
                  </a:cubicBezTo>
                  <a:cubicBezTo>
                    <a:pt x="75" y="34"/>
                    <a:pt x="75" y="34"/>
                    <a:pt x="75" y="34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7" y="33"/>
                    <a:pt x="77" y="33"/>
                    <a:pt x="77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3"/>
                    <a:pt x="75" y="33"/>
                    <a:pt x="75" y="33"/>
                  </a:cubicBezTo>
                  <a:cubicBezTo>
                    <a:pt x="75" y="31"/>
                    <a:pt x="75" y="31"/>
                    <a:pt x="75" y="31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6" y="30"/>
                    <a:pt x="76" y="30"/>
                    <a:pt x="76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30"/>
                    <a:pt x="75" y="30"/>
                    <a:pt x="75" y="30"/>
                  </a:cubicBezTo>
                  <a:cubicBezTo>
                    <a:pt x="75" y="29"/>
                    <a:pt x="75" y="29"/>
                    <a:pt x="75" y="29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6" y="28"/>
                    <a:pt x="76" y="28"/>
                    <a:pt x="76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7" y="28"/>
                    <a:pt x="77" y="28"/>
                    <a:pt x="77" y="28"/>
                  </a:cubicBezTo>
                  <a:cubicBezTo>
                    <a:pt x="75" y="28"/>
                    <a:pt x="75" y="28"/>
                    <a:pt x="75" y="28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7"/>
                    <a:pt x="75" y="27"/>
                    <a:pt x="75" y="27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6" y="25"/>
                    <a:pt x="76" y="25"/>
                    <a:pt x="76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5"/>
                    <a:pt x="75" y="25"/>
                    <a:pt x="75" y="25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5" y="23"/>
                    <a:pt x="75" y="23"/>
                    <a:pt x="75" y="23"/>
                  </a:cubicBezTo>
                  <a:cubicBezTo>
                    <a:pt x="76" y="23"/>
                    <a:pt x="76" y="23"/>
                    <a:pt x="76" y="23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7" y="22"/>
                    <a:pt x="77" y="22"/>
                    <a:pt x="77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6" y="20"/>
                    <a:pt x="76" y="20"/>
                    <a:pt x="76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7" y="20"/>
                    <a:pt x="77" y="20"/>
                    <a:pt x="77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20"/>
                    <a:pt x="75" y="20"/>
                    <a:pt x="75" y="20"/>
                  </a:cubicBezTo>
                  <a:cubicBezTo>
                    <a:pt x="75" y="18"/>
                    <a:pt x="75" y="18"/>
                    <a:pt x="75" y="18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7"/>
                    <a:pt x="75" y="17"/>
                    <a:pt x="75" y="17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6" y="15"/>
                    <a:pt x="76" y="15"/>
                    <a:pt x="76" y="15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2"/>
                    <a:pt x="75" y="12"/>
                    <a:pt x="75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2"/>
                    <a:pt x="77" y="12"/>
                    <a:pt x="77" y="12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7" y="10"/>
                    <a:pt x="77" y="10"/>
                    <a:pt x="77" y="1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75" y="10"/>
                    <a:pt x="75" y="10"/>
                    <a:pt x="75" y="10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7" y="33"/>
                    <a:pt x="107" y="33"/>
                    <a:pt x="107" y="33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4" y="33"/>
                    <a:pt x="104" y="33"/>
                    <a:pt x="104" y="33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2"/>
                  </a:cubicBezTo>
                  <a:cubicBezTo>
                    <a:pt x="103" y="33"/>
                    <a:pt x="103" y="33"/>
                    <a:pt x="103" y="33"/>
                  </a:cubicBezTo>
                  <a:close/>
                  <a:moveTo>
                    <a:pt x="91" y="11"/>
                  </a:moveTo>
                  <a:cubicBezTo>
                    <a:pt x="91" y="11"/>
                    <a:pt x="91" y="11"/>
                    <a:pt x="91" y="11"/>
                  </a:cubicBezTo>
                  <a:cubicBezTo>
                    <a:pt x="94" y="10"/>
                    <a:pt x="98" y="9"/>
                    <a:pt x="99" y="9"/>
                  </a:cubicBezTo>
                  <a:cubicBezTo>
                    <a:pt x="99" y="10"/>
                    <a:pt x="99" y="10"/>
                    <a:pt x="99" y="10"/>
                  </a:cubicBezTo>
                  <a:cubicBezTo>
                    <a:pt x="99" y="10"/>
                    <a:pt x="94" y="12"/>
                    <a:pt x="91" y="13"/>
                  </a:cubicBezTo>
                  <a:cubicBezTo>
                    <a:pt x="88" y="13"/>
                    <a:pt x="84" y="14"/>
                    <a:pt x="83" y="14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4" y="12"/>
                    <a:pt x="88" y="12"/>
                    <a:pt x="91" y="11"/>
                  </a:cubicBezTo>
                  <a:close/>
                  <a:moveTo>
                    <a:pt x="83" y="12"/>
                  </a:moveTo>
                  <a:cubicBezTo>
                    <a:pt x="83" y="12"/>
                    <a:pt x="83" y="12"/>
                    <a:pt x="83" y="12"/>
                  </a:cubicBezTo>
                  <a:cubicBezTo>
                    <a:pt x="83" y="12"/>
                    <a:pt x="83" y="12"/>
                    <a:pt x="83" y="12"/>
                  </a:cubicBezTo>
                  <a:cubicBezTo>
                    <a:pt x="84" y="12"/>
                    <a:pt x="88" y="11"/>
                    <a:pt x="91" y="10"/>
                  </a:cubicBezTo>
                  <a:cubicBezTo>
                    <a:pt x="94" y="10"/>
                    <a:pt x="99" y="8"/>
                    <a:pt x="99" y="8"/>
                  </a:cubicBezTo>
                  <a:cubicBezTo>
                    <a:pt x="99" y="8"/>
                    <a:pt x="99" y="8"/>
                    <a:pt x="99" y="8"/>
                  </a:cubicBezTo>
                  <a:cubicBezTo>
                    <a:pt x="99" y="8"/>
                    <a:pt x="94" y="10"/>
                    <a:pt x="91" y="11"/>
                  </a:cubicBezTo>
                  <a:cubicBezTo>
                    <a:pt x="88" y="11"/>
                    <a:pt x="84" y="12"/>
                    <a:pt x="83" y="12"/>
                  </a:cubicBezTo>
                  <a:close/>
                  <a:moveTo>
                    <a:pt x="91" y="13"/>
                  </a:moveTo>
                  <a:cubicBezTo>
                    <a:pt x="91" y="13"/>
                    <a:pt x="91" y="13"/>
                    <a:pt x="91" y="13"/>
                  </a:cubicBezTo>
                  <a:cubicBezTo>
                    <a:pt x="94" y="12"/>
                    <a:pt x="98" y="11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1"/>
                    <a:pt x="94" y="13"/>
                    <a:pt x="91" y="13"/>
                  </a:cubicBezTo>
                  <a:cubicBezTo>
                    <a:pt x="88" y="14"/>
                    <a:pt x="84" y="15"/>
                    <a:pt x="83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4" y="14"/>
                    <a:pt x="88" y="13"/>
                    <a:pt x="91" y="13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3"/>
                    <a:pt x="98" y="11"/>
                    <a:pt x="99" y="11"/>
                  </a:cubicBezTo>
                  <a:cubicBezTo>
                    <a:pt x="99" y="11"/>
                    <a:pt x="99" y="11"/>
                    <a:pt x="99" y="11"/>
                  </a:cubicBezTo>
                  <a:cubicBezTo>
                    <a:pt x="99" y="12"/>
                    <a:pt x="94" y="13"/>
                    <a:pt x="91" y="14"/>
                  </a:cubicBezTo>
                  <a:cubicBezTo>
                    <a:pt x="88" y="14"/>
                    <a:pt x="84" y="15"/>
                    <a:pt x="83" y="15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5"/>
                    <a:pt x="88" y="14"/>
                    <a:pt x="91" y="14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3"/>
                    <a:pt x="98" y="12"/>
                    <a:pt x="99" y="12"/>
                  </a:cubicBezTo>
                  <a:cubicBezTo>
                    <a:pt x="99" y="12"/>
                    <a:pt x="99" y="12"/>
                    <a:pt x="99" y="12"/>
                  </a:cubicBezTo>
                  <a:cubicBezTo>
                    <a:pt x="99" y="12"/>
                    <a:pt x="94" y="14"/>
                    <a:pt x="91" y="14"/>
                  </a:cubicBezTo>
                  <a:cubicBezTo>
                    <a:pt x="88" y="15"/>
                    <a:pt x="84" y="16"/>
                    <a:pt x="83" y="16"/>
                  </a:cubicBezTo>
                  <a:cubicBezTo>
                    <a:pt x="83" y="15"/>
                    <a:pt x="83" y="15"/>
                    <a:pt x="83" y="15"/>
                  </a:cubicBezTo>
                  <a:cubicBezTo>
                    <a:pt x="84" y="15"/>
                    <a:pt x="88" y="15"/>
                    <a:pt x="91" y="14"/>
                  </a:cubicBezTo>
                  <a:close/>
                  <a:moveTo>
                    <a:pt x="91" y="14"/>
                  </a:moveTo>
                  <a:cubicBezTo>
                    <a:pt x="91" y="14"/>
                    <a:pt x="91" y="14"/>
                    <a:pt x="91" y="14"/>
                  </a:cubicBezTo>
                  <a:cubicBezTo>
                    <a:pt x="94" y="14"/>
                    <a:pt x="98" y="12"/>
                    <a:pt x="99" y="12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99" y="14"/>
                    <a:pt x="97" y="14"/>
                    <a:pt x="91" y="16"/>
                  </a:cubicBezTo>
                  <a:cubicBezTo>
                    <a:pt x="88" y="16"/>
                    <a:pt x="84" y="17"/>
                    <a:pt x="83" y="17"/>
                  </a:cubicBezTo>
                  <a:cubicBezTo>
                    <a:pt x="83" y="16"/>
                    <a:pt x="83" y="16"/>
                    <a:pt x="83" y="16"/>
                  </a:cubicBezTo>
                  <a:cubicBezTo>
                    <a:pt x="84" y="16"/>
                    <a:pt x="88" y="15"/>
                    <a:pt x="91" y="14"/>
                  </a:cubicBezTo>
                  <a:close/>
                  <a:moveTo>
                    <a:pt x="91" y="16"/>
                  </a:moveTo>
                  <a:cubicBezTo>
                    <a:pt x="91" y="16"/>
                    <a:pt x="91" y="16"/>
                    <a:pt x="91" y="16"/>
                  </a:cubicBezTo>
                  <a:cubicBezTo>
                    <a:pt x="96" y="14"/>
                    <a:pt x="98" y="14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4"/>
                    <a:pt x="95" y="16"/>
                    <a:pt x="91" y="16"/>
                  </a:cubicBezTo>
                  <a:cubicBezTo>
                    <a:pt x="88" y="17"/>
                    <a:pt x="84" y="17"/>
                    <a:pt x="83" y="18"/>
                  </a:cubicBezTo>
                  <a:cubicBezTo>
                    <a:pt x="83" y="17"/>
                    <a:pt x="83" y="17"/>
                    <a:pt x="83" y="17"/>
                  </a:cubicBezTo>
                  <a:cubicBezTo>
                    <a:pt x="84" y="17"/>
                    <a:pt x="88" y="16"/>
                    <a:pt x="91" y="16"/>
                  </a:cubicBezTo>
                  <a:close/>
                  <a:moveTo>
                    <a:pt x="91" y="16"/>
                  </a:moveTo>
                  <a:cubicBezTo>
                    <a:pt x="91" y="16"/>
                    <a:pt x="91" y="16"/>
                    <a:pt x="91" y="16"/>
                  </a:cubicBezTo>
                  <a:cubicBezTo>
                    <a:pt x="95" y="16"/>
                    <a:pt x="98" y="15"/>
                    <a:pt x="99" y="14"/>
                  </a:cubicBezTo>
                  <a:cubicBezTo>
                    <a:pt x="99" y="14"/>
                    <a:pt x="99" y="14"/>
                    <a:pt x="99" y="14"/>
                  </a:cubicBezTo>
                  <a:cubicBezTo>
                    <a:pt x="99" y="15"/>
                    <a:pt x="95" y="16"/>
                    <a:pt x="91" y="17"/>
                  </a:cubicBezTo>
                  <a:cubicBezTo>
                    <a:pt x="88" y="17"/>
                    <a:pt x="84" y="18"/>
                    <a:pt x="83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8" y="17"/>
                    <a:pt x="91" y="16"/>
                  </a:cubicBezTo>
                  <a:close/>
                  <a:moveTo>
                    <a:pt x="91" y="17"/>
                  </a:moveTo>
                  <a:cubicBezTo>
                    <a:pt x="91" y="17"/>
                    <a:pt x="91" y="17"/>
                    <a:pt x="91" y="17"/>
                  </a:cubicBezTo>
                  <a:cubicBezTo>
                    <a:pt x="95" y="16"/>
                    <a:pt x="98" y="15"/>
                    <a:pt x="99" y="15"/>
                  </a:cubicBezTo>
                  <a:cubicBezTo>
                    <a:pt x="99" y="15"/>
                    <a:pt x="99" y="15"/>
                    <a:pt x="99" y="15"/>
                  </a:cubicBezTo>
                  <a:cubicBezTo>
                    <a:pt x="99" y="15"/>
                    <a:pt x="95" y="16"/>
                    <a:pt x="91" y="17"/>
                  </a:cubicBezTo>
                  <a:cubicBezTo>
                    <a:pt x="88" y="18"/>
                    <a:pt x="84" y="18"/>
                    <a:pt x="83" y="18"/>
                  </a:cubicBezTo>
                  <a:cubicBezTo>
                    <a:pt x="83" y="18"/>
                    <a:pt x="83" y="18"/>
                    <a:pt x="83" y="18"/>
                  </a:cubicBezTo>
                  <a:cubicBezTo>
                    <a:pt x="84" y="18"/>
                    <a:pt x="88" y="17"/>
                    <a:pt x="91" y="17"/>
                  </a:cubicBezTo>
                  <a:close/>
                  <a:moveTo>
                    <a:pt x="91" y="17"/>
                  </a:moveTo>
                  <a:cubicBezTo>
                    <a:pt x="91" y="17"/>
                    <a:pt x="91" y="17"/>
                    <a:pt x="91" y="17"/>
                  </a:cubicBezTo>
                  <a:cubicBezTo>
                    <a:pt x="95" y="17"/>
                    <a:pt x="98" y="15"/>
                    <a:pt x="99" y="15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7"/>
                    <a:pt x="95" y="18"/>
                    <a:pt x="91" y="19"/>
                  </a:cubicBezTo>
                  <a:cubicBezTo>
                    <a:pt x="88" y="19"/>
                    <a:pt x="84" y="20"/>
                    <a:pt x="83" y="20"/>
                  </a:cubicBezTo>
                  <a:cubicBezTo>
                    <a:pt x="83" y="19"/>
                    <a:pt x="83" y="19"/>
                    <a:pt x="83" y="19"/>
                  </a:cubicBezTo>
                  <a:cubicBezTo>
                    <a:pt x="84" y="18"/>
                    <a:pt x="88" y="18"/>
                    <a:pt x="91" y="17"/>
                  </a:cubicBezTo>
                  <a:close/>
                  <a:moveTo>
                    <a:pt x="91" y="19"/>
                  </a:moveTo>
                  <a:cubicBezTo>
                    <a:pt x="91" y="19"/>
                    <a:pt x="91" y="19"/>
                    <a:pt x="91" y="19"/>
                  </a:cubicBezTo>
                  <a:cubicBezTo>
                    <a:pt x="95" y="18"/>
                    <a:pt x="98" y="17"/>
                    <a:pt x="99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7"/>
                    <a:pt x="95" y="18"/>
                    <a:pt x="91" y="19"/>
                  </a:cubicBezTo>
                  <a:cubicBezTo>
                    <a:pt x="88" y="20"/>
                    <a:pt x="84" y="20"/>
                    <a:pt x="83" y="20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4" y="20"/>
                    <a:pt x="88" y="19"/>
                    <a:pt x="91" y="19"/>
                  </a:cubicBezTo>
                  <a:close/>
                  <a:moveTo>
                    <a:pt x="91" y="19"/>
                  </a:moveTo>
                  <a:cubicBezTo>
                    <a:pt x="91" y="19"/>
                    <a:pt x="91" y="19"/>
                    <a:pt x="91" y="19"/>
                  </a:cubicBezTo>
                  <a:cubicBezTo>
                    <a:pt x="95" y="19"/>
                    <a:pt x="98" y="17"/>
                    <a:pt x="99" y="17"/>
                  </a:cubicBezTo>
                  <a:cubicBezTo>
                    <a:pt x="99" y="17"/>
                    <a:pt x="99" y="17"/>
                    <a:pt x="99" y="17"/>
                  </a:cubicBezTo>
                  <a:cubicBezTo>
                    <a:pt x="99" y="18"/>
                    <a:pt x="95" y="19"/>
                    <a:pt x="91" y="19"/>
                  </a:cubicBezTo>
                  <a:cubicBezTo>
                    <a:pt x="88" y="20"/>
                    <a:pt x="84" y="20"/>
                    <a:pt x="83" y="21"/>
                  </a:cubicBezTo>
                  <a:cubicBezTo>
                    <a:pt x="83" y="20"/>
                    <a:pt x="83" y="20"/>
                    <a:pt x="83" y="20"/>
                  </a:cubicBezTo>
                  <a:cubicBezTo>
                    <a:pt x="84" y="20"/>
                    <a:pt x="88" y="20"/>
                    <a:pt x="91" y="19"/>
                  </a:cubicBezTo>
                  <a:close/>
                  <a:moveTo>
                    <a:pt x="91" y="20"/>
                  </a:moveTo>
                  <a:cubicBezTo>
                    <a:pt x="91" y="20"/>
                    <a:pt x="91" y="20"/>
                    <a:pt x="91" y="20"/>
                  </a:cubicBezTo>
                  <a:cubicBezTo>
                    <a:pt x="95" y="19"/>
                    <a:pt x="98" y="18"/>
                    <a:pt x="99" y="18"/>
                  </a:cubicBezTo>
                  <a:cubicBezTo>
                    <a:pt x="99" y="18"/>
                    <a:pt x="99" y="18"/>
                    <a:pt x="99" y="18"/>
                  </a:cubicBezTo>
                  <a:cubicBezTo>
                    <a:pt x="99" y="18"/>
                    <a:pt x="95" y="19"/>
                    <a:pt x="91" y="20"/>
                  </a:cubicBezTo>
                  <a:cubicBezTo>
                    <a:pt x="88" y="20"/>
                    <a:pt x="84" y="21"/>
                    <a:pt x="83" y="21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4" y="21"/>
                    <a:pt x="88" y="20"/>
                    <a:pt x="91" y="20"/>
                  </a:cubicBezTo>
                  <a:close/>
                  <a:moveTo>
                    <a:pt x="91" y="20"/>
                  </a:moveTo>
                  <a:cubicBezTo>
                    <a:pt x="91" y="20"/>
                    <a:pt x="91" y="20"/>
                    <a:pt x="91" y="20"/>
                  </a:cubicBezTo>
                  <a:cubicBezTo>
                    <a:pt x="95" y="19"/>
                    <a:pt x="98" y="18"/>
                    <a:pt x="99" y="18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0"/>
                    <a:pt x="97" y="20"/>
                    <a:pt x="91" y="21"/>
                  </a:cubicBezTo>
                  <a:cubicBezTo>
                    <a:pt x="88" y="22"/>
                    <a:pt x="84" y="22"/>
                    <a:pt x="83" y="23"/>
                  </a:cubicBezTo>
                  <a:cubicBezTo>
                    <a:pt x="83" y="21"/>
                    <a:pt x="83" y="21"/>
                    <a:pt x="83" y="21"/>
                  </a:cubicBezTo>
                  <a:cubicBezTo>
                    <a:pt x="84" y="21"/>
                    <a:pt x="88" y="21"/>
                    <a:pt x="91" y="20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1"/>
                    <a:pt x="98" y="20"/>
                    <a:pt x="99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0"/>
                    <a:pt x="97" y="21"/>
                    <a:pt x="91" y="22"/>
                  </a:cubicBezTo>
                  <a:cubicBezTo>
                    <a:pt x="88" y="22"/>
                    <a:pt x="84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8" y="22"/>
                    <a:pt x="91" y="22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1"/>
                    <a:pt x="98" y="21"/>
                    <a:pt x="99" y="20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21"/>
                    <a:pt x="97" y="21"/>
                    <a:pt x="91" y="22"/>
                  </a:cubicBezTo>
                  <a:cubicBezTo>
                    <a:pt x="88" y="23"/>
                    <a:pt x="84" y="23"/>
                    <a:pt x="83" y="23"/>
                  </a:cubicBezTo>
                  <a:cubicBezTo>
                    <a:pt x="83" y="23"/>
                    <a:pt x="83" y="23"/>
                    <a:pt x="83" y="23"/>
                  </a:cubicBezTo>
                  <a:cubicBezTo>
                    <a:pt x="84" y="23"/>
                    <a:pt x="88" y="23"/>
                    <a:pt x="91" y="22"/>
                  </a:cubicBezTo>
                  <a:close/>
                  <a:moveTo>
                    <a:pt x="91" y="22"/>
                  </a:moveTo>
                  <a:cubicBezTo>
                    <a:pt x="91" y="22"/>
                    <a:pt x="91" y="22"/>
                    <a:pt x="91" y="22"/>
                  </a:cubicBezTo>
                  <a:cubicBezTo>
                    <a:pt x="96" y="22"/>
                    <a:pt x="98" y="21"/>
                    <a:pt x="99" y="21"/>
                  </a:cubicBezTo>
                  <a:cubicBezTo>
                    <a:pt x="99" y="21"/>
                    <a:pt x="99" y="21"/>
                    <a:pt x="99" y="21"/>
                  </a:cubicBezTo>
                  <a:cubicBezTo>
                    <a:pt x="99" y="21"/>
                    <a:pt x="97" y="22"/>
                    <a:pt x="91" y="23"/>
                  </a:cubicBezTo>
                  <a:cubicBezTo>
                    <a:pt x="88" y="23"/>
                    <a:pt x="84" y="24"/>
                    <a:pt x="83" y="24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3"/>
                    <a:pt x="88" y="23"/>
                    <a:pt x="91" y="22"/>
                  </a:cubicBezTo>
                  <a:close/>
                  <a:moveTo>
                    <a:pt x="91" y="23"/>
                  </a:moveTo>
                  <a:cubicBezTo>
                    <a:pt x="91" y="23"/>
                    <a:pt x="91" y="23"/>
                    <a:pt x="91" y="23"/>
                  </a:cubicBezTo>
                  <a:cubicBezTo>
                    <a:pt x="96" y="22"/>
                    <a:pt x="98" y="21"/>
                    <a:pt x="99" y="21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7" y="23"/>
                    <a:pt x="91" y="24"/>
                  </a:cubicBezTo>
                  <a:cubicBezTo>
                    <a:pt x="88" y="25"/>
                    <a:pt x="84" y="25"/>
                    <a:pt x="83" y="25"/>
                  </a:cubicBezTo>
                  <a:cubicBezTo>
                    <a:pt x="83" y="24"/>
                    <a:pt x="83" y="24"/>
                    <a:pt x="83" y="24"/>
                  </a:cubicBezTo>
                  <a:cubicBezTo>
                    <a:pt x="84" y="24"/>
                    <a:pt x="88" y="23"/>
                    <a:pt x="91" y="23"/>
                  </a:cubicBezTo>
                  <a:close/>
                  <a:moveTo>
                    <a:pt x="91" y="24"/>
                  </a:moveTo>
                  <a:cubicBezTo>
                    <a:pt x="91" y="24"/>
                    <a:pt x="91" y="24"/>
                    <a:pt x="91" y="24"/>
                  </a:cubicBezTo>
                  <a:cubicBezTo>
                    <a:pt x="96" y="23"/>
                    <a:pt x="98" y="23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3"/>
                    <a:pt x="97" y="24"/>
                    <a:pt x="91" y="25"/>
                  </a:cubicBezTo>
                  <a:cubicBezTo>
                    <a:pt x="88" y="25"/>
                    <a:pt x="84" y="26"/>
                    <a:pt x="83" y="26"/>
                  </a:cubicBezTo>
                  <a:cubicBezTo>
                    <a:pt x="83" y="25"/>
                    <a:pt x="83" y="25"/>
                    <a:pt x="83" y="25"/>
                  </a:cubicBezTo>
                  <a:cubicBezTo>
                    <a:pt x="84" y="25"/>
                    <a:pt x="88" y="25"/>
                    <a:pt x="91" y="24"/>
                  </a:cubicBez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6" y="24"/>
                    <a:pt x="98" y="24"/>
                    <a:pt x="99" y="23"/>
                  </a:cubicBezTo>
                  <a:cubicBezTo>
                    <a:pt x="99" y="23"/>
                    <a:pt x="99" y="23"/>
                    <a:pt x="99" y="23"/>
                  </a:cubicBezTo>
                  <a:cubicBezTo>
                    <a:pt x="99" y="24"/>
                    <a:pt x="97" y="24"/>
                    <a:pt x="91" y="25"/>
                  </a:cubicBezTo>
                  <a:cubicBezTo>
                    <a:pt x="88" y="26"/>
                    <a:pt x="84" y="26"/>
                    <a:pt x="83" y="26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4" y="26"/>
                    <a:pt x="88" y="25"/>
                    <a:pt x="91" y="25"/>
                  </a:cubicBez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6" y="24"/>
                    <a:pt x="98" y="24"/>
                    <a:pt x="99" y="24"/>
                  </a:cubicBezTo>
                  <a:cubicBezTo>
                    <a:pt x="99" y="24"/>
                    <a:pt x="99" y="24"/>
                    <a:pt x="99" y="24"/>
                  </a:cubicBezTo>
                  <a:cubicBezTo>
                    <a:pt x="99" y="24"/>
                    <a:pt x="97" y="25"/>
                    <a:pt x="91" y="26"/>
                  </a:cubicBezTo>
                  <a:cubicBezTo>
                    <a:pt x="88" y="26"/>
                    <a:pt x="84" y="27"/>
                    <a:pt x="83" y="27"/>
                  </a:cubicBezTo>
                  <a:cubicBezTo>
                    <a:pt x="83" y="26"/>
                    <a:pt x="83" y="26"/>
                    <a:pt x="83" y="26"/>
                  </a:cubicBezTo>
                  <a:cubicBezTo>
                    <a:pt x="84" y="26"/>
                    <a:pt x="88" y="26"/>
                    <a:pt x="91" y="25"/>
                  </a:cubicBezTo>
                  <a:close/>
                  <a:moveTo>
                    <a:pt x="91" y="26"/>
                  </a:moveTo>
                  <a:cubicBezTo>
                    <a:pt x="91" y="26"/>
                    <a:pt x="91" y="26"/>
                    <a:pt x="91" y="26"/>
                  </a:cubicBezTo>
                  <a:cubicBezTo>
                    <a:pt x="96" y="25"/>
                    <a:pt x="98" y="24"/>
                    <a:pt x="99" y="24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8" y="26"/>
                    <a:pt x="96" y="26"/>
                    <a:pt x="91" y="27"/>
                  </a:cubicBezTo>
                  <a:cubicBezTo>
                    <a:pt x="88" y="27"/>
                    <a:pt x="84" y="28"/>
                    <a:pt x="83" y="28"/>
                  </a:cubicBezTo>
                  <a:cubicBezTo>
                    <a:pt x="83" y="27"/>
                    <a:pt x="83" y="27"/>
                    <a:pt x="83" y="27"/>
                  </a:cubicBezTo>
                  <a:cubicBezTo>
                    <a:pt x="84" y="27"/>
                    <a:pt x="88" y="26"/>
                    <a:pt x="91" y="26"/>
                  </a:cubicBezTo>
                  <a:close/>
                  <a:moveTo>
                    <a:pt x="91" y="27"/>
                  </a:moveTo>
                  <a:cubicBezTo>
                    <a:pt x="91" y="27"/>
                    <a:pt x="91" y="27"/>
                    <a:pt x="91" y="27"/>
                  </a:cubicBezTo>
                  <a:cubicBezTo>
                    <a:pt x="96" y="26"/>
                    <a:pt x="98" y="26"/>
                    <a:pt x="99" y="26"/>
                  </a:cubicBezTo>
                  <a:cubicBezTo>
                    <a:pt x="99" y="26"/>
                    <a:pt x="99" y="26"/>
                    <a:pt x="99" y="26"/>
                  </a:cubicBezTo>
                  <a:cubicBezTo>
                    <a:pt x="98" y="27"/>
                    <a:pt x="96" y="27"/>
                    <a:pt x="91" y="28"/>
                  </a:cubicBezTo>
                  <a:cubicBezTo>
                    <a:pt x="88" y="28"/>
                    <a:pt x="84" y="29"/>
                    <a:pt x="83" y="29"/>
                  </a:cubicBezTo>
                  <a:cubicBezTo>
                    <a:pt x="83" y="28"/>
                    <a:pt x="83" y="28"/>
                    <a:pt x="83" y="28"/>
                  </a:cubicBezTo>
                  <a:cubicBezTo>
                    <a:pt x="84" y="28"/>
                    <a:pt x="88" y="28"/>
                    <a:pt x="91" y="27"/>
                  </a:cubicBezTo>
                  <a:close/>
                  <a:moveTo>
                    <a:pt x="91" y="28"/>
                  </a:moveTo>
                  <a:cubicBezTo>
                    <a:pt x="91" y="28"/>
                    <a:pt x="91" y="28"/>
                    <a:pt x="91" y="28"/>
                  </a:cubicBezTo>
                  <a:cubicBezTo>
                    <a:pt x="96" y="27"/>
                    <a:pt x="98" y="27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7"/>
                    <a:pt x="96" y="27"/>
                    <a:pt x="91" y="28"/>
                  </a:cubicBezTo>
                  <a:cubicBezTo>
                    <a:pt x="88" y="28"/>
                    <a:pt x="84" y="29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4" y="29"/>
                    <a:pt x="88" y="28"/>
                    <a:pt x="91" y="28"/>
                  </a:cubicBezTo>
                  <a:close/>
                  <a:moveTo>
                    <a:pt x="91" y="28"/>
                  </a:moveTo>
                  <a:cubicBezTo>
                    <a:pt x="91" y="28"/>
                    <a:pt x="91" y="28"/>
                    <a:pt x="91" y="28"/>
                  </a:cubicBezTo>
                  <a:cubicBezTo>
                    <a:pt x="96" y="28"/>
                    <a:pt x="98" y="27"/>
                    <a:pt x="99" y="27"/>
                  </a:cubicBezTo>
                  <a:cubicBezTo>
                    <a:pt x="99" y="27"/>
                    <a:pt x="99" y="27"/>
                    <a:pt x="99" y="27"/>
                  </a:cubicBezTo>
                  <a:cubicBezTo>
                    <a:pt x="98" y="27"/>
                    <a:pt x="96" y="28"/>
                    <a:pt x="91" y="29"/>
                  </a:cubicBezTo>
                  <a:cubicBezTo>
                    <a:pt x="88" y="29"/>
                    <a:pt x="84" y="29"/>
                    <a:pt x="83" y="29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84" y="29"/>
                    <a:pt x="88" y="29"/>
                    <a:pt x="91" y="28"/>
                  </a:cubicBezTo>
                  <a:close/>
                  <a:moveTo>
                    <a:pt x="91" y="29"/>
                  </a:moveTo>
                  <a:cubicBezTo>
                    <a:pt x="91" y="29"/>
                    <a:pt x="91" y="29"/>
                    <a:pt x="91" y="29"/>
                  </a:cubicBezTo>
                  <a:cubicBezTo>
                    <a:pt x="96" y="28"/>
                    <a:pt x="98" y="28"/>
                    <a:pt x="99" y="27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8" y="29"/>
                    <a:pt x="96" y="29"/>
                    <a:pt x="91" y="30"/>
                  </a:cubicBezTo>
                  <a:cubicBezTo>
                    <a:pt x="88" y="30"/>
                    <a:pt x="84" y="31"/>
                    <a:pt x="83" y="31"/>
                  </a:cubicBezTo>
                  <a:cubicBezTo>
                    <a:pt x="83" y="30"/>
                    <a:pt x="83" y="30"/>
                    <a:pt x="83" y="30"/>
                  </a:cubicBezTo>
                  <a:cubicBezTo>
                    <a:pt x="84" y="30"/>
                    <a:pt x="88" y="29"/>
                    <a:pt x="91" y="29"/>
                  </a:cubicBezTo>
                  <a:close/>
                  <a:moveTo>
                    <a:pt x="91" y="30"/>
                  </a:moveTo>
                  <a:cubicBezTo>
                    <a:pt x="91" y="30"/>
                    <a:pt x="91" y="30"/>
                    <a:pt x="91" y="30"/>
                  </a:cubicBezTo>
                  <a:cubicBezTo>
                    <a:pt x="95" y="30"/>
                    <a:pt x="98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8" y="29"/>
                    <a:pt x="96" y="30"/>
                    <a:pt x="91" y="31"/>
                  </a:cubicBezTo>
                  <a:cubicBezTo>
                    <a:pt x="88" y="31"/>
                    <a:pt x="84" y="31"/>
                    <a:pt x="83" y="31"/>
                  </a:cubicBezTo>
                  <a:cubicBezTo>
                    <a:pt x="83" y="31"/>
                    <a:pt x="83" y="31"/>
                    <a:pt x="83" y="31"/>
                  </a:cubicBezTo>
                  <a:cubicBezTo>
                    <a:pt x="84" y="31"/>
                    <a:pt x="88" y="30"/>
                    <a:pt x="91" y="30"/>
                  </a:cubicBezTo>
                  <a:close/>
                  <a:moveTo>
                    <a:pt x="91" y="31"/>
                  </a:moveTo>
                  <a:cubicBezTo>
                    <a:pt x="91" y="31"/>
                    <a:pt x="91" y="31"/>
                    <a:pt x="91" y="31"/>
                  </a:cubicBezTo>
                  <a:cubicBezTo>
                    <a:pt x="95" y="30"/>
                    <a:pt x="98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8" y="30"/>
                    <a:pt x="96" y="30"/>
                    <a:pt x="91" y="31"/>
                  </a:cubicBezTo>
                  <a:cubicBezTo>
                    <a:pt x="88" y="31"/>
                    <a:pt x="84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1"/>
                    <a:pt x="88" y="31"/>
                    <a:pt x="91" y="31"/>
                  </a:cubicBezTo>
                  <a:close/>
                  <a:moveTo>
                    <a:pt x="91" y="31"/>
                  </a:moveTo>
                  <a:cubicBezTo>
                    <a:pt x="91" y="31"/>
                    <a:pt x="91" y="31"/>
                    <a:pt x="91" y="31"/>
                  </a:cubicBezTo>
                  <a:cubicBezTo>
                    <a:pt x="95" y="30"/>
                    <a:pt x="98" y="30"/>
                    <a:pt x="99" y="30"/>
                  </a:cubicBezTo>
                  <a:cubicBezTo>
                    <a:pt x="99" y="30"/>
                    <a:pt x="99" y="30"/>
                    <a:pt x="99" y="30"/>
                  </a:cubicBezTo>
                  <a:cubicBezTo>
                    <a:pt x="98" y="30"/>
                    <a:pt x="96" y="31"/>
                    <a:pt x="91" y="31"/>
                  </a:cubicBezTo>
                  <a:cubicBezTo>
                    <a:pt x="88" y="32"/>
                    <a:pt x="84" y="32"/>
                    <a:pt x="83" y="32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2"/>
                    <a:pt x="88" y="31"/>
                    <a:pt x="91" y="31"/>
                  </a:cubicBezTo>
                  <a:close/>
                  <a:moveTo>
                    <a:pt x="91" y="32"/>
                  </a:moveTo>
                  <a:cubicBezTo>
                    <a:pt x="91" y="32"/>
                    <a:pt x="91" y="32"/>
                    <a:pt x="91" y="32"/>
                  </a:cubicBezTo>
                  <a:cubicBezTo>
                    <a:pt x="95" y="31"/>
                    <a:pt x="98" y="31"/>
                    <a:pt x="99" y="30"/>
                  </a:cubicBezTo>
                  <a:cubicBezTo>
                    <a:pt x="99" y="31"/>
                    <a:pt x="99" y="31"/>
                    <a:pt x="99" y="31"/>
                  </a:cubicBezTo>
                  <a:cubicBezTo>
                    <a:pt x="98" y="32"/>
                    <a:pt x="96" y="32"/>
                    <a:pt x="91" y="33"/>
                  </a:cubicBezTo>
                  <a:cubicBezTo>
                    <a:pt x="88" y="33"/>
                    <a:pt x="84" y="34"/>
                    <a:pt x="83" y="34"/>
                  </a:cubicBezTo>
                  <a:cubicBezTo>
                    <a:pt x="83" y="32"/>
                    <a:pt x="83" y="32"/>
                    <a:pt x="83" y="32"/>
                  </a:cubicBezTo>
                  <a:cubicBezTo>
                    <a:pt x="84" y="32"/>
                    <a:pt x="88" y="32"/>
                    <a:pt x="91" y="32"/>
                  </a:cubicBezTo>
                  <a:close/>
                  <a:moveTo>
                    <a:pt x="91" y="33"/>
                  </a:moveTo>
                  <a:cubicBezTo>
                    <a:pt x="91" y="33"/>
                    <a:pt x="91" y="33"/>
                    <a:pt x="91" y="33"/>
                  </a:cubicBezTo>
                  <a:cubicBezTo>
                    <a:pt x="95" y="32"/>
                    <a:pt x="98" y="32"/>
                    <a:pt x="99" y="32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98" y="33"/>
                    <a:pt x="96" y="33"/>
                    <a:pt x="91" y="33"/>
                  </a:cubicBezTo>
                  <a:cubicBezTo>
                    <a:pt x="88" y="34"/>
                    <a:pt x="84" y="34"/>
                    <a:pt x="83" y="34"/>
                  </a:cubicBezTo>
                  <a:cubicBezTo>
                    <a:pt x="83" y="34"/>
                    <a:pt x="83" y="34"/>
                    <a:pt x="83" y="34"/>
                  </a:cubicBezTo>
                  <a:cubicBezTo>
                    <a:pt x="84" y="34"/>
                    <a:pt x="88" y="33"/>
                    <a:pt x="91" y="33"/>
                  </a:cubicBezTo>
                  <a:close/>
                  <a:moveTo>
                    <a:pt x="98" y="4"/>
                  </a:moveTo>
                  <a:cubicBezTo>
                    <a:pt x="98" y="4"/>
                    <a:pt x="98" y="4"/>
                    <a:pt x="98" y="4"/>
                  </a:cubicBezTo>
                  <a:cubicBezTo>
                    <a:pt x="100" y="4"/>
                    <a:pt x="100" y="4"/>
                    <a:pt x="100" y="4"/>
                  </a:cubicBezTo>
                  <a:cubicBezTo>
                    <a:pt x="100" y="6"/>
                    <a:pt x="100" y="6"/>
                    <a:pt x="100" y="6"/>
                  </a:cubicBezTo>
                  <a:cubicBezTo>
                    <a:pt x="98" y="6"/>
                    <a:pt x="98" y="6"/>
                    <a:pt x="98" y="6"/>
                  </a:cubicBezTo>
                  <a:lnTo>
                    <a:pt x="98" y="4"/>
                  </a:lnTo>
                  <a:close/>
                  <a:moveTo>
                    <a:pt x="95" y="7"/>
                  </a:moveTo>
                  <a:cubicBezTo>
                    <a:pt x="95" y="7"/>
                    <a:pt x="95" y="7"/>
                    <a:pt x="95" y="7"/>
                  </a:cubicBezTo>
                  <a:cubicBezTo>
                    <a:pt x="95" y="5"/>
                    <a:pt x="95" y="5"/>
                    <a:pt x="95" y="5"/>
                  </a:cubicBezTo>
                  <a:cubicBezTo>
                    <a:pt x="97" y="5"/>
                    <a:pt x="97" y="5"/>
                    <a:pt x="97" y="5"/>
                  </a:cubicBezTo>
                  <a:cubicBezTo>
                    <a:pt x="97" y="7"/>
                    <a:pt x="97" y="7"/>
                    <a:pt x="97" y="7"/>
                  </a:cubicBezTo>
                  <a:lnTo>
                    <a:pt x="95" y="7"/>
                  </a:lnTo>
                  <a:close/>
                  <a:moveTo>
                    <a:pt x="92" y="8"/>
                  </a:moveTo>
                  <a:cubicBezTo>
                    <a:pt x="92" y="8"/>
                    <a:pt x="92" y="8"/>
                    <a:pt x="92" y="8"/>
                  </a:cubicBezTo>
                  <a:cubicBezTo>
                    <a:pt x="92" y="6"/>
                    <a:pt x="92" y="6"/>
                    <a:pt x="92" y="6"/>
                  </a:cubicBezTo>
                  <a:cubicBezTo>
                    <a:pt x="94" y="5"/>
                    <a:pt x="94" y="5"/>
                    <a:pt x="94" y="5"/>
                  </a:cubicBezTo>
                  <a:cubicBezTo>
                    <a:pt x="94" y="7"/>
                    <a:pt x="94" y="7"/>
                    <a:pt x="94" y="7"/>
                  </a:cubicBezTo>
                  <a:lnTo>
                    <a:pt x="92" y="8"/>
                  </a:lnTo>
                  <a:close/>
                  <a:moveTo>
                    <a:pt x="87" y="9"/>
                  </a:moveTo>
                  <a:cubicBezTo>
                    <a:pt x="87" y="9"/>
                    <a:pt x="87" y="9"/>
                    <a:pt x="87" y="9"/>
                  </a:cubicBezTo>
                  <a:cubicBezTo>
                    <a:pt x="87" y="7"/>
                    <a:pt x="87" y="7"/>
                    <a:pt x="87" y="7"/>
                  </a:cubicBezTo>
                  <a:cubicBezTo>
                    <a:pt x="89" y="7"/>
                    <a:pt x="89" y="7"/>
                    <a:pt x="89" y="7"/>
                  </a:cubicBezTo>
                  <a:cubicBezTo>
                    <a:pt x="89" y="9"/>
                    <a:pt x="89" y="9"/>
                    <a:pt x="89" y="9"/>
                  </a:cubicBezTo>
                  <a:lnTo>
                    <a:pt x="87" y="9"/>
                  </a:lnTo>
                  <a:close/>
                  <a:moveTo>
                    <a:pt x="105" y="43"/>
                  </a:moveTo>
                  <a:cubicBezTo>
                    <a:pt x="105" y="43"/>
                    <a:pt x="105" y="43"/>
                    <a:pt x="105" y="43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5" y="44"/>
                    <a:pt x="105" y="44"/>
                    <a:pt x="105" y="44"/>
                  </a:cubicBezTo>
                  <a:lnTo>
                    <a:pt x="105" y="43"/>
                  </a:lnTo>
                  <a:close/>
                  <a:moveTo>
                    <a:pt x="102" y="45"/>
                  </a:moveTo>
                  <a:cubicBezTo>
                    <a:pt x="102" y="45"/>
                    <a:pt x="102" y="45"/>
                    <a:pt x="102" y="45"/>
                  </a:cubicBezTo>
                  <a:cubicBezTo>
                    <a:pt x="101" y="46"/>
                    <a:pt x="101" y="46"/>
                    <a:pt x="101" y="46"/>
                  </a:cubicBezTo>
                  <a:cubicBezTo>
                    <a:pt x="99" y="45"/>
                    <a:pt x="99" y="45"/>
                    <a:pt x="99" y="45"/>
                  </a:cubicBezTo>
                  <a:lnTo>
                    <a:pt x="102" y="45"/>
                  </a:lnTo>
                  <a:close/>
                  <a:moveTo>
                    <a:pt x="78" y="47"/>
                  </a:moveTo>
                  <a:cubicBezTo>
                    <a:pt x="78" y="47"/>
                    <a:pt x="78" y="47"/>
                    <a:pt x="78" y="47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81" y="48"/>
                    <a:pt x="81" y="48"/>
                    <a:pt x="81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4" y="47"/>
                    <a:pt x="74" y="47"/>
                    <a:pt x="74" y="47"/>
                  </a:cubicBezTo>
                  <a:lnTo>
                    <a:pt x="78" y="47"/>
                  </a:lnTo>
                  <a:close/>
                  <a:moveTo>
                    <a:pt x="70" y="47"/>
                  </a:moveTo>
                  <a:cubicBezTo>
                    <a:pt x="70" y="47"/>
                    <a:pt x="70" y="47"/>
                    <a:pt x="70" y="47"/>
                  </a:cubicBezTo>
                  <a:cubicBezTo>
                    <a:pt x="70" y="47"/>
                    <a:pt x="70" y="47"/>
                    <a:pt x="70" y="47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70" y="48"/>
                    <a:pt x="70" y="48"/>
                    <a:pt x="70" y="48"/>
                  </a:cubicBezTo>
                  <a:cubicBezTo>
                    <a:pt x="66" y="47"/>
                    <a:pt x="66" y="47"/>
                    <a:pt x="66" y="47"/>
                  </a:cubicBezTo>
                  <a:lnTo>
                    <a:pt x="70" y="47"/>
                  </a:lnTo>
                  <a:close/>
                  <a:moveTo>
                    <a:pt x="62" y="47"/>
                  </a:moveTo>
                  <a:cubicBezTo>
                    <a:pt x="62" y="47"/>
                    <a:pt x="62" y="47"/>
                    <a:pt x="62" y="47"/>
                  </a:cubicBezTo>
                  <a:cubicBezTo>
                    <a:pt x="65" y="48"/>
                    <a:pt x="65" y="48"/>
                    <a:pt x="65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58" y="47"/>
                    <a:pt x="58" y="47"/>
                    <a:pt x="58" y="47"/>
                  </a:cubicBezTo>
                  <a:lnTo>
                    <a:pt x="62" y="47"/>
                  </a:lnTo>
                  <a:close/>
                  <a:moveTo>
                    <a:pt x="60" y="48"/>
                  </a:move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8"/>
                    <a:pt x="60" y="48"/>
                    <a:pt x="60" y="48"/>
                  </a:cubicBezTo>
                  <a:close/>
                  <a:moveTo>
                    <a:pt x="41" y="48"/>
                  </a:moveTo>
                  <a:cubicBezTo>
                    <a:pt x="41" y="48"/>
                    <a:pt x="41" y="48"/>
                    <a:pt x="41" y="48"/>
                  </a:cubicBezTo>
                  <a:cubicBezTo>
                    <a:pt x="43" y="49"/>
                    <a:pt x="43" y="49"/>
                    <a:pt x="43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38" y="48"/>
                    <a:pt x="38" y="48"/>
                    <a:pt x="38" y="48"/>
                  </a:cubicBezTo>
                  <a:lnTo>
                    <a:pt x="41" y="48"/>
                  </a:lnTo>
                  <a:close/>
                  <a:moveTo>
                    <a:pt x="39" y="53"/>
                  </a:moveTo>
                  <a:cubicBezTo>
                    <a:pt x="39" y="53"/>
                    <a:pt x="39" y="53"/>
                    <a:pt x="39" y="53"/>
                  </a:cubicBezTo>
                  <a:cubicBezTo>
                    <a:pt x="39" y="53"/>
                    <a:pt x="39" y="53"/>
                    <a:pt x="39" y="53"/>
                  </a:cubicBezTo>
                  <a:cubicBezTo>
                    <a:pt x="38" y="53"/>
                    <a:pt x="38" y="53"/>
                    <a:pt x="38" y="53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39" y="49"/>
                    <a:pt x="39" y="49"/>
                    <a:pt x="39" y="49"/>
                  </a:cubicBezTo>
                  <a:lnTo>
                    <a:pt x="39" y="53"/>
                  </a:lnTo>
                  <a:close/>
                  <a:moveTo>
                    <a:pt x="45" y="53"/>
                  </a:moveTo>
                  <a:cubicBezTo>
                    <a:pt x="45" y="53"/>
                    <a:pt x="45" y="53"/>
                    <a:pt x="45" y="53"/>
                  </a:cubicBezTo>
                  <a:cubicBezTo>
                    <a:pt x="40" y="53"/>
                    <a:pt x="40" y="53"/>
                    <a:pt x="40" y="53"/>
                  </a:cubicBezTo>
                  <a:cubicBezTo>
                    <a:pt x="40" y="49"/>
                    <a:pt x="40" y="49"/>
                    <a:pt x="40" y="49"/>
                  </a:cubicBezTo>
                  <a:cubicBezTo>
                    <a:pt x="42" y="49"/>
                    <a:pt x="42" y="49"/>
                    <a:pt x="42" y="49"/>
                  </a:cubicBezTo>
                  <a:cubicBezTo>
                    <a:pt x="45" y="49"/>
                    <a:pt x="45" y="49"/>
                    <a:pt x="45" y="49"/>
                  </a:cubicBezTo>
                  <a:lnTo>
                    <a:pt x="45" y="53"/>
                  </a:lnTo>
                  <a:close/>
                  <a:moveTo>
                    <a:pt x="45" y="49"/>
                  </a:moveTo>
                  <a:cubicBezTo>
                    <a:pt x="45" y="49"/>
                    <a:pt x="45" y="49"/>
                    <a:pt x="45" y="49"/>
                  </a:cubicBezTo>
                  <a:cubicBezTo>
                    <a:pt x="44" y="49"/>
                    <a:pt x="44" y="49"/>
                    <a:pt x="44" y="49"/>
                  </a:cubicBezTo>
                  <a:cubicBezTo>
                    <a:pt x="41" y="48"/>
                    <a:pt x="41" y="48"/>
                    <a:pt x="41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5" y="48"/>
                    <a:pt x="45" y="48"/>
                    <a:pt x="45" y="48"/>
                  </a:cubicBezTo>
                  <a:lnTo>
                    <a:pt x="45" y="49"/>
                  </a:lnTo>
                  <a:close/>
                  <a:moveTo>
                    <a:pt x="48" y="48"/>
                  </a:moveTo>
                  <a:cubicBezTo>
                    <a:pt x="48" y="48"/>
                    <a:pt x="48" y="48"/>
                    <a:pt x="48" y="48"/>
                  </a:cubicBezTo>
                  <a:cubicBezTo>
                    <a:pt x="51" y="49"/>
                    <a:pt x="51" y="49"/>
                    <a:pt x="51" y="49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5" y="48"/>
                    <a:pt x="45" y="48"/>
                    <a:pt x="45" y="48"/>
                  </a:cubicBezTo>
                  <a:lnTo>
                    <a:pt x="48" y="48"/>
                  </a:lnTo>
                  <a:close/>
                  <a:moveTo>
                    <a:pt x="47" y="49"/>
                  </a:moveTo>
                  <a:cubicBezTo>
                    <a:pt x="47" y="49"/>
                    <a:pt x="47" y="49"/>
                    <a:pt x="47" y="49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6" y="48"/>
                    <a:pt x="46" y="48"/>
                    <a:pt x="46" y="48"/>
                  </a:cubicBezTo>
                  <a:lnTo>
                    <a:pt x="47" y="49"/>
                  </a:lnTo>
                  <a:close/>
                  <a:moveTo>
                    <a:pt x="52" y="53"/>
                  </a:moveTo>
                  <a:cubicBezTo>
                    <a:pt x="52" y="53"/>
                    <a:pt x="52" y="53"/>
                    <a:pt x="52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49"/>
                    <a:pt x="46" y="49"/>
                    <a:pt x="46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49" y="49"/>
                    <a:pt x="49" y="49"/>
                    <a:pt x="49" y="49"/>
                  </a:cubicBezTo>
                  <a:cubicBezTo>
                    <a:pt x="52" y="49"/>
                    <a:pt x="52" y="49"/>
                    <a:pt x="52" y="49"/>
                  </a:cubicBezTo>
                  <a:lnTo>
                    <a:pt x="52" y="53"/>
                  </a:lnTo>
                  <a:close/>
                  <a:moveTo>
                    <a:pt x="52" y="49"/>
                  </a:moveTo>
                  <a:cubicBezTo>
                    <a:pt x="52" y="49"/>
                    <a:pt x="52" y="49"/>
                    <a:pt x="52" y="49"/>
                  </a:cubicBezTo>
                  <a:cubicBezTo>
                    <a:pt x="52" y="49"/>
                    <a:pt x="52" y="49"/>
                    <a:pt x="52" y="49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2" y="48"/>
                    <a:pt x="52" y="48"/>
                    <a:pt x="52" y="48"/>
                  </a:cubicBezTo>
                  <a:lnTo>
                    <a:pt x="52" y="49"/>
                  </a:lnTo>
                  <a:close/>
                  <a:moveTo>
                    <a:pt x="52" y="48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5" y="49"/>
                    <a:pt x="55" y="49"/>
                    <a:pt x="55" y="49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8"/>
                    <a:pt x="53" y="48"/>
                    <a:pt x="53" y="48"/>
                  </a:cubicBezTo>
                  <a:lnTo>
                    <a:pt x="52" y="48"/>
                  </a:lnTo>
                  <a:close/>
                  <a:moveTo>
                    <a:pt x="54" y="49"/>
                  </a:moveTo>
                  <a:cubicBezTo>
                    <a:pt x="54" y="49"/>
                    <a:pt x="54" y="49"/>
                    <a:pt x="54" y="49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3" y="48"/>
                    <a:pt x="53" y="48"/>
                    <a:pt x="53" y="48"/>
                  </a:cubicBezTo>
                  <a:lnTo>
                    <a:pt x="54" y="49"/>
                  </a:lnTo>
                  <a:close/>
                  <a:moveTo>
                    <a:pt x="59" y="53"/>
                  </a:moveTo>
                  <a:cubicBezTo>
                    <a:pt x="59" y="53"/>
                    <a:pt x="59" y="53"/>
                    <a:pt x="59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3" y="49"/>
                    <a:pt x="53" y="49"/>
                    <a:pt x="53" y="49"/>
                  </a:cubicBezTo>
                  <a:cubicBezTo>
                    <a:pt x="59" y="49"/>
                    <a:pt x="59" y="49"/>
                    <a:pt x="59" y="49"/>
                  </a:cubicBezTo>
                  <a:lnTo>
                    <a:pt x="59" y="53"/>
                  </a:lnTo>
                  <a:close/>
                  <a:moveTo>
                    <a:pt x="59" y="48"/>
                  </a:moveTo>
                  <a:cubicBezTo>
                    <a:pt x="59" y="48"/>
                    <a:pt x="59" y="48"/>
                    <a:pt x="59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7" y="47"/>
                    <a:pt x="57" y="47"/>
                    <a:pt x="57" y="47"/>
                  </a:cubicBezTo>
                  <a:cubicBezTo>
                    <a:pt x="59" y="48"/>
                    <a:pt x="59" y="48"/>
                    <a:pt x="59" y="48"/>
                  </a:cubicBezTo>
                  <a:close/>
                  <a:moveTo>
                    <a:pt x="67" y="54"/>
                  </a:moveTo>
                  <a:cubicBezTo>
                    <a:pt x="67" y="54"/>
                    <a:pt x="67" y="54"/>
                    <a:pt x="67" y="54"/>
                  </a:cubicBezTo>
                  <a:cubicBezTo>
                    <a:pt x="60" y="53"/>
                    <a:pt x="60" y="53"/>
                    <a:pt x="60" y="53"/>
                  </a:cubicBezTo>
                  <a:cubicBezTo>
                    <a:pt x="60" y="49"/>
                    <a:pt x="60" y="49"/>
                    <a:pt x="60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6" y="49"/>
                    <a:pt x="66" y="49"/>
                    <a:pt x="66" y="49"/>
                  </a:cubicBezTo>
                  <a:cubicBezTo>
                    <a:pt x="67" y="49"/>
                    <a:pt x="67" y="49"/>
                    <a:pt x="67" y="49"/>
                  </a:cubicBezTo>
                  <a:lnTo>
                    <a:pt x="67" y="54"/>
                  </a:lnTo>
                  <a:close/>
                  <a:moveTo>
                    <a:pt x="67" y="48"/>
                  </a:moveTo>
                  <a:cubicBezTo>
                    <a:pt x="67" y="48"/>
                    <a:pt x="67" y="48"/>
                    <a:pt x="67" y="48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3" y="47"/>
                    <a:pt x="63" y="47"/>
                    <a:pt x="63" y="47"/>
                  </a:cubicBezTo>
                  <a:cubicBezTo>
                    <a:pt x="66" y="47"/>
                    <a:pt x="66" y="47"/>
                    <a:pt x="66" y="47"/>
                  </a:cubicBezTo>
                  <a:cubicBezTo>
                    <a:pt x="69" y="48"/>
                    <a:pt x="69" y="48"/>
                    <a:pt x="69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ubicBezTo>
                    <a:pt x="67" y="48"/>
                    <a:pt x="67" y="48"/>
                    <a:pt x="67" y="48"/>
                  </a:cubicBezTo>
                  <a:close/>
                  <a:moveTo>
                    <a:pt x="75" y="54"/>
                  </a:moveTo>
                  <a:cubicBezTo>
                    <a:pt x="75" y="54"/>
                    <a:pt x="75" y="54"/>
                    <a:pt x="75" y="54"/>
                  </a:cubicBezTo>
                  <a:cubicBezTo>
                    <a:pt x="67" y="54"/>
                    <a:pt x="67" y="54"/>
                    <a:pt x="67" y="54"/>
                  </a:cubicBezTo>
                  <a:cubicBezTo>
                    <a:pt x="67" y="49"/>
                    <a:pt x="67" y="49"/>
                    <a:pt x="67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5" y="49"/>
                    <a:pt x="75" y="49"/>
                    <a:pt x="75" y="49"/>
                  </a:cubicBezTo>
                  <a:lnTo>
                    <a:pt x="75" y="54"/>
                  </a:lnTo>
                  <a:close/>
                  <a:moveTo>
                    <a:pt x="75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1" y="47"/>
                    <a:pt x="71" y="47"/>
                    <a:pt x="71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5" y="48"/>
                    <a:pt x="75" y="48"/>
                    <a:pt x="75" y="48"/>
                  </a:cubicBezTo>
                  <a:close/>
                  <a:moveTo>
                    <a:pt x="83" y="54"/>
                  </a:moveTo>
                  <a:cubicBezTo>
                    <a:pt x="83" y="54"/>
                    <a:pt x="83" y="54"/>
                    <a:pt x="83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77" y="48"/>
                    <a:pt x="77" y="48"/>
                    <a:pt x="77" y="48"/>
                  </a:cubicBezTo>
                  <a:cubicBezTo>
                    <a:pt x="83" y="48"/>
                    <a:pt x="83" y="48"/>
                    <a:pt x="83" y="48"/>
                  </a:cubicBezTo>
                  <a:lnTo>
                    <a:pt x="83" y="54"/>
                  </a:lnTo>
                  <a:close/>
                  <a:moveTo>
                    <a:pt x="83" y="48"/>
                  </a:moveTo>
                  <a:cubicBezTo>
                    <a:pt x="83" y="48"/>
                    <a:pt x="83" y="48"/>
                    <a:pt x="83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79" y="47"/>
                    <a:pt x="79" y="47"/>
                    <a:pt x="79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2" y="47"/>
                    <a:pt x="82" y="47"/>
                    <a:pt x="82" y="47"/>
                  </a:cubicBezTo>
                  <a:cubicBezTo>
                    <a:pt x="86" y="48"/>
                    <a:pt x="86" y="48"/>
                    <a:pt x="86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3" y="48"/>
                    <a:pt x="83" y="48"/>
                    <a:pt x="83" y="48"/>
                  </a:cubicBezTo>
                  <a:close/>
                  <a:moveTo>
                    <a:pt x="90" y="54"/>
                  </a:moveTo>
                  <a:cubicBezTo>
                    <a:pt x="90" y="54"/>
                    <a:pt x="90" y="54"/>
                    <a:pt x="90" y="54"/>
                  </a:cubicBezTo>
                  <a:cubicBezTo>
                    <a:pt x="84" y="54"/>
                    <a:pt x="84" y="54"/>
                    <a:pt x="84" y="54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90" y="48"/>
                    <a:pt x="90" y="48"/>
                    <a:pt x="90" y="48"/>
                  </a:cubicBezTo>
                  <a:lnTo>
                    <a:pt x="90" y="54"/>
                  </a:lnTo>
                  <a:close/>
                  <a:moveTo>
                    <a:pt x="90" y="48"/>
                  </a:moveTo>
                  <a:cubicBezTo>
                    <a:pt x="90" y="48"/>
                    <a:pt x="90" y="48"/>
                    <a:pt x="90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3" y="47"/>
                    <a:pt x="83" y="47"/>
                    <a:pt x="83" y="47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7" y="47"/>
                    <a:pt x="87" y="47"/>
                    <a:pt x="87" y="47"/>
                  </a:cubicBezTo>
                  <a:cubicBezTo>
                    <a:pt x="90" y="48"/>
                    <a:pt x="90" y="48"/>
                    <a:pt x="90" y="48"/>
                  </a:cubicBezTo>
                  <a:close/>
                  <a:moveTo>
                    <a:pt x="94" y="54"/>
                  </a:moveTo>
                  <a:cubicBezTo>
                    <a:pt x="94" y="54"/>
                    <a:pt x="94" y="54"/>
                    <a:pt x="94" y="54"/>
                  </a:cubicBezTo>
                  <a:cubicBezTo>
                    <a:pt x="91" y="54"/>
                    <a:pt x="91" y="54"/>
                    <a:pt x="91" y="54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4" y="48"/>
                    <a:pt x="94" y="48"/>
                    <a:pt x="94" y="48"/>
                  </a:cubicBezTo>
                  <a:lnTo>
                    <a:pt x="94" y="54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8"/>
                    <a:pt x="91" y="48"/>
                    <a:pt x="91" y="48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0" y="46"/>
                    <a:pt x="90" y="46"/>
                    <a:pt x="90" y="46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4" y="47"/>
                    <a:pt x="94" y="47"/>
                    <a:pt x="94" y="47"/>
                  </a:cubicBezTo>
                  <a:lnTo>
                    <a:pt x="94" y="48"/>
                  </a:lnTo>
                  <a:close/>
                  <a:moveTo>
                    <a:pt x="101" y="54"/>
                  </a:moveTo>
                  <a:cubicBezTo>
                    <a:pt x="101" y="54"/>
                    <a:pt x="101" y="54"/>
                    <a:pt x="101" y="54"/>
                  </a:cubicBezTo>
                  <a:cubicBezTo>
                    <a:pt x="94" y="54"/>
                    <a:pt x="94" y="54"/>
                    <a:pt x="94" y="54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101" y="48"/>
                    <a:pt x="101" y="48"/>
                    <a:pt x="101" y="48"/>
                  </a:cubicBezTo>
                  <a:lnTo>
                    <a:pt x="101" y="54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5" y="48"/>
                    <a:pt x="95" y="48"/>
                    <a:pt x="95" y="48"/>
                  </a:cubicBezTo>
                  <a:lnTo>
                    <a:pt x="94" y="48"/>
                  </a:lnTo>
                  <a:close/>
                  <a:moveTo>
                    <a:pt x="101" y="48"/>
                  </a:moveTo>
                  <a:cubicBezTo>
                    <a:pt x="101" y="48"/>
                    <a:pt x="101" y="48"/>
                    <a:pt x="101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89" y="45"/>
                    <a:pt x="89" y="45"/>
                    <a:pt x="89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98" y="45"/>
                    <a:pt x="98" y="45"/>
                    <a:pt x="98" y="45"/>
                  </a:cubicBezTo>
                  <a:cubicBezTo>
                    <a:pt x="101" y="46"/>
                    <a:pt x="101" y="46"/>
                    <a:pt x="101" y="46"/>
                  </a:cubicBezTo>
                  <a:lnTo>
                    <a:pt x="101" y="48"/>
                  </a:lnTo>
                  <a:close/>
                  <a:moveTo>
                    <a:pt x="103" y="54"/>
                  </a:moveTo>
                  <a:cubicBezTo>
                    <a:pt x="103" y="54"/>
                    <a:pt x="103" y="54"/>
                    <a:pt x="103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3" y="48"/>
                    <a:pt x="103" y="48"/>
                    <a:pt x="103" y="48"/>
                  </a:cubicBezTo>
                  <a:lnTo>
                    <a:pt x="103" y="54"/>
                  </a:lnTo>
                  <a:close/>
                  <a:moveTo>
                    <a:pt x="103" y="48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03" y="47"/>
                    <a:pt x="103" y="47"/>
                    <a:pt x="103" y="47"/>
                  </a:cubicBezTo>
                  <a:lnTo>
                    <a:pt x="103" y="48"/>
                  </a:lnTo>
                  <a:close/>
                  <a:moveTo>
                    <a:pt x="104" y="46"/>
                  </a:moveTo>
                  <a:cubicBezTo>
                    <a:pt x="104" y="46"/>
                    <a:pt x="104" y="46"/>
                    <a:pt x="104" y="46"/>
                  </a:cubicBezTo>
                  <a:cubicBezTo>
                    <a:pt x="102" y="46"/>
                    <a:pt x="102" y="46"/>
                    <a:pt x="102" y="46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4" y="44"/>
                    <a:pt x="104" y="44"/>
                    <a:pt x="104" y="44"/>
                  </a:cubicBezTo>
                  <a:lnTo>
                    <a:pt x="104" y="46"/>
                  </a:lnTo>
                  <a:close/>
                  <a:moveTo>
                    <a:pt x="110" y="54"/>
                  </a:moveTo>
                  <a:cubicBezTo>
                    <a:pt x="110" y="54"/>
                    <a:pt x="110" y="54"/>
                    <a:pt x="110" y="54"/>
                  </a:cubicBezTo>
                  <a:cubicBezTo>
                    <a:pt x="104" y="54"/>
                    <a:pt x="104" y="54"/>
                    <a:pt x="104" y="54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6" y="48"/>
                    <a:pt x="106" y="48"/>
                    <a:pt x="106" y="48"/>
                  </a:cubicBezTo>
                  <a:cubicBezTo>
                    <a:pt x="110" y="48"/>
                    <a:pt x="110" y="48"/>
                    <a:pt x="110" y="48"/>
                  </a:cubicBezTo>
                  <a:lnTo>
                    <a:pt x="110" y="54"/>
                  </a:lnTo>
                  <a:close/>
                  <a:moveTo>
                    <a:pt x="111" y="47"/>
                  </a:moveTo>
                  <a:cubicBezTo>
                    <a:pt x="111" y="47"/>
                    <a:pt x="111" y="47"/>
                    <a:pt x="111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06" y="47"/>
                    <a:pt x="106" y="47"/>
                    <a:pt x="106" y="47"/>
                  </a:cubicBezTo>
                  <a:cubicBezTo>
                    <a:pt x="104" y="47"/>
                    <a:pt x="104" y="47"/>
                    <a:pt x="104" y="47"/>
                  </a:cubicBezTo>
                  <a:cubicBezTo>
                    <a:pt x="104" y="44"/>
                    <a:pt x="104" y="44"/>
                    <a:pt x="104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11" y="45"/>
                    <a:pt x="111" y="45"/>
                    <a:pt x="111" y="45"/>
                  </a:cubicBezTo>
                  <a:lnTo>
                    <a:pt x="111" y="47"/>
                  </a:lnTo>
                  <a:close/>
                  <a:moveTo>
                    <a:pt x="106" y="44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6" y="43"/>
                    <a:pt x="106" y="43"/>
                    <a:pt x="106" y="43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08" y="44"/>
                    <a:pt x="108" y="44"/>
                    <a:pt x="108" y="44"/>
                  </a:cubicBezTo>
                  <a:lnTo>
                    <a:pt x="106" y="44"/>
                  </a:lnTo>
                  <a:close/>
                  <a:moveTo>
                    <a:pt x="111" y="44"/>
                  </a:moveTo>
                  <a:cubicBezTo>
                    <a:pt x="111" y="44"/>
                    <a:pt x="111" y="44"/>
                    <a:pt x="111" y="44"/>
                  </a:cubicBezTo>
                  <a:cubicBezTo>
                    <a:pt x="111" y="45"/>
                    <a:pt x="111" y="45"/>
                    <a:pt x="111" y="45"/>
                  </a:cubicBezTo>
                  <a:cubicBezTo>
                    <a:pt x="109" y="44"/>
                    <a:pt x="109" y="44"/>
                    <a:pt x="109" y="44"/>
                  </a:cubicBezTo>
                  <a:lnTo>
                    <a:pt x="111" y="44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10" y="43"/>
                    <a:pt x="110" y="43"/>
                    <a:pt x="110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4"/>
                    <a:pt x="111" y="44"/>
                    <a:pt x="111" y="44"/>
                  </a:cubicBezTo>
                  <a:lnTo>
                    <a:pt x="110" y="44"/>
                  </a:lnTo>
                  <a:close/>
                  <a:moveTo>
                    <a:pt x="110" y="44"/>
                  </a:moveTo>
                  <a:cubicBezTo>
                    <a:pt x="110" y="44"/>
                    <a:pt x="110" y="44"/>
                    <a:pt x="110" y="44"/>
                  </a:cubicBezTo>
                  <a:cubicBezTo>
                    <a:pt x="108" y="44"/>
                    <a:pt x="108" y="44"/>
                    <a:pt x="108" y="44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10" y="43"/>
                    <a:pt x="110" y="43"/>
                    <a:pt x="110" y="43"/>
                  </a:cubicBezTo>
                  <a:lnTo>
                    <a:pt x="110" y="44"/>
                  </a:lnTo>
                  <a:close/>
                  <a:moveTo>
                    <a:pt x="114" y="47"/>
                  </a:moveTo>
                  <a:cubicBezTo>
                    <a:pt x="114" y="47"/>
                    <a:pt x="114" y="47"/>
                    <a:pt x="114" y="47"/>
                  </a:cubicBezTo>
                  <a:cubicBezTo>
                    <a:pt x="116" y="47"/>
                    <a:pt x="116" y="47"/>
                    <a:pt x="116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54"/>
                    <a:pt x="120" y="54"/>
                    <a:pt x="120" y="54"/>
                  </a:cubicBezTo>
                  <a:cubicBezTo>
                    <a:pt x="114" y="54"/>
                    <a:pt x="114" y="54"/>
                    <a:pt x="114" y="54"/>
                  </a:cubicBezTo>
                  <a:lnTo>
                    <a:pt x="114" y="47"/>
                  </a:lnTo>
                  <a:close/>
                  <a:moveTo>
                    <a:pt x="114" y="47"/>
                  </a:moveTo>
                  <a:cubicBezTo>
                    <a:pt x="114" y="47"/>
                    <a:pt x="114" y="47"/>
                    <a:pt x="114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54"/>
                    <a:pt x="113" y="54"/>
                    <a:pt x="113" y="54"/>
                  </a:cubicBezTo>
                  <a:cubicBezTo>
                    <a:pt x="111" y="54"/>
                    <a:pt x="111" y="54"/>
                    <a:pt x="111" y="54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7"/>
                    <a:pt x="111" y="47"/>
                    <a:pt x="111" y="47"/>
                  </a:cubicBezTo>
                  <a:cubicBezTo>
                    <a:pt x="111" y="46"/>
                    <a:pt x="111" y="46"/>
                    <a:pt x="111" y="46"/>
                  </a:cubicBezTo>
                  <a:lnTo>
                    <a:pt x="114" y="47"/>
                  </a:lnTo>
                  <a:close/>
                  <a:moveTo>
                    <a:pt x="112" y="44"/>
                  </a:moveTo>
                  <a:cubicBezTo>
                    <a:pt x="112" y="44"/>
                    <a:pt x="112" y="44"/>
                    <a:pt x="112" y="44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2" y="37"/>
                    <a:pt x="112" y="37"/>
                    <a:pt x="112" y="37"/>
                  </a:cubicBezTo>
                  <a:cubicBezTo>
                    <a:pt x="108" y="37"/>
                    <a:pt x="108" y="37"/>
                    <a:pt x="108" y="37"/>
                  </a:cubicBezTo>
                  <a:cubicBezTo>
                    <a:pt x="108" y="43"/>
                    <a:pt x="108" y="43"/>
                    <a:pt x="108" y="43"/>
                  </a:cubicBezTo>
                  <a:cubicBezTo>
                    <a:pt x="112" y="43"/>
                    <a:pt x="112" y="43"/>
                    <a:pt x="112" y="43"/>
                  </a:cubicBezTo>
                  <a:cubicBezTo>
                    <a:pt x="112" y="44"/>
                    <a:pt x="112" y="44"/>
                    <a:pt x="112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05" y="42"/>
                    <a:pt x="105" y="42"/>
                    <a:pt x="105" y="42"/>
                  </a:cubicBezTo>
                  <a:cubicBezTo>
                    <a:pt x="105" y="36"/>
                    <a:pt x="105" y="36"/>
                    <a:pt x="105" y="36"/>
                  </a:cubicBezTo>
                  <a:cubicBezTo>
                    <a:pt x="112" y="37"/>
                    <a:pt x="112" y="37"/>
                    <a:pt x="112" y="37"/>
                  </a:cubicBezTo>
                  <a:lnTo>
                    <a:pt x="112" y="44"/>
                  </a:lnTo>
                  <a:close/>
                  <a:moveTo>
                    <a:pt x="115" y="5"/>
                  </a:moveTo>
                  <a:cubicBezTo>
                    <a:pt x="115" y="5"/>
                    <a:pt x="115" y="5"/>
                    <a:pt x="115" y="5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17" y="6"/>
                    <a:pt x="117" y="6"/>
                    <a:pt x="117" y="6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5" y="7"/>
                    <a:pt x="115" y="7"/>
                    <a:pt x="115" y="7"/>
                  </a:cubicBezTo>
                  <a:lnTo>
                    <a:pt x="115" y="5"/>
                  </a:lnTo>
                  <a:close/>
                  <a:moveTo>
                    <a:pt x="115" y="7"/>
                  </a:moveTo>
                  <a:cubicBezTo>
                    <a:pt x="115" y="7"/>
                    <a:pt x="115" y="7"/>
                    <a:pt x="115" y="7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5" y="8"/>
                    <a:pt x="115" y="8"/>
                    <a:pt x="115" y="8"/>
                  </a:cubicBezTo>
                  <a:lnTo>
                    <a:pt x="115" y="7"/>
                  </a:lnTo>
                  <a:close/>
                  <a:moveTo>
                    <a:pt x="115" y="8"/>
                  </a:moveTo>
                  <a:cubicBezTo>
                    <a:pt x="115" y="8"/>
                    <a:pt x="115" y="8"/>
                    <a:pt x="115" y="8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5" y="8"/>
                    <a:pt x="115" y="8"/>
                    <a:pt x="115" y="8"/>
                  </a:cubicBezTo>
                  <a:close/>
                  <a:moveTo>
                    <a:pt x="115" y="9"/>
                  </a:moveTo>
                  <a:cubicBezTo>
                    <a:pt x="115" y="9"/>
                    <a:pt x="115" y="9"/>
                    <a:pt x="115" y="9"/>
                  </a:cubicBezTo>
                  <a:cubicBezTo>
                    <a:pt x="117" y="9"/>
                    <a:pt x="117" y="9"/>
                    <a:pt x="117" y="9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15" y="10"/>
                    <a:pt x="115" y="10"/>
                    <a:pt x="115" y="10"/>
                  </a:cubicBezTo>
                  <a:lnTo>
                    <a:pt x="115" y="9"/>
                  </a:lnTo>
                  <a:close/>
                  <a:moveTo>
                    <a:pt x="115" y="10"/>
                  </a:moveTo>
                  <a:cubicBezTo>
                    <a:pt x="115" y="10"/>
                    <a:pt x="115" y="10"/>
                    <a:pt x="115" y="10"/>
                  </a:cubicBezTo>
                  <a:cubicBezTo>
                    <a:pt x="117" y="11"/>
                    <a:pt x="117" y="11"/>
                    <a:pt x="117" y="11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5" y="11"/>
                    <a:pt x="115" y="11"/>
                    <a:pt x="115" y="11"/>
                  </a:cubicBezTo>
                  <a:lnTo>
                    <a:pt x="115" y="10"/>
                  </a:lnTo>
                  <a:close/>
                  <a:moveTo>
                    <a:pt x="115" y="11"/>
                  </a:moveTo>
                  <a:cubicBezTo>
                    <a:pt x="115" y="11"/>
                    <a:pt x="115" y="11"/>
                    <a:pt x="115" y="11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5" y="12"/>
                    <a:pt x="115" y="12"/>
                    <a:pt x="115" y="12"/>
                  </a:cubicBezTo>
                  <a:lnTo>
                    <a:pt x="115" y="11"/>
                  </a:lnTo>
                  <a:close/>
                  <a:moveTo>
                    <a:pt x="115" y="12"/>
                  </a:moveTo>
                  <a:cubicBezTo>
                    <a:pt x="115" y="12"/>
                    <a:pt x="115" y="12"/>
                    <a:pt x="115" y="12"/>
                  </a:cubicBezTo>
                  <a:cubicBezTo>
                    <a:pt x="117" y="12"/>
                    <a:pt x="117" y="12"/>
                    <a:pt x="117" y="12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5" y="13"/>
                    <a:pt x="115" y="13"/>
                    <a:pt x="115" y="13"/>
                  </a:cubicBezTo>
                  <a:lnTo>
                    <a:pt x="115" y="12"/>
                  </a:lnTo>
                  <a:close/>
                  <a:moveTo>
                    <a:pt x="115" y="13"/>
                  </a:moveTo>
                  <a:cubicBezTo>
                    <a:pt x="115" y="13"/>
                    <a:pt x="115" y="13"/>
                    <a:pt x="115" y="13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5" y="14"/>
                    <a:pt x="115" y="14"/>
                    <a:pt x="115" y="14"/>
                  </a:cubicBezTo>
                  <a:lnTo>
                    <a:pt x="115" y="13"/>
                  </a:lnTo>
                  <a:close/>
                  <a:moveTo>
                    <a:pt x="115" y="14"/>
                  </a:moveTo>
                  <a:cubicBezTo>
                    <a:pt x="115" y="14"/>
                    <a:pt x="115" y="14"/>
                    <a:pt x="115" y="14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5" y="15"/>
                    <a:pt x="115" y="15"/>
                    <a:pt x="115" y="15"/>
                  </a:cubicBezTo>
                  <a:lnTo>
                    <a:pt x="115" y="14"/>
                  </a:lnTo>
                  <a:close/>
                  <a:moveTo>
                    <a:pt x="115" y="15"/>
                  </a:moveTo>
                  <a:cubicBezTo>
                    <a:pt x="115" y="15"/>
                    <a:pt x="115" y="15"/>
                    <a:pt x="115" y="15"/>
                  </a:cubicBezTo>
                  <a:cubicBezTo>
                    <a:pt x="117" y="15"/>
                    <a:pt x="117" y="15"/>
                    <a:pt x="117" y="15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5" y="16"/>
                    <a:pt x="115" y="16"/>
                    <a:pt x="115" y="16"/>
                  </a:cubicBezTo>
                  <a:lnTo>
                    <a:pt x="115" y="15"/>
                  </a:lnTo>
                  <a:close/>
                  <a:moveTo>
                    <a:pt x="115" y="17"/>
                  </a:moveTo>
                  <a:cubicBezTo>
                    <a:pt x="115" y="17"/>
                    <a:pt x="115" y="17"/>
                    <a:pt x="115" y="17"/>
                  </a:cubicBezTo>
                  <a:cubicBezTo>
                    <a:pt x="117" y="17"/>
                    <a:pt x="117" y="17"/>
                    <a:pt x="117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5" y="17"/>
                    <a:pt x="115" y="17"/>
                    <a:pt x="115" y="17"/>
                  </a:cubicBezTo>
                  <a:close/>
                  <a:moveTo>
                    <a:pt x="115" y="17"/>
                  </a:moveTo>
                  <a:cubicBezTo>
                    <a:pt x="115" y="17"/>
                    <a:pt x="115" y="17"/>
                    <a:pt x="115" y="17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5" y="18"/>
                    <a:pt x="115" y="18"/>
                    <a:pt x="115" y="18"/>
                  </a:cubicBezTo>
                  <a:lnTo>
                    <a:pt x="115" y="17"/>
                  </a:lnTo>
                  <a:close/>
                  <a:moveTo>
                    <a:pt x="115" y="18"/>
                  </a:moveTo>
                  <a:cubicBezTo>
                    <a:pt x="115" y="18"/>
                    <a:pt x="115" y="18"/>
                    <a:pt x="115" y="18"/>
                  </a:cubicBezTo>
                  <a:cubicBezTo>
                    <a:pt x="117" y="18"/>
                    <a:pt x="117" y="18"/>
                    <a:pt x="117" y="18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5" y="19"/>
                    <a:pt x="115" y="19"/>
                    <a:pt x="115" y="19"/>
                  </a:cubicBezTo>
                  <a:lnTo>
                    <a:pt x="115" y="18"/>
                  </a:lnTo>
                  <a:close/>
                  <a:moveTo>
                    <a:pt x="115" y="19"/>
                  </a:moveTo>
                  <a:cubicBezTo>
                    <a:pt x="115" y="19"/>
                    <a:pt x="115" y="19"/>
                    <a:pt x="115" y="19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7" y="20"/>
                    <a:pt x="117" y="20"/>
                    <a:pt x="117" y="20"/>
                  </a:cubicBezTo>
                  <a:cubicBezTo>
                    <a:pt x="115" y="20"/>
                    <a:pt x="115" y="20"/>
                    <a:pt x="115" y="20"/>
                  </a:cubicBezTo>
                  <a:lnTo>
                    <a:pt x="115" y="19"/>
                  </a:lnTo>
                  <a:close/>
                  <a:moveTo>
                    <a:pt x="115" y="20"/>
                  </a:moveTo>
                  <a:cubicBezTo>
                    <a:pt x="115" y="20"/>
                    <a:pt x="115" y="20"/>
                    <a:pt x="115" y="20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5" y="21"/>
                    <a:pt x="115" y="21"/>
                    <a:pt x="115" y="21"/>
                  </a:cubicBezTo>
                  <a:lnTo>
                    <a:pt x="115" y="20"/>
                  </a:lnTo>
                  <a:close/>
                  <a:moveTo>
                    <a:pt x="115" y="21"/>
                  </a:moveTo>
                  <a:cubicBezTo>
                    <a:pt x="115" y="21"/>
                    <a:pt x="115" y="21"/>
                    <a:pt x="115" y="21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5" y="22"/>
                    <a:pt x="115" y="22"/>
                    <a:pt x="115" y="22"/>
                  </a:cubicBezTo>
                  <a:lnTo>
                    <a:pt x="115" y="21"/>
                  </a:lnTo>
                  <a:close/>
                  <a:moveTo>
                    <a:pt x="115" y="23"/>
                  </a:moveTo>
                  <a:cubicBezTo>
                    <a:pt x="115" y="23"/>
                    <a:pt x="115" y="23"/>
                    <a:pt x="115" y="23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7" y="23"/>
                    <a:pt x="117" y="23"/>
                    <a:pt x="117" y="23"/>
                  </a:cubicBezTo>
                  <a:cubicBezTo>
                    <a:pt x="115" y="23"/>
                    <a:pt x="115" y="23"/>
                    <a:pt x="115" y="23"/>
                  </a:cubicBezTo>
                  <a:close/>
                  <a:moveTo>
                    <a:pt x="115" y="23"/>
                  </a:moveTo>
                  <a:cubicBezTo>
                    <a:pt x="115" y="23"/>
                    <a:pt x="115" y="23"/>
                    <a:pt x="115" y="23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5" y="24"/>
                    <a:pt x="115" y="24"/>
                    <a:pt x="115" y="24"/>
                  </a:cubicBezTo>
                  <a:lnTo>
                    <a:pt x="115" y="23"/>
                  </a:lnTo>
                  <a:close/>
                  <a:moveTo>
                    <a:pt x="115" y="24"/>
                  </a:moveTo>
                  <a:cubicBezTo>
                    <a:pt x="115" y="24"/>
                    <a:pt x="115" y="24"/>
                    <a:pt x="115" y="24"/>
                  </a:cubicBezTo>
                  <a:cubicBezTo>
                    <a:pt x="117" y="24"/>
                    <a:pt x="117" y="24"/>
                    <a:pt x="117" y="24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5" y="25"/>
                    <a:pt x="115" y="25"/>
                    <a:pt x="115" y="25"/>
                  </a:cubicBezTo>
                  <a:lnTo>
                    <a:pt x="115" y="24"/>
                  </a:lnTo>
                  <a:close/>
                  <a:moveTo>
                    <a:pt x="115" y="25"/>
                  </a:moveTo>
                  <a:cubicBezTo>
                    <a:pt x="115" y="25"/>
                    <a:pt x="115" y="25"/>
                    <a:pt x="115" y="25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5" y="26"/>
                    <a:pt x="115" y="26"/>
                    <a:pt x="115" y="26"/>
                  </a:cubicBezTo>
                  <a:lnTo>
                    <a:pt x="115" y="25"/>
                  </a:lnTo>
                  <a:close/>
                  <a:moveTo>
                    <a:pt x="115" y="26"/>
                  </a:moveTo>
                  <a:cubicBezTo>
                    <a:pt x="115" y="26"/>
                    <a:pt x="115" y="26"/>
                    <a:pt x="115" y="26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5" y="27"/>
                    <a:pt x="115" y="27"/>
                    <a:pt x="115" y="27"/>
                  </a:cubicBezTo>
                  <a:lnTo>
                    <a:pt x="115" y="26"/>
                  </a:lnTo>
                  <a:close/>
                  <a:moveTo>
                    <a:pt x="115" y="27"/>
                  </a:moveTo>
                  <a:cubicBezTo>
                    <a:pt x="115" y="27"/>
                    <a:pt x="115" y="27"/>
                    <a:pt x="115" y="27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28"/>
                    <a:pt x="115" y="28"/>
                    <a:pt x="115" y="28"/>
                  </a:cubicBezTo>
                  <a:lnTo>
                    <a:pt x="115" y="27"/>
                  </a:ln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7" y="29"/>
                    <a:pt x="117" y="29"/>
                    <a:pt x="117" y="29"/>
                  </a:cubicBezTo>
                  <a:cubicBezTo>
                    <a:pt x="115" y="29"/>
                    <a:pt x="115" y="29"/>
                    <a:pt x="115" y="29"/>
                  </a:cubicBez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5" y="30"/>
                    <a:pt x="115" y="30"/>
                    <a:pt x="115" y="30"/>
                  </a:cubicBezTo>
                  <a:lnTo>
                    <a:pt x="115" y="29"/>
                  </a:lnTo>
                  <a:close/>
                  <a:moveTo>
                    <a:pt x="115" y="30"/>
                  </a:moveTo>
                  <a:cubicBezTo>
                    <a:pt x="115" y="30"/>
                    <a:pt x="115" y="30"/>
                    <a:pt x="115" y="30"/>
                  </a:cubicBezTo>
                  <a:cubicBezTo>
                    <a:pt x="117" y="30"/>
                    <a:pt x="117" y="30"/>
                    <a:pt x="117" y="30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5" y="31"/>
                    <a:pt x="115" y="31"/>
                    <a:pt x="115" y="31"/>
                  </a:cubicBezTo>
                  <a:lnTo>
                    <a:pt x="115" y="30"/>
                  </a:lnTo>
                  <a:close/>
                  <a:moveTo>
                    <a:pt x="115" y="32"/>
                  </a:moveTo>
                  <a:cubicBezTo>
                    <a:pt x="115" y="32"/>
                    <a:pt x="115" y="32"/>
                    <a:pt x="115" y="32"/>
                  </a:cubicBezTo>
                  <a:cubicBezTo>
                    <a:pt x="117" y="32"/>
                    <a:pt x="117" y="32"/>
                    <a:pt x="117" y="32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5" y="32"/>
                    <a:pt x="115" y="32"/>
                    <a:pt x="115" y="32"/>
                  </a:cubicBezTo>
                  <a:close/>
                  <a:moveTo>
                    <a:pt x="115" y="32"/>
                  </a:moveTo>
                  <a:cubicBezTo>
                    <a:pt x="115" y="32"/>
                    <a:pt x="115" y="32"/>
                    <a:pt x="115" y="32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5" y="33"/>
                    <a:pt x="115" y="33"/>
                    <a:pt x="115" y="33"/>
                  </a:cubicBezTo>
                  <a:lnTo>
                    <a:pt x="115" y="32"/>
                  </a:lnTo>
                  <a:close/>
                  <a:moveTo>
                    <a:pt x="114" y="6"/>
                  </a:moveTo>
                  <a:cubicBezTo>
                    <a:pt x="114" y="6"/>
                    <a:pt x="114" y="6"/>
                    <a:pt x="114" y="6"/>
                  </a:cubicBezTo>
                  <a:cubicBezTo>
                    <a:pt x="115" y="5"/>
                    <a:pt x="115" y="5"/>
                    <a:pt x="115" y="5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lnTo>
                    <a:pt x="114" y="6"/>
                  </a:lnTo>
                  <a:close/>
                  <a:moveTo>
                    <a:pt x="114" y="7"/>
                  </a:moveTo>
                  <a:cubicBezTo>
                    <a:pt x="114" y="7"/>
                    <a:pt x="114" y="7"/>
                    <a:pt x="114" y="7"/>
                  </a:cubicBezTo>
                  <a:cubicBezTo>
                    <a:pt x="115" y="7"/>
                    <a:pt x="115" y="7"/>
                    <a:pt x="115" y="7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4" y="8"/>
                    <a:pt x="114" y="8"/>
                    <a:pt x="114" y="8"/>
                  </a:cubicBezTo>
                  <a:lnTo>
                    <a:pt x="114" y="7"/>
                  </a:lnTo>
                  <a:close/>
                  <a:moveTo>
                    <a:pt x="114" y="8"/>
                  </a:moveTo>
                  <a:cubicBezTo>
                    <a:pt x="114" y="8"/>
                    <a:pt x="114" y="8"/>
                    <a:pt x="114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5" y="8"/>
                    <a:pt x="115" y="8"/>
                    <a:pt x="115" y="8"/>
                  </a:cubicBezTo>
                  <a:cubicBezTo>
                    <a:pt x="114" y="9"/>
                    <a:pt x="114" y="9"/>
                    <a:pt x="114" y="9"/>
                  </a:cubicBezTo>
                  <a:lnTo>
                    <a:pt x="114" y="8"/>
                  </a:lnTo>
                  <a:close/>
                  <a:moveTo>
                    <a:pt x="114" y="9"/>
                  </a:moveTo>
                  <a:cubicBezTo>
                    <a:pt x="114" y="9"/>
                    <a:pt x="114" y="9"/>
                    <a:pt x="114" y="9"/>
                  </a:cubicBezTo>
                  <a:cubicBezTo>
                    <a:pt x="115" y="9"/>
                    <a:pt x="115" y="9"/>
                    <a:pt x="115" y="9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4" y="10"/>
                    <a:pt x="114" y="10"/>
                    <a:pt x="114" y="10"/>
                  </a:cubicBezTo>
                  <a:lnTo>
                    <a:pt x="114" y="9"/>
                  </a:lnTo>
                  <a:close/>
                  <a:moveTo>
                    <a:pt x="114" y="11"/>
                  </a:moveTo>
                  <a:cubicBezTo>
                    <a:pt x="114" y="11"/>
                    <a:pt x="114" y="11"/>
                    <a:pt x="114" y="11"/>
                  </a:cubicBezTo>
                  <a:cubicBezTo>
                    <a:pt x="115" y="10"/>
                    <a:pt x="115" y="10"/>
                    <a:pt x="115" y="10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4" y="11"/>
                    <a:pt x="114" y="11"/>
                    <a:pt x="114" y="11"/>
                  </a:cubicBezTo>
                  <a:close/>
                  <a:moveTo>
                    <a:pt x="114" y="11"/>
                  </a:moveTo>
                  <a:cubicBezTo>
                    <a:pt x="114" y="11"/>
                    <a:pt x="114" y="11"/>
                    <a:pt x="114" y="11"/>
                  </a:cubicBezTo>
                  <a:cubicBezTo>
                    <a:pt x="115" y="11"/>
                    <a:pt x="115" y="11"/>
                    <a:pt x="115" y="11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4" y="12"/>
                    <a:pt x="114" y="12"/>
                    <a:pt x="114" y="12"/>
                  </a:cubicBezTo>
                  <a:lnTo>
                    <a:pt x="114" y="11"/>
                  </a:lnTo>
                  <a:close/>
                  <a:moveTo>
                    <a:pt x="114" y="12"/>
                  </a:moveTo>
                  <a:cubicBezTo>
                    <a:pt x="114" y="12"/>
                    <a:pt x="114" y="12"/>
                    <a:pt x="114" y="12"/>
                  </a:cubicBezTo>
                  <a:cubicBezTo>
                    <a:pt x="115" y="12"/>
                    <a:pt x="115" y="12"/>
                    <a:pt x="115" y="12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4" y="13"/>
                    <a:pt x="114" y="13"/>
                    <a:pt x="114" y="13"/>
                  </a:cubicBezTo>
                  <a:lnTo>
                    <a:pt x="114" y="12"/>
                  </a:lnTo>
                  <a:close/>
                  <a:moveTo>
                    <a:pt x="114" y="13"/>
                  </a:moveTo>
                  <a:cubicBezTo>
                    <a:pt x="114" y="13"/>
                    <a:pt x="114" y="13"/>
                    <a:pt x="114" y="13"/>
                  </a:cubicBezTo>
                  <a:cubicBezTo>
                    <a:pt x="115" y="13"/>
                    <a:pt x="115" y="13"/>
                    <a:pt x="115" y="13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4" y="14"/>
                    <a:pt x="114" y="14"/>
                    <a:pt x="114" y="14"/>
                  </a:cubicBezTo>
                  <a:lnTo>
                    <a:pt x="114" y="13"/>
                  </a:lnTo>
                  <a:close/>
                  <a:moveTo>
                    <a:pt x="114" y="14"/>
                  </a:moveTo>
                  <a:cubicBezTo>
                    <a:pt x="114" y="14"/>
                    <a:pt x="114" y="14"/>
                    <a:pt x="114" y="14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5" y="14"/>
                    <a:pt x="115" y="14"/>
                    <a:pt x="115" y="14"/>
                  </a:cubicBezTo>
                  <a:cubicBezTo>
                    <a:pt x="114" y="15"/>
                    <a:pt x="114" y="15"/>
                    <a:pt x="114" y="15"/>
                  </a:cubicBezTo>
                  <a:lnTo>
                    <a:pt x="114" y="14"/>
                  </a:lnTo>
                  <a:close/>
                  <a:moveTo>
                    <a:pt x="114" y="15"/>
                  </a:moveTo>
                  <a:cubicBezTo>
                    <a:pt x="114" y="15"/>
                    <a:pt x="114" y="15"/>
                    <a:pt x="114" y="15"/>
                  </a:cubicBezTo>
                  <a:cubicBezTo>
                    <a:pt x="115" y="15"/>
                    <a:pt x="115" y="15"/>
                    <a:pt x="115" y="15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4" y="17"/>
                    <a:pt x="114" y="17"/>
                    <a:pt x="114" y="17"/>
                  </a:cubicBezTo>
                  <a:lnTo>
                    <a:pt x="114" y="15"/>
                  </a:lnTo>
                  <a:close/>
                  <a:moveTo>
                    <a:pt x="114" y="17"/>
                  </a:moveTo>
                  <a:cubicBezTo>
                    <a:pt x="114" y="17"/>
                    <a:pt x="114" y="17"/>
                    <a:pt x="114" y="17"/>
                  </a:cubicBezTo>
                  <a:cubicBezTo>
                    <a:pt x="115" y="16"/>
                    <a:pt x="115" y="16"/>
                    <a:pt x="115" y="16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4" y="17"/>
                    <a:pt x="114" y="17"/>
                    <a:pt x="114" y="17"/>
                  </a:cubicBezTo>
                  <a:close/>
                  <a:moveTo>
                    <a:pt x="114" y="17"/>
                  </a:moveTo>
                  <a:cubicBezTo>
                    <a:pt x="114" y="17"/>
                    <a:pt x="114" y="17"/>
                    <a:pt x="114" y="17"/>
                  </a:cubicBezTo>
                  <a:cubicBezTo>
                    <a:pt x="115" y="17"/>
                    <a:pt x="115" y="17"/>
                    <a:pt x="115" y="17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4" y="18"/>
                    <a:pt x="114" y="18"/>
                    <a:pt x="114" y="18"/>
                  </a:cubicBezTo>
                  <a:lnTo>
                    <a:pt x="114" y="17"/>
                  </a:lnTo>
                  <a:close/>
                  <a:moveTo>
                    <a:pt x="114" y="18"/>
                  </a:moveTo>
                  <a:cubicBezTo>
                    <a:pt x="114" y="18"/>
                    <a:pt x="114" y="18"/>
                    <a:pt x="114" y="18"/>
                  </a:cubicBezTo>
                  <a:cubicBezTo>
                    <a:pt x="115" y="18"/>
                    <a:pt x="115" y="18"/>
                    <a:pt x="115" y="18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4" y="19"/>
                    <a:pt x="114" y="19"/>
                    <a:pt x="114" y="19"/>
                  </a:cubicBezTo>
                  <a:lnTo>
                    <a:pt x="114" y="18"/>
                  </a:ln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4" y="20"/>
                    <a:pt x="114" y="20"/>
                    <a:pt x="114" y="20"/>
                  </a:cubicBez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4" y="21"/>
                  </a:cubicBezTo>
                  <a:lnTo>
                    <a:pt x="114" y="20"/>
                  </a:lnTo>
                  <a:close/>
                  <a:moveTo>
                    <a:pt x="114" y="21"/>
                  </a:moveTo>
                  <a:cubicBezTo>
                    <a:pt x="114" y="21"/>
                    <a:pt x="114" y="21"/>
                    <a:pt x="114" y="21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3"/>
                    <a:pt x="114" y="23"/>
                    <a:pt x="114" y="23"/>
                  </a:cubicBezTo>
                  <a:lnTo>
                    <a:pt x="114" y="21"/>
                  </a:lnTo>
                  <a:close/>
                  <a:moveTo>
                    <a:pt x="114" y="23"/>
                  </a:moveTo>
                  <a:cubicBezTo>
                    <a:pt x="114" y="23"/>
                    <a:pt x="114" y="23"/>
                    <a:pt x="114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4" y="23"/>
                    <a:pt x="114" y="23"/>
                    <a:pt x="114" y="23"/>
                  </a:cubicBezTo>
                  <a:close/>
                  <a:moveTo>
                    <a:pt x="114" y="23"/>
                  </a:moveTo>
                  <a:cubicBezTo>
                    <a:pt x="114" y="23"/>
                    <a:pt x="114" y="23"/>
                    <a:pt x="114" y="23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4" y="24"/>
                    <a:pt x="114" y="24"/>
                    <a:pt x="114" y="24"/>
                  </a:cubicBezTo>
                  <a:lnTo>
                    <a:pt x="114" y="23"/>
                  </a:lnTo>
                  <a:close/>
                  <a:moveTo>
                    <a:pt x="114" y="24"/>
                  </a:moveTo>
                  <a:cubicBezTo>
                    <a:pt x="114" y="24"/>
                    <a:pt x="114" y="24"/>
                    <a:pt x="114" y="24"/>
                  </a:cubicBezTo>
                  <a:cubicBezTo>
                    <a:pt x="115" y="24"/>
                    <a:pt x="115" y="24"/>
                    <a:pt x="115" y="24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4" y="25"/>
                    <a:pt x="114" y="25"/>
                    <a:pt x="114" y="25"/>
                  </a:cubicBezTo>
                  <a:lnTo>
                    <a:pt x="114" y="24"/>
                  </a:lnTo>
                  <a:close/>
                  <a:moveTo>
                    <a:pt x="114" y="26"/>
                  </a:moveTo>
                  <a:cubicBezTo>
                    <a:pt x="114" y="26"/>
                    <a:pt x="114" y="26"/>
                    <a:pt x="114" y="26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4" y="26"/>
                    <a:pt x="114" y="26"/>
                    <a:pt x="114" y="26"/>
                  </a:cubicBezTo>
                  <a:close/>
                  <a:moveTo>
                    <a:pt x="114" y="26"/>
                  </a:moveTo>
                  <a:cubicBezTo>
                    <a:pt x="114" y="26"/>
                    <a:pt x="114" y="26"/>
                    <a:pt x="114" y="26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4" y="27"/>
                    <a:pt x="114" y="27"/>
                    <a:pt x="114" y="27"/>
                  </a:cubicBezTo>
                  <a:lnTo>
                    <a:pt x="114" y="26"/>
                  </a:lnTo>
                  <a:close/>
                  <a:moveTo>
                    <a:pt x="114" y="27"/>
                  </a:moveTo>
                  <a:cubicBezTo>
                    <a:pt x="114" y="27"/>
                    <a:pt x="114" y="27"/>
                    <a:pt x="114" y="27"/>
                  </a:cubicBezTo>
                  <a:cubicBezTo>
                    <a:pt x="115" y="27"/>
                    <a:pt x="115" y="27"/>
                    <a:pt x="115" y="27"/>
                  </a:cubicBezTo>
                  <a:cubicBezTo>
                    <a:pt x="115" y="28"/>
                    <a:pt x="115" y="28"/>
                    <a:pt x="115" y="28"/>
                  </a:cubicBezTo>
                  <a:cubicBezTo>
                    <a:pt x="114" y="28"/>
                    <a:pt x="114" y="28"/>
                    <a:pt x="114" y="28"/>
                  </a:cubicBezTo>
                  <a:lnTo>
                    <a:pt x="114" y="27"/>
                  </a:lnTo>
                  <a:close/>
                  <a:moveTo>
                    <a:pt x="114" y="29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4" y="29"/>
                    <a:pt x="114" y="29"/>
                    <a:pt x="114" y="29"/>
                  </a:cubicBezTo>
                  <a:close/>
                  <a:moveTo>
                    <a:pt x="114" y="29"/>
                  </a:moveTo>
                  <a:cubicBezTo>
                    <a:pt x="114" y="29"/>
                    <a:pt x="114" y="29"/>
                    <a:pt x="114" y="29"/>
                  </a:cubicBezTo>
                  <a:cubicBezTo>
                    <a:pt x="115" y="29"/>
                    <a:pt x="115" y="29"/>
                    <a:pt x="115" y="29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4" y="30"/>
                    <a:pt x="114" y="30"/>
                    <a:pt x="114" y="30"/>
                  </a:cubicBezTo>
                  <a:lnTo>
                    <a:pt x="114" y="29"/>
                  </a:lnTo>
                  <a:close/>
                  <a:moveTo>
                    <a:pt x="114" y="30"/>
                  </a:moveTo>
                  <a:cubicBezTo>
                    <a:pt x="114" y="30"/>
                    <a:pt x="114" y="30"/>
                    <a:pt x="114" y="30"/>
                  </a:cubicBezTo>
                  <a:cubicBezTo>
                    <a:pt x="115" y="30"/>
                    <a:pt x="115" y="30"/>
                    <a:pt x="115" y="30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4" y="31"/>
                    <a:pt x="114" y="31"/>
                    <a:pt x="114" y="31"/>
                  </a:cubicBezTo>
                  <a:lnTo>
                    <a:pt x="114" y="30"/>
                  </a:ln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5" y="31"/>
                    <a:pt x="115" y="31"/>
                    <a:pt x="115" y="31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4" y="32"/>
                    <a:pt x="114" y="32"/>
                    <a:pt x="114" y="32"/>
                  </a:cubicBez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5" y="32"/>
                    <a:pt x="115" y="32"/>
                    <a:pt x="115" y="32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4" y="33"/>
                    <a:pt x="114" y="33"/>
                    <a:pt x="114" y="33"/>
                  </a:cubicBezTo>
                  <a:lnTo>
                    <a:pt x="114" y="32"/>
                  </a:lnTo>
                  <a:close/>
                  <a:moveTo>
                    <a:pt x="114" y="34"/>
                  </a:moveTo>
                  <a:cubicBezTo>
                    <a:pt x="114" y="34"/>
                    <a:pt x="114" y="34"/>
                    <a:pt x="114" y="34"/>
                  </a:cubicBezTo>
                  <a:cubicBezTo>
                    <a:pt x="114" y="33"/>
                    <a:pt x="114" y="33"/>
                    <a:pt x="114" y="33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5" y="34"/>
                    <a:pt x="115" y="34"/>
                    <a:pt x="115" y="34"/>
                  </a:cubicBezTo>
                  <a:cubicBezTo>
                    <a:pt x="115" y="34"/>
                    <a:pt x="115" y="34"/>
                    <a:pt x="115" y="34"/>
                  </a:cubicBezTo>
                  <a:cubicBezTo>
                    <a:pt x="115" y="33"/>
                    <a:pt x="115" y="33"/>
                    <a:pt x="115" y="33"/>
                  </a:cubicBezTo>
                  <a:cubicBezTo>
                    <a:pt x="117" y="33"/>
                    <a:pt x="117" y="33"/>
                    <a:pt x="117" y="33"/>
                  </a:cubicBezTo>
                  <a:cubicBezTo>
                    <a:pt x="117" y="34"/>
                    <a:pt x="117" y="34"/>
                    <a:pt x="117" y="34"/>
                  </a:cubicBezTo>
                  <a:lnTo>
                    <a:pt x="114" y="34"/>
                  </a:lnTo>
                  <a:close/>
                  <a:moveTo>
                    <a:pt x="146" y="43"/>
                  </a:moveTo>
                  <a:cubicBezTo>
                    <a:pt x="146" y="43"/>
                    <a:pt x="146" y="43"/>
                    <a:pt x="146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51" y="43"/>
                    <a:pt x="151" y="43"/>
                    <a:pt x="151" y="43"/>
                  </a:cubicBezTo>
                  <a:cubicBezTo>
                    <a:pt x="146" y="43"/>
                    <a:pt x="146" y="43"/>
                    <a:pt x="146" y="43"/>
                  </a:cubicBezTo>
                  <a:close/>
                  <a:moveTo>
                    <a:pt x="146" y="44"/>
                  </a:moveTo>
                  <a:cubicBezTo>
                    <a:pt x="146" y="44"/>
                    <a:pt x="146" y="44"/>
                    <a:pt x="146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51" y="44"/>
                    <a:pt x="151" y="44"/>
                    <a:pt x="151" y="44"/>
                  </a:cubicBezTo>
                  <a:cubicBezTo>
                    <a:pt x="146" y="44"/>
                    <a:pt x="146" y="44"/>
                    <a:pt x="146" y="44"/>
                  </a:cubicBezTo>
                  <a:close/>
                  <a:moveTo>
                    <a:pt x="146" y="45"/>
                  </a:moveTo>
                  <a:cubicBezTo>
                    <a:pt x="146" y="45"/>
                    <a:pt x="146" y="45"/>
                    <a:pt x="146" y="45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51" y="45"/>
                    <a:pt x="151" y="45"/>
                    <a:pt x="151" y="45"/>
                  </a:cubicBezTo>
                  <a:cubicBezTo>
                    <a:pt x="146" y="45"/>
                    <a:pt x="146" y="45"/>
                    <a:pt x="146" y="45"/>
                  </a:cubicBezTo>
                  <a:close/>
                  <a:moveTo>
                    <a:pt x="146" y="46"/>
                  </a:moveTo>
                  <a:cubicBezTo>
                    <a:pt x="146" y="46"/>
                    <a:pt x="146" y="46"/>
                    <a:pt x="146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46" y="46"/>
                    <a:pt x="146" y="46"/>
                    <a:pt x="146" y="46"/>
                  </a:cubicBezTo>
                  <a:close/>
                  <a:moveTo>
                    <a:pt x="146" y="47"/>
                  </a:moveTo>
                  <a:cubicBezTo>
                    <a:pt x="146" y="47"/>
                    <a:pt x="146" y="47"/>
                    <a:pt x="146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46" y="47"/>
                    <a:pt x="146" y="47"/>
                    <a:pt x="146" y="47"/>
                  </a:cubicBezTo>
                  <a:close/>
                  <a:moveTo>
                    <a:pt x="146" y="48"/>
                  </a:moveTo>
                  <a:cubicBezTo>
                    <a:pt x="146" y="48"/>
                    <a:pt x="146" y="48"/>
                    <a:pt x="146" y="48"/>
                  </a:cubicBezTo>
                  <a:cubicBezTo>
                    <a:pt x="151" y="48"/>
                    <a:pt x="151" y="48"/>
                    <a:pt x="151" y="48"/>
                  </a:cubicBezTo>
                  <a:cubicBezTo>
                    <a:pt x="151" y="48"/>
                    <a:pt x="151" y="48"/>
                    <a:pt x="151" y="48"/>
                  </a:cubicBezTo>
                  <a:cubicBezTo>
                    <a:pt x="146" y="48"/>
                    <a:pt x="146" y="48"/>
                    <a:pt x="146" y="48"/>
                  </a:cubicBezTo>
                  <a:close/>
                  <a:moveTo>
                    <a:pt x="146" y="49"/>
                  </a:moveTo>
                  <a:cubicBezTo>
                    <a:pt x="146" y="49"/>
                    <a:pt x="146" y="49"/>
                    <a:pt x="146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46" y="49"/>
                    <a:pt x="146" y="49"/>
                    <a:pt x="146" y="49"/>
                  </a:cubicBezTo>
                  <a:close/>
                  <a:moveTo>
                    <a:pt x="146" y="50"/>
                  </a:moveTo>
                  <a:cubicBezTo>
                    <a:pt x="146" y="50"/>
                    <a:pt x="146" y="50"/>
                    <a:pt x="146" y="50"/>
                  </a:cubicBezTo>
                  <a:cubicBezTo>
                    <a:pt x="151" y="50"/>
                    <a:pt x="151" y="50"/>
                    <a:pt x="151" y="50"/>
                  </a:cubicBezTo>
                  <a:cubicBezTo>
                    <a:pt x="151" y="50"/>
                    <a:pt x="151" y="50"/>
                    <a:pt x="151" y="50"/>
                  </a:cubicBezTo>
                  <a:cubicBezTo>
                    <a:pt x="146" y="50"/>
                    <a:pt x="146" y="50"/>
                    <a:pt x="146" y="50"/>
                  </a:cubicBezTo>
                  <a:close/>
                  <a:moveTo>
                    <a:pt x="146" y="51"/>
                  </a:moveTo>
                  <a:cubicBezTo>
                    <a:pt x="146" y="51"/>
                    <a:pt x="146" y="51"/>
                    <a:pt x="146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51" y="51"/>
                    <a:pt x="151" y="51"/>
                    <a:pt x="151" y="51"/>
                  </a:cubicBezTo>
                  <a:cubicBezTo>
                    <a:pt x="146" y="51"/>
                    <a:pt x="146" y="51"/>
                    <a:pt x="146" y="51"/>
                  </a:cubicBezTo>
                  <a:close/>
                  <a:moveTo>
                    <a:pt x="146" y="52"/>
                  </a:moveTo>
                  <a:cubicBezTo>
                    <a:pt x="146" y="52"/>
                    <a:pt x="146" y="52"/>
                    <a:pt x="146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46" y="52"/>
                    <a:pt x="146" y="52"/>
                    <a:pt x="146" y="52"/>
                  </a:cubicBezTo>
                  <a:close/>
                  <a:moveTo>
                    <a:pt x="146" y="52"/>
                  </a:moveTo>
                  <a:cubicBezTo>
                    <a:pt x="146" y="52"/>
                    <a:pt x="146" y="52"/>
                    <a:pt x="146" y="52"/>
                  </a:cubicBezTo>
                  <a:cubicBezTo>
                    <a:pt x="151" y="52"/>
                    <a:pt x="151" y="52"/>
                    <a:pt x="151" y="52"/>
                  </a:cubicBezTo>
                  <a:cubicBezTo>
                    <a:pt x="151" y="53"/>
                    <a:pt x="151" y="53"/>
                    <a:pt x="151" y="53"/>
                  </a:cubicBezTo>
                  <a:cubicBezTo>
                    <a:pt x="146" y="53"/>
                    <a:pt x="146" y="53"/>
                    <a:pt x="146" y="53"/>
                  </a:cubicBezTo>
                  <a:lnTo>
                    <a:pt x="146" y="52"/>
                  </a:lnTo>
                  <a:close/>
                  <a:moveTo>
                    <a:pt x="151" y="54"/>
                  </a:moveTo>
                  <a:cubicBezTo>
                    <a:pt x="151" y="54"/>
                    <a:pt x="151" y="54"/>
                    <a:pt x="151" y="54"/>
                  </a:cubicBezTo>
                  <a:cubicBezTo>
                    <a:pt x="146" y="54"/>
                    <a:pt x="146" y="54"/>
                    <a:pt x="146" y="54"/>
                  </a:cubicBezTo>
                  <a:cubicBezTo>
                    <a:pt x="146" y="54"/>
                    <a:pt x="146" y="54"/>
                    <a:pt x="146" y="54"/>
                  </a:cubicBezTo>
                  <a:cubicBezTo>
                    <a:pt x="151" y="54"/>
                    <a:pt x="151" y="54"/>
                    <a:pt x="151" y="54"/>
                  </a:cubicBezTo>
                  <a:close/>
                  <a:moveTo>
                    <a:pt x="47" y="39"/>
                  </a:moveTo>
                  <a:cubicBezTo>
                    <a:pt x="47" y="39"/>
                    <a:pt x="47" y="39"/>
                    <a:pt x="47" y="39"/>
                  </a:cubicBezTo>
                  <a:cubicBezTo>
                    <a:pt x="47" y="40"/>
                    <a:pt x="47" y="40"/>
                    <a:pt x="47" y="40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39"/>
                    <a:pt x="57" y="39"/>
                    <a:pt x="57" y="39"/>
                  </a:cubicBezTo>
                  <a:lnTo>
                    <a:pt x="47" y="39"/>
                  </a:lnTo>
                  <a:close/>
                  <a:moveTo>
                    <a:pt x="38" y="40"/>
                  </a:moveTo>
                  <a:cubicBezTo>
                    <a:pt x="38" y="40"/>
                    <a:pt x="38" y="40"/>
                    <a:pt x="38" y="40"/>
                  </a:cubicBezTo>
                  <a:cubicBezTo>
                    <a:pt x="38" y="46"/>
                    <a:pt x="38" y="46"/>
                    <a:pt x="38" y="46"/>
                  </a:cubicBezTo>
                  <a:cubicBezTo>
                    <a:pt x="47" y="46"/>
                    <a:pt x="47" y="46"/>
                    <a:pt x="47" y="46"/>
                  </a:cubicBezTo>
                  <a:cubicBezTo>
                    <a:pt x="47" y="39"/>
                    <a:pt x="47" y="39"/>
                    <a:pt x="47" y="39"/>
                  </a:cubicBezTo>
                  <a:lnTo>
                    <a:pt x="38" y="40"/>
                  </a:lnTo>
                  <a:close/>
                  <a:moveTo>
                    <a:pt x="47" y="43"/>
                  </a:moveTo>
                  <a:cubicBezTo>
                    <a:pt x="47" y="43"/>
                    <a:pt x="47" y="43"/>
                    <a:pt x="47" y="43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60" y="42"/>
                    <a:pt x="60" y="42"/>
                    <a:pt x="60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57" y="42"/>
                    <a:pt x="57" y="42"/>
                    <a:pt x="57" y="42"/>
                  </a:cubicBezTo>
                  <a:cubicBezTo>
                    <a:pt x="47" y="43"/>
                    <a:pt x="47" y="43"/>
                    <a:pt x="47" y="43"/>
                  </a:cubicBezTo>
                  <a:close/>
                  <a:moveTo>
                    <a:pt x="60" y="39"/>
                  </a:moveTo>
                  <a:cubicBezTo>
                    <a:pt x="60" y="39"/>
                    <a:pt x="60" y="39"/>
                    <a:pt x="60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0" y="39"/>
                    <a:pt x="60" y="39"/>
                    <a:pt x="60" y="39"/>
                  </a:cubicBezTo>
                  <a:close/>
                  <a:moveTo>
                    <a:pt x="47" y="44"/>
                  </a:moveTo>
                  <a:cubicBezTo>
                    <a:pt x="47" y="44"/>
                    <a:pt x="47" y="44"/>
                    <a:pt x="47" y="44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60" y="43"/>
                    <a:pt x="60" y="43"/>
                    <a:pt x="60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57" y="43"/>
                    <a:pt x="57" y="43"/>
                    <a:pt x="57" y="43"/>
                  </a:cubicBezTo>
                  <a:cubicBezTo>
                    <a:pt x="47" y="44"/>
                    <a:pt x="47" y="44"/>
                    <a:pt x="47" y="44"/>
                  </a:cubicBezTo>
                  <a:close/>
                  <a:moveTo>
                    <a:pt x="60" y="40"/>
                  </a:moveTo>
                  <a:cubicBezTo>
                    <a:pt x="60" y="40"/>
                    <a:pt x="60" y="40"/>
                    <a:pt x="60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39"/>
                    <a:pt x="63" y="39"/>
                    <a:pt x="63" y="39"/>
                  </a:cubicBezTo>
                  <a:cubicBezTo>
                    <a:pt x="60" y="40"/>
                    <a:pt x="60" y="40"/>
                    <a:pt x="60" y="40"/>
                  </a:cubicBezTo>
                  <a:close/>
                  <a:moveTo>
                    <a:pt x="63" y="38"/>
                  </a:moveTo>
                  <a:cubicBezTo>
                    <a:pt x="63" y="38"/>
                    <a:pt x="63" y="38"/>
                    <a:pt x="63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60" y="39"/>
                    <a:pt x="60" y="39"/>
                    <a:pt x="60" y="39"/>
                  </a:cubicBezTo>
                  <a:cubicBezTo>
                    <a:pt x="63" y="38"/>
                    <a:pt x="63" y="38"/>
                    <a:pt x="63" y="38"/>
                  </a:cubicBezTo>
                  <a:close/>
                  <a:moveTo>
                    <a:pt x="47" y="45"/>
                  </a:moveTo>
                  <a:cubicBezTo>
                    <a:pt x="47" y="45"/>
                    <a:pt x="47" y="45"/>
                    <a:pt x="47" y="45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47" y="44"/>
                    <a:pt x="47" y="44"/>
                    <a:pt x="47" y="44"/>
                  </a:cubicBezTo>
                  <a:lnTo>
                    <a:pt x="47" y="45"/>
                  </a:lnTo>
                  <a:close/>
                  <a:moveTo>
                    <a:pt x="47" y="46"/>
                  </a:moveTo>
                  <a:cubicBezTo>
                    <a:pt x="47" y="46"/>
                    <a:pt x="47" y="46"/>
                    <a:pt x="4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57" y="46"/>
                    <a:pt x="57" y="46"/>
                    <a:pt x="57" y="46"/>
                  </a:cubicBezTo>
                  <a:cubicBezTo>
                    <a:pt x="60" y="46"/>
                    <a:pt x="60" y="46"/>
                    <a:pt x="60" y="46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47" y="46"/>
                    <a:pt x="47" y="46"/>
                    <a:pt x="47" y="46"/>
                  </a:cubicBezTo>
                  <a:close/>
                  <a:moveTo>
                    <a:pt x="47" y="46"/>
                  </a:moveTo>
                  <a:cubicBezTo>
                    <a:pt x="47" y="46"/>
                    <a:pt x="47" y="46"/>
                    <a:pt x="47" y="46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60" y="45"/>
                    <a:pt x="60" y="45"/>
                    <a:pt x="60" y="45"/>
                  </a:cubicBezTo>
                  <a:cubicBezTo>
                    <a:pt x="60" y="44"/>
                    <a:pt x="60" y="44"/>
                    <a:pt x="60" y="44"/>
                  </a:cubicBezTo>
                  <a:cubicBezTo>
                    <a:pt x="57" y="45"/>
                    <a:pt x="57" y="45"/>
                    <a:pt x="57" y="45"/>
                  </a:cubicBezTo>
                  <a:cubicBezTo>
                    <a:pt x="57" y="44"/>
                    <a:pt x="57" y="44"/>
                    <a:pt x="57" y="44"/>
                  </a:cubicBezTo>
                  <a:cubicBezTo>
                    <a:pt x="47" y="45"/>
                    <a:pt x="47" y="45"/>
                    <a:pt x="47" y="45"/>
                  </a:cubicBezTo>
                  <a:lnTo>
                    <a:pt x="47" y="46"/>
                  </a:lnTo>
                  <a:close/>
                  <a:moveTo>
                    <a:pt x="100" y="14"/>
                  </a:moveTo>
                  <a:cubicBezTo>
                    <a:pt x="100" y="14"/>
                    <a:pt x="100" y="14"/>
                    <a:pt x="100" y="14"/>
                  </a:cubicBezTo>
                  <a:cubicBezTo>
                    <a:pt x="101" y="14"/>
                    <a:pt x="101" y="14"/>
                    <a:pt x="101" y="14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1" y="12"/>
                    <a:pt x="101" y="12"/>
                    <a:pt x="101" y="12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0" y="12"/>
                    <a:pt x="100" y="12"/>
                    <a:pt x="100" y="12"/>
                  </a:cubicBezTo>
                  <a:lnTo>
                    <a:pt x="100" y="14"/>
                  </a:lnTo>
                  <a:close/>
                  <a:moveTo>
                    <a:pt x="100" y="11"/>
                  </a:moveTo>
                  <a:cubicBezTo>
                    <a:pt x="100" y="11"/>
                    <a:pt x="100" y="11"/>
                    <a:pt x="100" y="11"/>
                  </a:cubicBezTo>
                  <a:cubicBezTo>
                    <a:pt x="101" y="11"/>
                    <a:pt x="101" y="11"/>
                    <a:pt x="101" y="11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9"/>
                    <a:pt x="101" y="9"/>
                    <a:pt x="101" y="9"/>
                  </a:cubicBezTo>
                  <a:cubicBezTo>
                    <a:pt x="101" y="8"/>
                    <a:pt x="101" y="8"/>
                    <a:pt x="101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0" y="8"/>
                    <a:pt x="100" y="8"/>
                    <a:pt x="100" y="8"/>
                  </a:cubicBezTo>
                  <a:lnTo>
                    <a:pt x="100" y="11"/>
                  </a:lnTo>
                  <a:close/>
                  <a:moveTo>
                    <a:pt x="103" y="29"/>
                  </a:moveTo>
                  <a:cubicBezTo>
                    <a:pt x="103" y="29"/>
                    <a:pt x="103" y="29"/>
                    <a:pt x="103" y="29"/>
                  </a:cubicBezTo>
                  <a:cubicBezTo>
                    <a:pt x="103" y="32"/>
                    <a:pt x="103" y="32"/>
                    <a:pt x="103" y="32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4" y="29"/>
                    <a:pt x="104" y="29"/>
                    <a:pt x="104" y="29"/>
                  </a:cubicBezTo>
                  <a:cubicBezTo>
                    <a:pt x="106" y="29"/>
                    <a:pt x="106" y="29"/>
                    <a:pt x="106" y="29"/>
                  </a:cubicBezTo>
                  <a:cubicBezTo>
                    <a:pt x="106" y="29"/>
                    <a:pt x="106" y="29"/>
                    <a:pt x="106" y="29"/>
                  </a:cubicBezTo>
                  <a:lnTo>
                    <a:pt x="103" y="29"/>
                  </a:lnTo>
                  <a:close/>
                  <a:moveTo>
                    <a:pt x="104" y="8"/>
                  </a:moveTo>
                  <a:cubicBezTo>
                    <a:pt x="104" y="8"/>
                    <a:pt x="104" y="8"/>
                    <a:pt x="104" y="8"/>
                  </a:cubicBezTo>
                  <a:cubicBezTo>
                    <a:pt x="104" y="5"/>
                    <a:pt x="104" y="5"/>
                    <a:pt x="104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8"/>
                    <a:pt x="103" y="8"/>
                    <a:pt x="103" y="8"/>
                  </a:cubicBezTo>
                  <a:lnTo>
                    <a:pt x="104" y="8"/>
                  </a:lnTo>
                  <a:close/>
                  <a:moveTo>
                    <a:pt x="104" y="3"/>
                  </a:moveTo>
                  <a:cubicBezTo>
                    <a:pt x="104" y="3"/>
                    <a:pt x="104" y="3"/>
                    <a:pt x="104" y="3"/>
                  </a:cubicBezTo>
                  <a:cubicBezTo>
                    <a:pt x="106" y="2"/>
                    <a:pt x="106" y="2"/>
                    <a:pt x="106" y="2"/>
                  </a:cubicBezTo>
                  <a:cubicBezTo>
                    <a:pt x="106" y="4"/>
                    <a:pt x="106" y="4"/>
                    <a:pt x="106" y="4"/>
                  </a:cubicBezTo>
                  <a:cubicBezTo>
                    <a:pt x="104" y="5"/>
                    <a:pt x="104" y="5"/>
                    <a:pt x="104" y="5"/>
                  </a:cubicBezTo>
                  <a:lnTo>
                    <a:pt x="104" y="3"/>
                  </a:lnTo>
                  <a:close/>
                  <a:moveTo>
                    <a:pt x="60" y="41"/>
                  </a:moveTo>
                  <a:cubicBezTo>
                    <a:pt x="60" y="41"/>
                    <a:pt x="60" y="41"/>
                    <a:pt x="60" y="41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3" y="40"/>
                    <a:pt x="63" y="40"/>
                    <a:pt x="63" y="40"/>
                  </a:cubicBezTo>
                  <a:cubicBezTo>
                    <a:pt x="60" y="41"/>
                    <a:pt x="60" y="41"/>
                    <a:pt x="60" y="41"/>
                  </a:cubicBezTo>
                  <a:close/>
                  <a:moveTo>
                    <a:pt x="100" y="23"/>
                  </a:moveTo>
                  <a:cubicBezTo>
                    <a:pt x="100" y="23"/>
                    <a:pt x="100" y="23"/>
                    <a:pt x="100" y="23"/>
                  </a:cubicBezTo>
                  <a:cubicBezTo>
                    <a:pt x="101" y="23"/>
                    <a:pt x="101" y="23"/>
                    <a:pt x="101" y="23"/>
                  </a:cubicBezTo>
                  <a:cubicBezTo>
                    <a:pt x="101" y="22"/>
                    <a:pt x="101" y="22"/>
                    <a:pt x="101" y="22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1" y="21"/>
                    <a:pt x="101" y="21"/>
                    <a:pt x="101" y="21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0" y="21"/>
                    <a:pt x="100" y="21"/>
                    <a:pt x="100" y="21"/>
                  </a:cubicBezTo>
                  <a:lnTo>
                    <a:pt x="100" y="23"/>
                  </a:lnTo>
                  <a:close/>
                  <a:moveTo>
                    <a:pt x="100" y="20"/>
                  </a:moveTo>
                  <a:cubicBezTo>
                    <a:pt x="100" y="20"/>
                    <a:pt x="100" y="20"/>
                    <a:pt x="100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1" y="18"/>
                    <a:pt x="101" y="18"/>
                    <a:pt x="101" y="18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0" y="18"/>
                    <a:pt x="100" y="18"/>
                    <a:pt x="100" y="18"/>
                  </a:cubicBezTo>
                  <a:lnTo>
                    <a:pt x="100" y="20"/>
                  </a:lnTo>
                  <a:close/>
                  <a:moveTo>
                    <a:pt x="100" y="17"/>
                  </a:moveTo>
                  <a:cubicBezTo>
                    <a:pt x="100" y="17"/>
                    <a:pt x="100" y="17"/>
                    <a:pt x="100" y="17"/>
                  </a:cubicBezTo>
                  <a:cubicBezTo>
                    <a:pt x="101" y="17"/>
                    <a:pt x="101" y="17"/>
                    <a:pt x="101" y="17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1" y="15"/>
                    <a:pt x="101" y="15"/>
                    <a:pt x="101" y="15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0" y="15"/>
                    <a:pt x="100" y="15"/>
                    <a:pt x="100" y="15"/>
                  </a:cubicBezTo>
                  <a:lnTo>
                    <a:pt x="100" y="17"/>
                  </a:lnTo>
                  <a:close/>
                  <a:moveTo>
                    <a:pt x="71" y="42"/>
                  </a:moveTo>
                  <a:cubicBezTo>
                    <a:pt x="71" y="42"/>
                    <a:pt x="71" y="42"/>
                    <a:pt x="71" y="42"/>
                  </a:cubicBezTo>
                  <a:cubicBezTo>
                    <a:pt x="74" y="42"/>
                    <a:pt x="74" y="42"/>
                    <a:pt x="74" y="42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1" y="41"/>
                    <a:pt x="71" y="41"/>
                    <a:pt x="71" y="41"/>
                  </a:cubicBezTo>
                  <a:lnTo>
                    <a:pt x="71" y="42"/>
                  </a:lnTo>
                  <a:close/>
                  <a:moveTo>
                    <a:pt x="104" y="26"/>
                  </a:moveTo>
                  <a:cubicBezTo>
                    <a:pt x="104" y="26"/>
                    <a:pt x="104" y="26"/>
                    <a:pt x="104" y="26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4"/>
                    <a:pt x="104" y="24"/>
                    <a:pt x="104" y="24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3" y="23"/>
                    <a:pt x="103" y="23"/>
                    <a:pt x="103" y="23"/>
                  </a:cubicBezTo>
                  <a:cubicBezTo>
                    <a:pt x="103" y="26"/>
                    <a:pt x="103" y="26"/>
                    <a:pt x="103" y="26"/>
                  </a:cubicBezTo>
                  <a:lnTo>
                    <a:pt x="104" y="26"/>
                  </a:lnTo>
                  <a:close/>
                  <a:moveTo>
                    <a:pt x="104" y="11"/>
                  </a:moveTo>
                  <a:cubicBezTo>
                    <a:pt x="104" y="11"/>
                    <a:pt x="104" y="11"/>
                    <a:pt x="104" y="11"/>
                  </a:cubicBezTo>
                  <a:cubicBezTo>
                    <a:pt x="104" y="9"/>
                    <a:pt x="104" y="9"/>
                    <a:pt x="104" y="9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4" y="8"/>
                    <a:pt x="104" y="8"/>
                    <a:pt x="104" y="8"/>
                  </a:cubicBezTo>
                  <a:cubicBezTo>
                    <a:pt x="106" y="8"/>
                    <a:pt x="106" y="8"/>
                    <a:pt x="106" y="8"/>
                  </a:cubicBezTo>
                  <a:cubicBezTo>
                    <a:pt x="106" y="7"/>
                    <a:pt x="106" y="7"/>
                    <a:pt x="106" y="7"/>
                  </a:cubicBezTo>
                  <a:cubicBezTo>
                    <a:pt x="103" y="8"/>
                    <a:pt x="103" y="8"/>
                    <a:pt x="103" y="8"/>
                  </a:cubicBezTo>
                  <a:cubicBezTo>
                    <a:pt x="103" y="11"/>
                    <a:pt x="103" y="11"/>
                    <a:pt x="103" y="11"/>
                  </a:cubicBezTo>
                  <a:lnTo>
                    <a:pt x="104" y="11"/>
                  </a:lnTo>
                  <a:close/>
                  <a:moveTo>
                    <a:pt x="104" y="23"/>
                  </a:moveTo>
                  <a:cubicBezTo>
                    <a:pt x="104" y="23"/>
                    <a:pt x="104" y="23"/>
                    <a:pt x="104" y="23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4" y="20"/>
                    <a:pt x="104" y="20"/>
                    <a:pt x="104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23"/>
                    <a:pt x="103" y="23"/>
                    <a:pt x="103" y="23"/>
                  </a:cubicBezTo>
                  <a:lnTo>
                    <a:pt x="104" y="23"/>
                  </a:lnTo>
                  <a:close/>
                  <a:moveTo>
                    <a:pt x="104" y="29"/>
                  </a:moveTo>
                  <a:cubicBezTo>
                    <a:pt x="104" y="29"/>
                    <a:pt x="104" y="29"/>
                    <a:pt x="104" y="29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7"/>
                    <a:pt x="104" y="27"/>
                    <a:pt x="104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9"/>
                    <a:pt x="103" y="29"/>
                    <a:pt x="103" y="29"/>
                  </a:cubicBezTo>
                  <a:lnTo>
                    <a:pt x="104" y="29"/>
                  </a:lnTo>
                  <a:close/>
                  <a:moveTo>
                    <a:pt x="104" y="14"/>
                  </a:moveTo>
                  <a:cubicBezTo>
                    <a:pt x="104" y="14"/>
                    <a:pt x="104" y="14"/>
                    <a:pt x="104" y="14"/>
                  </a:cubicBezTo>
                  <a:cubicBezTo>
                    <a:pt x="104" y="12"/>
                    <a:pt x="104" y="12"/>
                    <a:pt x="104" y="12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6" y="11"/>
                    <a:pt x="106" y="11"/>
                    <a:pt x="106" y="11"/>
                  </a:cubicBezTo>
                  <a:cubicBezTo>
                    <a:pt x="106" y="10"/>
                    <a:pt x="106" y="10"/>
                    <a:pt x="106" y="10"/>
                  </a:cubicBezTo>
                  <a:cubicBezTo>
                    <a:pt x="103" y="11"/>
                    <a:pt x="103" y="11"/>
                    <a:pt x="103" y="11"/>
                  </a:cubicBezTo>
                  <a:cubicBezTo>
                    <a:pt x="103" y="14"/>
                    <a:pt x="103" y="14"/>
                    <a:pt x="103" y="14"/>
                  </a:cubicBezTo>
                  <a:lnTo>
                    <a:pt x="104" y="14"/>
                  </a:lnTo>
                  <a:close/>
                  <a:moveTo>
                    <a:pt x="104" y="20"/>
                  </a:moveTo>
                  <a:cubicBezTo>
                    <a:pt x="104" y="20"/>
                    <a:pt x="104" y="20"/>
                    <a:pt x="104" y="20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6" y="17"/>
                    <a:pt x="106" y="17"/>
                    <a:pt x="106" y="17"/>
                  </a:cubicBezTo>
                  <a:cubicBezTo>
                    <a:pt x="103" y="17"/>
                    <a:pt x="103" y="17"/>
                    <a:pt x="103" y="17"/>
                  </a:cubicBezTo>
                  <a:cubicBezTo>
                    <a:pt x="103" y="20"/>
                    <a:pt x="103" y="20"/>
                    <a:pt x="103" y="20"/>
                  </a:cubicBezTo>
                  <a:lnTo>
                    <a:pt x="104" y="20"/>
                  </a:lnTo>
                  <a:close/>
                  <a:moveTo>
                    <a:pt x="104" y="17"/>
                  </a:moveTo>
                  <a:cubicBezTo>
                    <a:pt x="104" y="17"/>
                    <a:pt x="104" y="17"/>
                    <a:pt x="104" y="17"/>
                  </a:cubicBezTo>
                  <a:cubicBezTo>
                    <a:pt x="104" y="15"/>
                    <a:pt x="104" y="15"/>
                    <a:pt x="104" y="15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4" y="14"/>
                    <a:pt x="104" y="14"/>
                    <a:pt x="104" y="1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6" y="14"/>
                    <a:pt x="106" y="14"/>
                    <a:pt x="106" y="14"/>
                  </a:cubicBezTo>
                  <a:cubicBezTo>
                    <a:pt x="103" y="14"/>
                    <a:pt x="103" y="14"/>
                    <a:pt x="103" y="14"/>
                  </a:cubicBezTo>
                  <a:cubicBezTo>
                    <a:pt x="103" y="17"/>
                    <a:pt x="103" y="17"/>
                    <a:pt x="103" y="17"/>
                  </a:cubicBezTo>
                  <a:lnTo>
                    <a:pt x="104" y="17"/>
                  </a:lnTo>
                  <a:close/>
                  <a:moveTo>
                    <a:pt x="103" y="3"/>
                  </a:moveTo>
                  <a:cubicBezTo>
                    <a:pt x="103" y="3"/>
                    <a:pt x="103" y="3"/>
                    <a:pt x="103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1" y="3"/>
                    <a:pt x="101" y="3"/>
                    <a:pt x="101" y="3"/>
                  </a:cubicBezTo>
                  <a:cubicBezTo>
                    <a:pt x="100" y="3"/>
                    <a:pt x="100" y="3"/>
                    <a:pt x="100" y="3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0" y="8"/>
                    <a:pt x="100" y="8"/>
                    <a:pt x="100" y="8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3" y="5"/>
                    <a:pt x="103" y="5"/>
                    <a:pt x="103" y="5"/>
                  </a:cubicBezTo>
                  <a:cubicBezTo>
                    <a:pt x="103" y="3"/>
                    <a:pt x="103" y="3"/>
                    <a:pt x="103" y="3"/>
                  </a:cubicBezTo>
                  <a:cubicBezTo>
                    <a:pt x="103" y="3"/>
                    <a:pt x="103" y="3"/>
                    <a:pt x="103" y="3"/>
                  </a:cubicBezTo>
                  <a:close/>
                  <a:moveTo>
                    <a:pt x="103" y="5"/>
                  </a:moveTo>
                  <a:cubicBezTo>
                    <a:pt x="103" y="5"/>
                    <a:pt x="103" y="5"/>
                    <a:pt x="103" y="5"/>
                  </a:cubicBezTo>
                  <a:cubicBezTo>
                    <a:pt x="101" y="6"/>
                    <a:pt x="101" y="6"/>
                    <a:pt x="101" y="6"/>
                  </a:cubicBezTo>
                  <a:cubicBezTo>
                    <a:pt x="101" y="4"/>
                    <a:pt x="101" y="4"/>
                    <a:pt x="101" y="4"/>
                  </a:cubicBezTo>
                  <a:cubicBezTo>
                    <a:pt x="103" y="3"/>
                    <a:pt x="103" y="3"/>
                    <a:pt x="103" y="3"/>
                  </a:cubicBezTo>
                  <a:lnTo>
                    <a:pt x="103" y="5"/>
                  </a:lnTo>
                  <a:close/>
                  <a:moveTo>
                    <a:pt x="67" y="42"/>
                  </a:moveTo>
                  <a:cubicBezTo>
                    <a:pt x="67" y="42"/>
                    <a:pt x="67" y="42"/>
                    <a:pt x="67" y="42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67" y="41"/>
                    <a:pt x="67" y="41"/>
                    <a:pt x="67" y="41"/>
                  </a:cubicBezTo>
                  <a:lnTo>
                    <a:pt x="67" y="42"/>
                  </a:lnTo>
                  <a:close/>
                  <a:moveTo>
                    <a:pt x="67" y="43"/>
                  </a:moveTo>
                  <a:cubicBezTo>
                    <a:pt x="67" y="43"/>
                    <a:pt x="67" y="43"/>
                    <a:pt x="67" y="43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71" y="42"/>
                    <a:pt x="71" y="42"/>
                    <a:pt x="71" y="42"/>
                  </a:cubicBezTo>
                  <a:cubicBezTo>
                    <a:pt x="67" y="42"/>
                    <a:pt x="67" y="42"/>
                    <a:pt x="67" y="42"/>
                  </a:cubicBezTo>
                  <a:lnTo>
                    <a:pt x="67" y="43"/>
                  </a:lnTo>
                  <a:close/>
                  <a:moveTo>
                    <a:pt x="67" y="43"/>
                  </a:moveTo>
                  <a:cubicBezTo>
                    <a:pt x="67" y="43"/>
                    <a:pt x="67" y="43"/>
                    <a:pt x="67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71" y="43"/>
                    <a:pt x="71" y="43"/>
                    <a:pt x="71" y="43"/>
                  </a:cubicBezTo>
                  <a:cubicBezTo>
                    <a:pt x="67" y="43"/>
                    <a:pt x="67" y="43"/>
                    <a:pt x="67" y="43"/>
                  </a:cubicBezTo>
                  <a:close/>
                  <a:moveTo>
                    <a:pt x="67" y="41"/>
                  </a:moveTo>
                  <a:cubicBezTo>
                    <a:pt x="67" y="41"/>
                    <a:pt x="67" y="41"/>
                    <a:pt x="67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67" y="41"/>
                    <a:pt x="67" y="41"/>
                    <a:pt x="67" y="41"/>
                  </a:cubicBezTo>
                  <a:close/>
                  <a:moveTo>
                    <a:pt x="71" y="37"/>
                  </a:moveTo>
                  <a:cubicBezTo>
                    <a:pt x="71" y="37"/>
                    <a:pt x="71" y="37"/>
                    <a:pt x="71" y="37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71" y="37"/>
                    <a:pt x="71" y="37"/>
                    <a:pt x="71" y="37"/>
                  </a:cubicBezTo>
                  <a:close/>
                  <a:moveTo>
                    <a:pt x="67" y="40"/>
                  </a:moveTo>
                  <a:cubicBezTo>
                    <a:pt x="67" y="40"/>
                    <a:pt x="67" y="40"/>
                    <a:pt x="67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71" y="40"/>
                    <a:pt x="71" y="40"/>
                    <a:pt x="71" y="40"/>
                  </a:cubicBezTo>
                  <a:cubicBezTo>
                    <a:pt x="67" y="40"/>
                    <a:pt x="67" y="40"/>
                    <a:pt x="67" y="40"/>
                  </a:cubicBezTo>
                  <a:close/>
                  <a:moveTo>
                    <a:pt x="6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3" y="41"/>
                    <a:pt x="63" y="41"/>
                    <a:pt x="63" y="41"/>
                  </a:cubicBezTo>
                  <a:cubicBezTo>
                    <a:pt x="60" y="41"/>
                    <a:pt x="60" y="41"/>
                    <a:pt x="60" y="41"/>
                  </a:cubicBezTo>
                  <a:lnTo>
                    <a:pt x="60" y="42"/>
                  </a:lnTo>
                  <a:close/>
                  <a:moveTo>
                    <a:pt x="67" y="39"/>
                  </a:moveTo>
                  <a:cubicBezTo>
                    <a:pt x="67" y="39"/>
                    <a:pt x="67" y="39"/>
                    <a:pt x="67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67" y="39"/>
                    <a:pt x="67" y="39"/>
                    <a:pt x="67" y="39"/>
                  </a:cubicBez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1" y="39"/>
                    <a:pt x="71" y="39"/>
                    <a:pt x="71" y="39"/>
                  </a:cubicBezTo>
                  <a:close/>
                  <a:moveTo>
                    <a:pt x="71" y="40"/>
                  </a:moveTo>
                  <a:cubicBezTo>
                    <a:pt x="71" y="40"/>
                    <a:pt x="71" y="40"/>
                    <a:pt x="71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1" y="40"/>
                    <a:pt x="71" y="40"/>
                    <a:pt x="71" y="40"/>
                  </a:cubicBezTo>
                  <a:close/>
                  <a:moveTo>
                    <a:pt x="71" y="41"/>
                  </a:moveTo>
                  <a:cubicBezTo>
                    <a:pt x="71" y="41"/>
                    <a:pt x="71" y="41"/>
                    <a:pt x="71" y="41"/>
                  </a:cubicBezTo>
                  <a:cubicBezTo>
                    <a:pt x="74" y="41"/>
                    <a:pt x="74" y="41"/>
                    <a:pt x="74" y="41"/>
                  </a:cubicBezTo>
                  <a:cubicBezTo>
                    <a:pt x="74" y="40"/>
                    <a:pt x="74" y="40"/>
                    <a:pt x="74" y="40"/>
                  </a:cubicBezTo>
                  <a:cubicBezTo>
                    <a:pt x="71" y="41"/>
                    <a:pt x="71" y="41"/>
                    <a:pt x="71" y="41"/>
                  </a:cubicBez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4" y="38"/>
                    <a:pt x="74" y="38"/>
                    <a:pt x="74" y="38"/>
                  </a:cubicBezTo>
                  <a:cubicBezTo>
                    <a:pt x="71" y="38"/>
                    <a:pt x="71" y="38"/>
                    <a:pt x="71" y="38"/>
                  </a:cubicBezTo>
                  <a:lnTo>
                    <a:pt x="71" y="39"/>
                  </a:lnTo>
                  <a:close/>
                  <a:moveTo>
                    <a:pt x="67" y="45"/>
                  </a:moveTo>
                  <a:cubicBezTo>
                    <a:pt x="67" y="45"/>
                    <a:pt x="67" y="45"/>
                    <a:pt x="67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71" y="45"/>
                    <a:pt x="71" y="45"/>
                    <a:pt x="71" y="45"/>
                  </a:cubicBezTo>
                  <a:cubicBezTo>
                    <a:pt x="67" y="45"/>
                    <a:pt x="67" y="45"/>
                    <a:pt x="67" y="45"/>
                  </a:cubicBezTo>
                  <a:close/>
                  <a:moveTo>
                    <a:pt x="74" y="37"/>
                  </a:moveTo>
                  <a:cubicBezTo>
                    <a:pt x="74" y="37"/>
                    <a:pt x="74" y="37"/>
                    <a:pt x="74" y="37"/>
                  </a:cubicBezTo>
                  <a:cubicBezTo>
                    <a:pt x="71" y="37"/>
                    <a:pt x="71" y="37"/>
                    <a:pt x="71" y="37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4" y="37"/>
                    <a:pt x="74" y="37"/>
                    <a:pt x="74" y="37"/>
                  </a:cubicBezTo>
                  <a:close/>
                  <a:moveTo>
                    <a:pt x="67" y="44"/>
                  </a:moveTo>
                  <a:cubicBezTo>
                    <a:pt x="67" y="44"/>
                    <a:pt x="67" y="44"/>
                    <a:pt x="67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71" y="44"/>
                    <a:pt x="71" y="44"/>
                    <a:pt x="71" y="44"/>
                  </a:cubicBezTo>
                  <a:cubicBezTo>
                    <a:pt x="67" y="44"/>
                    <a:pt x="67" y="44"/>
                    <a:pt x="67" y="44"/>
                  </a:cubicBezTo>
                  <a:close/>
                  <a:moveTo>
                    <a:pt x="67" y="39"/>
                  </a:moveTo>
                  <a:cubicBezTo>
                    <a:pt x="67" y="39"/>
                    <a:pt x="67" y="39"/>
                    <a:pt x="67" y="39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71" y="38"/>
                    <a:pt x="71" y="38"/>
                    <a:pt x="71" y="38"/>
                  </a:cubicBezTo>
                  <a:cubicBezTo>
                    <a:pt x="67" y="38"/>
                    <a:pt x="67" y="38"/>
                    <a:pt x="67" y="38"/>
                  </a:cubicBezTo>
                  <a:lnTo>
                    <a:pt x="67" y="39"/>
                  </a:lnTo>
                  <a:close/>
                  <a:moveTo>
                    <a:pt x="60" y="46"/>
                  </a:moveTo>
                  <a:cubicBezTo>
                    <a:pt x="60" y="46"/>
                    <a:pt x="60" y="46"/>
                    <a:pt x="60" y="46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3" y="45"/>
                    <a:pt x="63" y="45"/>
                    <a:pt x="63" y="45"/>
                  </a:cubicBezTo>
                  <a:cubicBezTo>
                    <a:pt x="60" y="45"/>
                    <a:pt x="60" y="45"/>
                    <a:pt x="60" y="45"/>
                  </a:cubicBezTo>
                  <a:lnTo>
                    <a:pt x="60" y="46"/>
                  </a:lnTo>
                  <a:close/>
                  <a:moveTo>
                    <a:pt x="60" y="45"/>
                  </a:moveTo>
                  <a:cubicBezTo>
                    <a:pt x="60" y="45"/>
                    <a:pt x="60" y="45"/>
                    <a:pt x="60" y="45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0" y="44"/>
                    <a:pt x="60" y="44"/>
                    <a:pt x="60" y="44"/>
                  </a:cubicBezTo>
                  <a:lnTo>
                    <a:pt x="60" y="45"/>
                  </a:lnTo>
                  <a:close/>
                  <a:moveTo>
                    <a:pt x="67" y="38"/>
                  </a:moveTo>
                  <a:cubicBezTo>
                    <a:pt x="67" y="38"/>
                    <a:pt x="67" y="38"/>
                    <a:pt x="67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7" y="38"/>
                    <a:pt x="67" y="38"/>
                    <a:pt x="67" y="38"/>
                  </a:cubicBezTo>
                  <a:close/>
                  <a:moveTo>
                    <a:pt x="64" y="39"/>
                  </a:moveTo>
                  <a:cubicBezTo>
                    <a:pt x="64" y="39"/>
                    <a:pt x="64" y="39"/>
                    <a:pt x="64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4" y="39"/>
                    <a:pt x="64" y="39"/>
                    <a:pt x="64" y="39"/>
                  </a:cubicBezTo>
                  <a:close/>
                  <a:moveTo>
                    <a:pt x="60" y="42"/>
                  </a:moveTo>
                  <a:cubicBezTo>
                    <a:pt x="60" y="42"/>
                    <a:pt x="60" y="42"/>
                    <a:pt x="60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3" y="42"/>
                    <a:pt x="63" y="42"/>
                    <a:pt x="63" y="42"/>
                  </a:cubicBezTo>
                  <a:cubicBezTo>
                    <a:pt x="60" y="42"/>
                    <a:pt x="60" y="42"/>
                    <a:pt x="60" y="42"/>
                  </a:cubicBezTo>
                  <a:close/>
                  <a:moveTo>
                    <a:pt x="60" y="44"/>
                  </a:moveTo>
                  <a:cubicBezTo>
                    <a:pt x="60" y="44"/>
                    <a:pt x="60" y="44"/>
                    <a:pt x="60" y="44"/>
                  </a:cubicBezTo>
                  <a:cubicBezTo>
                    <a:pt x="63" y="44"/>
                    <a:pt x="63" y="44"/>
                    <a:pt x="63" y="44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0" y="44"/>
                    <a:pt x="60" y="44"/>
                    <a:pt x="60" y="44"/>
                  </a:cubicBezTo>
                  <a:close/>
                  <a:moveTo>
                    <a:pt x="60" y="43"/>
                  </a:moveTo>
                  <a:cubicBezTo>
                    <a:pt x="60" y="43"/>
                    <a:pt x="60" y="43"/>
                    <a:pt x="60" y="43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3" y="43"/>
                    <a:pt x="63" y="43"/>
                    <a:pt x="63" y="43"/>
                  </a:cubicBezTo>
                  <a:cubicBezTo>
                    <a:pt x="60" y="43"/>
                    <a:pt x="60" y="43"/>
                    <a:pt x="60" y="43"/>
                  </a:cubicBezTo>
                  <a:close/>
                  <a:moveTo>
                    <a:pt x="64" y="43"/>
                  </a:moveTo>
                  <a:cubicBezTo>
                    <a:pt x="64" y="43"/>
                    <a:pt x="64" y="43"/>
                    <a:pt x="64" y="43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4" y="43"/>
                    <a:pt x="64" y="43"/>
                    <a:pt x="64" y="43"/>
                  </a:cubicBezTo>
                  <a:close/>
                  <a:moveTo>
                    <a:pt x="64" y="45"/>
                  </a:moveTo>
                  <a:cubicBezTo>
                    <a:pt x="64" y="45"/>
                    <a:pt x="64" y="45"/>
                    <a:pt x="64" y="4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7" y="45"/>
                    <a:pt x="67" y="45"/>
                    <a:pt x="67" y="45"/>
                  </a:cubicBezTo>
                  <a:cubicBezTo>
                    <a:pt x="64" y="45"/>
                    <a:pt x="64" y="45"/>
                    <a:pt x="64" y="45"/>
                  </a:cubicBezTo>
                  <a:close/>
                  <a:moveTo>
                    <a:pt x="64" y="40"/>
                  </a:moveTo>
                  <a:cubicBezTo>
                    <a:pt x="64" y="40"/>
                    <a:pt x="64" y="40"/>
                    <a:pt x="64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4" y="40"/>
                    <a:pt x="64" y="40"/>
                    <a:pt x="64" y="40"/>
                  </a:cubicBezTo>
                  <a:close/>
                  <a:moveTo>
                    <a:pt x="64" y="45"/>
                  </a:moveTo>
                  <a:cubicBezTo>
                    <a:pt x="64" y="45"/>
                    <a:pt x="64" y="45"/>
                    <a:pt x="64" y="45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4" y="44"/>
                    <a:pt x="64" y="44"/>
                    <a:pt x="64" y="44"/>
                  </a:cubicBezTo>
                  <a:lnTo>
                    <a:pt x="64" y="45"/>
                  </a:lnTo>
                  <a:close/>
                  <a:moveTo>
                    <a:pt x="64" y="44"/>
                  </a:moveTo>
                  <a:cubicBezTo>
                    <a:pt x="64" y="44"/>
                    <a:pt x="64" y="44"/>
                    <a:pt x="64" y="44"/>
                  </a:cubicBezTo>
                  <a:cubicBezTo>
                    <a:pt x="67" y="44"/>
                    <a:pt x="67" y="44"/>
                    <a:pt x="67" y="44"/>
                  </a:cubicBezTo>
                  <a:cubicBezTo>
                    <a:pt x="67" y="43"/>
                    <a:pt x="67" y="43"/>
                    <a:pt x="67" y="43"/>
                  </a:cubicBezTo>
                  <a:cubicBezTo>
                    <a:pt x="64" y="43"/>
                    <a:pt x="64" y="43"/>
                    <a:pt x="64" y="43"/>
                  </a:cubicBezTo>
                  <a:lnTo>
                    <a:pt x="64" y="44"/>
                  </a:lnTo>
                  <a:close/>
                  <a:moveTo>
                    <a:pt x="64" y="41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7" y="40"/>
                    <a:pt x="67" y="40"/>
                    <a:pt x="67" y="40"/>
                  </a:cubicBezTo>
                  <a:cubicBezTo>
                    <a:pt x="64" y="40"/>
                    <a:pt x="64" y="40"/>
                    <a:pt x="64" y="40"/>
                  </a:cubicBezTo>
                  <a:lnTo>
                    <a:pt x="64" y="41"/>
                  </a:lnTo>
                  <a:close/>
                  <a:moveTo>
                    <a:pt x="64" y="42"/>
                  </a:moveTo>
                  <a:cubicBezTo>
                    <a:pt x="64" y="42"/>
                    <a:pt x="64" y="42"/>
                    <a:pt x="64" y="42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7" y="41"/>
                    <a:pt x="67" y="41"/>
                    <a:pt x="67" y="41"/>
                  </a:cubicBezTo>
                  <a:cubicBezTo>
                    <a:pt x="64" y="41"/>
                    <a:pt x="64" y="41"/>
                    <a:pt x="64" y="41"/>
                  </a:cubicBezTo>
                  <a:lnTo>
                    <a:pt x="64" y="42"/>
                  </a:lnTo>
                  <a:close/>
                  <a:moveTo>
                    <a:pt x="64" y="42"/>
                  </a:moveTo>
                  <a:cubicBezTo>
                    <a:pt x="64" y="42"/>
                    <a:pt x="64" y="42"/>
                    <a:pt x="64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7" y="42"/>
                    <a:pt x="67" y="42"/>
                    <a:pt x="67" y="42"/>
                  </a:cubicBezTo>
                  <a:cubicBezTo>
                    <a:pt x="64" y="42"/>
                    <a:pt x="64" y="42"/>
                    <a:pt x="64" y="4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4" name="Freeform 8"/>
            <p:cNvSpPr>
              <a:spLocks noEditPoints="1"/>
            </p:cNvSpPr>
            <p:nvPr/>
          </p:nvSpPr>
          <p:spPr bwMode="auto">
            <a:xfrm>
              <a:off x="1193" y="4158"/>
              <a:ext cx="482" cy="141"/>
            </a:xfrm>
            <a:custGeom>
              <a:avLst/>
              <a:gdLst>
                <a:gd name="T0" fmla="*/ 0 w 186"/>
                <a:gd name="T1" fmla="*/ 53 h 53"/>
                <a:gd name="T2" fmla="*/ 81 w 186"/>
                <a:gd name="T3" fmla="*/ 11 h 53"/>
                <a:gd name="T4" fmla="*/ 155 w 186"/>
                <a:gd name="T5" fmla="*/ 31 h 53"/>
                <a:gd name="T6" fmla="*/ 76 w 186"/>
                <a:gd name="T7" fmla="*/ 4 h 53"/>
                <a:gd name="T8" fmla="*/ 96 w 186"/>
                <a:gd name="T9" fmla="*/ 49 h 53"/>
                <a:gd name="T10" fmla="*/ 95 w 186"/>
                <a:gd name="T11" fmla="*/ 52 h 53"/>
                <a:gd name="T12" fmla="*/ 154 w 186"/>
                <a:gd name="T13" fmla="*/ 15 h 53"/>
                <a:gd name="T14" fmla="*/ 99 w 186"/>
                <a:gd name="T15" fmla="*/ 17 h 53"/>
                <a:gd name="T16" fmla="*/ 18 w 186"/>
                <a:gd name="T17" fmla="*/ 19 h 53"/>
                <a:gd name="T18" fmla="*/ 15 w 186"/>
                <a:gd name="T19" fmla="*/ 21 h 53"/>
                <a:gd name="T20" fmla="*/ 19 w 186"/>
                <a:gd name="T21" fmla="*/ 20 h 53"/>
                <a:gd name="T22" fmla="*/ 23 w 186"/>
                <a:gd name="T23" fmla="*/ 32 h 53"/>
                <a:gd name="T24" fmla="*/ 25 w 186"/>
                <a:gd name="T25" fmla="*/ 32 h 53"/>
                <a:gd name="T26" fmla="*/ 29 w 186"/>
                <a:gd name="T27" fmla="*/ 17 h 53"/>
                <a:gd name="T28" fmla="*/ 49 w 186"/>
                <a:gd name="T29" fmla="*/ 18 h 53"/>
                <a:gd name="T30" fmla="*/ 59 w 186"/>
                <a:gd name="T31" fmla="*/ 4 h 53"/>
                <a:gd name="T32" fmla="*/ 31 w 186"/>
                <a:gd name="T33" fmla="*/ 2 h 53"/>
                <a:gd name="T34" fmla="*/ 22 w 186"/>
                <a:gd name="T35" fmla="*/ 5 h 53"/>
                <a:gd name="T36" fmla="*/ 67 w 186"/>
                <a:gd name="T37" fmla="*/ 31 h 53"/>
                <a:gd name="T38" fmla="*/ 75 w 186"/>
                <a:gd name="T39" fmla="*/ 31 h 53"/>
                <a:gd name="T40" fmla="*/ 78 w 186"/>
                <a:gd name="T41" fmla="*/ 29 h 53"/>
                <a:gd name="T42" fmla="*/ 83 w 186"/>
                <a:gd name="T43" fmla="*/ 26 h 53"/>
                <a:gd name="T44" fmla="*/ 93 w 186"/>
                <a:gd name="T45" fmla="*/ 19 h 53"/>
                <a:gd name="T46" fmla="*/ 103 w 186"/>
                <a:gd name="T47" fmla="*/ 17 h 53"/>
                <a:gd name="T48" fmla="*/ 107 w 186"/>
                <a:gd name="T49" fmla="*/ 21 h 53"/>
                <a:gd name="T50" fmla="*/ 117 w 186"/>
                <a:gd name="T51" fmla="*/ 21 h 53"/>
                <a:gd name="T52" fmla="*/ 20 w 186"/>
                <a:gd name="T53" fmla="*/ 35 h 53"/>
                <a:gd name="T54" fmla="*/ 28 w 186"/>
                <a:gd name="T55" fmla="*/ 41 h 53"/>
                <a:gd name="T56" fmla="*/ 31 w 186"/>
                <a:gd name="T57" fmla="*/ 41 h 53"/>
                <a:gd name="T58" fmla="*/ 33 w 186"/>
                <a:gd name="T59" fmla="*/ 35 h 53"/>
                <a:gd name="T60" fmla="*/ 36 w 186"/>
                <a:gd name="T61" fmla="*/ 47 h 53"/>
                <a:gd name="T62" fmla="*/ 40 w 186"/>
                <a:gd name="T63" fmla="*/ 47 h 53"/>
                <a:gd name="T64" fmla="*/ 41 w 186"/>
                <a:gd name="T65" fmla="*/ 41 h 53"/>
                <a:gd name="T66" fmla="*/ 43 w 186"/>
                <a:gd name="T67" fmla="*/ 48 h 53"/>
                <a:gd name="T68" fmla="*/ 46 w 186"/>
                <a:gd name="T69" fmla="*/ 48 h 53"/>
                <a:gd name="T70" fmla="*/ 49 w 186"/>
                <a:gd name="T71" fmla="*/ 48 h 53"/>
                <a:gd name="T72" fmla="*/ 52 w 186"/>
                <a:gd name="T73" fmla="*/ 41 h 53"/>
                <a:gd name="T74" fmla="*/ 55 w 186"/>
                <a:gd name="T75" fmla="*/ 48 h 53"/>
                <a:gd name="T76" fmla="*/ 57 w 186"/>
                <a:gd name="T77" fmla="*/ 41 h 53"/>
                <a:gd name="T78" fmla="*/ 61 w 186"/>
                <a:gd name="T79" fmla="*/ 48 h 53"/>
                <a:gd name="T80" fmla="*/ 64 w 186"/>
                <a:gd name="T81" fmla="*/ 41 h 53"/>
                <a:gd name="T82" fmla="*/ 71 w 186"/>
                <a:gd name="T83" fmla="*/ 41 h 53"/>
                <a:gd name="T84" fmla="*/ 77 w 186"/>
                <a:gd name="T85" fmla="*/ 33 h 53"/>
                <a:gd name="T86" fmla="*/ 84 w 186"/>
                <a:gd name="T87" fmla="*/ 48 h 53"/>
                <a:gd name="T88" fmla="*/ 89 w 186"/>
                <a:gd name="T89" fmla="*/ 33 h 53"/>
                <a:gd name="T90" fmla="*/ 99 w 186"/>
                <a:gd name="T91" fmla="*/ 41 h 53"/>
                <a:gd name="T92" fmla="*/ 105 w 186"/>
                <a:gd name="T93" fmla="*/ 34 h 53"/>
                <a:gd name="T94" fmla="*/ 112 w 186"/>
                <a:gd name="T95" fmla="*/ 48 h 53"/>
                <a:gd name="T96" fmla="*/ 114 w 186"/>
                <a:gd name="T97" fmla="*/ 48 h 53"/>
                <a:gd name="T98" fmla="*/ 117 w 186"/>
                <a:gd name="T99" fmla="*/ 34 h 53"/>
                <a:gd name="T100" fmla="*/ 143 w 186"/>
                <a:gd name="T101" fmla="*/ 18 h 53"/>
                <a:gd name="T102" fmla="*/ 141 w 186"/>
                <a:gd name="T103" fmla="*/ 17 h 53"/>
                <a:gd name="T104" fmla="*/ 134 w 186"/>
                <a:gd name="T105" fmla="*/ 33 h 53"/>
                <a:gd name="T106" fmla="*/ 127 w 186"/>
                <a:gd name="T107" fmla="*/ 32 h 53"/>
                <a:gd name="T108" fmla="*/ 123 w 186"/>
                <a:gd name="T109" fmla="*/ 22 h 53"/>
                <a:gd name="T110" fmla="*/ 120 w 186"/>
                <a:gd name="T111" fmla="*/ 18 h 53"/>
                <a:gd name="T112" fmla="*/ 122 w 186"/>
                <a:gd name="T113" fmla="*/ 41 h 53"/>
                <a:gd name="T114" fmla="*/ 125 w 186"/>
                <a:gd name="T115" fmla="*/ 33 h 53"/>
                <a:gd name="T116" fmla="*/ 155 w 186"/>
                <a:gd name="T117" fmla="*/ 49 h 53"/>
                <a:gd name="T118" fmla="*/ 162 w 186"/>
                <a:gd name="T119" fmla="*/ 40 h 53"/>
                <a:gd name="T120" fmla="*/ 162 w 186"/>
                <a:gd name="T121" fmla="*/ 40 h 53"/>
                <a:gd name="T122" fmla="*/ 177 w 186"/>
                <a:gd name="T123" fmla="*/ 49 h 53"/>
                <a:gd name="T124" fmla="*/ 181 w 186"/>
                <a:gd name="T125" fmla="*/ 40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86" h="53">
                  <a:moveTo>
                    <a:pt x="3" y="53"/>
                  </a:moveTo>
                  <a:cubicBezTo>
                    <a:pt x="94" y="51"/>
                    <a:pt x="94" y="51"/>
                    <a:pt x="94" y="5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3" y="52"/>
                    <a:pt x="3" y="52"/>
                    <a:pt x="3" y="52"/>
                  </a:cubicBezTo>
                  <a:lnTo>
                    <a:pt x="3" y="53"/>
                  </a:lnTo>
                  <a:close/>
                  <a:moveTo>
                    <a:pt x="4" y="50"/>
                  </a:moveTo>
                  <a:cubicBezTo>
                    <a:pt x="4" y="50"/>
                    <a:pt x="4" y="50"/>
                    <a:pt x="4" y="50"/>
                  </a:cubicBezTo>
                  <a:cubicBezTo>
                    <a:pt x="5" y="50"/>
                    <a:pt x="5" y="50"/>
                    <a:pt x="5" y="50"/>
                  </a:cubicBezTo>
                  <a:cubicBezTo>
                    <a:pt x="4" y="50"/>
                    <a:pt x="4" y="50"/>
                    <a:pt x="4" y="50"/>
                  </a:cubicBezTo>
                  <a:cubicBezTo>
                    <a:pt x="3" y="51"/>
                    <a:pt x="3" y="51"/>
                    <a:pt x="3" y="51"/>
                  </a:cubicBezTo>
                  <a:lnTo>
                    <a:pt x="4" y="50"/>
                  </a:lnTo>
                  <a:close/>
                  <a:moveTo>
                    <a:pt x="3" y="50"/>
                  </a:moveTo>
                  <a:cubicBezTo>
                    <a:pt x="3" y="50"/>
                    <a:pt x="3" y="50"/>
                    <a:pt x="3" y="50"/>
                  </a:cubicBezTo>
                  <a:cubicBezTo>
                    <a:pt x="2" y="50"/>
                    <a:pt x="2" y="50"/>
                    <a:pt x="2" y="50"/>
                  </a:cubicBezTo>
                  <a:cubicBezTo>
                    <a:pt x="1" y="52"/>
                    <a:pt x="1" y="52"/>
                    <a:pt x="1" y="52"/>
                  </a:cubicBezTo>
                  <a:cubicBezTo>
                    <a:pt x="2" y="50"/>
                    <a:pt x="2" y="50"/>
                    <a:pt x="2" y="50"/>
                  </a:cubicBezTo>
                  <a:lnTo>
                    <a:pt x="3" y="50"/>
                  </a:lnTo>
                  <a:close/>
                  <a:moveTo>
                    <a:pt x="5" y="49"/>
                  </a:moveTo>
                  <a:cubicBezTo>
                    <a:pt x="5" y="49"/>
                    <a:pt x="5" y="49"/>
                    <a:pt x="5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6" y="49"/>
                    <a:pt x="5" y="49"/>
                    <a:pt x="5" y="49"/>
                  </a:cubicBezTo>
                  <a:cubicBezTo>
                    <a:pt x="5" y="51"/>
                    <a:pt x="5" y="51"/>
                    <a:pt x="5" y="51"/>
                  </a:cubicBezTo>
                  <a:lnTo>
                    <a:pt x="5" y="49"/>
                  </a:lnTo>
                  <a:close/>
                  <a:moveTo>
                    <a:pt x="10" y="47"/>
                  </a:moveTo>
                  <a:cubicBezTo>
                    <a:pt x="10" y="47"/>
                    <a:pt x="10" y="47"/>
                    <a:pt x="10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9" y="48"/>
                    <a:pt x="9" y="48"/>
                    <a:pt x="9" y="48"/>
                  </a:cubicBezTo>
                  <a:cubicBezTo>
                    <a:pt x="9" y="47"/>
                    <a:pt x="9" y="47"/>
                    <a:pt x="9" y="47"/>
                  </a:cubicBezTo>
                  <a:lnTo>
                    <a:pt x="10" y="47"/>
                  </a:lnTo>
                  <a:close/>
                  <a:moveTo>
                    <a:pt x="0" y="53"/>
                  </a:moveTo>
                  <a:cubicBezTo>
                    <a:pt x="0" y="53"/>
                    <a:pt x="0" y="53"/>
                    <a:pt x="0" y="53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0" y="53"/>
                    <a:pt x="0" y="53"/>
                    <a:pt x="0" y="53"/>
                  </a:cubicBezTo>
                  <a:close/>
                  <a:moveTo>
                    <a:pt x="5" y="52"/>
                  </a:moveTo>
                  <a:cubicBezTo>
                    <a:pt x="5" y="52"/>
                    <a:pt x="5" y="52"/>
                    <a:pt x="5" y="52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5" y="51"/>
                    <a:pt x="5" y="51"/>
                    <a:pt x="5" y="51"/>
                  </a:cubicBezTo>
                  <a:lnTo>
                    <a:pt x="5" y="52"/>
                  </a:lnTo>
                  <a:close/>
                  <a:moveTo>
                    <a:pt x="76" y="7"/>
                  </a:moveTo>
                  <a:cubicBezTo>
                    <a:pt x="76" y="7"/>
                    <a:pt x="76" y="7"/>
                    <a:pt x="76" y="7"/>
                  </a:cubicBezTo>
                  <a:cubicBezTo>
                    <a:pt x="76" y="9"/>
                    <a:pt x="76" y="9"/>
                    <a:pt x="76" y="9"/>
                  </a:cubicBezTo>
                  <a:cubicBezTo>
                    <a:pt x="79" y="11"/>
                    <a:pt x="79" y="11"/>
                    <a:pt x="79" y="11"/>
                  </a:cubicBezTo>
                  <a:cubicBezTo>
                    <a:pt x="79" y="9"/>
                    <a:pt x="79" y="9"/>
                    <a:pt x="79" y="9"/>
                  </a:cubicBezTo>
                  <a:cubicBezTo>
                    <a:pt x="79" y="9"/>
                    <a:pt x="78" y="8"/>
                    <a:pt x="77" y="8"/>
                  </a:cubicBezTo>
                  <a:cubicBezTo>
                    <a:pt x="76" y="7"/>
                    <a:pt x="76" y="7"/>
                    <a:pt x="76" y="7"/>
                  </a:cubicBezTo>
                  <a:close/>
                  <a:moveTo>
                    <a:pt x="99" y="13"/>
                  </a:moveTo>
                  <a:cubicBezTo>
                    <a:pt x="99" y="13"/>
                    <a:pt x="99" y="13"/>
                    <a:pt x="99" y="13"/>
                  </a:cubicBezTo>
                  <a:cubicBezTo>
                    <a:pt x="99" y="13"/>
                    <a:pt x="99" y="13"/>
                    <a:pt x="99" y="13"/>
                  </a:cubicBezTo>
                  <a:cubicBezTo>
                    <a:pt x="102" y="13"/>
                    <a:pt x="102" y="13"/>
                    <a:pt x="102" y="13"/>
                  </a:cubicBezTo>
                  <a:lnTo>
                    <a:pt x="99" y="13"/>
                  </a:lnTo>
                  <a:close/>
                  <a:moveTo>
                    <a:pt x="10" y="48"/>
                  </a:moveTo>
                  <a:cubicBezTo>
                    <a:pt x="10" y="48"/>
                    <a:pt x="10" y="48"/>
                    <a:pt x="10" y="48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8" y="48"/>
                    <a:pt x="8" y="48"/>
                    <a:pt x="8" y="48"/>
                  </a:cubicBezTo>
                  <a:lnTo>
                    <a:pt x="10" y="48"/>
                  </a:lnTo>
                  <a:close/>
                  <a:moveTo>
                    <a:pt x="87" y="12"/>
                  </a:moveTo>
                  <a:cubicBezTo>
                    <a:pt x="87" y="12"/>
                    <a:pt x="87" y="12"/>
                    <a:pt x="87" y="12"/>
                  </a:cubicBezTo>
                  <a:cubicBezTo>
                    <a:pt x="87" y="12"/>
                    <a:pt x="85" y="11"/>
                    <a:pt x="84" y="11"/>
                  </a:cubicBezTo>
                  <a:cubicBezTo>
                    <a:pt x="83" y="11"/>
                    <a:pt x="81" y="10"/>
                    <a:pt x="81" y="10"/>
                  </a:cubicBezTo>
                  <a:cubicBezTo>
                    <a:pt x="81" y="11"/>
                    <a:pt x="81" y="11"/>
                    <a:pt x="81" y="11"/>
                  </a:cubicBezTo>
                  <a:cubicBezTo>
                    <a:pt x="81" y="11"/>
                    <a:pt x="82" y="12"/>
                    <a:pt x="83" y="12"/>
                  </a:cubicBezTo>
                  <a:cubicBezTo>
                    <a:pt x="85" y="13"/>
                    <a:pt x="87" y="13"/>
                    <a:pt x="87" y="13"/>
                  </a:cubicBezTo>
                  <a:lnTo>
                    <a:pt x="87" y="12"/>
                  </a:lnTo>
                  <a:close/>
                  <a:moveTo>
                    <a:pt x="92" y="13"/>
                  </a:moveTo>
                  <a:cubicBezTo>
                    <a:pt x="92" y="13"/>
                    <a:pt x="92" y="13"/>
                    <a:pt x="92" y="13"/>
                  </a:cubicBezTo>
                  <a:cubicBezTo>
                    <a:pt x="91" y="12"/>
                    <a:pt x="88" y="12"/>
                    <a:pt x="88" y="12"/>
                  </a:cubicBezTo>
                  <a:cubicBezTo>
                    <a:pt x="88" y="13"/>
                    <a:pt x="88" y="13"/>
                    <a:pt x="8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8" y="13"/>
                    <a:pt x="93" y="13"/>
                    <a:pt x="92" y="13"/>
                  </a:cubicBezTo>
                  <a:close/>
                  <a:moveTo>
                    <a:pt x="11" y="50"/>
                  </a:moveTo>
                  <a:cubicBezTo>
                    <a:pt x="11" y="50"/>
                    <a:pt x="11" y="50"/>
                    <a:pt x="11" y="50"/>
                  </a:cubicBezTo>
                  <a:cubicBezTo>
                    <a:pt x="10" y="48"/>
                    <a:pt x="10" y="48"/>
                    <a:pt x="10" y="48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11" y="50"/>
                    <a:pt x="11" y="50"/>
                  </a:cubicBezTo>
                  <a:close/>
                  <a:moveTo>
                    <a:pt x="181" y="49"/>
                  </a:moveTo>
                  <a:cubicBezTo>
                    <a:pt x="181" y="49"/>
                    <a:pt x="181" y="49"/>
                    <a:pt x="181" y="49"/>
                  </a:cubicBezTo>
                  <a:cubicBezTo>
                    <a:pt x="181" y="40"/>
                    <a:pt x="181" y="40"/>
                    <a:pt x="181" y="40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83" y="49"/>
                    <a:pt x="183" y="49"/>
                    <a:pt x="183" y="49"/>
                  </a:cubicBezTo>
                  <a:cubicBezTo>
                    <a:pt x="183" y="49"/>
                    <a:pt x="183" y="49"/>
                    <a:pt x="183" y="49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56" y="32"/>
                    <a:pt x="155" y="32"/>
                    <a:pt x="155" y="32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31"/>
                    <a:pt x="155" y="31"/>
                    <a:pt x="155" y="31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4" y="40"/>
                    <a:pt x="154" y="40"/>
                    <a:pt x="154" y="40"/>
                  </a:cubicBezTo>
                  <a:cubicBezTo>
                    <a:pt x="154" y="40"/>
                    <a:pt x="154" y="40"/>
                    <a:pt x="154" y="39"/>
                  </a:cubicBezTo>
                  <a:cubicBezTo>
                    <a:pt x="154" y="37"/>
                    <a:pt x="154" y="32"/>
                    <a:pt x="154" y="32"/>
                  </a:cubicBezTo>
                  <a:cubicBezTo>
                    <a:pt x="154" y="32"/>
                    <a:pt x="151" y="32"/>
                    <a:pt x="148" y="31"/>
                  </a:cubicBezTo>
                  <a:cubicBezTo>
                    <a:pt x="145" y="31"/>
                    <a:pt x="143" y="31"/>
                    <a:pt x="143" y="31"/>
                  </a:cubicBezTo>
                  <a:cubicBezTo>
                    <a:pt x="143" y="31"/>
                    <a:pt x="143" y="38"/>
                    <a:pt x="143" y="40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86" y="32"/>
                    <a:pt x="186" y="32"/>
                    <a:pt x="186" y="32"/>
                  </a:cubicBezTo>
                  <a:cubicBezTo>
                    <a:pt x="186" y="30"/>
                    <a:pt x="186" y="30"/>
                    <a:pt x="186" y="30"/>
                  </a:cubicBezTo>
                  <a:cubicBezTo>
                    <a:pt x="173" y="30"/>
                    <a:pt x="173" y="30"/>
                    <a:pt x="173" y="30"/>
                  </a:cubicBezTo>
                  <a:cubicBezTo>
                    <a:pt x="170" y="10"/>
                    <a:pt x="170" y="10"/>
                    <a:pt x="170" y="10"/>
                  </a:cubicBezTo>
                  <a:cubicBezTo>
                    <a:pt x="170" y="10"/>
                    <a:pt x="167" y="10"/>
                    <a:pt x="165" y="10"/>
                  </a:cubicBezTo>
                  <a:cubicBezTo>
                    <a:pt x="163" y="10"/>
                    <a:pt x="159" y="10"/>
                    <a:pt x="159" y="10"/>
                  </a:cubicBezTo>
                  <a:cubicBezTo>
                    <a:pt x="159" y="10"/>
                    <a:pt x="159" y="10"/>
                    <a:pt x="159" y="10"/>
                  </a:cubicBezTo>
                  <a:cubicBezTo>
                    <a:pt x="159" y="13"/>
                    <a:pt x="159" y="13"/>
                    <a:pt x="159" y="13"/>
                  </a:cubicBezTo>
                  <a:cubicBezTo>
                    <a:pt x="158" y="13"/>
                    <a:pt x="158" y="13"/>
                    <a:pt x="156" y="14"/>
                  </a:cubicBezTo>
                  <a:cubicBezTo>
                    <a:pt x="154" y="14"/>
                    <a:pt x="154" y="15"/>
                    <a:pt x="154" y="15"/>
                  </a:cubicBezTo>
                  <a:cubicBezTo>
                    <a:pt x="154" y="21"/>
                    <a:pt x="154" y="21"/>
                    <a:pt x="154" y="21"/>
                  </a:cubicBezTo>
                  <a:cubicBezTo>
                    <a:pt x="153" y="22"/>
                    <a:pt x="153" y="22"/>
                    <a:pt x="153" y="22"/>
                  </a:cubicBezTo>
                  <a:cubicBezTo>
                    <a:pt x="153" y="22"/>
                    <a:pt x="153" y="21"/>
                    <a:pt x="153" y="21"/>
                  </a:cubicBezTo>
                  <a:cubicBezTo>
                    <a:pt x="153" y="20"/>
                    <a:pt x="152" y="20"/>
                    <a:pt x="150" y="20"/>
                  </a:cubicBezTo>
                  <a:cubicBezTo>
                    <a:pt x="150" y="19"/>
                    <a:pt x="149" y="19"/>
                    <a:pt x="149" y="19"/>
                  </a:cubicBezTo>
                  <a:cubicBezTo>
                    <a:pt x="148" y="13"/>
                    <a:pt x="148" y="13"/>
                    <a:pt x="148" y="13"/>
                  </a:cubicBezTo>
                  <a:cubicBezTo>
                    <a:pt x="148" y="13"/>
                    <a:pt x="129" y="13"/>
                    <a:pt x="117" y="13"/>
                  </a:cubicBezTo>
                  <a:cubicBezTo>
                    <a:pt x="117" y="13"/>
                    <a:pt x="117" y="13"/>
                    <a:pt x="117" y="13"/>
                  </a:cubicBezTo>
                  <a:cubicBezTo>
                    <a:pt x="117" y="13"/>
                    <a:pt x="89" y="11"/>
                    <a:pt x="85" y="10"/>
                  </a:cubicBezTo>
                  <a:cubicBezTo>
                    <a:pt x="82" y="9"/>
                    <a:pt x="78" y="7"/>
                    <a:pt x="77" y="6"/>
                  </a:cubicBezTo>
                  <a:cubicBezTo>
                    <a:pt x="76" y="4"/>
                    <a:pt x="76" y="4"/>
                    <a:pt x="76" y="4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14" y="10"/>
                    <a:pt x="14" y="10"/>
                    <a:pt x="14" y="10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34"/>
                    <a:pt x="13" y="34"/>
                    <a:pt x="13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33" y="32"/>
                    <a:pt x="33" y="32"/>
                    <a:pt x="33" y="32"/>
                  </a:cubicBezTo>
                  <a:cubicBezTo>
                    <a:pt x="118" y="33"/>
                    <a:pt x="118" y="33"/>
                    <a:pt x="118" y="33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119" y="33"/>
                    <a:pt x="119" y="33"/>
                    <a:pt x="119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47"/>
                    <a:pt x="14" y="47"/>
                    <a:pt x="14" y="47"/>
                  </a:cubicBezTo>
                  <a:cubicBezTo>
                    <a:pt x="9" y="47"/>
                    <a:pt x="9" y="47"/>
                    <a:pt x="9" y="47"/>
                  </a:cubicBezTo>
                  <a:cubicBezTo>
                    <a:pt x="12" y="49"/>
                    <a:pt x="12" y="49"/>
                    <a:pt x="12" y="49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9" y="48"/>
                    <a:pt x="109" y="48"/>
                    <a:pt x="109" y="48"/>
                  </a:cubicBezTo>
                  <a:cubicBezTo>
                    <a:pt x="109" y="48"/>
                    <a:pt x="109" y="48"/>
                    <a:pt x="109" y="48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3" y="49"/>
                    <a:pt x="93" y="49"/>
                    <a:pt x="93" y="49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8" y="48"/>
                    <a:pt x="8" y="48"/>
                    <a:pt x="8" y="48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8" y="49"/>
                    <a:pt x="8" y="49"/>
                    <a:pt x="8" y="49"/>
                  </a:cubicBezTo>
                  <a:cubicBezTo>
                    <a:pt x="9" y="50"/>
                    <a:pt x="9" y="50"/>
                    <a:pt x="9" y="50"/>
                  </a:cubicBezTo>
                  <a:cubicBezTo>
                    <a:pt x="93" y="50"/>
                    <a:pt x="93" y="50"/>
                    <a:pt x="93" y="50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7" y="50"/>
                    <a:pt x="7" y="50"/>
                    <a:pt x="7" y="50"/>
                  </a:cubicBezTo>
                  <a:cubicBezTo>
                    <a:pt x="7" y="49"/>
                    <a:pt x="7" y="49"/>
                    <a:pt x="7" y="49"/>
                  </a:cubicBezTo>
                  <a:cubicBezTo>
                    <a:pt x="7" y="51"/>
                    <a:pt x="7" y="51"/>
                    <a:pt x="7" y="51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50"/>
                    <a:pt x="94" y="50"/>
                    <a:pt x="94" y="50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4" y="51"/>
                    <a:pt x="94" y="51"/>
                    <a:pt x="94" y="51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95" y="51"/>
                    <a:pt x="95" y="51"/>
                    <a:pt x="95" y="51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123" y="51"/>
                    <a:pt x="123" y="51"/>
                    <a:pt x="123" y="51"/>
                  </a:cubicBezTo>
                  <a:cubicBezTo>
                    <a:pt x="148" y="53"/>
                    <a:pt x="148" y="53"/>
                    <a:pt x="148" y="53"/>
                  </a:cubicBezTo>
                  <a:cubicBezTo>
                    <a:pt x="186" y="53"/>
                    <a:pt x="186" y="53"/>
                    <a:pt x="186" y="53"/>
                  </a:cubicBezTo>
                  <a:cubicBezTo>
                    <a:pt x="186" y="49"/>
                    <a:pt x="186" y="49"/>
                    <a:pt x="186" y="49"/>
                  </a:cubicBezTo>
                  <a:lnTo>
                    <a:pt x="181" y="49"/>
                  </a:lnTo>
                  <a:close/>
                  <a:moveTo>
                    <a:pt x="181" y="32"/>
                  </a:moveTo>
                  <a:cubicBezTo>
                    <a:pt x="181" y="32"/>
                    <a:pt x="181" y="32"/>
                    <a:pt x="181" y="32"/>
                  </a:cubicBezTo>
                  <a:cubicBezTo>
                    <a:pt x="183" y="32"/>
                    <a:pt x="183" y="32"/>
                    <a:pt x="183" y="32"/>
                  </a:cubicBezTo>
                  <a:cubicBezTo>
                    <a:pt x="183" y="40"/>
                    <a:pt x="183" y="40"/>
                    <a:pt x="183" y="40"/>
                  </a:cubicBezTo>
                  <a:cubicBezTo>
                    <a:pt x="181" y="40"/>
                    <a:pt x="181" y="40"/>
                    <a:pt x="181" y="40"/>
                  </a:cubicBezTo>
                  <a:lnTo>
                    <a:pt x="181" y="32"/>
                  </a:lnTo>
                  <a:close/>
                  <a:moveTo>
                    <a:pt x="160" y="10"/>
                  </a:moveTo>
                  <a:cubicBezTo>
                    <a:pt x="160" y="10"/>
                    <a:pt x="160" y="10"/>
                    <a:pt x="160" y="10"/>
                  </a:cubicBezTo>
                  <a:cubicBezTo>
                    <a:pt x="160" y="10"/>
                    <a:pt x="161" y="10"/>
                    <a:pt x="163" y="10"/>
                  </a:cubicBezTo>
                  <a:cubicBezTo>
                    <a:pt x="165" y="10"/>
                    <a:pt x="170" y="11"/>
                    <a:pt x="170" y="11"/>
                  </a:cubicBezTo>
                  <a:cubicBezTo>
                    <a:pt x="170" y="11"/>
                    <a:pt x="166" y="11"/>
                    <a:pt x="164" y="11"/>
                  </a:cubicBezTo>
                  <a:cubicBezTo>
                    <a:pt x="162" y="11"/>
                    <a:pt x="160" y="10"/>
                    <a:pt x="160" y="10"/>
                  </a:cubicBezTo>
                  <a:cubicBezTo>
                    <a:pt x="160" y="13"/>
                    <a:pt x="160" y="13"/>
                    <a:pt x="160" y="13"/>
                  </a:cubicBezTo>
                  <a:cubicBezTo>
                    <a:pt x="159" y="13"/>
                    <a:pt x="159" y="13"/>
                    <a:pt x="159" y="13"/>
                  </a:cubicBezTo>
                  <a:cubicBezTo>
                    <a:pt x="159" y="10"/>
                    <a:pt x="159" y="10"/>
                    <a:pt x="159" y="10"/>
                  </a:cubicBezTo>
                  <a:lnTo>
                    <a:pt x="160" y="10"/>
                  </a:lnTo>
                  <a:close/>
                  <a:moveTo>
                    <a:pt x="159" y="13"/>
                  </a:moveTo>
                  <a:cubicBezTo>
                    <a:pt x="159" y="13"/>
                    <a:pt x="159" y="13"/>
                    <a:pt x="159" y="13"/>
                  </a:cubicBezTo>
                  <a:cubicBezTo>
                    <a:pt x="164" y="12"/>
                    <a:pt x="170" y="11"/>
                    <a:pt x="170" y="11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72" y="30"/>
                    <a:pt x="172" y="30"/>
                    <a:pt x="172" y="30"/>
                  </a:cubicBezTo>
                  <a:cubicBezTo>
                    <a:pt x="169" y="11"/>
                    <a:pt x="169" y="11"/>
                    <a:pt x="169" y="11"/>
                  </a:cubicBezTo>
                  <a:cubicBezTo>
                    <a:pt x="169" y="11"/>
                    <a:pt x="162" y="13"/>
                    <a:pt x="159" y="14"/>
                  </a:cubicBezTo>
                  <a:cubicBezTo>
                    <a:pt x="156" y="15"/>
                    <a:pt x="155" y="16"/>
                    <a:pt x="155" y="16"/>
                  </a:cubicBezTo>
                  <a:cubicBezTo>
                    <a:pt x="155" y="29"/>
                    <a:pt x="155" y="29"/>
                    <a:pt x="155" y="29"/>
                  </a:cubicBezTo>
                  <a:cubicBezTo>
                    <a:pt x="154" y="15"/>
                    <a:pt x="154" y="15"/>
                    <a:pt x="154" y="15"/>
                  </a:cubicBezTo>
                  <a:cubicBezTo>
                    <a:pt x="154" y="15"/>
                    <a:pt x="154" y="14"/>
                    <a:pt x="159" y="13"/>
                  </a:cubicBezTo>
                  <a:close/>
                  <a:moveTo>
                    <a:pt x="114" y="20"/>
                  </a:moveTo>
                  <a:cubicBezTo>
                    <a:pt x="114" y="20"/>
                    <a:pt x="114" y="20"/>
                    <a:pt x="114" y="20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15" y="21"/>
                    <a:pt x="115" y="21"/>
                    <a:pt x="115" y="21"/>
                  </a:cubicBezTo>
                  <a:cubicBezTo>
                    <a:pt x="114" y="21"/>
                    <a:pt x="114" y="21"/>
                    <a:pt x="114" y="21"/>
                  </a:cubicBezTo>
                  <a:lnTo>
                    <a:pt x="114" y="20"/>
                  </a:lnTo>
                  <a:close/>
                  <a:moveTo>
                    <a:pt x="112" y="17"/>
                  </a:moveTo>
                  <a:cubicBezTo>
                    <a:pt x="112" y="17"/>
                    <a:pt x="112" y="17"/>
                    <a:pt x="112" y="17"/>
                  </a:cubicBezTo>
                  <a:cubicBezTo>
                    <a:pt x="114" y="17"/>
                    <a:pt x="114" y="17"/>
                    <a:pt x="114" y="17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2" y="19"/>
                    <a:pt x="112" y="19"/>
                    <a:pt x="112" y="19"/>
                  </a:cubicBezTo>
                  <a:lnTo>
                    <a:pt x="112" y="17"/>
                  </a:lnTo>
                  <a:close/>
                  <a:moveTo>
                    <a:pt x="111" y="22"/>
                  </a:moveTo>
                  <a:cubicBezTo>
                    <a:pt x="111" y="22"/>
                    <a:pt x="111" y="22"/>
                    <a:pt x="111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3"/>
                    <a:pt x="113" y="23"/>
                    <a:pt x="113" y="23"/>
                  </a:cubicBezTo>
                  <a:cubicBezTo>
                    <a:pt x="111" y="23"/>
                    <a:pt x="111" y="23"/>
                    <a:pt x="111" y="23"/>
                  </a:cubicBezTo>
                  <a:lnTo>
                    <a:pt x="111" y="22"/>
                  </a:lnTo>
                  <a:close/>
                  <a:moveTo>
                    <a:pt x="109" y="19"/>
                  </a:moveTo>
                  <a:cubicBezTo>
                    <a:pt x="109" y="19"/>
                    <a:pt x="109" y="19"/>
                    <a:pt x="109" y="19"/>
                  </a:cubicBezTo>
                  <a:cubicBezTo>
                    <a:pt x="111" y="19"/>
                    <a:pt x="111" y="19"/>
                    <a:pt x="111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09" y="21"/>
                    <a:pt x="109" y="21"/>
                    <a:pt x="109" y="21"/>
                  </a:cubicBezTo>
                  <a:lnTo>
                    <a:pt x="109" y="19"/>
                  </a:lnTo>
                  <a:close/>
                  <a:moveTo>
                    <a:pt x="98" y="13"/>
                  </a:moveTo>
                  <a:cubicBezTo>
                    <a:pt x="98" y="13"/>
                    <a:pt x="98" y="13"/>
                    <a:pt x="98" y="13"/>
                  </a:cubicBezTo>
                  <a:cubicBezTo>
                    <a:pt x="100" y="13"/>
                    <a:pt x="103" y="13"/>
                    <a:pt x="105" y="13"/>
                  </a:cubicBezTo>
                  <a:cubicBezTo>
                    <a:pt x="103" y="13"/>
                    <a:pt x="101" y="13"/>
                    <a:pt x="98" y="13"/>
                  </a:cubicBezTo>
                  <a:close/>
                  <a:moveTo>
                    <a:pt x="99" y="17"/>
                  </a:moveTo>
                  <a:cubicBezTo>
                    <a:pt x="99" y="17"/>
                    <a:pt x="99" y="17"/>
                    <a:pt x="99" y="17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7" y="20"/>
                    <a:pt x="97" y="20"/>
                    <a:pt x="97" y="20"/>
                  </a:cubicBezTo>
                  <a:cubicBezTo>
                    <a:pt x="97" y="17"/>
                    <a:pt x="97" y="17"/>
                    <a:pt x="97" y="17"/>
                  </a:cubicBezTo>
                  <a:lnTo>
                    <a:pt x="99" y="17"/>
                  </a:lnTo>
                  <a:close/>
                  <a:moveTo>
                    <a:pt x="88" y="12"/>
                  </a:moveTo>
                  <a:cubicBezTo>
                    <a:pt x="88" y="12"/>
                    <a:pt x="88" y="12"/>
                    <a:pt x="88" y="12"/>
                  </a:cubicBezTo>
                  <a:cubicBezTo>
                    <a:pt x="91" y="12"/>
                    <a:pt x="94" y="12"/>
                    <a:pt x="98" y="13"/>
                  </a:cubicBezTo>
                  <a:cubicBezTo>
                    <a:pt x="98" y="13"/>
                    <a:pt x="98" y="13"/>
                    <a:pt x="98" y="13"/>
                  </a:cubicBezTo>
                  <a:cubicBezTo>
                    <a:pt x="94" y="13"/>
                    <a:pt x="90" y="13"/>
                    <a:pt x="88" y="13"/>
                  </a:cubicBezTo>
                  <a:lnTo>
                    <a:pt x="88" y="12"/>
                  </a:lnTo>
                  <a:close/>
                  <a:moveTo>
                    <a:pt x="80" y="9"/>
                  </a:moveTo>
                  <a:cubicBezTo>
                    <a:pt x="80" y="9"/>
                    <a:pt x="80" y="9"/>
                    <a:pt x="80" y="9"/>
                  </a:cubicBezTo>
                  <a:cubicBezTo>
                    <a:pt x="82" y="10"/>
                    <a:pt x="83" y="11"/>
                    <a:pt x="85" y="11"/>
                  </a:cubicBezTo>
                  <a:cubicBezTo>
                    <a:pt x="85" y="11"/>
                    <a:pt x="86" y="12"/>
                    <a:pt x="87" y="12"/>
                  </a:cubicBezTo>
                  <a:cubicBezTo>
                    <a:pt x="87" y="13"/>
                    <a:pt x="87" y="13"/>
                    <a:pt x="87" y="13"/>
                  </a:cubicBezTo>
                  <a:cubicBezTo>
                    <a:pt x="86" y="13"/>
                    <a:pt x="86" y="13"/>
                    <a:pt x="86" y="13"/>
                  </a:cubicBezTo>
                  <a:cubicBezTo>
                    <a:pt x="80" y="13"/>
                    <a:pt x="80" y="13"/>
                    <a:pt x="80" y="13"/>
                  </a:cubicBezTo>
                  <a:lnTo>
                    <a:pt x="80" y="9"/>
                  </a:lnTo>
                  <a:close/>
                  <a:moveTo>
                    <a:pt x="86" y="25"/>
                  </a:moveTo>
                  <a:cubicBezTo>
                    <a:pt x="86" y="25"/>
                    <a:pt x="86" y="25"/>
                    <a:pt x="86" y="25"/>
                  </a:cubicBezTo>
                  <a:cubicBezTo>
                    <a:pt x="86" y="27"/>
                    <a:pt x="86" y="27"/>
                    <a:pt x="86" y="27"/>
                  </a:cubicBezTo>
                  <a:cubicBezTo>
                    <a:pt x="85" y="27"/>
                    <a:pt x="85" y="27"/>
                    <a:pt x="85" y="27"/>
                  </a:cubicBezTo>
                  <a:cubicBezTo>
                    <a:pt x="85" y="25"/>
                    <a:pt x="85" y="25"/>
                    <a:pt x="85" y="25"/>
                  </a:cubicBezTo>
                  <a:lnTo>
                    <a:pt x="86" y="25"/>
                  </a:lnTo>
                  <a:close/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9"/>
                    <a:pt x="18" y="9"/>
                    <a:pt x="18" y="9"/>
                  </a:cubicBezTo>
                  <a:cubicBezTo>
                    <a:pt x="18" y="19"/>
                    <a:pt x="18" y="19"/>
                    <a:pt x="18" y="19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1"/>
                    <a:pt x="14" y="11"/>
                    <a:pt x="14" y="11"/>
                  </a:cubicBezTo>
                  <a:lnTo>
                    <a:pt x="18" y="8"/>
                  </a:lnTo>
                  <a:close/>
                  <a:moveTo>
                    <a:pt x="18" y="20"/>
                  </a:moveTo>
                  <a:cubicBezTo>
                    <a:pt x="18" y="20"/>
                    <a:pt x="18" y="20"/>
                    <a:pt x="18" y="20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8" y="20"/>
                    <a:pt x="18" y="20"/>
                    <a:pt x="18" y="20"/>
                  </a:cubicBezTo>
                  <a:close/>
                  <a:moveTo>
                    <a:pt x="18" y="21"/>
                  </a:moveTo>
                  <a:cubicBezTo>
                    <a:pt x="18" y="21"/>
                    <a:pt x="18" y="21"/>
                    <a:pt x="18" y="21"/>
                  </a:cubicBezTo>
                  <a:cubicBezTo>
                    <a:pt x="18" y="33"/>
                    <a:pt x="18" y="33"/>
                    <a:pt x="18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21"/>
                    <a:pt x="16" y="21"/>
                    <a:pt x="16" y="21"/>
                  </a:cubicBezTo>
                  <a:lnTo>
                    <a:pt x="18" y="21"/>
                  </a:lnTo>
                  <a:close/>
                  <a:moveTo>
                    <a:pt x="16" y="21"/>
                  </a:moveTo>
                  <a:cubicBezTo>
                    <a:pt x="16" y="21"/>
                    <a:pt x="16" y="21"/>
                    <a:pt x="16" y="21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21"/>
                    <a:pt x="15" y="21"/>
                    <a:pt x="15" y="21"/>
                  </a:cubicBezTo>
                  <a:lnTo>
                    <a:pt x="16" y="21"/>
                  </a:lnTo>
                  <a:close/>
                  <a:moveTo>
                    <a:pt x="15" y="21"/>
                  </a:moveTo>
                  <a:cubicBezTo>
                    <a:pt x="15" y="21"/>
                    <a:pt x="15" y="21"/>
                    <a:pt x="15" y="21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21"/>
                    <a:pt x="15" y="21"/>
                    <a:pt x="15" y="21"/>
                  </a:cubicBezTo>
                  <a:close/>
                  <a:moveTo>
                    <a:pt x="14" y="12"/>
                  </a:moveTo>
                  <a:cubicBezTo>
                    <a:pt x="14" y="12"/>
                    <a:pt x="14" y="12"/>
                    <a:pt x="14" y="12"/>
                  </a:cubicBezTo>
                  <a:cubicBezTo>
                    <a:pt x="14" y="11"/>
                    <a:pt x="14" y="11"/>
                    <a:pt x="14" y="11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lnTo>
                    <a:pt x="14" y="12"/>
                  </a:lnTo>
                  <a:close/>
                  <a:moveTo>
                    <a:pt x="19" y="33"/>
                  </a:moveTo>
                  <a:cubicBezTo>
                    <a:pt x="19" y="33"/>
                    <a:pt x="19" y="33"/>
                    <a:pt x="19" y="33"/>
                  </a:cubicBezTo>
                  <a:cubicBezTo>
                    <a:pt x="14" y="34"/>
                    <a:pt x="14" y="34"/>
                    <a:pt x="14" y="34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4" y="33"/>
                    <a:pt x="14" y="33"/>
                    <a:pt x="14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5" y="33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9" y="33"/>
                    <a:pt x="19" y="33"/>
                    <a:pt x="19" y="33"/>
                  </a:cubicBezTo>
                  <a:close/>
                  <a:moveTo>
                    <a:pt x="20" y="33"/>
                  </a:moveTo>
                  <a:cubicBezTo>
                    <a:pt x="20" y="33"/>
                    <a:pt x="20" y="33"/>
                    <a:pt x="20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19" y="33"/>
                    <a:pt x="19" y="33"/>
                    <a:pt x="19" y="33"/>
                  </a:cubicBezTo>
                  <a:cubicBezTo>
                    <a:pt x="20" y="33"/>
                    <a:pt x="20" y="33"/>
                    <a:pt x="20" y="33"/>
                  </a:cubicBezTo>
                  <a:close/>
                  <a:moveTo>
                    <a:pt x="19" y="32"/>
                  </a:moveTo>
                  <a:cubicBezTo>
                    <a:pt x="19" y="32"/>
                    <a:pt x="19" y="32"/>
                    <a:pt x="19" y="32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32"/>
                    <a:pt x="19" y="32"/>
                    <a:pt x="19" y="32"/>
                  </a:cubicBezTo>
                  <a:close/>
                  <a:moveTo>
                    <a:pt x="20" y="33"/>
                  </a:move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2"/>
                    <a:pt x="20" y="32"/>
                    <a:pt x="20" y="32"/>
                  </a:cubicBezTo>
                  <a:lnTo>
                    <a:pt x="20" y="33"/>
                  </a:lnTo>
                  <a:close/>
                  <a:moveTo>
                    <a:pt x="22" y="32"/>
                  </a:moveTo>
                  <a:cubicBezTo>
                    <a:pt x="22" y="32"/>
                    <a:pt x="22" y="32"/>
                    <a:pt x="22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0" y="20"/>
                    <a:pt x="20" y="20"/>
                    <a:pt x="20" y="20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32"/>
                    <a:pt x="22" y="32"/>
                    <a:pt x="22" y="32"/>
                  </a:cubicBezTo>
                  <a:close/>
                  <a:moveTo>
                    <a:pt x="21" y="33"/>
                  </a:moveTo>
                  <a:cubicBezTo>
                    <a:pt x="21" y="33"/>
                    <a:pt x="21" y="33"/>
                    <a:pt x="21" y="33"/>
                  </a:cubicBezTo>
                  <a:cubicBezTo>
                    <a:pt x="20" y="33"/>
                    <a:pt x="20" y="33"/>
                    <a:pt x="20" y="33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1" y="32"/>
                    <a:pt x="21" y="32"/>
                    <a:pt x="21" y="32"/>
                  </a:cubicBezTo>
                  <a:lnTo>
                    <a:pt x="21" y="33"/>
                  </a:lnTo>
                  <a:close/>
                  <a:moveTo>
                    <a:pt x="22" y="33"/>
                  </a:moveTo>
                  <a:cubicBezTo>
                    <a:pt x="22" y="33"/>
                    <a:pt x="22" y="33"/>
                    <a:pt x="22" y="33"/>
                  </a:cubicBezTo>
                  <a:cubicBezTo>
                    <a:pt x="21" y="33"/>
                    <a:pt x="21" y="33"/>
                    <a:pt x="21" y="33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2" y="32"/>
                    <a:pt x="22" y="32"/>
                    <a:pt x="22" y="32"/>
                  </a:cubicBezTo>
                  <a:lnTo>
                    <a:pt x="22" y="33"/>
                  </a:lnTo>
                  <a:close/>
                  <a:moveTo>
                    <a:pt x="23" y="3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2" y="32"/>
                    <a:pt x="22" y="32"/>
                    <a:pt x="22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33"/>
                  </a:lnTo>
                  <a:close/>
                  <a:moveTo>
                    <a:pt x="22" y="32"/>
                  </a:moveTo>
                  <a:cubicBezTo>
                    <a:pt x="22" y="32"/>
                    <a:pt x="22" y="32"/>
                    <a:pt x="22" y="32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19"/>
                    <a:pt x="22" y="19"/>
                    <a:pt x="22" y="19"/>
                  </a:cubicBezTo>
                  <a:cubicBezTo>
                    <a:pt x="22" y="32"/>
                    <a:pt x="22" y="32"/>
                    <a:pt x="22" y="32"/>
                  </a:cubicBezTo>
                  <a:close/>
                  <a:moveTo>
                    <a:pt x="23" y="33"/>
                  </a:moveTo>
                  <a:cubicBezTo>
                    <a:pt x="23" y="33"/>
                    <a:pt x="23" y="33"/>
                    <a:pt x="23" y="33"/>
                  </a:cubicBezTo>
                  <a:cubicBezTo>
                    <a:pt x="23" y="33"/>
                    <a:pt x="23" y="33"/>
                    <a:pt x="23" y="33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3" y="32"/>
                    <a:pt x="23" y="32"/>
                  </a:cubicBezTo>
                  <a:lnTo>
                    <a:pt x="23" y="33"/>
                  </a:lnTo>
                  <a:close/>
                  <a:moveTo>
                    <a:pt x="23" y="32"/>
                  </a:moveTo>
                  <a:cubicBezTo>
                    <a:pt x="23" y="32"/>
                    <a:pt x="23" y="32"/>
                    <a:pt x="23" y="32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19"/>
                    <a:pt x="23" y="19"/>
                    <a:pt x="23" y="19"/>
                  </a:cubicBezTo>
                  <a:cubicBezTo>
                    <a:pt x="23" y="32"/>
                    <a:pt x="23" y="32"/>
                    <a:pt x="23" y="32"/>
                  </a:cubicBezTo>
                  <a:close/>
                  <a:moveTo>
                    <a:pt x="25" y="33"/>
                  </a:moveTo>
                  <a:cubicBezTo>
                    <a:pt x="25" y="33"/>
                    <a:pt x="25" y="33"/>
                    <a:pt x="25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26" y="32"/>
                    <a:pt x="26" y="32"/>
                    <a:pt x="26" y="32"/>
                  </a:cubicBezTo>
                  <a:lnTo>
                    <a:pt x="25" y="33"/>
                  </a:lnTo>
                  <a:close/>
                  <a:moveTo>
                    <a:pt x="24" y="32"/>
                  </a:moveTo>
                  <a:cubicBezTo>
                    <a:pt x="24" y="32"/>
                    <a:pt x="24" y="32"/>
                    <a:pt x="24" y="32"/>
                  </a:cubicBezTo>
                  <a:cubicBezTo>
                    <a:pt x="24" y="19"/>
                    <a:pt x="24" y="19"/>
                    <a:pt x="24" y="19"/>
                  </a:cubicBezTo>
                  <a:cubicBezTo>
                    <a:pt x="24" y="18"/>
                    <a:pt x="24" y="18"/>
                    <a:pt x="24" y="18"/>
                  </a:cubicBezTo>
                  <a:cubicBezTo>
                    <a:pt x="24" y="32"/>
                    <a:pt x="24" y="32"/>
                    <a:pt x="24" y="32"/>
                  </a:cubicBezTo>
                  <a:close/>
                  <a:moveTo>
                    <a:pt x="25" y="32"/>
                  </a:moveTo>
                  <a:cubicBezTo>
                    <a:pt x="25" y="32"/>
                    <a:pt x="25" y="32"/>
                    <a:pt x="25" y="32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18"/>
                    <a:pt x="25" y="18"/>
                    <a:pt x="25" y="18"/>
                  </a:cubicBezTo>
                  <a:cubicBezTo>
                    <a:pt x="25" y="32"/>
                    <a:pt x="25" y="32"/>
                    <a:pt x="25" y="32"/>
                  </a:cubicBezTo>
                  <a:close/>
                  <a:moveTo>
                    <a:pt x="26" y="31"/>
                  </a:moveTo>
                  <a:cubicBezTo>
                    <a:pt x="26" y="31"/>
                    <a:pt x="26" y="31"/>
                    <a:pt x="26" y="31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18"/>
                    <a:pt x="26" y="18"/>
                    <a:pt x="26" y="18"/>
                  </a:cubicBezTo>
                  <a:cubicBezTo>
                    <a:pt x="26" y="31"/>
                    <a:pt x="26" y="31"/>
                    <a:pt x="26" y="31"/>
                  </a:cubicBezTo>
                  <a:close/>
                  <a:moveTo>
                    <a:pt x="28" y="31"/>
                  </a:moveTo>
                  <a:cubicBezTo>
                    <a:pt x="28" y="31"/>
                    <a:pt x="28" y="31"/>
                    <a:pt x="28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31"/>
                    <a:pt x="27" y="31"/>
                    <a:pt x="27" y="31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7" y="17"/>
                    <a:pt x="27" y="17"/>
                    <a:pt x="27" y="17"/>
                  </a:cubicBezTo>
                  <a:cubicBezTo>
                    <a:pt x="28" y="17"/>
                    <a:pt x="28" y="17"/>
                    <a:pt x="28" y="17"/>
                  </a:cubicBezTo>
                  <a:lnTo>
                    <a:pt x="28" y="31"/>
                  </a:lnTo>
                  <a:close/>
                  <a:moveTo>
                    <a:pt x="30" y="31"/>
                  </a:moveTo>
                  <a:cubicBezTo>
                    <a:pt x="30" y="31"/>
                    <a:pt x="30" y="31"/>
                    <a:pt x="30" y="31"/>
                  </a:cubicBezTo>
                  <a:cubicBezTo>
                    <a:pt x="29" y="31"/>
                    <a:pt x="29" y="31"/>
                    <a:pt x="29" y="31"/>
                  </a:cubicBezTo>
                  <a:cubicBezTo>
                    <a:pt x="29" y="17"/>
                    <a:pt x="29" y="17"/>
                    <a:pt x="29" y="17"/>
                  </a:cubicBezTo>
                  <a:cubicBezTo>
                    <a:pt x="30" y="18"/>
                    <a:pt x="30" y="18"/>
                    <a:pt x="30" y="18"/>
                  </a:cubicBezTo>
                  <a:lnTo>
                    <a:pt x="30" y="31"/>
                  </a:lnTo>
                  <a:close/>
                  <a:moveTo>
                    <a:pt x="37" y="30"/>
                  </a:moveTo>
                  <a:cubicBezTo>
                    <a:pt x="37" y="30"/>
                    <a:pt x="37" y="30"/>
                    <a:pt x="37" y="30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1" y="31"/>
                    <a:pt x="31" y="31"/>
                    <a:pt x="31" y="31"/>
                  </a:cubicBezTo>
                  <a:cubicBezTo>
                    <a:pt x="31" y="18"/>
                    <a:pt x="31" y="18"/>
                    <a:pt x="31" y="18"/>
                  </a:cubicBezTo>
                  <a:cubicBezTo>
                    <a:pt x="37" y="18"/>
                    <a:pt x="37" y="18"/>
                    <a:pt x="37" y="18"/>
                  </a:cubicBezTo>
                  <a:lnTo>
                    <a:pt x="37" y="30"/>
                  </a:lnTo>
                  <a:close/>
                  <a:moveTo>
                    <a:pt x="39" y="31"/>
                  </a:moveTo>
                  <a:cubicBezTo>
                    <a:pt x="39" y="31"/>
                    <a:pt x="39" y="31"/>
                    <a:pt x="39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18"/>
                    <a:pt x="38" y="18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lnTo>
                    <a:pt x="39" y="31"/>
                  </a:lnTo>
                  <a:close/>
                  <a:moveTo>
                    <a:pt x="42" y="31"/>
                  </a:moveTo>
                  <a:cubicBezTo>
                    <a:pt x="42" y="31"/>
                    <a:pt x="42" y="31"/>
                    <a:pt x="42" y="31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40" y="18"/>
                    <a:pt x="40" y="18"/>
                    <a:pt x="40" y="18"/>
                  </a:cubicBezTo>
                  <a:cubicBezTo>
                    <a:pt x="42" y="18"/>
                    <a:pt x="42" y="18"/>
                    <a:pt x="42" y="18"/>
                  </a:cubicBezTo>
                  <a:lnTo>
                    <a:pt x="42" y="31"/>
                  </a:lnTo>
                  <a:close/>
                  <a:moveTo>
                    <a:pt x="48" y="31"/>
                  </a:moveTo>
                  <a:cubicBezTo>
                    <a:pt x="48" y="31"/>
                    <a:pt x="48" y="31"/>
                    <a:pt x="48" y="31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2" y="18"/>
                    <a:pt x="42" y="18"/>
                    <a:pt x="42" y="18"/>
                  </a:cubicBezTo>
                  <a:cubicBezTo>
                    <a:pt x="48" y="18"/>
                    <a:pt x="48" y="18"/>
                    <a:pt x="48" y="18"/>
                  </a:cubicBezTo>
                  <a:lnTo>
                    <a:pt x="48" y="31"/>
                  </a:lnTo>
                  <a:close/>
                  <a:moveTo>
                    <a:pt x="50" y="31"/>
                  </a:moveTo>
                  <a:cubicBezTo>
                    <a:pt x="50" y="31"/>
                    <a:pt x="50" y="31"/>
                    <a:pt x="50" y="31"/>
                  </a:cubicBezTo>
                  <a:cubicBezTo>
                    <a:pt x="49" y="31"/>
                    <a:pt x="49" y="31"/>
                    <a:pt x="49" y="31"/>
                  </a:cubicBezTo>
                  <a:cubicBezTo>
                    <a:pt x="49" y="18"/>
                    <a:pt x="49" y="18"/>
                    <a:pt x="49" y="18"/>
                  </a:cubicBezTo>
                  <a:cubicBezTo>
                    <a:pt x="50" y="19"/>
                    <a:pt x="50" y="19"/>
                    <a:pt x="50" y="19"/>
                  </a:cubicBezTo>
                  <a:lnTo>
                    <a:pt x="50" y="31"/>
                  </a:lnTo>
                  <a:close/>
                  <a:moveTo>
                    <a:pt x="52" y="31"/>
                  </a:moveTo>
                  <a:cubicBezTo>
                    <a:pt x="52" y="31"/>
                    <a:pt x="52" y="31"/>
                    <a:pt x="52" y="31"/>
                  </a:cubicBezTo>
                  <a:cubicBezTo>
                    <a:pt x="51" y="31"/>
                    <a:pt x="51" y="31"/>
                    <a:pt x="51" y="31"/>
                  </a:cubicBezTo>
                  <a:cubicBezTo>
                    <a:pt x="51" y="19"/>
                    <a:pt x="51" y="19"/>
                    <a:pt x="51" y="19"/>
                  </a:cubicBezTo>
                  <a:cubicBezTo>
                    <a:pt x="52" y="19"/>
                    <a:pt x="52" y="19"/>
                    <a:pt x="52" y="19"/>
                  </a:cubicBezTo>
                  <a:lnTo>
                    <a:pt x="52" y="31"/>
                  </a:lnTo>
                  <a:close/>
                  <a:moveTo>
                    <a:pt x="57" y="31"/>
                  </a:moveTo>
                  <a:cubicBezTo>
                    <a:pt x="57" y="31"/>
                    <a:pt x="57" y="31"/>
                    <a:pt x="57" y="31"/>
                  </a:cubicBezTo>
                  <a:cubicBezTo>
                    <a:pt x="53" y="31"/>
                    <a:pt x="53" y="31"/>
                    <a:pt x="53" y="31"/>
                  </a:cubicBezTo>
                  <a:cubicBezTo>
                    <a:pt x="53" y="19"/>
                    <a:pt x="53" y="19"/>
                    <a:pt x="53" y="19"/>
                  </a:cubicBezTo>
                  <a:cubicBezTo>
                    <a:pt x="57" y="19"/>
                    <a:pt x="57" y="19"/>
                    <a:pt x="57" y="19"/>
                  </a:cubicBezTo>
                  <a:lnTo>
                    <a:pt x="57" y="31"/>
                  </a:lnTo>
                  <a:close/>
                  <a:moveTo>
                    <a:pt x="59" y="31"/>
                  </a:moveTo>
                  <a:cubicBezTo>
                    <a:pt x="59" y="31"/>
                    <a:pt x="59" y="31"/>
                    <a:pt x="59" y="31"/>
                  </a:cubicBezTo>
                  <a:cubicBezTo>
                    <a:pt x="58" y="31"/>
                    <a:pt x="58" y="31"/>
                    <a:pt x="58" y="31"/>
                  </a:cubicBezTo>
                  <a:cubicBezTo>
                    <a:pt x="58" y="19"/>
                    <a:pt x="58" y="19"/>
                    <a:pt x="58" y="19"/>
                  </a:cubicBezTo>
                  <a:cubicBezTo>
                    <a:pt x="59" y="19"/>
                    <a:pt x="59" y="19"/>
                    <a:pt x="59" y="19"/>
                  </a:cubicBezTo>
                  <a:lnTo>
                    <a:pt x="59" y="31"/>
                  </a:lnTo>
                  <a:close/>
                  <a:moveTo>
                    <a:pt x="63" y="31"/>
                  </a:moveTo>
                  <a:cubicBezTo>
                    <a:pt x="63" y="31"/>
                    <a:pt x="63" y="31"/>
                    <a:pt x="63" y="31"/>
                  </a:cubicBezTo>
                  <a:cubicBezTo>
                    <a:pt x="60" y="31"/>
                    <a:pt x="60" y="31"/>
                    <a:pt x="60" y="31"/>
                  </a:cubicBezTo>
                  <a:cubicBezTo>
                    <a:pt x="60" y="19"/>
                    <a:pt x="60" y="19"/>
                    <a:pt x="60" y="19"/>
                  </a:cubicBezTo>
                  <a:cubicBezTo>
                    <a:pt x="63" y="19"/>
                    <a:pt x="63" y="19"/>
                    <a:pt x="63" y="19"/>
                  </a:cubicBezTo>
                  <a:lnTo>
                    <a:pt x="63" y="31"/>
                  </a:lnTo>
                  <a:close/>
                  <a:moveTo>
                    <a:pt x="63" y="18"/>
                  </a:moveTo>
                  <a:cubicBezTo>
                    <a:pt x="63" y="18"/>
                    <a:pt x="63" y="18"/>
                    <a:pt x="63" y="18"/>
                  </a:cubicBezTo>
                  <a:cubicBezTo>
                    <a:pt x="60" y="17"/>
                    <a:pt x="60" y="17"/>
                    <a:pt x="60" y="17"/>
                  </a:cubicBezTo>
                  <a:cubicBezTo>
                    <a:pt x="60" y="4"/>
                    <a:pt x="60" y="4"/>
                    <a:pt x="60" y="4"/>
                  </a:cubicBezTo>
                  <a:cubicBezTo>
                    <a:pt x="59" y="4"/>
                    <a:pt x="59" y="4"/>
                    <a:pt x="59" y="4"/>
                  </a:cubicBezTo>
                  <a:cubicBezTo>
                    <a:pt x="59" y="17"/>
                    <a:pt x="59" y="17"/>
                    <a:pt x="59" y="17"/>
                  </a:cubicBezTo>
                  <a:cubicBezTo>
                    <a:pt x="58" y="17"/>
                    <a:pt x="58" y="17"/>
                    <a:pt x="58" y="17"/>
                  </a:cubicBezTo>
                  <a:cubicBezTo>
                    <a:pt x="58" y="4"/>
                    <a:pt x="58" y="4"/>
                    <a:pt x="58" y="4"/>
                  </a:cubicBezTo>
                  <a:cubicBezTo>
                    <a:pt x="57" y="4"/>
                    <a:pt x="57" y="4"/>
                    <a:pt x="57" y="4"/>
                  </a:cubicBezTo>
                  <a:cubicBezTo>
                    <a:pt x="57" y="17"/>
                    <a:pt x="57" y="17"/>
                    <a:pt x="57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2" y="4"/>
                    <a:pt x="52" y="4"/>
                    <a:pt x="52" y="4"/>
                  </a:cubicBezTo>
                  <a:cubicBezTo>
                    <a:pt x="52" y="17"/>
                    <a:pt x="52" y="17"/>
                    <a:pt x="52" y="17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1" y="3"/>
                    <a:pt x="51" y="3"/>
                    <a:pt x="51" y="3"/>
                  </a:cubicBezTo>
                  <a:cubicBezTo>
                    <a:pt x="50" y="4"/>
                    <a:pt x="50" y="4"/>
                    <a:pt x="50" y="4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49" y="17"/>
                    <a:pt x="49" y="17"/>
                    <a:pt x="49" y="17"/>
                  </a:cubicBezTo>
                  <a:cubicBezTo>
                    <a:pt x="49" y="3"/>
                    <a:pt x="49" y="3"/>
                    <a:pt x="49" y="3"/>
                  </a:cubicBezTo>
                  <a:cubicBezTo>
                    <a:pt x="48" y="3"/>
                    <a:pt x="48" y="3"/>
                    <a:pt x="48" y="3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2" y="17"/>
                    <a:pt x="42" y="17"/>
                    <a:pt x="42" y="17"/>
                  </a:cubicBezTo>
                  <a:cubicBezTo>
                    <a:pt x="40" y="17"/>
                    <a:pt x="40" y="17"/>
                    <a:pt x="40" y="17"/>
                  </a:cubicBezTo>
                  <a:cubicBezTo>
                    <a:pt x="40" y="2"/>
                    <a:pt x="40" y="2"/>
                    <a:pt x="40" y="2"/>
                  </a:cubicBezTo>
                  <a:cubicBezTo>
                    <a:pt x="39" y="3"/>
                    <a:pt x="39" y="3"/>
                    <a:pt x="39" y="3"/>
                  </a:cubicBezTo>
                  <a:cubicBezTo>
                    <a:pt x="39" y="17"/>
                    <a:pt x="39" y="17"/>
                    <a:pt x="39" y="17"/>
                  </a:cubicBezTo>
                  <a:cubicBezTo>
                    <a:pt x="38" y="16"/>
                    <a:pt x="38" y="16"/>
                    <a:pt x="38" y="16"/>
                  </a:cubicBezTo>
                  <a:cubicBezTo>
                    <a:pt x="38" y="2"/>
                    <a:pt x="38" y="2"/>
                    <a:pt x="38" y="2"/>
                  </a:cubicBezTo>
                  <a:cubicBezTo>
                    <a:pt x="37" y="3"/>
                    <a:pt x="37" y="3"/>
                    <a:pt x="37" y="3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1" y="16"/>
                    <a:pt x="31" y="16"/>
                    <a:pt x="31" y="16"/>
                  </a:cubicBezTo>
                  <a:cubicBezTo>
                    <a:pt x="31" y="2"/>
                    <a:pt x="31" y="2"/>
                    <a:pt x="31" y="2"/>
                  </a:cubicBezTo>
                  <a:cubicBezTo>
                    <a:pt x="30" y="2"/>
                    <a:pt x="30" y="2"/>
                    <a:pt x="30" y="2"/>
                  </a:cubicBezTo>
                  <a:cubicBezTo>
                    <a:pt x="30" y="16"/>
                    <a:pt x="30" y="16"/>
                    <a:pt x="30" y="16"/>
                  </a:cubicBezTo>
                  <a:cubicBezTo>
                    <a:pt x="29" y="16"/>
                    <a:pt x="29" y="16"/>
                    <a:pt x="29" y="16"/>
                  </a:cubicBezTo>
                  <a:cubicBezTo>
                    <a:pt x="29" y="2"/>
                    <a:pt x="29" y="2"/>
                    <a:pt x="29" y="2"/>
                  </a:cubicBezTo>
                  <a:cubicBezTo>
                    <a:pt x="28" y="2"/>
                    <a:pt x="28" y="2"/>
                    <a:pt x="28" y="2"/>
                  </a:cubicBezTo>
                  <a:cubicBezTo>
                    <a:pt x="28" y="16"/>
                    <a:pt x="28" y="16"/>
                    <a:pt x="28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16"/>
                    <a:pt x="27" y="16"/>
                    <a:pt x="27" y="16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6" y="2"/>
                    <a:pt x="26" y="2"/>
                    <a:pt x="26" y="2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16"/>
                    <a:pt x="26" y="16"/>
                    <a:pt x="26" y="16"/>
                  </a:cubicBezTo>
                  <a:cubicBezTo>
                    <a:pt x="26" y="3"/>
                    <a:pt x="26" y="3"/>
                    <a:pt x="26" y="3"/>
                  </a:cubicBezTo>
                  <a:cubicBezTo>
                    <a:pt x="25" y="3"/>
                    <a:pt x="25" y="3"/>
                    <a:pt x="25" y="3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17"/>
                    <a:pt x="25" y="17"/>
                    <a:pt x="25" y="17"/>
                  </a:cubicBezTo>
                  <a:cubicBezTo>
                    <a:pt x="25" y="4"/>
                    <a:pt x="25" y="4"/>
                    <a:pt x="25" y="4"/>
                  </a:cubicBezTo>
                  <a:cubicBezTo>
                    <a:pt x="24" y="3"/>
                    <a:pt x="24" y="3"/>
                    <a:pt x="24" y="3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4"/>
                    <a:pt x="24" y="4"/>
                    <a:pt x="24" y="4"/>
                  </a:cubicBezTo>
                  <a:cubicBezTo>
                    <a:pt x="23" y="4"/>
                    <a:pt x="23" y="4"/>
                    <a:pt x="23" y="4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17"/>
                    <a:pt x="23" y="17"/>
                    <a:pt x="23" y="17"/>
                  </a:cubicBezTo>
                  <a:cubicBezTo>
                    <a:pt x="23" y="5"/>
                    <a:pt x="23" y="5"/>
                    <a:pt x="23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17"/>
                    <a:pt x="22" y="17"/>
                    <a:pt x="22" y="17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5"/>
                    <a:pt x="22" y="5"/>
                    <a:pt x="22" y="5"/>
                  </a:cubicBezTo>
                  <a:cubicBezTo>
                    <a:pt x="22" y="18"/>
                    <a:pt x="22" y="18"/>
                    <a:pt x="22" y="18"/>
                  </a:cubicBezTo>
                  <a:cubicBezTo>
                    <a:pt x="20" y="18"/>
                    <a:pt x="20" y="18"/>
                    <a:pt x="20" y="1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8"/>
                    <a:pt x="19" y="8"/>
                    <a:pt x="19" y="8"/>
                  </a:cubicBezTo>
                  <a:cubicBezTo>
                    <a:pt x="18" y="8"/>
                    <a:pt x="18" y="8"/>
                    <a:pt x="18" y="8"/>
                  </a:cubicBezTo>
                  <a:cubicBezTo>
                    <a:pt x="26" y="1"/>
                    <a:pt x="26" y="1"/>
                    <a:pt x="26" y="1"/>
                  </a:cubicBezTo>
                  <a:cubicBezTo>
                    <a:pt x="63" y="4"/>
                    <a:pt x="63" y="4"/>
                    <a:pt x="63" y="4"/>
                  </a:cubicBezTo>
                  <a:lnTo>
                    <a:pt x="63" y="18"/>
                  </a:lnTo>
                  <a:close/>
                  <a:moveTo>
                    <a:pt x="65" y="31"/>
                  </a:moveTo>
                  <a:cubicBezTo>
                    <a:pt x="65" y="31"/>
                    <a:pt x="65" y="31"/>
                    <a:pt x="65" y="31"/>
                  </a:cubicBezTo>
                  <a:cubicBezTo>
                    <a:pt x="64" y="31"/>
                    <a:pt x="64" y="31"/>
                    <a:pt x="64" y="31"/>
                  </a:cubicBezTo>
                  <a:cubicBezTo>
                    <a:pt x="64" y="19"/>
                    <a:pt x="64" y="19"/>
                    <a:pt x="64" y="19"/>
                  </a:cubicBezTo>
                  <a:cubicBezTo>
                    <a:pt x="65" y="19"/>
                    <a:pt x="65" y="19"/>
                    <a:pt x="65" y="19"/>
                  </a:cubicBezTo>
                  <a:lnTo>
                    <a:pt x="65" y="31"/>
                  </a:lnTo>
                  <a:close/>
                  <a:moveTo>
                    <a:pt x="65" y="5"/>
                  </a:moveTo>
                  <a:cubicBezTo>
                    <a:pt x="65" y="5"/>
                    <a:pt x="65" y="5"/>
                    <a:pt x="65" y="5"/>
                  </a:cubicBezTo>
                  <a:cubicBezTo>
                    <a:pt x="65" y="18"/>
                    <a:pt x="65" y="18"/>
                    <a:pt x="65" y="18"/>
                  </a:cubicBezTo>
                  <a:cubicBezTo>
                    <a:pt x="64" y="18"/>
                    <a:pt x="64" y="18"/>
                    <a:pt x="64" y="18"/>
                  </a:cubicBezTo>
                  <a:cubicBezTo>
                    <a:pt x="64" y="5"/>
                    <a:pt x="64" y="5"/>
                    <a:pt x="64" y="5"/>
                  </a:cubicBezTo>
                  <a:cubicBezTo>
                    <a:pt x="63" y="4"/>
                    <a:pt x="63" y="4"/>
                    <a:pt x="63" y="4"/>
                  </a:cubicBezTo>
                  <a:cubicBezTo>
                    <a:pt x="66" y="4"/>
                    <a:pt x="66" y="4"/>
                    <a:pt x="66" y="4"/>
                  </a:cubicBezTo>
                  <a:lnTo>
                    <a:pt x="65" y="5"/>
                  </a:lnTo>
                  <a:close/>
                  <a:moveTo>
                    <a:pt x="67" y="31"/>
                  </a:moveTo>
                  <a:cubicBezTo>
                    <a:pt x="67" y="31"/>
                    <a:pt x="67" y="31"/>
                    <a:pt x="67" y="31"/>
                  </a:cubicBezTo>
                  <a:cubicBezTo>
                    <a:pt x="66" y="31"/>
                    <a:pt x="66" y="31"/>
                    <a:pt x="66" y="31"/>
                  </a:cubicBezTo>
                  <a:cubicBezTo>
                    <a:pt x="66" y="19"/>
                    <a:pt x="66" y="19"/>
                    <a:pt x="66" y="19"/>
                  </a:cubicBezTo>
                  <a:cubicBezTo>
                    <a:pt x="67" y="19"/>
                    <a:pt x="67" y="19"/>
                    <a:pt x="67" y="19"/>
                  </a:cubicBezTo>
                  <a:lnTo>
                    <a:pt x="67" y="31"/>
                  </a:lnTo>
                  <a:close/>
                  <a:moveTo>
                    <a:pt x="71" y="31"/>
                  </a:moveTo>
                  <a:cubicBezTo>
                    <a:pt x="71" y="31"/>
                    <a:pt x="71" y="31"/>
                    <a:pt x="71" y="31"/>
                  </a:cubicBezTo>
                  <a:cubicBezTo>
                    <a:pt x="68" y="31"/>
                    <a:pt x="68" y="31"/>
                    <a:pt x="68" y="31"/>
                  </a:cubicBezTo>
                  <a:cubicBezTo>
                    <a:pt x="68" y="19"/>
                    <a:pt x="68" y="19"/>
                    <a:pt x="68" y="19"/>
                  </a:cubicBezTo>
                  <a:cubicBezTo>
                    <a:pt x="71" y="19"/>
                    <a:pt x="71" y="19"/>
                    <a:pt x="71" y="19"/>
                  </a:cubicBezTo>
                  <a:lnTo>
                    <a:pt x="71" y="31"/>
                  </a:lnTo>
                  <a:close/>
                  <a:moveTo>
                    <a:pt x="71" y="5"/>
                  </a:moveTo>
                  <a:cubicBezTo>
                    <a:pt x="71" y="5"/>
                    <a:pt x="71" y="5"/>
                    <a:pt x="71" y="5"/>
                  </a:cubicBezTo>
                  <a:cubicBezTo>
                    <a:pt x="71" y="18"/>
                    <a:pt x="71" y="18"/>
                    <a:pt x="71" y="18"/>
                  </a:cubicBezTo>
                  <a:cubicBezTo>
                    <a:pt x="68" y="18"/>
                    <a:pt x="68" y="18"/>
                    <a:pt x="68" y="18"/>
                  </a:cubicBezTo>
                  <a:cubicBezTo>
                    <a:pt x="68" y="5"/>
                    <a:pt x="68" y="5"/>
                    <a:pt x="68" y="5"/>
                  </a:cubicBezTo>
                  <a:cubicBezTo>
                    <a:pt x="67" y="5"/>
                    <a:pt x="67" y="5"/>
                    <a:pt x="67" y="5"/>
                  </a:cubicBezTo>
                  <a:cubicBezTo>
                    <a:pt x="67" y="18"/>
                    <a:pt x="67" y="18"/>
                    <a:pt x="67" y="18"/>
                  </a:cubicBezTo>
                  <a:cubicBezTo>
                    <a:pt x="66" y="18"/>
                    <a:pt x="66" y="18"/>
                    <a:pt x="66" y="18"/>
                  </a:cubicBezTo>
                  <a:cubicBezTo>
                    <a:pt x="66" y="4"/>
                    <a:pt x="66" y="4"/>
                    <a:pt x="66" y="4"/>
                  </a:cubicBezTo>
                  <a:cubicBezTo>
                    <a:pt x="72" y="5"/>
                    <a:pt x="72" y="5"/>
                    <a:pt x="72" y="5"/>
                  </a:cubicBezTo>
                  <a:lnTo>
                    <a:pt x="71" y="5"/>
                  </a:lnTo>
                  <a:close/>
                  <a:moveTo>
                    <a:pt x="73" y="31"/>
                  </a:moveTo>
                  <a:cubicBezTo>
                    <a:pt x="73" y="31"/>
                    <a:pt x="73" y="31"/>
                    <a:pt x="73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19"/>
                    <a:pt x="72" y="19"/>
                    <a:pt x="72" y="19"/>
                  </a:cubicBezTo>
                  <a:cubicBezTo>
                    <a:pt x="73" y="19"/>
                    <a:pt x="73" y="19"/>
                    <a:pt x="73" y="19"/>
                  </a:cubicBezTo>
                  <a:lnTo>
                    <a:pt x="73" y="31"/>
                  </a:lnTo>
                  <a:close/>
                  <a:moveTo>
                    <a:pt x="73" y="5"/>
                  </a:moveTo>
                  <a:cubicBezTo>
                    <a:pt x="73" y="5"/>
                    <a:pt x="73" y="5"/>
                    <a:pt x="73" y="5"/>
                  </a:cubicBezTo>
                  <a:cubicBezTo>
                    <a:pt x="73" y="18"/>
                    <a:pt x="73" y="18"/>
                    <a:pt x="73" y="18"/>
                  </a:cubicBezTo>
                  <a:cubicBezTo>
                    <a:pt x="72" y="18"/>
                    <a:pt x="72" y="18"/>
                    <a:pt x="72" y="18"/>
                  </a:cubicBezTo>
                  <a:cubicBezTo>
                    <a:pt x="72" y="5"/>
                    <a:pt x="72" y="5"/>
                    <a:pt x="72" y="5"/>
                  </a:cubicBezTo>
                  <a:cubicBezTo>
                    <a:pt x="74" y="5"/>
                    <a:pt x="74" y="5"/>
                    <a:pt x="74" y="5"/>
                  </a:cubicBezTo>
                  <a:lnTo>
                    <a:pt x="73" y="5"/>
                  </a:lnTo>
                  <a:close/>
                  <a:moveTo>
                    <a:pt x="75" y="31"/>
                  </a:moveTo>
                  <a:cubicBezTo>
                    <a:pt x="75" y="31"/>
                    <a:pt x="75" y="31"/>
                    <a:pt x="75" y="31"/>
                  </a:cubicBezTo>
                  <a:cubicBezTo>
                    <a:pt x="74" y="31"/>
                    <a:pt x="74" y="31"/>
                    <a:pt x="74" y="31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20"/>
                    <a:pt x="74" y="20"/>
                    <a:pt x="74" y="20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18"/>
                    <a:pt x="74" y="18"/>
                    <a:pt x="74" y="18"/>
                  </a:cubicBezTo>
                  <a:cubicBezTo>
                    <a:pt x="74" y="5"/>
                    <a:pt x="74" y="5"/>
                    <a:pt x="74" y="5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6" y="7"/>
                    <a:pt x="76" y="7"/>
                  </a:cubicBezTo>
                  <a:cubicBezTo>
                    <a:pt x="76" y="7"/>
                    <a:pt x="78" y="8"/>
                    <a:pt x="80" y="9"/>
                  </a:cubicBezTo>
                  <a:cubicBezTo>
                    <a:pt x="80" y="13"/>
                    <a:pt x="80" y="13"/>
                    <a:pt x="80" y="13"/>
                  </a:cubicBezTo>
                  <a:cubicBezTo>
                    <a:pt x="76" y="13"/>
                    <a:pt x="76" y="13"/>
                    <a:pt x="76" y="13"/>
                  </a:cubicBezTo>
                  <a:lnTo>
                    <a:pt x="75" y="31"/>
                  </a:lnTo>
                  <a:close/>
                  <a:moveTo>
                    <a:pt x="77" y="16"/>
                  </a:moveTo>
                  <a:cubicBezTo>
                    <a:pt x="77" y="16"/>
                    <a:pt x="77" y="16"/>
                    <a:pt x="77" y="16"/>
                  </a:cubicBezTo>
                  <a:cubicBezTo>
                    <a:pt x="77" y="17"/>
                    <a:pt x="77" y="17"/>
                    <a:pt x="77" y="17"/>
                  </a:cubicBezTo>
                  <a:cubicBezTo>
                    <a:pt x="76" y="17"/>
                    <a:pt x="76" y="17"/>
                    <a:pt x="76" y="17"/>
                  </a:cubicBezTo>
                  <a:cubicBezTo>
                    <a:pt x="76" y="16"/>
                    <a:pt x="76" y="16"/>
                    <a:pt x="76" y="16"/>
                  </a:cubicBezTo>
                  <a:lnTo>
                    <a:pt x="77" y="16"/>
                  </a:lnTo>
                  <a:close/>
                  <a:moveTo>
                    <a:pt x="76" y="25"/>
                  </a:moveTo>
                  <a:cubicBezTo>
                    <a:pt x="76" y="25"/>
                    <a:pt x="76" y="25"/>
                    <a:pt x="76" y="25"/>
                  </a:cubicBezTo>
                  <a:cubicBezTo>
                    <a:pt x="77" y="25"/>
                    <a:pt x="77" y="25"/>
                    <a:pt x="77" y="25"/>
                  </a:cubicBezTo>
                  <a:cubicBezTo>
                    <a:pt x="77" y="26"/>
                    <a:pt x="77" y="26"/>
                    <a:pt x="77" y="26"/>
                  </a:cubicBezTo>
                  <a:cubicBezTo>
                    <a:pt x="76" y="26"/>
                    <a:pt x="76" y="26"/>
                    <a:pt x="76" y="26"/>
                  </a:cubicBezTo>
                  <a:lnTo>
                    <a:pt x="76" y="25"/>
                  </a:lnTo>
                  <a:close/>
                  <a:moveTo>
                    <a:pt x="78" y="30"/>
                  </a:moveTo>
                  <a:cubicBezTo>
                    <a:pt x="78" y="30"/>
                    <a:pt x="78" y="30"/>
                    <a:pt x="78" y="30"/>
                  </a:cubicBezTo>
                  <a:cubicBezTo>
                    <a:pt x="77" y="30"/>
                    <a:pt x="77" y="30"/>
                    <a:pt x="77" y="30"/>
                  </a:cubicBezTo>
                  <a:cubicBezTo>
                    <a:pt x="77" y="29"/>
                    <a:pt x="77" y="29"/>
                    <a:pt x="77" y="29"/>
                  </a:cubicBezTo>
                  <a:cubicBezTo>
                    <a:pt x="78" y="29"/>
                    <a:pt x="78" y="29"/>
                    <a:pt x="78" y="29"/>
                  </a:cubicBezTo>
                  <a:lnTo>
                    <a:pt x="78" y="30"/>
                  </a:lnTo>
                  <a:close/>
                  <a:moveTo>
                    <a:pt x="79" y="21"/>
                  </a:moveTo>
                  <a:cubicBezTo>
                    <a:pt x="79" y="21"/>
                    <a:pt x="79" y="21"/>
                    <a:pt x="79" y="21"/>
                  </a:cubicBezTo>
                  <a:cubicBezTo>
                    <a:pt x="80" y="21"/>
                    <a:pt x="80" y="21"/>
                    <a:pt x="80" y="21"/>
                  </a:cubicBezTo>
                  <a:cubicBezTo>
                    <a:pt x="80" y="23"/>
                    <a:pt x="80" y="23"/>
                    <a:pt x="80" y="23"/>
                  </a:cubicBezTo>
                  <a:cubicBezTo>
                    <a:pt x="79" y="23"/>
                    <a:pt x="79" y="23"/>
                    <a:pt x="79" y="23"/>
                  </a:cubicBezTo>
                  <a:lnTo>
                    <a:pt x="79" y="21"/>
                  </a:lnTo>
                  <a:close/>
                  <a:moveTo>
                    <a:pt x="81" y="31"/>
                  </a:moveTo>
                  <a:cubicBezTo>
                    <a:pt x="81" y="31"/>
                    <a:pt x="81" y="31"/>
                    <a:pt x="81" y="31"/>
                  </a:cubicBezTo>
                  <a:cubicBezTo>
                    <a:pt x="80" y="31"/>
                    <a:pt x="80" y="31"/>
                    <a:pt x="80" y="31"/>
                  </a:cubicBezTo>
                  <a:cubicBezTo>
                    <a:pt x="80" y="29"/>
                    <a:pt x="80" y="29"/>
                    <a:pt x="80" y="29"/>
                  </a:cubicBezTo>
                  <a:cubicBezTo>
                    <a:pt x="81" y="29"/>
                    <a:pt x="81" y="29"/>
                    <a:pt x="81" y="29"/>
                  </a:cubicBezTo>
                  <a:lnTo>
                    <a:pt x="81" y="31"/>
                  </a:lnTo>
                  <a:close/>
                  <a:moveTo>
                    <a:pt x="81" y="18"/>
                  </a:moveTo>
                  <a:cubicBezTo>
                    <a:pt x="81" y="18"/>
                    <a:pt x="81" y="18"/>
                    <a:pt x="81" y="18"/>
                  </a:cubicBezTo>
                  <a:cubicBezTo>
                    <a:pt x="79" y="18"/>
                    <a:pt x="79" y="18"/>
                    <a:pt x="79" y="18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81" y="16"/>
                    <a:pt x="81" y="16"/>
                    <a:pt x="81" y="16"/>
                  </a:cubicBezTo>
                  <a:lnTo>
                    <a:pt x="81" y="18"/>
                  </a:lnTo>
                  <a:close/>
                  <a:moveTo>
                    <a:pt x="83" y="30"/>
                  </a:moveTo>
                  <a:cubicBezTo>
                    <a:pt x="83" y="30"/>
                    <a:pt x="83" y="30"/>
                    <a:pt x="83" y="30"/>
                  </a:cubicBezTo>
                  <a:cubicBezTo>
                    <a:pt x="82" y="30"/>
                    <a:pt x="82" y="30"/>
                    <a:pt x="82" y="30"/>
                  </a:cubicBezTo>
                  <a:cubicBezTo>
                    <a:pt x="82" y="28"/>
                    <a:pt x="82" y="28"/>
                    <a:pt x="82" y="28"/>
                  </a:cubicBezTo>
                  <a:cubicBezTo>
                    <a:pt x="83" y="28"/>
                    <a:pt x="83" y="28"/>
                    <a:pt x="83" y="28"/>
                  </a:cubicBezTo>
                  <a:lnTo>
                    <a:pt x="83" y="30"/>
                  </a:lnTo>
                  <a:close/>
                  <a:moveTo>
                    <a:pt x="83" y="26"/>
                  </a:moveTo>
                  <a:cubicBezTo>
                    <a:pt x="83" y="26"/>
                    <a:pt x="83" y="26"/>
                    <a:pt x="83" y="26"/>
                  </a:cubicBezTo>
                  <a:cubicBezTo>
                    <a:pt x="81" y="26"/>
                    <a:pt x="81" y="26"/>
                    <a:pt x="81" y="26"/>
                  </a:cubicBezTo>
                  <a:cubicBezTo>
                    <a:pt x="81" y="24"/>
                    <a:pt x="81" y="24"/>
                    <a:pt x="81" y="24"/>
                  </a:cubicBezTo>
                  <a:cubicBezTo>
                    <a:pt x="83" y="24"/>
                    <a:pt x="83" y="24"/>
                    <a:pt x="83" y="24"/>
                  </a:cubicBezTo>
                  <a:lnTo>
                    <a:pt x="83" y="26"/>
                  </a:lnTo>
                  <a:close/>
                  <a:moveTo>
                    <a:pt x="86" y="31"/>
                  </a:moveTo>
                  <a:cubicBezTo>
                    <a:pt x="86" y="31"/>
                    <a:pt x="86" y="31"/>
                    <a:pt x="86" y="31"/>
                  </a:cubicBezTo>
                  <a:cubicBezTo>
                    <a:pt x="84" y="31"/>
                    <a:pt x="84" y="31"/>
                    <a:pt x="84" y="31"/>
                  </a:cubicBezTo>
                  <a:cubicBezTo>
                    <a:pt x="84" y="28"/>
                    <a:pt x="84" y="28"/>
                    <a:pt x="84" y="28"/>
                  </a:cubicBezTo>
                  <a:cubicBezTo>
                    <a:pt x="86" y="28"/>
                    <a:pt x="86" y="28"/>
                    <a:pt x="86" y="28"/>
                  </a:cubicBezTo>
                  <a:lnTo>
                    <a:pt x="86" y="31"/>
                  </a:lnTo>
                  <a:close/>
                  <a:moveTo>
                    <a:pt x="87" y="19"/>
                  </a:moveTo>
                  <a:cubicBezTo>
                    <a:pt x="87" y="19"/>
                    <a:pt x="87" y="19"/>
                    <a:pt x="87" y="19"/>
                  </a:cubicBezTo>
                  <a:cubicBezTo>
                    <a:pt x="88" y="19"/>
                    <a:pt x="88" y="19"/>
                    <a:pt x="88" y="19"/>
                  </a:cubicBezTo>
                  <a:cubicBezTo>
                    <a:pt x="88" y="20"/>
                    <a:pt x="88" y="20"/>
                    <a:pt x="88" y="20"/>
                  </a:cubicBezTo>
                  <a:cubicBezTo>
                    <a:pt x="87" y="20"/>
                    <a:pt x="87" y="20"/>
                    <a:pt x="87" y="20"/>
                  </a:cubicBezTo>
                  <a:lnTo>
                    <a:pt x="87" y="19"/>
                  </a:lnTo>
                  <a:close/>
                  <a:moveTo>
                    <a:pt x="87" y="23"/>
                  </a:moveTo>
                  <a:cubicBezTo>
                    <a:pt x="87" y="23"/>
                    <a:pt x="87" y="23"/>
                    <a:pt x="87" y="23"/>
                  </a:cubicBezTo>
                  <a:cubicBezTo>
                    <a:pt x="89" y="23"/>
                    <a:pt x="89" y="23"/>
                    <a:pt x="89" y="23"/>
                  </a:cubicBezTo>
                  <a:cubicBezTo>
                    <a:pt x="89" y="25"/>
                    <a:pt x="89" y="25"/>
                    <a:pt x="89" y="25"/>
                  </a:cubicBezTo>
                  <a:cubicBezTo>
                    <a:pt x="87" y="25"/>
                    <a:pt x="87" y="25"/>
                    <a:pt x="87" y="25"/>
                  </a:cubicBezTo>
                  <a:lnTo>
                    <a:pt x="87" y="23"/>
                  </a:lnTo>
                  <a:close/>
                  <a:moveTo>
                    <a:pt x="90" y="30"/>
                  </a:moveTo>
                  <a:cubicBezTo>
                    <a:pt x="90" y="30"/>
                    <a:pt x="90" y="30"/>
                    <a:pt x="90" y="30"/>
                  </a:cubicBezTo>
                  <a:cubicBezTo>
                    <a:pt x="88" y="30"/>
                    <a:pt x="88" y="30"/>
                    <a:pt x="88" y="30"/>
                  </a:cubicBezTo>
                  <a:cubicBezTo>
                    <a:pt x="88" y="28"/>
                    <a:pt x="88" y="28"/>
                    <a:pt x="88" y="28"/>
                  </a:cubicBezTo>
                  <a:cubicBezTo>
                    <a:pt x="90" y="28"/>
                    <a:pt x="90" y="28"/>
                    <a:pt x="90" y="28"/>
                  </a:cubicBezTo>
                  <a:lnTo>
                    <a:pt x="90" y="30"/>
                  </a:lnTo>
                  <a:close/>
                  <a:moveTo>
                    <a:pt x="91" y="25"/>
                  </a:moveTo>
                  <a:cubicBezTo>
                    <a:pt x="91" y="25"/>
                    <a:pt x="91" y="25"/>
                    <a:pt x="91" y="25"/>
                  </a:cubicBezTo>
                  <a:cubicBezTo>
                    <a:pt x="90" y="25"/>
                    <a:pt x="90" y="25"/>
                    <a:pt x="90" y="25"/>
                  </a:cubicBezTo>
                  <a:cubicBezTo>
                    <a:pt x="90" y="24"/>
                    <a:pt x="90" y="24"/>
                    <a:pt x="90" y="24"/>
                  </a:cubicBezTo>
                  <a:cubicBezTo>
                    <a:pt x="91" y="24"/>
                    <a:pt x="91" y="24"/>
                    <a:pt x="91" y="24"/>
                  </a:cubicBezTo>
                  <a:lnTo>
                    <a:pt x="91" y="25"/>
                  </a:lnTo>
                  <a:close/>
                  <a:moveTo>
                    <a:pt x="93" y="19"/>
                  </a:moveTo>
                  <a:cubicBezTo>
                    <a:pt x="93" y="19"/>
                    <a:pt x="93" y="19"/>
                    <a:pt x="93" y="19"/>
                  </a:cubicBezTo>
                  <a:cubicBezTo>
                    <a:pt x="92" y="19"/>
                    <a:pt x="92" y="19"/>
                    <a:pt x="92" y="19"/>
                  </a:cubicBezTo>
                  <a:cubicBezTo>
                    <a:pt x="92" y="18"/>
                    <a:pt x="92" y="18"/>
                    <a:pt x="92" y="18"/>
                  </a:cubicBezTo>
                  <a:cubicBezTo>
                    <a:pt x="93" y="18"/>
                    <a:pt x="93" y="18"/>
                    <a:pt x="93" y="18"/>
                  </a:cubicBezTo>
                  <a:lnTo>
                    <a:pt x="93" y="19"/>
                  </a:lnTo>
                  <a:close/>
                  <a:moveTo>
                    <a:pt x="97" y="31"/>
                  </a:moveTo>
                  <a:cubicBezTo>
                    <a:pt x="97" y="31"/>
                    <a:pt x="97" y="31"/>
                    <a:pt x="97" y="31"/>
                  </a:cubicBezTo>
                  <a:cubicBezTo>
                    <a:pt x="95" y="31"/>
                    <a:pt x="95" y="31"/>
                    <a:pt x="95" y="31"/>
                  </a:cubicBezTo>
                  <a:cubicBezTo>
                    <a:pt x="95" y="29"/>
                    <a:pt x="95" y="29"/>
                    <a:pt x="95" y="29"/>
                  </a:cubicBezTo>
                  <a:cubicBezTo>
                    <a:pt x="97" y="29"/>
                    <a:pt x="97" y="29"/>
                    <a:pt x="97" y="29"/>
                  </a:cubicBezTo>
                  <a:lnTo>
                    <a:pt x="97" y="31"/>
                  </a:lnTo>
                  <a:close/>
                  <a:moveTo>
                    <a:pt x="99" y="25"/>
                  </a:moveTo>
                  <a:cubicBezTo>
                    <a:pt x="99" y="25"/>
                    <a:pt x="99" y="25"/>
                    <a:pt x="99" y="25"/>
                  </a:cubicBezTo>
                  <a:cubicBezTo>
                    <a:pt x="98" y="25"/>
                    <a:pt x="98" y="25"/>
                    <a:pt x="98" y="25"/>
                  </a:cubicBezTo>
                  <a:cubicBezTo>
                    <a:pt x="98" y="24"/>
                    <a:pt x="98" y="24"/>
                    <a:pt x="98" y="24"/>
                  </a:cubicBezTo>
                  <a:cubicBezTo>
                    <a:pt x="99" y="24"/>
                    <a:pt x="99" y="24"/>
                    <a:pt x="99" y="24"/>
                  </a:cubicBezTo>
                  <a:lnTo>
                    <a:pt x="99" y="25"/>
                  </a:lnTo>
                  <a:close/>
                  <a:moveTo>
                    <a:pt x="100" y="19"/>
                  </a:moveTo>
                  <a:cubicBezTo>
                    <a:pt x="100" y="19"/>
                    <a:pt x="100" y="19"/>
                    <a:pt x="100" y="19"/>
                  </a:cubicBezTo>
                  <a:cubicBezTo>
                    <a:pt x="102" y="19"/>
                    <a:pt x="102" y="19"/>
                    <a:pt x="102" y="19"/>
                  </a:cubicBezTo>
                  <a:cubicBezTo>
                    <a:pt x="102" y="21"/>
                    <a:pt x="102" y="21"/>
                    <a:pt x="102" y="21"/>
                  </a:cubicBezTo>
                  <a:cubicBezTo>
                    <a:pt x="100" y="21"/>
                    <a:pt x="100" y="21"/>
                    <a:pt x="100" y="21"/>
                  </a:cubicBezTo>
                  <a:lnTo>
                    <a:pt x="100" y="19"/>
                  </a:lnTo>
                  <a:close/>
                  <a:moveTo>
                    <a:pt x="102" y="31"/>
                  </a:moveTo>
                  <a:cubicBezTo>
                    <a:pt x="102" y="31"/>
                    <a:pt x="102" y="31"/>
                    <a:pt x="102" y="31"/>
                  </a:cubicBezTo>
                  <a:cubicBezTo>
                    <a:pt x="100" y="31"/>
                    <a:pt x="100" y="31"/>
                    <a:pt x="100" y="31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2" y="29"/>
                    <a:pt x="102" y="29"/>
                    <a:pt x="102" y="29"/>
                  </a:cubicBezTo>
                  <a:lnTo>
                    <a:pt x="102" y="31"/>
                  </a:lnTo>
                  <a:close/>
                  <a:moveTo>
                    <a:pt x="103" y="17"/>
                  </a:moveTo>
                  <a:cubicBezTo>
                    <a:pt x="103" y="17"/>
                    <a:pt x="103" y="17"/>
                    <a:pt x="103" y="17"/>
                  </a:cubicBezTo>
                  <a:cubicBezTo>
                    <a:pt x="104" y="17"/>
                    <a:pt x="104" y="17"/>
                    <a:pt x="104" y="17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3" y="18"/>
                    <a:pt x="103" y="18"/>
                    <a:pt x="103" y="18"/>
                  </a:cubicBezTo>
                  <a:lnTo>
                    <a:pt x="103" y="17"/>
                  </a:lnTo>
                  <a:close/>
                  <a:moveTo>
                    <a:pt x="104" y="31"/>
                  </a:moveTo>
                  <a:cubicBezTo>
                    <a:pt x="104" y="31"/>
                    <a:pt x="104" y="31"/>
                    <a:pt x="104" y="31"/>
                  </a:cubicBezTo>
                  <a:cubicBezTo>
                    <a:pt x="103" y="31"/>
                    <a:pt x="103" y="31"/>
                    <a:pt x="103" y="31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4" y="30"/>
                    <a:pt x="104" y="30"/>
                    <a:pt x="104" y="30"/>
                  </a:cubicBezTo>
                  <a:lnTo>
                    <a:pt x="104" y="31"/>
                  </a:lnTo>
                  <a:close/>
                  <a:moveTo>
                    <a:pt x="104" y="26"/>
                  </a:moveTo>
                  <a:cubicBezTo>
                    <a:pt x="104" y="26"/>
                    <a:pt x="104" y="26"/>
                    <a:pt x="104" y="26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3" y="24"/>
                    <a:pt x="103" y="24"/>
                    <a:pt x="103" y="24"/>
                  </a:cubicBezTo>
                  <a:cubicBezTo>
                    <a:pt x="104" y="24"/>
                    <a:pt x="104" y="24"/>
                    <a:pt x="104" y="24"/>
                  </a:cubicBezTo>
                  <a:lnTo>
                    <a:pt x="104" y="26"/>
                  </a:lnTo>
                  <a:close/>
                  <a:moveTo>
                    <a:pt x="104" y="18"/>
                  </a:moveTo>
                  <a:cubicBezTo>
                    <a:pt x="104" y="18"/>
                    <a:pt x="104" y="18"/>
                    <a:pt x="104" y="18"/>
                  </a:cubicBezTo>
                  <a:cubicBezTo>
                    <a:pt x="106" y="18"/>
                    <a:pt x="106" y="18"/>
                    <a:pt x="106" y="18"/>
                  </a:cubicBezTo>
                  <a:cubicBezTo>
                    <a:pt x="106" y="20"/>
                    <a:pt x="106" y="20"/>
                    <a:pt x="106" y="20"/>
                  </a:cubicBezTo>
                  <a:cubicBezTo>
                    <a:pt x="104" y="20"/>
                    <a:pt x="104" y="20"/>
                    <a:pt x="104" y="20"/>
                  </a:cubicBezTo>
                  <a:lnTo>
                    <a:pt x="104" y="18"/>
                  </a:lnTo>
                  <a:close/>
                  <a:moveTo>
                    <a:pt x="107" y="23"/>
                  </a:moveTo>
                  <a:cubicBezTo>
                    <a:pt x="107" y="23"/>
                    <a:pt x="107" y="23"/>
                    <a:pt x="107" y="23"/>
                  </a:cubicBezTo>
                  <a:cubicBezTo>
                    <a:pt x="106" y="23"/>
                    <a:pt x="106" y="23"/>
                    <a:pt x="106" y="23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lnTo>
                    <a:pt x="107" y="23"/>
                  </a:lnTo>
                  <a:close/>
                  <a:moveTo>
                    <a:pt x="108" y="21"/>
                  </a:moveTo>
                  <a:cubicBezTo>
                    <a:pt x="108" y="21"/>
                    <a:pt x="108" y="21"/>
                    <a:pt x="108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0"/>
                    <a:pt x="107" y="20"/>
                    <a:pt x="107" y="20"/>
                  </a:cubicBezTo>
                  <a:cubicBezTo>
                    <a:pt x="108" y="20"/>
                    <a:pt x="108" y="20"/>
                    <a:pt x="108" y="20"/>
                  </a:cubicBezTo>
                  <a:lnTo>
                    <a:pt x="108" y="21"/>
                  </a:lnTo>
                  <a:close/>
                  <a:moveTo>
                    <a:pt x="111" y="25"/>
                  </a:moveTo>
                  <a:cubicBezTo>
                    <a:pt x="111" y="25"/>
                    <a:pt x="111" y="25"/>
                    <a:pt x="111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1" y="23"/>
                    <a:pt x="111" y="23"/>
                    <a:pt x="111" y="23"/>
                  </a:cubicBezTo>
                  <a:lnTo>
                    <a:pt x="111" y="25"/>
                  </a:lnTo>
                  <a:close/>
                  <a:moveTo>
                    <a:pt x="112" y="27"/>
                  </a:moveTo>
                  <a:cubicBezTo>
                    <a:pt x="112" y="27"/>
                    <a:pt x="112" y="27"/>
                    <a:pt x="112" y="27"/>
                  </a:cubicBezTo>
                  <a:cubicBezTo>
                    <a:pt x="111" y="27"/>
                    <a:pt x="111" y="27"/>
                    <a:pt x="111" y="27"/>
                  </a:cubicBezTo>
                  <a:cubicBezTo>
                    <a:pt x="111" y="26"/>
                    <a:pt x="111" y="26"/>
                    <a:pt x="111" y="26"/>
                  </a:cubicBezTo>
                  <a:cubicBezTo>
                    <a:pt x="112" y="26"/>
                    <a:pt x="112" y="26"/>
                    <a:pt x="112" y="26"/>
                  </a:cubicBezTo>
                  <a:lnTo>
                    <a:pt x="112" y="27"/>
                  </a:lnTo>
                  <a:close/>
                  <a:moveTo>
                    <a:pt x="114" y="32"/>
                  </a:moveTo>
                  <a:cubicBezTo>
                    <a:pt x="114" y="32"/>
                    <a:pt x="114" y="32"/>
                    <a:pt x="114" y="32"/>
                  </a:cubicBezTo>
                  <a:cubicBezTo>
                    <a:pt x="112" y="31"/>
                    <a:pt x="112" y="31"/>
                    <a:pt x="112" y="31"/>
                  </a:cubicBezTo>
                  <a:cubicBezTo>
                    <a:pt x="112" y="30"/>
                    <a:pt x="112" y="30"/>
                    <a:pt x="112" y="30"/>
                  </a:cubicBezTo>
                  <a:cubicBezTo>
                    <a:pt x="114" y="30"/>
                    <a:pt x="114" y="30"/>
                    <a:pt x="114" y="30"/>
                  </a:cubicBezTo>
                  <a:lnTo>
                    <a:pt x="114" y="32"/>
                  </a:lnTo>
                  <a:close/>
                  <a:moveTo>
                    <a:pt x="116" y="25"/>
                  </a:moveTo>
                  <a:cubicBezTo>
                    <a:pt x="116" y="25"/>
                    <a:pt x="116" y="25"/>
                    <a:pt x="116" y="25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6" y="22"/>
                    <a:pt x="116" y="22"/>
                    <a:pt x="116" y="22"/>
                  </a:cubicBezTo>
                  <a:lnTo>
                    <a:pt x="116" y="25"/>
                  </a:lnTo>
                  <a:close/>
                  <a:moveTo>
                    <a:pt x="116" y="19"/>
                  </a:moveTo>
                  <a:cubicBezTo>
                    <a:pt x="116" y="19"/>
                    <a:pt x="116" y="19"/>
                    <a:pt x="116" y="19"/>
                  </a:cubicBezTo>
                  <a:cubicBezTo>
                    <a:pt x="117" y="19"/>
                    <a:pt x="117" y="19"/>
                    <a:pt x="117" y="19"/>
                  </a:cubicBezTo>
                  <a:cubicBezTo>
                    <a:pt x="117" y="21"/>
                    <a:pt x="117" y="21"/>
                    <a:pt x="117" y="21"/>
                  </a:cubicBezTo>
                  <a:cubicBezTo>
                    <a:pt x="116" y="21"/>
                    <a:pt x="116" y="21"/>
                    <a:pt x="116" y="21"/>
                  </a:cubicBezTo>
                  <a:lnTo>
                    <a:pt x="116" y="19"/>
                  </a:lnTo>
                  <a:close/>
                  <a:moveTo>
                    <a:pt x="117" y="25"/>
                  </a:moveTo>
                  <a:cubicBezTo>
                    <a:pt x="117" y="25"/>
                    <a:pt x="117" y="25"/>
                    <a:pt x="117" y="25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6" y="24"/>
                    <a:pt x="116" y="24"/>
                    <a:pt x="116" y="24"/>
                  </a:cubicBezTo>
                  <a:cubicBezTo>
                    <a:pt x="117" y="24"/>
                    <a:pt x="117" y="24"/>
                    <a:pt x="117" y="24"/>
                  </a:cubicBezTo>
                  <a:lnTo>
                    <a:pt x="117" y="25"/>
                  </a:lnTo>
                  <a:close/>
                  <a:moveTo>
                    <a:pt x="85" y="33"/>
                  </a:moveTo>
                  <a:cubicBezTo>
                    <a:pt x="85" y="33"/>
                    <a:pt x="85" y="33"/>
                    <a:pt x="85" y="33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5" y="41"/>
                    <a:pt x="85" y="41"/>
                    <a:pt x="85" y="41"/>
                  </a:cubicBezTo>
                  <a:lnTo>
                    <a:pt x="85" y="33"/>
                  </a:lnTo>
                  <a:close/>
                  <a:moveTo>
                    <a:pt x="44" y="34"/>
                  </a:moveTo>
                  <a:cubicBezTo>
                    <a:pt x="44" y="34"/>
                    <a:pt x="44" y="34"/>
                    <a:pt x="44" y="34"/>
                  </a:cubicBezTo>
                  <a:cubicBezTo>
                    <a:pt x="44" y="34"/>
                    <a:pt x="44" y="34"/>
                    <a:pt x="44" y="34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lnTo>
                    <a:pt x="44" y="34"/>
                  </a:lnTo>
                  <a:close/>
                  <a:moveTo>
                    <a:pt x="15" y="47"/>
                  </a:moveTo>
                  <a:cubicBezTo>
                    <a:pt x="15" y="47"/>
                    <a:pt x="15" y="47"/>
                    <a:pt x="15" y="47"/>
                  </a:cubicBezTo>
                  <a:cubicBezTo>
                    <a:pt x="15" y="47"/>
                    <a:pt x="15" y="47"/>
                    <a:pt x="15" y="47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5"/>
                    <a:pt x="15" y="35"/>
                    <a:pt x="15" y="35"/>
                  </a:cubicBezTo>
                  <a:lnTo>
                    <a:pt x="15" y="47"/>
                  </a:lnTo>
                  <a:close/>
                  <a:moveTo>
                    <a:pt x="20" y="46"/>
                  </a:moveTo>
                  <a:cubicBezTo>
                    <a:pt x="20" y="46"/>
                    <a:pt x="20" y="46"/>
                    <a:pt x="20" y="46"/>
                  </a:cubicBezTo>
                  <a:cubicBezTo>
                    <a:pt x="16" y="47"/>
                    <a:pt x="16" y="47"/>
                    <a:pt x="16" y="47"/>
                  </a:cubicBezTo>
                  <a:cubicBezTo>
                    <a:pt x="16" y="35"/>
                    <a:pt x="16" y="35"/>
                    <a:pt x="16" y="35"/>
                  </a:cubicBezTo>
                  <a:cubicBezTo>
                    <a:pt x="20" y="35"/>
                    <a:pt x="20" y="35"/>
                    <a:pt x="20" y="35"/>
                  </a:cubicBezTo>
                  <a:lnTo>
                    <a:pt x="20" y="46"/>
                  </a:lnTo>
                  <a:close/>
                  <a:moveTo>
                    <a:pt x="25" y="46"/>
                  </a:moveTo>
                  <a:cubicBezTo>
                    <a:pt x="25" y="46"/>
                    <a:pt x="25" y="46"/>
                    <a:pt x="25" y="46"/>
                  </a:cubicBezTo>
                  <a:cubicBezTo>
                    <a:pt x="22" y="46"/>
                    <a:pt x="22" y="46"/>
                    <a:pt x="22" y="46"/>
                  </a:cubicBezTo>
                  <a:cubicBezTo>
                    <a:pt x="22" y="35"/>
                    <a:pt x="22" y="35"/>
                    <a:pt x="22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6"/>
                    <a:pt x="24" y="36"/>
                    <a:pt x="24" y="36"/>
                  </a:cubicBezTo>
                  <a:cubicBezTo>
                    <a:pt x="25" y="36"/>
                    <a:pt x="25" y="36"/>
                    <a:pt x="25" y="36"/>
                  </a:cubicBezTo>
                  <a:lnTo>
                    <a:pt x="25" y="46"/>
                  </a:lnTo>
                  <a:close/>
                  <a:moveTo>
                    <a:pt x="26" y="46"/>
                  </a:moveTo>
                  <a:cubicBezTo>
                    <a:pt x="26" y="46"/>
                    <a:pt x="26" y="46"/>
                    <a:pt x="26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6"/>
                    <a:pt x="25" y="46"/>
                    <a:pt x="25" y="46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6" y="42"/>
                    <a:pt x="26" y="42"/>
                    <a:pt x="26" y="42"/>
                  </a:cubicBezTo>
                  <a:lnTo>
                    <a:pt x="26" y="46"/>
                  </a:lnTo>
                  <a:close/>
                  <a:moveTo>
                    <a:pt x="26" y="41"/>
                  </a:moveTo>
                  <a:cubicBezTo>
                    <a:pt x="26" y="41"/>
                    <a:pt x="26" y="41"/>
                    <a:pt x="26" y="41"/>
                  </a:cubicBezTo>
                  <a:cubicBezTo>
                    <a:pt x="25" y="42"/>
                    <a:pt x="25" y="42"/>
                    <a:pt x="25" y="42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lnTo>
                    <a:pt x="26" y="41"/>
                  </a:lnTo>
                  <a:close/>
                  <a:moveTo>
                    <a:pt x="28" y="47"/>
                  </a:moveTo>
                  <a:cubicBezTo>
                    <a:pt x="28" y="47"/>
                    <a:pt x="28" y="47"/>
                    <a:pt x="28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8" y="42"/>
                    <a:pt x="28" y="42"/>
                    <a:pt x="28" y="42"/>
                  </a:cubicBezTo>
                  <a:lnTo>
                    <a:pt x="28" y="47"/>
                  </a:lnTo>
                  <a:close/>
                  <a:moveTo>
                    <a:pt x="28" y="41"/>
                  </a:move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lnTo>
                    <a:pt x="28" y="41"/>
                  </a:lnTo>
                  <a:close/>
                  <a:moveTo>
                    <a:pt x="29" y="47"/>
                  </a:moveTo>
                  <a:cubicBezTo>
                    <a:pt x="29" y="47"/>
                    <a:pt x="29" y="47"/>
                    <a:pt x="29" y="47"/>
                  </a:cubicBezTo>
                  <a:cubicBezTo>
                    <a:pt x="28" y="47"/>
                    <a:pt x="28" y="47"/>
                    <a:pt x="28" y="47"/>
                  </a:cubicBezTo>
                  <a:cubicBezTo>
                    <a:pt x="28" y="42"/>
                    <a:pt x="28" y="42"/>
                    <a:pt x="28" y="42"/>
                  </a:cubicBezTo>
                  <a:cubicBezTo>
                    <a:pt x="29" y="42"/>
                    <a:pt x="29" y="42"/>
                    <a:pt x="29" y="42"/>
                  </a:cubicBezTo>
                  <a:lnTo>
                    <a:pt x="29" y="47"/>
                  </a:lnTo>
                  <a:close/>
                  <a:moveTo>
                    <a:pt x="29" y="41"/>
                  </a:moveTo>
                  <a:cubicBezTo>
                    <a:pt x="29" y="41"/>
                    <a:pt x="29" y="41"/>
                    <a:pt x="29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9" y="36"/>
                    <a:pt x="29" y="36"/>
                    <a:pt x="29" y="36"/>
                  </a:cubicBezTo>
                  <a:lnTo>
                    <a:pt x="29" y="41"/>
                  </a:lnTo>
                  <a:close/>
                  <a:moveTo>
                    <a:pt x="30" y="47"/>
                  </a:moveTo>
                  <a:cubicBezTo>
                    <a:pt x="30" y="47"/>
                    <a:pt x="30" y="47"/>
                    <a:pt x="30" y="47"/>
                  </a:cubicBezTo>
                  <a:cubicBezTo>
                    <a:pt x="29" y="47"/>
                    <a:pt x="29" y="47"/>
                    <a:pt x="29" y="47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30" y="41"/>
                    <a:pt x="30" y="41"/>
                    <a:pt x="30" y="41"/>
                  </a:cubicBezTo>
                  <a:lnTo>
                    <a:pt x="30" y="47"/>
                  </a:lnTo>
                  <a:close/>
                  <a:moveTo>
                    <a:pt x="30" y="41"/>
                  </a:moveTo>
                  <a:cubicBezTo>
                    <a:pt x="30" y="41"/>
                    <a:pt x="30" y="41"/>
                    <a:pt x="30" y="41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9" y="36"/>
                    <a:pt x="29" y="36"/>
                    <a:pt x="29" y="36"/>
                  </a:cubicBezTo>
                  <a:cubicBezTo>
                    <a:pt x="30" y="36"/>
                    <a:pt x="30" y="36"/>
                    <a:pt x="30" y="36"/>
                  </a:cubicBezTo>
                  <a:lnTo>
                    <a:pt x="30" y="41"/>
                  </a:lnTo>
                  <a:close/>
                  <a:moveTo>
                    <a:pt x="32" y="47"/>
                  </a:move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2" y="41"/>
                    <a:pt x="32" y="41"/>
                    <a:pt x="32" y="41"/>
                  </a:cubicBezTo>
                  <a:lnTo>
                    <a:pt x="32" y="47"/>
                  </a:lnTo>
                  <a:close/>
                  <a:moveTo>
                    <a:pt x="32" y="41"/>
                  </a:moveTo>
                  <a:cubicBezTo>
                    <a:pt x="32" y="41"/>
                    <a:pt x="32" y="41"/>
                    <a:pt x="32" y="41"/>
                  </a:cubicBezTo>
                  <a:cubicBezTo>
                    <a:pt x="31" y="41"/>
                    <a:pt x="31" y="41"/>
                    <a:pt x="31" y="41"/>
                  </a:cubicBezTo>
                  <a:cubicBezTo>
                    <a:pt x="31" y="36"/>
                    <a:pt x="31" y="36"/>
                    <a:pt x="31" y="36"/>
                  </a:cubicBezTo>
                  <a:cubicBezTo>
                    <a:pt x="32" y="35"/>
                    <a:pt x="32" y="35"/>
                    <a:pt x="32" y="35"/>
                  </a:cubicBezTo>
                  <a:lnTo>
                    <a:pt x="32" y="41"/>
                  </a:lnTo>
                  <a:close/>
                  <a:moveTo>
                    <a:pt x="33" y="47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3" y="41"/>
                    <a:pt x="33" y="41"/>
                    <a:pt x="33" y="41"/>
                  </a:cubicBezTo>
                  <a:lnTo>
                    <a:pt x="33" y="47"/>
                  </a:lnTo>
                  <a:close/>
                  <a:moveTo>
                    <a:pt x="33" y="41"/>
                  </a:moveTo>
                  <a:cubicBezTo>
                    <a:pt x="33" y="41"/>
                    <a:pt x="33" y="41"/>
                    <a:pt x="33" y="41"/>
                  </a:cubicBezTo>
                  <a:cubicBezTo>
                    <a:pt x="32" y="41"/>
                    <a:pt x="32" y="41"/>
                    <a:pt x="32" y="41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5"/>
                  </a:cubicBezTo>
                  <a:lnTo>
                    <a:pt x="33" y="41"/>
                  </a:lnTo>
                  <a:close/>
                  <a:moveTo>
                    <a:pt x="33" y="47"/>
                  </a:moveTo>
                  <a:cubicBezTo>
                    <a:pt x="33" y="47"/>
                    <a:pt x="33" y="47"/>
                    <a:pt x="33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lnTo>
                    <a:pt x="33" y="47"/>
                  </a:lnTo>
                  <a:close/>
                  <a:moveTo>
                    <a:pt x="33" y="41"/>
                  </a:moveTo>
                  <a:cubicBezTo>
                    <a:pt x="33" y="41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5"/>
                    <a:pt x="33" y="35"/>
                    <a:pt x="33" y="35"/>
                  </a:cubicBezTo>
                  <a:lnTo>
                    <a:pt x="33" y="41"/>
                  </a:lnTo>
                  <a:close/>
                  <a:moveTo>
                    <a:pt x="34" y="47"/>
                  </a:moveTo>
                  <a:cubicBezTo>
                    <a:pt x="34" y="47"/>
                    <a:pt x="34" y="47"/>
                    <a:pt x="34" y="47"/>
                  </a:cubicBezTo>
                  <a:cubicBezTo>
                    <a:pt x="33" y="47"/>
                    <a:pt x="33" y="47"/>
                    <a:pt x="33" y="47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4" y="41"/>
                    <a:pt x="34" y="41"/>
                    <a:pt x="34" y="41"/>
                  </a:cubicBezTo>
                  <a:lnTo>
                    <a:pt x="34" y="47"/>
                  </a:ln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4" y="35"/>
                    <a:pt x="34" y="35"/>
                    <a:pt x="34" y="35"/>
                  </a:cubicBezTo>
                  <a:lnTo>
                    <a:pt x="34" y="41"/>
                  </a:lnTo>
                  <a:close/>
                  <a:moveTo>
                    <a:pt x="34" y="47"/>
                  </a:moveTo>
                  <a:cubicBezTo>
                    <a:pt x="34" y="47"/>
                    <a:pt x="34" y="47"/>
                    <a:pt x="34" y="47"/>
                  </a:cubicBezTo>
                  <a:cubicBezTo>
                    <a:pt x="34" y="47"/>
                    <a:pt x="34" y="47"/>
                    <a:pt x="34" y="47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lnTo>
                    <a:pt x="34" y="47"/>
                  </a:ln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4" y="41"/>
                    <a:pt x="34" y="41"/>
                    <a:pt x="34" y="41"/>
                  </a:cubicBezTo>
                  <a:cubicBezTo>
                    <a:pt x="34" y="35"/>
                    <a:pt x="34" y="35"/>
                    <a:pt x="34" y="35"/>
                  </a:cubicBezTo>
                  <a:cubicBezTo>
                    <a:pt x="34" y="35"/>
                    <a:pt x="34" y="35"/>
                    <a:pt x="34" y="35"/>
                  </a:cubicBezTo>
                  <a:lnTo>
                    <a:pt x="34" y="41"/>
                  </a:lnTo>
                  <a:close/>
                  <a:moveTo>
                    <a:pt x="36" y="47"/>
                  </a:moveTo>
                  <a:cubicBezTo>
                    <a:pt x="36" y="47"/>
                    <a:pt x="36" y="47"/>
                    <a:pt x="36" y="47"/>
                  </a:cubicBezTo>
                  <a:cubicBezTo>
                    <a:pt x="36" y="47"/>
                    <a:pt x="36" y="47"/>
                    <a:pt x="36" y="47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lnTo>
                    <a:pt x="36" y="47"/>
                  </a:lnTo>
                  <a:close/>
                  <a:moveTo>
                    <a:pt x="36" y="41"/>
                  </a:moveTo>
                  <a:cubicBezTo>
                    <a:pt x="36" y="41"/>
                    <a:pt x="36" y="41"/>
                    <a:pt x="36" y="41"/>
                  </a:cubicBezTo>
                  <a:cubicBezTo>
                    <a:pt x="36" y="41"/>
                    <a:pt x="36" y="41"/>
                    <a:pt x="36" y="41"/>
                  </a:cubicBezTo>
                  <a:cubicBezTo>
                    <a:pt x="36" y="35"/>
                    <a:pt x="36" y="35"/>
                    <a:pt x="36" y="35"/>
                  </a:cubicBezTo>
                  <a:cubicBezTo>
                    <a:pt x="36" y="35"/>
                    <a:pt x="36" y="35"/>
                    <a:pt x="36" y="35"/>
                  </a:cubicBezTo>
                  <a:lnTo>
                    <a:pt x="36" y="41"/>
                  </a:lnTo>
                  <a:close/>
                  <a:moveTo>
                    <a:pt x="37" y="47"/>
                  </a:moveTo>
                  <a:cubicBezTo>
                    <a:pt x="37" y="47"/>
                    <a:pt x="37" y="47"/>
                    <a:pt x="37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lnTo>
                    <a:pt x="37" y="47"/>
                  </a:lnTo>
                  <a:close/>
                  <a:moveTo>
                    <a:pt x="37" y="41"/>
                  </a:moveTo>
                  <a:cubicBezTo>
                    <a:pt x="37" y="41"/>
                    <a:pt x="37" y="41"/>
                    <a:pt x="37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7" y="35"/>
                    <a:pt x="37" y="35"/>
                    <a:pt x="37" y="35"/>
                  </a:cubicBezTo>
                  <a:lnTo>
                    <a:pt x="37" y="41"/>
                  </a:lnTo>
                  <a:close/>
                  <a:moveTo>
                    <a:pt x="38" y="47"/>
                  </a:moveTo>
                  <a:cubicBezTo>
                    <a:pt x="38" y="47"/>
                    <a:pt x="38" y="47"/>
                    <a:pt x="38" y="47"/>
                  </a:cubicBezTo>
                  <a:cubicBezTo>
                    <a:pt x="37" y="47"/>
                    <a:pt x="37" y="47"/>
                    <a:pt x="37" y="47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8" y="41"/>
                    <a:pt x="38" y="41"/>
                    <a:pt x="38" y="41"/>
                  </a:cubicBezTo>
                  <a:lnTo>
                    <a:pt x="38" y="47"/>
                  </a:lnTo>
                  <a:close/>
                  <a:moveTo>
                    <a:pt x="38" y="41"/>
                  </a:moveTo>
                  <a:cubicBezTo>
                    <a:pt x="38" y="41"/>
                    <a:pt x="38" y="41"/>
                    <a:pt x="38" y="41"/>
                  </a:cubicBezTo>
                  <a:cubicBezTo>
                    <a:pt x="37" y="41"/>
                    <a:pt x="37" y="41"/>
                    <a:pt x="37" y="41"/>
                  </a:cubicBezTo>
                  <a:cubicBezTo>
                    <a:pt x="37" y="35"/>
                    <a:pt x="37" y="35"/>
                    <a:pt x="37" y="35"/>
                  </a:cubicBezTo>
                  <a:cubicBezTo>
                    <a:pt x="38" y="35"/>
                    <a:pt x="38" y="35"/>
                    <a:pt x="38" y="35"/>
                  </a:cubicBezTo>
                  <a:lnTo>
                    <a:pt x="38" y="41"/>
                  </a:lnTo>
                  <a:close/>
                  <a:moveTo>
                    <a:pt x="40" y="47"/>
                  </a:moveTo>
                  <a:cubicBezTo>
                    <a:pt x="40" y="47"/>
                    <a:pt x="40" y="47"/>
                    <a:pt x="40" y="47"/>
                  </a:cubicBezTo>
                  <a:cubicBezTo>
                    <a:pt x="39" y="47"/>
                    <a:pt x="39" y="47"/>
                    <a:pt x="39" y="47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40" y="41"/>
                    <a:pt x="40" y="41"/>
                    <a:pt x="40" y="41"/>
                  </a:cubicBezTo>
                  <a:lnTo>
                    <a:pt x="40" y="47"/>
                  </a:lnTo>
                  <a:close/>
                  <a:moveTo>
                    <a:pt x="40" y="41"/>
                  </a:moveTo>
                  <a:cubicBezTo>
                    <a:pt x="40" y="41"/>
                    <a:pt x="40" y="41"/>
                    <a:pt x="40" y="41"/>
                  </a:cubicBezTo>
                  <a:cubicBezTo>
                    <a:pt x="39" y="41"/>
                    <a:pt x="39" y="41"/>
                    <a:pt x="39" y="41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40" y="35"/>
                    <a:pt x="40" y="35"/>
                    <a:pt x="40" y="35"/>
                  </a:cubicBezTo>
                  <a:lnTo>
                    <a:pt x="40" y="41"/>
                  </a:lnTo>
                  <a:close/>
                  <a:moveTo>
                    <a:pt x="41" y="47"/>
                  </a:moveTo>
                  <a:cubicBezTo>
                    <a:pt x="41" y="47"/>
                    <a:pt x="41" y="47"/>
                    <a:pt x="41" y="47"/>
                  </a:cubicBezTo>
                  <a:cubicBezTo>
                    <a:pt x="40" y="47"/>
                    <a:pt x="40" y="47"/>
                    <a:pt x="40" y="47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1" y="41"/>
                    <a:pt x="41" y="41"/>
                    <a:pt x="41" y="41"/>
                  </a:cubicBezTo>
                  <a:lnTo>
                    <a:pt x="41" y="47"/>
                  </a:lnTo>
                  <a:close/>
                  <a:moveTo>
                    <a:pt x="41" y="41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40" y="41"/>
                    <a:pt x="40" y="41"/>
                    <a:pt x="40" y="41"/>
                  </a:cubicBezTo>
                  <a:cubicBezTo>
                    <a:pt x="40" y="35"/>
                    <a:pt x="40" y="35"/>
                    <a:pt x="40" y="35"/>
                  </a:cubicBezTo>
                  <a:cubicBezTo>
                    <a:pt x="41" y="35"/>
                    <a:pt x="41" y="35"/>
                    <a:pt x="41" y="35"/>
                  </a:cubicBezTo>
                  <a:lnTo>
                    <a:pt x="41" y="41"/>
                  </a:lnTo>
                  <a:close/>
                  <a:moveTo>
                    <a:pt x="41" y="47"/>
                  </a:moveTo>
                  <a:cubicBezTo>
                    <a:pt x="41" y="47"/>
                    <a:pt x="41" y="47"/>
                    <a:pt x="41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lnTo>
                    <a:pt x="41" y="47"/>
                  </a:lnTo>
                  <a:close/>
                  <a:moveTo>
                    <a:pt x="41" y="41"/>
                  </a:moveTo>
                  <a:cubicBezTo>
                    <a:pt x="41" y="41"/>
                    <a:pt x="41" y="41"/>
                    <a:pt x="41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lnTo>
                    <a:pt x="41" y="41"/>
                  </a:lnTo>
                  <a:close/>
                  <a:moveTo>
                    <a:pt x="42" y="47"/>
                  </a:moveTo>
                  <a:cubicBezTo>
                    <a:pt x="42" y="47"/>
                    <a:pt x="42" y="47"/>
                    <a:pt x="42" y="47"/>
                  </a:cubicBezTo>
                  <a:cubicBezTo>
                    <a:pt x="41" y="47"/>
                    <a:pt x="41" y="47"/>
                    <a:pt x="41" y="47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2" y="41"/>
                    <a:pt x="42" y="41"/>
                    <a:pt x="42" y="41"/>
                  </a:cubicBezTo>
                  <a:lnTo>
                    <a:pt x="42" y="47"/>
                  </a:lnTo>
                  <a:close/>
                  <a:moveTo>
                    <a:pt x="42" y="41"/>
                  </a:moveTo>
                  <a:cubicBezTo>
                    <a:pt x="42" y="41"/>
                    <a:pt x="42" y="41"/>
                    <a:pt x="42" y="41"/>
                  </a:cubicBezTo>
                  <a:cubicBezTo>
                    <a:pt x="41" y="41"/>
                    <a:pt x="41" y="41"/>
                    <a:pt x="41" y="41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2" y="34"/>
                    <a:pt x="42" y="34"/>
                    <a:pt x="42" y="34"/>
                  </a:cubicBezTo>
                  <a:lnTo>
                    <a:pt x="42" y="41"/>
                  </a:lnTo>
                  <a:close/>
                  <a:moveTo>
                    <a:pt x="43" y="48"/>
                  </a:moveTo>
                  <a:cubicBezTo>
                    <a:pt x="43" y="48"/>
                    <a:pt x="43" y="48"/>
                    <a:pt x="43" y="48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3" y="41"/>
                    <a:pt x="43" y="41"/>
                    <a:pt x="43" y="41"/>
                  </a:cubicBezTo>
                  <a:lnTo>
                    <a:pt x="43" y="48"/>
                  </a:lnTo>
                  <a:close/>
                  <a:moveTo>
                    <a:pt x="43" y="41"/>
                  </a:moveTo>
                  <a:cubicBezTo>
                    <a:pt x="43" y="41"/>
                    <a:pt x="43" y="41"/>
                    <a:pt x="43" y="41"/>
                  </a:cubicBezTo>
                  <a:cubicBezTo>
                    <a:pt x="42" y="41"/>
                    <a:pt x="42" y="41"/>
                    <a:pt x="42" y="41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3" y="34"/>
                    <a:pt x="43" y="34"/>
                    <a:pt x="43" y="34"/>
                  </a:cubicBezTo>
                  <a:lnTo>
                    <a:pt x="43" y="41"/>
                  </a:lnTo>
                  <a:close/>
                  <a:moveTo>
                    <a:pt x="44" y="48"/>
                  </a:moveTo>
                  <a:cubicBezTo>
                    <a:pt x="44" y="48"/>
                    <a:pt x="44" y="48"/>
                    <a:pt x="44" y="48"/>
                  </a:cubicBezTo>
                  <a:cubicBezTo>
                    <a:pt x="43" y="48"/>
                    <a:pt x="43" y="48"/>
                    <a:pt x="43" y="48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4" y="41"/>
                    <a:pt x="44" y="41"/>
                    <a:pt x="44" y="41"/>
                  </a:cubicBezTo>
                  <a:lnTo>
                    <a:pt x="44" y="48"/>
                  </a:lnTo>
                  <a:close/>
                  <a:moveTo>
                    <a:pt x="44" y="41"/>
                  </a:moveTo>
                  <a:cubicBezTo>
                    <a:pt x="44" y="41"/>
                    <a:pt x="44" y="41"/>
                    <a:pt x="44" y="41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4" y="34"/>
                    <a:pt x="44" y="34"/>
                    <a:pt x="44" y="34"/>
                  </a:cubicBezTo>
                  <a:lnTo>
                    <a:pt x="44" y="41"/>
                  </a:lnTo>
                  <a:close/>
                  <a:moveTo>
                    <a:pt x="45" y="48"/>
                  </a:moveTo>
                  <a:cubicBezTo>
                    <a:pt x="45" y="48"/>
                    <a:pt x="45" y="48"/>
                    <a:pt x="45" y="48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1"/>
                    <a:pt x="44" y="41"/>
                    <a:pt x="44" y="41"/>
                  </a:cubicBezTo>
                  <a:cubicBezTo>
                    <a:pt x="44" y="48"/>
                    <a:pt x="44" y="48"/>
                    <a:pt x="44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41"/>
                    <a:pt x="45" y="41"/>
                    <a:pt x="45" y="41"/>
                  </a:cubicBezTo>
                  <a:lnTo>
                    <a:pt x="45" y="48"/>
                  </a:lnTo>
                  <a:close/>
                  <a:moveTo>
                    <a:pt x="45" y="41"/>
                  </a:moveTo>
                  <a:cubicBezTo>
                    <a:pt x="45" y="41"/>
                    <a:pt x="45" y="41"/>
                    <a:pt x="45" y="41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5" y="34"/>
                    <a:pt x="45" y="34"/>
                    <a:pt x="45" y="34"/>
                  </a:cubicBezTo>
                  <a:lnTo>
                    <a:pt x="45" y="41"/>
                  </a:lnTo>
                  <a:close/>
                  <a:moveTo>
                    <a:pt x="46" y="48"/>
                  </a:moveTo>
                  <a:cubicBezTo>
                    <a:pt x="46" y="48"/>
                    <a:pt x="46" y="48"/>
                    <a:pt x="46" y="48"/>
                  </a:cubicBezTo>
                  <a:cubicBezTo>
                    <a:pt x="45" y="48"/>
                    <a:pt x="45" y="48"/>
                    <a:pt x="45" y="48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6" y="41"/>
                    <a:pt x="46" y="41"/>
                    <a:pt x="46" y="41"/>
                  </a:cubicBezTo>
                  <a:lnTo>
                    <a:pt x="46" y="48"/>
                  </a:lnTo>
                  <a:close/>
                  <a:moveTo>
                    <a:pt x="46" y="41"/>
                  </a:moveTo>
                  <a:cubicBezTo>
                    <a:pt x="46" y="41"/>
                    <a:pt x="46" y="41"/>
                    <a:pt x="46" y="41"/>
                  </a:cubicBezTo>
                  <a:cubicBezTo>
                    <a:pt x="45" y="41"/>
                    <a:pt x="45" y="41"/>
                    <a:pt x="45" y="41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6" y="34"/>
                    <a:pt x="46" y="34"/>
                    <a:pt x="46" y="34"/>
                  </a:cubicBezTo>
                  <a:lnTo>
                    <a:pt x="46" y="41"/>
                  </a:lnTo>
                  <a:close/>
                  <a:moveTo>
                    <a:pt x="47" y="48"/>
                  </a:moveTo>
                  <a:cubicBezTo>
                    <a:pt x="47" y="48"/>
                    <a:pt x="47" y="48"/>
                    <a:pt x="47" y="48"/>
                  </a:cubicBezTo>
                  <a:cubicBezTo>
                    <a:pt x="46" y="48"/>
                    <a:pt x="46" y="48"/>
                    <a:pt x="46" y="48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7" y="41"/>
                    <a:pt x="47" y="41"/>
                    <a:pt x="47" y="41"/>
                  </a:cubicBezTo>
                  <a:lnTo>
                    <a:pt x="47" y="48"/>
                  </a:lnTo>
                  <a:close/>
                  <a:moveTo>
                    <a:pt x="47" y="41"/>
                  </a:moveTo>
                  <a:cubicBezTo>
                    <a:pt x="47" y="41"/>
                    <a:pt x="47" y="41"/>
                    <a:pt x="47" y="41"/>
                  </a:cubicBezTo>
                  <a:cubicBezTo>
                    <a:pt x="46" y="41"/>
                    <a:pt x="46" y="41"/>
                    <a:pt x="46" y="41"/>
                  </a:cubicBezTo>
                  <a:cubicBezTo>
                    <a:pt x="46" y="34"/>
                    <a:pt x="46" y="34"/>
                    <a:pt x="46" y="34"/>
                  </a:cubicBezTo>
                  <a:cubicBezTo>
                    <a:pt x="47" y="34"/>
                    <a:pt x="47" y="34"/>
                    <a:pt x="47" y="34"/>
                  </a:cubicBezTo>
                  <a:lnTo>
                    <a:pt x="47" y="41"/>
                  </a:lnTo>
                  <a:close/>
                  <a:moveTo>
                    <a:pt x="48" y="48"/>
                  </a:moveTo>
                  <a:cubicBezTo>
                    <a:pt x="48" y="48"/>
                    <a:pt x="48" y="48"/>
                    <a:pt x="48" y="48"/>
                  </a:cubicBezTo>
                  <a:cubicBezTo>
                    <a:pt x="47" y="48"/>
                    <a:pt x="47" y="48"/>
                    <a:pt x="47" y="48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8" y="41"/>
                    <a:pt x="48" y="41"/>
                    <a:pt x="48" y="41"/>
                  </a:cubicBezTo>
                  <a:lnTo>
                    <a:pt x="48" y="48"/>
                  </a:lnTo>
                  <a:close/>
                  <a:moveTo>
                    <a:pt x="48" y="41"/>
                  </a:moveTo>
                  <a:cubicBezTo>
                    <a:pt x="48" y="41"/>
                    <a:pt x="48" y="41"/>
                    <a:pt x="48" y="41"/>
                  </a:cubicBezTo>
                  <a:cubicBezTo>
                    <a:pt x="47" y="41"/>
                    <a:pt x="47" y="41"/>
                    <a:pt x="47" y="41"/>
                  </a:cubicBezTo>
                  <a:cubicBezTo>
                    <a:pt x="47" y="34"/>
                    <a:pt x="47" y="34"/>
                    <a:pt x="47" y="34"/>
                  </a:cubicBezTo>
                  <a:cubicBezTo>
                    <a:pt x="48" y="34"/>
                    <a:pt x="48" y="34"/>
                    <a:pt x="48" y="34"/>
                  </a:cubicBezTo>
                  <a:lnTo>
                    <a:pt x="48" y="41"/>
                  </a:lnTo>
                  <a:close/>
                  <a:moveTo>
                    <a:pt x="49" y="48"/>
                  </a:moveTo>
                  <a:cubicBezTo>
                    <a:pt x="49" y="48"/>
                    <a:pt x="49" y="48"/>
                    <a:pt x="49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lnTo>
                    <a:pt x="49" y="48"/>
                  </a:lnTo>
                  <a:close/>
                  <a:moveTo>
                    <a:pt x="49" y="41"/>
                  </a:moveTo>
                  <a:cubicBezTo>
                    <a:pt x="49" y="41"/>
                    <a:pt x="49" y="41"/>
                    <a:pt x="49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lnTo>
                    <a:pt x="49" y="41"/>
                  </a:lnTo>
                  <a:close/>
                  <a:moveTo>
                    <a:pt x="50" y="48"/>
                  </a:moveTo>
                  <a:cubicBezTo>
                    <a:pt x="50" y="48"/>
                    <a:pt x="50" y="48"/>
                    <a:pt x="50" y="48"/>
                  </a:cubicBezTo>
                  <a:cubicBezTo>
                    <a:pt x="49" y="48"/>
                    <a:pt x="49" y="48"/>
                    <a:pt x="49" y="48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50" y="41"/>
                    <a:pt x="50" y="41"/>
                    <a:pt x="50" y="41"/>
                  </a:cubicBezTo>
                  <a:lnTo>
                    <a:pt x="50" y="48"/>
                  </a:lnTo>
                  <a:close/>
                  <a:moveTo>
                    <a:pt x="50" y="41"/>
                  </a:moveTo>
                  <a:cubicBezTo>
                    <a:pt x="50" y="41"/>
                    <a:pt x="50" y="41"/>
                    <a:pt x="50" y="41"/>
                  </a:cubicBezTo>
                  <a:cubicBezTo>
                    <a:pt x="49" y="41"/>
                    <a:pt x="49" y="41"/>
                    <a:pt x="49" y="41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49" y="34"/>
                    <a:pt x="49" y="34"/>
                    <a:pt x="49" y="34"/>
                  </a:cubicBezTo>
                  <a:cubicBezTo>
                    <a:pt x="50" y="34"/>
                    <a:pt x="50" y="34"/>
                    <a:pt x="50" y="34"/>
                  </a:cubicBezTo>
                  <a:lnTo>
                    <a:pt x="50" y="41"/>
                  </a:lnTo>
                  <a:close/>
                  <a:moveTo>
                    <a:pt x="52" y="48"/>
                  </a:moveTo>
                  <a:cubicBezTo>
                    <a:pt x="52" y="48"/>
                    <a:pt x="52" y="48"/>
                    <a:pt x="52" y="48"/>
                  </a:cubicBezTo>
                  <a:cubicBezTo>
                    <a:pt x="51" y="48"/>
                    <a:pt x="51" y="48"/>
                    <a:pt x="51" y="48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2" y="41"/>
                    <a:pt x="52" y="41"/>
                    <a:pt x="52" y="41"/>
                  </a:cubicBezTo>
                  <a:lnTo>
                    <a:pt x="52" y="48"/>
                  </a:lnTo>
                  <a:close/>
                  <a:moveTo>
                    <a:pt x="52" y="41"/>
                  </a:moveTo>
                  <a:cubicBezTo>
                    <a:pt x="52" y="41"/>
                    <a:pt x="52" y="41"/>
                    <a:pt x="52" y="41"/>
                  </a:cubicBezTo>
                  <a:cubicBezTo>
                    <a:pt x="51" y="41"/>
                    <a:pt x="51" y="41"/>
                    <a:pt x="51" y="41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52" y="34"/>
                    <a:pt x="52" y="34"/>
                    <a:pt x="52" y="34"/>
                  </a:cubicBezTo>
                  <a:lnTo>
                    <a:pt x="52" y="41"/>
                  </a:lnTo>
                  <a:close/>
                  <a:moveTo>
                    <a:pt x="53" y="48"/>
                  </a:moveTo>
                  <a:cubicBezTo>
                    <a:pt x="53" y="48"/>
                    <a:pt x="53" y="48"/>
                    <a:pt x="53" y="48"/>
                  </a:cubicBezTo>
                  <a:cubicBezTo>
                    <a:pt x="52" y="48"/>
                    <a:pt x="52" y="48"/>
                    <a:pt x="52" y="48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3" y="41"/>
                    <a:pt x="53" y="41"/>
                    <a:pt x="53" y="41"/>
                  </a:cubicBezTo>
                  <a:lnTo>
                    <a:pt x="53" y="48"/>
                  </a:lnTo>
                  <a:close/>
                  <a:moveTo>
                    <a:pt x="53" y="41"/>
                  </a:moveTo>
                  <a:cubicBezTo>
                    <a:pt x="53" y="41"/>
                    <a:pt x="53" y="41"/>
                    <a:pt x="53" y="41"/>
                  </a:cubicBezTo>
                  <a:cubicBezTo>
                    <a:pt x="52" y="41"/>
                    <a:pt x="52" y="41"/>
                    <a:pt x="52" y="41"/>
                  </a:cubicBezTo>
                  <a:cubicBezTo>
                    <a:pt x="52" y="34"/>
                    <a:pt x="52" y="34"/>
                    <a:pt x="52" y="34"/>
                  </a:cubicBezTo>
                  <a:cubicBezTo>
                    <a:pt x="53" y="34"/>
                    <a:pt x="53" y="34"/>
                    <a:pt x="53" y="34"/>
                  </a:cubicBezTo>
                  <a:lnTo>
                    <a:pt x="53" y="41"/>
                  </a:lnTo>
                  <a:close/>
                  <a:moveTo>
                    <a:pt x="54" y="48"/>
                  </a:moveTo>
                  <a:cubicBezTo>
                    <a:pt x="54" y="48"/>
                    <a:pt x="54" y="48"/>
                    <a:pt x="54" y="48"/>
                  </a:cubicBezTo>
                  <a:cubicBezTo>
                    <a:pt x="53" y="48"/>
                    <a:pt x="53" y="48"/>
                    <a:pt x="53" y="48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4" y="41"/>
                    <a:pt x="54" y="41"/>
                    <a:pt x="54" y="41"/>
                  </a:cubicBezTo>
                  <a:lnTo>
                    <a:pt x="54" y="48"/>
                  </a:lnTo>
                  <a:close/>
                  <a:moveTo>
                    <a:pt x="54" y="41"/>
                  </a:moveTo>
                  <a:cubicBezTo>
                    <a:pt x="54" y="41"/>
                    <a:pt x="54" y="41"/>
                    <a:pt x="54" y="41"/>
                  </a:cubicBezTo>
                  <a:cubicBezTo>
                    <a:pt x="53" y="41"/>
                    <a:pt x="53" y="41"/>
                    <a:pt x="53" y="41"/>
                  </a:cubicBezTo>
                  <a:cubicBezTo>
                    <a:pt x="53" y="34"/>
                    <a:pt x="53" y="34"/>
                    <a:pt x="53" y="34"/>
                  </a:cubicBezTo>
                  <a:cubicBezTo>
                    <a:pt x="54" y="33"/>
                    <a:pt x="54" y="33"/>
                    <a:pt x="54" y="33"/>
                  </a:cubicBezTo>
                  <a:lnTo>
                    <a:pt x="54" y="41"/>
                  </a:lnTo>
                  <a:close/>
                  <a:moveTo>
                    <a:pt x="55" y="48"/>
                  </a:moveTo>
                  <a:cubicBezTo>
                    <a:pt x="55" y="48"/>
                    <a:pt x="55" y="48"/>
                    <a:pt x="55" y="48"/>
                  </a:cubicBezTo>
                  <a:cubicBezTo>
                    <a:pt x="54" y="48"/>
                    <a:pt x="54" y="48"/>
                    <a:pt x="54" y="48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5" y="41"/>
                    <a:pt x="55" y="41"/>
                    <a:pt x="55" y="41"/>
                  </a:cubicBezTo>
                  <a:lnTo>
                    <a:pt x="55" y="48"/>
                  </a:lnTo>
                  <a:close/>
                  <a:moveTo>
                    <a:pt x="55" y="41"/>
                  </a:moveTo>
                  <a:cubicBezTo>
                    <a:pt x="55" y="41"/>
                    <a:pt x="55" y="41"/>
                    <a:pt x="55" y="41"/>
                  </a:cubicBezTo>
                  <a:cubicBezTo>
                    <a:pt x="54" y="41"/>
                    <a:pt x="54" y="41"/>
                    <a:pt x="54" y="41"/>
                  </a:cubicBezTo>
                  <a:cubicBezTo>
                    <a:pt x="54" y="33"/>
                    <a:pt x="54" y="33"/>
                    <a:pt x="54" y="33"/>
                  </a:cubicBezTo>
                  <a:cubicBezTo>
                    <a:pt x="55" y="33"/>
                    <a:pt x="55" y="33"/>
                    <a:pt x="55" y="33"/>
                  </a:cubicBezTo>
                  <a:lnTo>
                    <a:pt x="55" y="41"/>
                  </a:lnTo>
                  <a:close/>
                  <a:moveTo>
                    <a:pt x="57" y="48"/>
                  </a:moveTo>
                  <a:cubicBezTo>
                    <a:pt x="57" y="48"/>
                    <a:pt x="57" y="48"/>
                    <a:pt x="57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7" y="41"/>
                    <a:pt x="57" y="41"/>
                    <a:pt x="57" y="41"/>
                  </a:cubicBezTo>
                  <a:lnTo>
                    <a:pt x="57" y="48"/>
                  </a:lnTo>
                  <a:close/>
                  <a:moveTo>
                    <a:pt x="57" y="41"/>
                  </a:moveTo>
                  <a:cubicBezTo>
                    <a:pt x="57" y="41"/>
                    <a:pt x="57" y="41"/>
                    <a:pt x="57" y="41"/>
                  </a:cubicBezTo>
                  <a:cubicBezTo>
                    <a:pt x="55" y="41"/>
                    <a:pt x="55" y="41"/>
                    <a:pt x="55" y="41"/>
                  </a:cubicBezTo>
                  <a:cubicBezTo>
                    <a:pt x="55" y="33"/>
                    <a:pt x="55" y="33"/>
                    <a:pt x="55" y="33"/>
                  </a:cubicBezTo>
                  <a:cubicBezTo>
                    <a:pt x="57" y="33"/>
                    <a:pt x="57" y="33"/>
                    <a:pt x="57" y="33"/>
                  </a:cubicBezTo>
                  <a:lnTo>
                    <a:pt x="57" y="41"/>
                  </a:lnTo>
                  <a:close/>
                  <a:moveTo>
                    <a:pt x="57" y="48"/>
                  </a:moveTo>
                  <a:cubicBezTo>
                    <a:pt x="57" y="48"/>
                    <a:pt x="57" y="48"/>
                    <a:pt x="57" y="48"/>
                  </a:cubicBezTo>
                  <a:cubicBezTo>
                    <a:pt x="57" y="48"/>
                    <a:pt x="57" y="48"/>
                    <a:pt x="57" y="48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lnTo>
                    <a:pt x="57" y="48"/>
                  </a:lnTo>
                  <a:close/>
                  <a:moveTo>
                    <a:pt x="57" y="41"/>
                  </a:moveTo>
                  <a:cubicBezTo>
                    <a:pt x="57" y="41"/>
                    <a:pt x="57" y="41"/>
                    <a:pt x="57" y="41"/>
                  </a:cubicBezTo>
                  <a:cubicBezTo>
                    <a:pt x="57" y="41"/>
                    <a:pt x="57" y="41"/>
                    <a:pt x="57" y="41"/>
                  </a:cubicBezTo>
                  <a:cubicBezTo>
                    <a:pt x="57" y="33"/>
                    <a:pt x="57" y="33"/>
                    <a:pt x="57" y="33"/>
                  </a:cubicBezTo>
                  <a:cubicBezTo>
                    <a:pt x="57" y="33"/>
                    <a:pt x="57" y="33"/>
                    <a:pt x="57" y="33"/>
                  </a:cubicBezTo>
                  <a:lnTo>
                    <a:pt x="57" y="41"/>
                  </a:lnTo>
                  <a:close/>
                  <a:moveTo>
                    <a:pt x="58" y="48"/>
                  </a:moveTo>
                  <a:cubicBezTo>
                    <a:pt x="58" y="48"/>
                    <a:pt x="58" y="48"/>
                    <a:pt x="58" y="48"/>
                  </a:cubicBezTo>
                  <a:cubicBezTo>
                    <a:pt x="58" y="48"/>
                    <a:pt x="58" y="48"/>
                    <a:pt x="58" y="48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lnTo>
                    <a:pt x="58" y="48"/>
                  </a:lnTo>
                  <a:close/>
                  <a:moveTo>
                    <a:pt x="58" y="41"/>
                  </a:moveTo>
                  <a:cubicBezTo>
                    <a:pt x="58" y="41"/>
                    <a:pt x="58" y="41"/>
                    <a:pt x="58" y="41"/>
                  </a:cubicBezTo>
                  <a:cubicBezTo>
                    <a:pt x="58" y="41"/>
                    <a:pt x="58" y="41"/>
                    <a:pt x="58" y="41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8" y="33"/>
                    <a:pt x="58" y="33"/>
                    <a:pt x="58" y="33"/>
                  </a:cubicBezTo>
                  <a:lnTo>
                    <a:pt x="58" y="41"/>
                  </a:lnTo>
                  <a:close/>
                  <a:moveTo>
                    <a:pt x="59" y="48"/>
                  </a:moveTo>
                  <a:cubicBezTo>
                    <a:pt x="59" y="48"/>
                    <a:pt x="59" y="48"/>
                    <a:pt x="59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8"/>
                    <a:pt x="59" y="48"/>
                    <a:pt x="59" y="48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lnTo>
                    <a:pt x="59" y="48"/>
                  </a:lnTo>
                  <a:close/>
                  <a:moveTo>
                    <a:pt x="59" y="41"/>
                  </a:moveTo>
                  <a:cubicBezTo>
                    <a:pt x="59" y="41"/>
                    <a:pt x="59" y="41"/>
                    <a:pt x="59" y="41"/>
                  </a:cubicBezTo>
                  <a:cubicBezTo>
                    <a:pt x="59" y="41"/>
                    <a:pt x="59" y="41"/>
                    <a:pt x="59" y="41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cubicBezTo>
                    <a:pt x="59" y="33"/>
                    <a:pt x="59" y="33"/>
                    <a:pt x="59" y="33"/>
                  </a:cubicBezTo>
                  <a:lnTo>
                    <a:pt x="59" y="41"/>
                  </a:lnTo>
                  <a:close/>
                  <a:moveTo>
                    <a:pt x="61" y="48"/>
                  </a:moveTo>
                  <a:cubicBezTo>
                    <a:pt x="61" y="48"/>
                    <a:pt x="61" y="48"/>
                    <a:pt x="61" y="48"/>
                  </a:cubicBezTo>
                  <a:cubicBezTo>
                    <a:pt x="60" y="48"/>
                    <a:pt x="60" y="48"/>
                    <a:pt x="60" y="48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1" y="41"/>
                    <a:pt x="61" y="41"/>
                    <a:pt x="61" y="41"/>
                  </a:cubicBezTo>
                  <a:lnTo>
                    <a:pt x="61" y="48"/>
                  </a:lnTo>
                  <a:close/>
                  <a:moveTo>
                    <a:pt x="61" y="41"/>
                  </a:moveTo>
                  <a:cubicBezTo>
                    <a:pt x="61" y="41"/>
                    <a:pt x="61" y="41"/>
                    <a:pt x="61" y="41"/>
                  </a:cubicBezTo>
                  <a:cubicBezTo>
                    <a:pt x="60" y="41"/>
                    <a:pt x="60" y="41"/>
                    <a:pt x="60" y="41"/>
                  </a:cubicBezTo>
                  <a:cubicBezTo>
                    <a:pt x="60" y="33"/>
                    <a:pt x="60" y="33"/>
                    <a:pt x="60" y="33"/>
                  </a:cubicBezTo>
                  <a:cubicBezTo>
                    <a:pt x="61" y="33"/>
                    <a:pt x="61" y="33"/>
                    <a:pt x="61" y="33"/>
                  </a:cubicBezTo>
                  <a:lnTo>
                    <a:pt x="61" y="41"/>
                  </a:lnTo>
                  <a:close/>
                  <a:moveTo>
                    <a:pt x="64" y="48"/>
                  </a:moveTo>
                  <a:cubicBezTo>
                    <a:pt x="64" y="48"/>
                    <a:pt x="64" y="48"/>
                    <a:pt x="64" y="48"/>
                  </a:cubicBezTo>
                  <a:cubicBezTo>
                    <a:pt x="61" y="48"/>
                    <a:pt x="61" y="48"/>
                    <a:pt x="61" y="48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4" y="41"/>
                    <a:pt x="64" y="41"/>
                    <a:pt x="64" y="41"/>
                  </a:cubicBezTo>
                  <a:lnTo>
                    <a:pt x="64" y="48"/>
                  </a:lnTo>
                  <a:close/>
                  <a:moveTo>
                    <a:pt x="64" y="41"/>
                  </a:moveTo>
                  <a:cubicBezTo>
                    <a:pt x="64" y="41"/>
                    <a:pt x="64" y="41"/>
                    <a:pt x="64" y="41"/>
                  </a:cubicBezTo>
                  <a:cubicBezTo>
                    <a:pt x="61" y="41"/>
                    <a:pt x="61" y="41"/>
                    <a:pt x="61" y="41"/>
                  </a:cubicBezTo>
                  <a:cubicBezTo>
                    <a:pt x="61" y="33"/>
                    <a:pt x="61" y="33"/>
                    <a:pt x="61" y="33"/>
                  </a:cubicBezTo>
                  <a:cubicBezTo>
                    <a:pt x="64" y="33"/>
                    <a:pt x="64" y="33"/>
                    <a:pt x="64" y="33"/>
                  </a:cubicBezTo>
                  <a:lnTo>
                    <a:pt x="64" y="41"/>
                  </a:lnTo>
                  <a:close/>
                  <a:moveTo>
                    <a:pt x="66" y="48"/>
                  </a:moveTo>
                  <a:cubicBezTo>
                    <a:pt x="66" y="48"/>
                    <a:pt x="66" y="48"/>
                    <a:pt x="66" y="48"/>
                  </a:cubicBezTo>
                  <a:cubicBezTo>
                    <a:pt x="64" y="48"/>
                    <a:pt x="64" y="48"/>
                    <a:pt x="64" y="48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6" y="41"/>
                    <a:pt x="66" y="41"/>
                    <a:pt x="66" y="41"/>
                  </a:cubicBezTo>
                  <a:lnTo>
                    <a:pt x="66" y="48"/>
                  </a:lnTo>
                  <a:close/>
                  <a:moveTo>
                    <a:pt x="66" y="41"/>
                  </a:moveTo>
                  <a:cubicBezTo>
                    <a:pt x="66" y="41"/>
                    <a:pt x="66" y="41"/>
                    <a:pt x="66" y="41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64" y="33"/>
                    <a:pt x="64" y="33"/>
                    <a:pt x="64" y="33"/>
                  </a:cubicBezTo>
                  <a:cubicBezTo>
                    <a:pt x="66" y="33"/>
                    <a:pt x="66" y="33"/>
                    <a:pt x="66" y="33"/>
                  </a:cubicBezTo>
                  <a:lnTo>
                    <a:pt x="66" y="41"/>
                  </a:lnTo>
                  <a:close/>
                  <a:moveTo>
                    <a:pt x="68" y="48"/>
                  </a:moveTo>
                  <a:cubicBezTo>
                    <a:pt x="68" y="48"/>
                    <a:pt x="68" y="48"/>
                    <a:pt x="68" y="48"/>
                  </a:cubicBezTo>
                  <a:cubicBezTo>
                    <a:pt x="66" y="48"/>
                    <a:pt x="66" y="48"/>
                    <a:pt x="66" y="48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8" y="41"/>
                    <a:pt x="68" y="41"/>
                    <a:pt x="68" y="41"/>
                  </a:cubicBezTo>
                  <a:lnTo>
                    <a:pt x="68" y="48"/>
                  </a:lnTo>
                  <a:close/>
                  <a:moveTo>
                    <a:pt x="68" y="41"/>
                  </a:moveTo>
                  <a:cubicBezTo>
                    <a:pt x="68" y="41"/>
                    <a:pt x="68" y="41"/>
                    <a:pt x="68" y="41"/>
                  </a:cubicBezTo>
                  <a:cubicBezTo>
                    <a:pt x="66" y="41"/>
                    <a:pt x="66" y="41"/>
                    <a:pt x="66" y="41"/>
                  </a:cubicBezTo>
                  <a:cubicBezTo>
                    <a:pt x="66" y="33"/>
                    <a:pt x="66" y="33"/>
                    <a:pt x="66" y="33"/>
                  </a:cubicBezTo>
                  <a:cubicBezTo>
                    <a:pt x="68" y="33"/>
                    <a:pt x="68" y="33"/>
                    <a:pt x="68" y="33"/>
                  </a:cubicBezTo>
                  <a:lnTo>
                    <a:pt x="68" y="41"/>
                  </a:lnTo>
                  <a:close/>
                  <a:moveTo>
                    <a:pt x="71" y="48"/>
                  </a:moveTo>
                  <a:cubicBezTo>
                    <a:pt x="71" y="48"/>
                    <a:pt x="71" y="48"/>
                    <a:pt x="71" y="48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71" y="41"/>
                    <a:pt x="71" y="41"/>
                    <a:pt x="71" y="41"/>
                  </a:cubicBezTo>
                  <a:lnTo>
                    <a:pt x="71" y="48"/>
                  </a:lnTo>
                  <a:close/>
                  <a:moveTo>
                    <a:pt x="71" y="41"/>
                  </a:moveTo>
                  <a:cubicBezTo>
                    <a:pt x="71" y="41"/>
                    <a:pt x="71" y="41"/>
                    <a:pt x="71" y="41"/>
                  </a:cubicBezTo>
                  <a:cubicBezTo>
                    <a:pt x="68" y="41"/>
                    <a:pt x="68" y="41"/>
                    <a:pt x="68" y="41"/>
                  </a:cubicBezTo>
                  <a:cubicBezTo>
                    <a:pt x="68" y="33"/>
                    <a:pt x="68" y="33"/>
                    <a:pt x="68" y="33"/>
                  </a:cubicBezTo>
                  <a:cubicBezTo>
                    <a:pt x="71" y="33"/>
                    <a:pt x="71" y="33"/>
                    <a:pt x="71" y="33"/>
                  </a:cubicBezTo>
                  <a:lnTo>
                    <a:pt x="71" y="41"/>
                  </a:lnTo>
                  <a:close/>
                  <a:moveTo>
                    <a:pt x="73" y="48"/>
                  </a:moveTo>
                  <a:cubicBezTo>
                    <a:pt x="73" y="48"/>
                    <a:pt x="73" y="48"/>
                    <a:pt x="73" y="48"/>
                  </a:cubicBezTo>
                  <a:cubicBezTo>
                    <a:pt x="71" y="48"/>
                    <a:pt x="71" y="48"/>
                    <a:pt x="71" y="48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3" y="41"/>
                    <a:pt x="73" y="41"/>
                    <a:pt x="73" y="41"/>
                  </a:cubicBezTo>
                  <a:lnTo>
                    <a:pt x="73" y="48"/>
                  </a:lnTo>
                  <a:close/>
                  <a:moveTo>
                    <a:pt x="73" y="41"/>
                  </a:moveTo>
                  <a:cubicBezTo>
                    <a:pt x="73" y="41"/>
                    <a:pt x="73" y="41"/>
                    <a:pt x="73" y="41"/>
                  </a:cubicBezTo>
                  <a:cubicBezTo>
                    <a:pt x="71" y="41"/>
                    <a:pt x="71" y="41"/>
                    <a:pt x="71" y="41"/>
                  </a:cubicBezTo>
                  <a:cubicBezTo>
                    <a:pt x="71" y="33"/>
                    <a:pt x="71" y="33"/>
                    <a:pt x="71" y="33"/>
                  </a:cubicBezTo>
                  <a:cubicBezTo>
                    <a:pt x="73" y="33"/>
                    <a:pt x="73" y="33"/>
                    <a:pt x="73" y="33"/>
                  </a:cubicBezTo>
                  <a:lnTo>
                    <a:pt x="73" y="41"/>
                  </a:lnTo>
                  <a:close/>
                  <a:moveTo>
                    <a:pt x="75" y="48"/>
                  </a:moveTo>
                  <a:cubicBezTo>
                    <a:pt x="75" y="48"/>
                    <a:pt x="75" y="48"/>
                    <a:pt x="75" y="48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5" y="41"/>
                    <a:pt x="75" y="41"/>
                    <a:pt x="75" y="41"/>
                  </a:cubicBezTo>
                  <a:lnTo>
                    <a:pt x="75" y="48"/>
                  </a:lnTo>
                  <a:close/>
                  <a:moveTo>
                    <a:pt x="75" y="41"/>
                  </a:moveTo>
                  <a:cubicBezTo>
                    <a:pt x="75" y="41"/>
                    <a:pt x="75" y="41"/>
                    <a:pt x="75" y="41"/>
                  </a:cubicBezTo>
                  <a:cubicBezTo>
                    <a:pt x="73" y="41"/>
                    <a:pt x="73" y="41"/>
                    <a:pt x="73" y="41"/>
                  </a:cubicBezTo>
                  <a:cubicBezTo>
                    <a:pt x="73" y="33"/>
                    <a:pt x="73" y="33"/>
                    <a:pt x="73" y="33"/>
                  </a:cubicBezTo>
                  <a:cubicBezTo>
                    <a:pt x="75" y="33"/>
                    <a:pt x="75" y="33"/>
                    <a:pt x="75" y="33"/>
                  </a:cubicBezTo>
                  <a:lnTo>
                    <a:pt x="75" y="41"/>
                  </a:lnTo>
                  <a:close/>
                  <a:moveTo>
                    <a:pt x="77" y="48"/>
                  </a:moveTo>
                  <a:cubicBezTo>
                    <a:pt x="77" y="48"/>
                    <a:pt x="77" y="48"/>
                    <a:pt x="77" y="48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7" y="41"/>
                    <a:pt x="77" y="41"/>
                    <a:pt x="77" y="41"/>
                  </a:cubicBezTo>
                  <a:lnTo>
                    <a:pt x="77" y="48"/>
                  </a:lnTo>
                  <a:close/>
                  <a:moveTo>
                    <a:pt x="77" y="41"/>
                  </a:moveTo>
                  <a:cubicBezTo>
                    <a:pt x="77" y="41"/>
                    <a:pt x="77" y="41"/>
                    <a:pt x="77" y="41"/>
                  </a:cubicBezTo>
                  <a:cubicBezTo>
                    <a:pt x="76" y="41"/>
                    <a:pt x="76" y="41"/>
                    <a:pt x="76" y="41"/>
                  </a:cubicBezTo>
                  <a:cubicBezTo>
                    <a:pt x="76" y="33"/>
                    <a:pt x="76" y="33"/>
                    <a:pt x="76" y="33"/>
                  </a:cubicBezTo>
                  <a:cubicBezTo>
                    <a:pt x="77" y="33"/>
                    <a:pt x="77" y="33"/>
                    <a:pt x="77" y="33"/>
                  </a:cubicBezTo>
                  <a:lnTo>
                    <a:pt x="77" y="41"/>
                  </a:lnTo>
                  <a:close/>
                  <a:moveTo>
                    <a:pt x="80" y="48"/>
                  </a:moveTo>
                  <a:cubicBezTo>
                    <a:pt x="80" y="48"/>
                    <a:pt x="80" y="48"/>
                    <a:pt x="80" y="48"/>
                  </a:cubicBezTo>
                  <a:cubicBezTo>
                    <a:pt x="78" y="48"/>
                    <a:pt x="78" y="48"/>
                    <a:pt x="78" y="48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80" y="41"/>
                    <a:pt x="80" y="41"/>
                    <a:pt x="80" y="41"/>
                  </a:cubicBezTo>
                  <a:lnTo>
                    <a:pt x="80" y="48"/>
                  </a:lnTo>
                  <a:close/>
                  <a:moveTo>
                    <a:pt x="80" y="41"/>
                  </a:moveTo>
                  <a:cubicBezTo>
                    <a:pt x="80" y="41"/>
                    <a:pt x="80" y="41"/>
                    <a:pt x="80" y="41"/>
                  </a:cubicBezTo>
                  <a:cubicBezTo>
                    <a:pt x="78" y="41"/>
                    <a:pt x="78" y="41"/>
                    <a:pt x="78" y="41"/>
                  </a:cubicBezTo>
                  <a:cubicBezTo>
                    <a:pt x="78" y="33"/>
                    <a:pt x="78" y="33"/>
                    <a:pt x="78" y="33"/>
                  </a:cubicBezTo>
                  <a:cubicBezTo>
                    <a:pt x="80" y="33"/>
                    <a:pt x="80" y="33"/>
                    <a:pt x="80" y="33"/>
                  </a:cubicBezTo>
                  <a:lnTo>
                    <a:pt x="80" y="41"/>
                  </a:lnTo>
                  <a:close/>
                  <a:moveTo>
                    <a:pt x="82" y="48"/>
                  </a:moveTo>
                  <a:cubicBezTo>
                    <a:pt x="82" y="48"/>
                    <a:pt x="82" y="48"/>
                    <a:pt x="82" y="48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2" y="41"/>
                    <a:pt x="82" y="41"/>
                    <a:pt x="82" y="41"/>
                  </a:cubicBezTo>
                  <a:lnTo>
                    <a:pt x="82" y="48"/>
                  </a:lnTo>
                  <a:close/>
                  <a:moveTo>
                    <a:pt x="82" y="41"/>
                  </a:moveTo>
                  <a:cubicBezTo>
                    <a:pt x="82" y="41"/>
                    <a:pt x="82" y="41"/>
                    <a:pt x="82" y="41"/>
                  </a:cubicBezTo>
                  <a:cubicBezTo>
                    <a:pt x="80" y="41"/>
                    <a:pt x="80" y="41"/>
                    <a:pt x="80" y="41"/>
                  </a:cubicBezTo>
                  <a:cubicBezTo>
                    <a:pt x="80" y="33"/>
                    <a:pt x="80" y="33"/>
                    <a:pt x="80" y="33"/>
                  </a:cubicBezTo>
                  <a:cubicBezTo>
                    <a:pt x="82" y="33"/>
                    <a:pt x="82" y="33"/>
                    <a:pt x="82" y="33"/>
                  </a:cubicBezTo>
                  <a:lnTo>
                    <a:pt x="82" y="41"/>
                  </a:lnTo>
                  <a:close/>
                  <a:moveTo>
                    <a:pt x="84" y="48"/>
                  </a:moveTo>
                  <a:cubicBezTo>
                    <a:pt x="84" y="48"/>
                    <a:pt x="84" y="48"/>
                    <a:pt x="84" y="48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4" y="41"/>
                    <a:pt x="84" y="41"/>
                    <a:pt x="84" y="41"/>
                  </a:cubicBezTo>
                  <a:lnTo>
                    <a:pt x="84" y="48"/>
                  </a:lnTo>
                  <a:close/>
                  <a:moveTo>
                    <a:pt x="84" y="41"/>
                  </a:moveTo>
                  <a:cubicBezTo>
                    <a:pt x="84" y="41"/>
                    <a:pt x="84" y="41"/>
                    <a:pt x="84" y="41"/>
                  </a:cubicBezTo>
                  <a:cubicBezTo>
                    <a:pt x="82" y="41"/>
                    <a:pt x="82" y="41"/>
                    <a:pt x="82" y="41"/>
                  </a:cubicBezTo>
                  <a:cubicBezTo>
                    <a:pt x="82" y="33"/>
                    <a:pt x="82" y="33"/>
                    <a:pt x="82" y="33"/>
                  </a:cubicBezTo>
                  <a:cubicBezTo>
                    <a:pt x="84" y="33"/>
                    <a:pt x="84" y="33"/>
                    <a:pt x="84" y="33"/>
                  </a:cubicBezTo>
                  <a:lnTo>
                    <a:pt x="84" y="41"/>
                  </a:lnTo>
                  <a:close/>
                  <a:moveTo>
                    <a:pt x="94" y="48"/>
                  </a:moveTo>
                  <a:cubicBezTo>
                    <a:pt x="94" y="48"/>
                    <a:pt x="94" y="48"/>
                    <a:pt x="94" y="48"/>
                  </a:cubicBezTo>
                  <a:cubicBezTo>
                    <a:pt x="85" y="48"/>
                    <a:pt x="85" y="48"/>
                    <a:pt x="85" y="48"/>
                  </a:cubicBezTo>
                  <a:cubicBezTo>
                    <a:pt x="85" y="41"/>
                    <a:pt x="85" y="41"/>
                    <a:pt x="85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8"/>
                    <a:pt x="87" y="48"/>
                    <a:pt x="87" y="48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8"/>
                    <a:pt x="89" y="48"/>
                    <a:pt x="89" y="48"/>
                  </a:cubicBezTo>
                  <a:cubicBezTo>
                    <a:pt x="92" y="48"/>
                    <a:pt x="92" y="48"/>
                    <a:pt x="92" y="48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4" y="41"/>
                    <a:pt x="94" y="41"/>
                    <a:pt x="94" y="41"/>
                  </a:cubicBezTo>
                  <a:lnTo>
                    <a:pt x="94" y="48"/>
                  </a:lnTo>
                  <a:close/>
                  <a:moveTo>
                    <a:pt x="90" y="48"/>
                  </a:moveTo>
                  <a:cubicBezTo>
                    <a:pt x="90" y="48"/>
                    <a:pt x="90" y="48"/>
                    <a:pt x="90" y="48"/>
                  </a:cubicBezTo>
                  <a:cubicBezTo>
                    <a:pt x="90" y="45"/>
                    <a:pt x="90" y="45"/>
                    <a:pt x="90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8"/>
                    <a:pt x="91" y="48"/>
                    <a:pt x="91" y="48"/>
                  </a:cubicBezTo>
                  <a:lnTo>
                    <a:pt x="90" y="48"/>
                  </a:lnTo>
                  <a:close/>
                  <a:moveTo>
                    <a:pt x="94" y="41"/>
                  </a:moveTo>
                  <a:cubicBezTo>
                    <a:pt x="94" y="41"/>
                    <a:pt x="94" y="41"/>
                    <a:pt x="94" y="41"/>
                  </a:cubicBezTo>
                  <a:cubicBezTo>
                    <a:pt x="92" y="41"/>
                    <a:pt x="92" y="41"/>
                    <a:pt x="92" y="41"/>
                  </a:cubicBezTo>
                  <a:cubicBezTo>
                    <a:pt x="92" y="34"/>
                    <a:pt x="92" y="34"/>
                    <a:pt x="92" y="34"/>
                  </a:cubicBezTo>
                  <a:cubicBezTo>
                    <a:pt x="89" y="33"/>
                    <a:pt x="89" y="33"/>
                    <a:pt x="89" y="33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7" y="41"/>
                    <a:pt x="87" y="41"/>
                    <a:pt x="87" y="41"/>
                  </a:cubicBezTo>
                  <a:cubicBezTo>
                    <a:pt x="87" y="33"/>
                    <a:pt x="87" y="33"/>
                    <a:pt x="87" y="33"/>
                  </a:cubicBezTo>
                  <a:cubicBezTo>
                    <a:pt x="94" y="33"/>
                    <a:pt x="94" y="33"/>
                    <a:pt x="94" y="33"/>
                  </a:cubicBezTo>
                  <a:lnTo>
                    <a:pt x="94" y="41"/>
                  </a:lnTo>
                  <a:close/>
                  <a:moveTo>
                    <a:pt x="96" y="48"/>
                  </a:moveTo>
                  <a:cubicBezTo>
                    <a:pt x="96" y="48"/>
                    <a:pt x="96" y="48"/>
                    <a:pt x="96" y="48"/>
                  </a:cubicBezTo>
                  <a:cubicBezTo>
                    <a:pt x="94" y="48"/>
                    <a:pt x="94" y="48"/>
                    <a:pt x="94" y="48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6" y="41"/>
                    <a:pt x="96" y="41"/>
                    <a:pt x="96" y="41"/>
                  </a:cubicBezTo>
                  <a:lnTo>
                    <a:pt x="96" y="48"/>
                  </a:lnTo>
                  <a:close/>
                  <a:moveTo>
                    <a:pt x="96" y="41"/>
                  </a:moveTo>
                  <a:cubicBezTo>
                    <a:pt x="96" y="41"/>
                    <a:pt x="96" y="41"/>
                    <a:pt x="96" y="41"/>
                  </a:cubicBezTo>
                  <a:cubicBezTo>
                    <a:pt x="94" y="41"/>
                    <a:pt x="94" y="41"/>
                    <a:pt x="94" y="41"/>
                  </a:cubicBezTo>
                  <a:cubicBezTo>
                    <a:pt x="94" y="33"/>
                    <a:pt x="94" y="33"/>
                    <a:pt x="94" y="33"/>
                  </a:cubicBezTo>
                  <a:cubicBezTo>
                    <a:pt x="96" y="33"/>
                    <a:pt x="96" y="33"/>
                    <a:pt x="96" y="33"/>
                  </a:cubicBezTo>
                  <a:lnTo>
                    <a:pt x="96" y="41"/>
                  </a:lnTo>
                  <a:close/>
                  <a:moveTo>
                    <a:pt x="96" y="33"/>
                  </a:moveTo>
                  <a:cubicBezTo>
                    <a:pt x="96" y="33"/>
                    <a:pt x="96" y="33"/>
                    <a:pt x="96" y="33"/>
                  </a:cubicBezTo>
                  <a:cubicBezTo>
                    <a:pt x="98" y="34"/>
                    <a:pt x="98" y="34"/>
                    <a:pt x="98" y="34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6" y="41"/>
                    <a:pt x="96" y="41"/>
                    <a:pt x="96" y="41"/>
                  </a:cubicBezTo>
                  <a:lnTo>
                    <a:pt x="96" y="33"/>
                  </a:lnTo>
                  <a:close/>
                  <a:moveTo>
                    <a:pt x="101" y="48"/>
                  </a:moveTo>
                  <a:cubicBezTo>
                    <a:pt x="101" y="48"/>
                    <a:pt x="101" y="48"/>
                    <a:pt x="101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8" y="41"/>
                    <a:pt x="98" y="41"/>
                    <a:pt x="98" y="41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9" y="48"/>
                    <a:pt x="99" y="48"/>
                    <a:pt x="99" y="48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101" y="41"/>
                    <a:pt x="101" y="41"/>
                    <a:pt x="101" y="41"/>
                  </a:cubicBezTo>
                  <a:lnTo>
                    <a:pt x="101" y="48"/>
                  </a:lnTo>
                  <a:close/>
                  <a:moveTo>
                    <a:pt x="101" y="41"/>
                  </a:moveTo>
                  <a:cubicBezTo>
                    <a:pt x="101" y="41"/>
                    <a:pt x="101" y="41"/>
                    <a:pt x="101" y="41"/>
                  </a:cubicBezTo>
                  <a:cubicBezTo>
                    <a:pt x="99" y="41"/>
                    <a:pt x="99" y="41"/>
                    <a:pt x="99" y="41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101" y="34"/>
                    <a:pt x="101" y="34"/>
                    <a:pt x="101" y="34"/>
                  </a:cubicBezTo>
                  <a:lnTo>
                    <a:pt x="101" y="41"/>
                  </a:lnTo>
                  <a:close/>
                  <a:moveTo>
                    <a:pt x="103" y="48"/>
                  </a:moveTo>
                  <a:cubicBezTo>
                    <a:pt x="103" y="48"/>
                    <a:pt x="103" y="48"/>
                    <a:pt x="103" y="48"/>
                  </a:cubicBezTo>
                  <a:cubicBezTo>
                    <a:pt x="101" y="48"/>
                    <a:pt x="101" y="48"/>
                    <a:pt x="101" y="48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3" y="41"/>
                    <a:pt x="103" y="41"/>
                    <a:pt x="103" y="41"/>
                  </a:cubicBezTo>
                  <a:lnTo>
                    <a:pt x="103" y="48"/>
                  </a:lnTo>
                  <a:close/>
                  <a:moveTo>
                    <a:pt x="103" y="41"/>
                  </a:moveTo>
                  <a:cubicBezTo>
                    <a:pt x="103" y="41"/>
                    <a:pt x="103" y="41"/>
                    <a:pt x="103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3" y="34"/>
                    <a:pt x="103" y="34"/>
                    <a:pt x="103" y="34"/>
                  </a:cubicBezTo>
                  <a:lnTo>
                    <a:pt x="103" y="41"/>
                  </a:lnTo>
                  <a:close/>
                  <a:moveTo>
                    <a:pt x="105" y="48"/>
                  </a:moveTo>
                  <a:cubicBezTo>
                    <a:pt x="105" y="48"/>
                    <a:pt x="105" y="48"/>
                    <a:pt x="105" y="48"/>
                  </a:cubicBezTo>
                  <a:cubicBezTo>
                    <a:pt x="103" y="48"/>
                    <a:pt x="103" y="48"/>
                    <a:pt x="103" y="48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5" y="41"/>
                    <a:pt x="105" y="41"/>
                    <a:pt x="105" y="41"/>
                  </a:cubicBezTo>
                  <a:lnTo>
                    <a:pt x="105" y="48"/>
                  </a:lnTo>
                  <a:close/>
                  <a:moveTo>
                    <a:pt x="105" y="41"/>
                  </a:moveTo>
                  <a:cubicBezTo>
                    <a:pt x="105" y="41"/>
                    <a:pt x="105" y="41"/>
                    <a:pt x="105" y="41"/>
                  </a:cubicBezTo>
                  <a:cubicBezTo>
                    <a:pt x="103" y="41"/>
                    <a:pt x="103" y="41"/>
                    <a:pt x="103" y="41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5" y="34"/>
                    <a:pt x="105" y="34"/>
                    <a:pt x="105" y="34"/>
                  </a:cubicBezTo>
                  <a:lnTo>
                    <a:pt x="105" y="41"/>
                  </a:lnTo>
                  <a:close/>
                  <a:moveTo>
                    <a:pt x="107" y="48"/>
                  </a:moveTo>
                  <a:cubicBezTo>
                    <a:pt x="107" y="48"/>
                    <a:pt x="107" y="48"/>
                    <a:pt x="107" y="48"/>
                  </a:cubicBezTo>
                  <a:cubicBezTo>
                    <a:pt x="105" y="48"/>
                    <a:pt x="105" y="48"/>
                    <a:pt x="105" y="48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7" y="41"/>
                    <a:pt x="107" y="41"/>
                    <a:pt x="107" y="41"/>
                  </a:cubicBezTo>
                  <a:lnTo>
                    <a:pt x="107" y="48"/>
                  </a:lnTo>
                  <a:close/>
                  <a:moveTo>
                    <a:pt x="107" y="41"/>
                  </a:moveTo>
                  <a:cubicBezTo>
                    <a:pt x="107" y="41"/>
                    <a:pt x="107" y="41"/>
                    <a:pt x="107" y="41"/>
                  </a:cubicBezTo>
                  <a:cubicBezTo>
                    <a:pt x="105" y="41"/>
                    <a:pt x="105" y="41"/>
                    <a:pt x="105" y="41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7" y="34"/>
                    <a:pt x="107" y="34"/>
                    <a:pt x="107" y="34"/>
                  </a:cubicBezTo>
                  <a:lnTo>
                    <a:pt x="107" y="41"/>
                  </a:lnTo>
                  <a:close/>
                  <a:moveTo>
                    <a:pt x="109" y="48"/>
                  </a:moveTo>
                  <a:cubicBezTo>
                    <a:pt x="109" y="48"/>
                    <a:pt x="109" y="48"/>
                    <a:pt x="109" y="48"/>
                  </a:cubicBezTo>
                  <a:cubicBezTo>
                    <a:pt x="107" y="48"/>
                    <a:pt x="107" y="48"/>
                    <a:pt x="107" y="48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9" y="41"/>
                    <a:pt x="109" y="41"/>
                    <a:pt x="109" y="41"/>
                  </a:cubicBezTo>
                  <a:lnTo>
                    <a:pt x="109" y="48"/>
                  </a:lnTo>
                  <a:close/>
                  <a:moveTo>
                    <a:pt x="109" y="41"/>
                  </a:moveTo>
                  <a:cubicBezTo>
                    <a:pt x="109" y="41"/>
                    <a:pt x="109" y="41"/>
                    <a:pt x="109" y="41"/>
                  </a:cubicBezTo>
                  <a:cubicBezTo>
                    <a:pt x="107" y="41"/>
                    <a:pt x="107" y="41"/>
                    <a:pt x="107" y="41"/>
                  </a:cubicBezTo>
                  <a:cubicBezTo>
                    <a:pt x="107" y="34"/>
                    <a:pt x="107" y="34"/>
                    <a:pt x="107" y="34"/>
                  </a:cubicBezTo>
                  <a:cubicBezTo>
                    <a:pt x="109" y="34"/>
                    <a:pt x="109" y="34"/>
                    <a:pt x="109" y="34"/>
                  </a:cubicBezTo>
                  <a:lnTo>
                    <a:pt x="109" y="41"/>
                  </a:lnTo>
                  <a:close/>
                  <a:moveTo>
                    <a:pt x="112" y="48"/>
                  </a:moveTo>
                  <a:cubicBezTo>
                    <a:pt x="112" y="48"/>
                    <a:pt x="112" y="48"/>
                    <a:pt x="112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2" y="48"/>
                    <a:pt x="112" y="48"/>
                    <a:pt x="112" y="48"/>
                  </a:cubicBezTo>
                  <a:close/>
                  <a:moveTo>
                    <a:pt x="112" y="48"/>
                  </a:moveTo>
                  <a:cubicBezTo>
                    <a:pt x="112" y="48"/>
                    <a:pt x="112" y="48"/>
                    <a:pt x="112" y="48"/>
                  </a:cubicBezTo>
                  <a:cubicBezTo>
                    <a:pt x="110" y="48"/>
                    <a:pt x="110" y="48"/>
                    <a:pt x="110" y="48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12" y="41"/>
                    <a:pt x="112" y="41"/>
                    <a:pt x="112" y="41"/>
                  </a:cubicBezTo>
                  <a:lnTo>
                    <a:pt x="112" y="48"/>
                  </a:lnTo>
                  <a:close/>
                  <a:moveTo>
                    <a:pt x="112" y="41"/>
                  </a:moveTo>
                  <a:cubicBezTo>
                    <a:pt x="112" y="41"/>
                    <a:pt x="112" y="41"/>
                    <a:pt x="112" y="41"/>
                  </a:cubicBezTo>
                  <a:cubicBezTo>
                    <a:pt x="110" y="41"/>
                    <a:pt x="110" y="41"/>
                    <a:pt x="110" y="41"/>
                  </a:cubicBezTo>
                  <a:cubicBezTo>
                    <a:pt x="110" y="34"/>
                    <a:pt x="110" y="34"/>
                    <a:pt x="110" y="34"/>
                  </a:cubicBezTo>
                  <a:cubicBezTo>
                    <a:pt x="112" y="34"/>
                    <a:pt x="112" y="34"/>
                    <a:pt x="112" y="34"/>
                  </a:cubicBezTo>
                  <a:lnTo>
                    <a:pt x="112" y="41"/>
                  </a:lnTo>
                  <a:close/>
                  <a:moveTo>
                    <a:pt x="114" y="48"/>
                  </a:moveTo>
                  <a:cubicBezTo>
                    <a:pt x="114" y="48"/>
                    <a:pt x="114" y="48"/>
                    <a:pt x="114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4" y="48"/>
                    <a:pt x="114" y="48"/>
                    <a:pt x="114" y="48"/>
                  </a:cubicBezTo>
                  <a:close/>
                  <a:moveTo>
                    <a:pt x="114" y="48"/>
                  </a:moveTo>
                  <a:cubicBezTo>
                    <a:pt x="114" y="48"/>
                    <a:pt x="114" y="48"/>
                    <a:pt x="114" y="48"/>
                  </a:cubicBezTo>
                  <a:cubicBezTo>
                    <a:pt x="112" y="48"/>
                    <a:pt x="112" y="48"/>
                    <a:pt x="112" y="48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4" y="41"/>
                    <a:pt x="114" y="41"/>
                    <a:pt x="114" y="41"/>
                  </a:cubicBezTo>
                  <a:lnTo>
                    <a:pt x="114" y="48"/>
                  </a:lnTo>
                  <a:close/>
                  <a:moveTo>
                    <a:pt x="114" y="41"/>
                  </a:moveTo>
                  <a:cubicBezTo>
                    <a:pt x="114" y="41"/>
                    <a:pt x="114" y="41"/>
                    <a:pt x="114" y="41"/>
                  </a:cubicBezTo>
                  <a:cubicBezTo>
                    <a:pt x="112" y="41"/>
                    <a:pt x="112" y="41"/>
                    <a:pt x="112" y="41"/>
                  </a:cubicBezTo>
                  <a:cubicBezTo>
                    <a:pt x="112" y="34"/>
                    <a:pt x="112" y="34"/>
                    <a:pt x="112" y="34"/>
                  </a:cubicBezTo>
                  <a:cubicBezTo>
                    <a:pt x="114" y="34"/>
                    <a:pt x="114" y="34"/>
                    <a:pt x="114" y="34"/>
                  </a:cubicBezTo>
                  <a:lnTo>
                    <a:pt x="114" y="41"/>
                  </a:lnTo>
                  <a:close/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6" y="48"/>
                    <a:pt x="116" y="48"/>
                    <a:pt x="116" y="48"/>
                  </a:cubicBezTo>
                  <a:close/>
                  <a:moveTo>
                    <a:pt x="116" y="48"/>
                  </a:moveTo>
                  <a:cubicBezTo>
                    <a:pt x="116" y="48"/>
                    <a:pt x="116" y="48"/>
                    <a:pt x="116" y="48"/>
                  </a:cubicBezTo>
                  <a:cubicBezTo>
                    <a:pt x="114" y="48"/>
                    <a:pt x="114" y="48"/>
                    <a:pt x="114" y="48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6" y="41"/>
                    <a:pt x="116" y="41"/>
                    <a:pt x="116" y="41"/>
                  </a:cubicBezTo>
                  <a:lnTo>
                    <a:pt x="116" y="48"/>
                  </a:lnTo>
                  <a:close/>
                  <a:moveTo>
                    <a:pt x="116" y="41"/>
                  </a:moveTo>
                  <a:cubicBezTo>
                    <a:pt x="116" y="41"/>
                    <a:pt x="116" y="41"/>
                    <a:pt x="116" y="41"/>
                  </a:cubicBezTo>
                  <a:cubicBezTo>
                    <a:pt x="114" y="41"/>
                    <a:pt x="114" y="41"/>
                    <a:pt x="114" y="41"/>
                  </a:cubicBezTo>
                  <a:cubicBezTo>
                    <a:pt x="114" y="34"/>
                    <a:pt x="114" y="34"/>
                    <a:pt x="114" y="34"/>
                  </a:cubicBezTo>
                  <a:cubicBezTo>
                    <a:pt x="116" y="34"/>
                    <a:pt x="116" y="34"/>
                    <a:pt x="116" y="34"/>
                  </a:cubicBezTo>
                  <a:lnTo>
                    <a:pt x="116" y="41"/>
                  </a:lnTo>
                  <a:close/>
                  <a:moveTo>
                    <a:pt x="117" y="48"/>
                  </a:moveTo>
                  <a:cubicBezTo>
                    <a:pt x="117" y="48"/>
                    <a:pt x="117" y="48"/>
                    <a:pt x="117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7" y="48"/>
                    <a:pt x="117" y="48"/>
                    <a:pt x="117" y="48"/>
                  </a:cubicBezTo>
                  <a:close/>
                  <a:moveTo>
                    <a:pt x="117" y="48"/>
                  </a:moveTo>
                  <a:cubicBezTo>
                    <a:pt x="117" y="48"/>
                    <a:pt x="117" y="48"/>
                    <a:pt x="117" y="48"/>
                  </a:cubicBezTo>
                  <a:cubicBezTo>
                    <a:pt x="116" y="48"/>
                    <a:pt x="116" y="48"/>
                    <a:pt x="116" y="48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17" y="41"/>
                    <a:pt x="117" y="41"/>
                    <a:pt x="117" y="41"/>
                  </a:cubicBezTo>
                  <a:lnTo>
                    <a:pt x="117" y="48"/>
                  </a:lnTo>
                  <a:close/>
                  <a:moveTo>
                    <a:pt x="117" y="34"/>
                  </a:moveTo>
                  <a:cubicBezTo>
                    <a:pt x="117" y="34"/>
                    <a:pt x="117" y="34"/>
                    <a:pt x="117" y="34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6" y="41"/>
                    <a:pt x="116" y="41"/>
                    <a:pt x="116" y="41"/>
                  </a:cubicBezTo>
                  <a:cubicBezTo>
                    <a:pt x="116" y="34"/>
                    <a:pt x="116" y="34"/>
                    <a:pt x="116" y="34"/>
                  </a:cubicBezTo>
                  <a:cubicBezTo>
                    <a:pt x="117" y="34"/>
                    <a:pt x="117" y="34"/>
                    <a:pt x="117" y="34"/>
                  </a:cubicBezTo>
                  <a:close/>
                  <a:moveTo>
                    <a:pt x="119" y="48"/>
                  </a:moveTo>
                  <a:cubicBezTo>
                    <a:pt x="119" y="48"/>
                    <a:pt x="119" y="48"/>
                    <a:pt x="119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9" y="48"/>
                    <a:pt x="119" y="48"/>
                    <a:pt x="119" y="48"/>
                  </a:cubicBezTo>
                  <a:close/>
                  <a:moveTo>
                    <a:pt x="119" y="48"/>
                  </a:moveTo>
                  <a:cubicBezTo>
                    <a:pt x="119" y="48"/>
                    <a:pt x="119" y="48"/>
                    <a:pt x="119" y="48"/>
                  </a:cubicBezTo>
                  <a:cubicBezTo>
                    <a:pt x="117" y="48"/>
                    <a:pt x="117" y="48"/>
                    <a:pt x="117" y="48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9" y="41"/>
                    <a:pt x="119" y="41"/>
                    <a:pt x="119" y="41"/>
                  </a:cubicBezTo>
                  <a:lnTo>
                    <a:pt x="119" y="48"/>
                  </a:lnTo>
                  <a:close/>
                  <a:moveTo>
                    <a:pt x="119" y="41"/>
                  </a:moveTo>
                  <a:cubicBezTo>
                    <a:pt x="119" y="41"/>
                    <a:pt x="119" y="41"/>
                    <a:pt x="119" y="41"/>
                  </a:cubicBezTo>
                  <a:cubicBezTo>
                    <a:pt x="117" y="41"/>
                    <a:pt x="117" y="41"/>
                    <a:pt x="117" y="41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19" y="34"/>
                    <a:pt x="119" y="34"/>
                    <a:pt x="119" y="34"/>
                  </a:cubicBezTo>
                  <a:cubicBezTo>
                    <a:pt x="119" y="34"/>
                    <a:pt x="119" y="34"/>
                    <a:pt x="119" y="34"/>
                  </a:cubicBezTo>
                  <a:lnTo>
                    <a:pt x="119" y="41"/>
                  </a:ln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20" y="48"/>
                    <a:pt x="120" y="48"/>
                    <a:pt x="120" y="48"/>
                  </a:cubicBez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19" y="48"/>
                    <a:pt x="119" y="48"/>
                    <a:pt x="119" y="48"/>
                  </a:cubicBezTo>
                  <a:cubicBezTo>
                    <a:pt x="119" y="41"/>
                    <a:pt x="119" y="41"/>
                    <a:pt x="119" y="41"/>
                  </a:cubicBezTo>
                  <a:cubicBezTo>
                    <a:pt x="120" y="41"/>
                    <a:pt x="120" y="41"/>
                    <a:pt x="120" y="41"/>
                  </a:cubicBezTo>
                  <a:lnTo>
                    <a:pt x="120" y="48"/>
                  </a:lnTo>
                  <a:close/>
                  <a:moveTo>
                    <a:pt x="143" y="18"/>
                  </a:moveTo>
                  <a:cubicBezTo>
                    <a:pt x="143" y="18"/>
                    <a:pt x="143" y="18"/>
                    <a:pt x="143" y="18"/>
                  </a:cubicBezTo>
                  <a:cubicBezTo>
                    <a:pt x="145" y="18"/>
                    <a:pt x="145" y="18"/>
                    <a:pt x="145" y="18"/>
                  </a:cubicBezTo>
                  <a:cubicBezTo>
                    <a:pt x="145" y="19"/>
                    <a:pt x="145" y="19"/>
                    <a:pt x="145" y="19"/>
                  </a:cubicBezTo>
                  <a:cubicBezTo>
                    <a:pt x="145" y="19"/>
                    <a:pt x="146" y="19"/>
                    <a:pt x="146" y="19"/>
                  </a:cubicBezTo>
                  <a:cubicBezTo>
                    <a:pt x="146" y="19"/>
                    <a:pt x="146" y="19"/>
                    <a:pt x="146" y="19"/>
                  </a:cubicBezTo>
                  <a:cubicBezTo>
                    <a:pt x="147" y="19"/>
                    <a:pt x="147" y="19"/>
                    <a:pt x="147" y="19"/>
                  </a:cubicBezTo>
                  <a:cubicBezTo>
                    <a:pt x="147" y="19"/>
                    <a:pt x="147" y="19"/>
                    <a:pt x="147" y="19"/>
                  </a:cubicBezTo>
                  <a:cubicBezTo>
                    <a:pt x="152" y="20"/>
                    <a:pt x="153" y="21"/>
                    <a:pt x="153" y="21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3" y="29"/>
                    <a:pt x="153" y="29"/>
                    <a:pt x="153" y="29"/>
                  </a:cubicBezTo>
                  <a:cubicBezTo>
                    <a:pt x="153" y="21"/>
                    <a:pt x="153" y="21"/>
                    <a:pt x="153" y="21"/>
                  </a:cubicBezTo>
                  <a:cubicBezTo>
                    <a:pt x="153" y="21"/>
                    <a:pt x="150" y="20"/>
                    <a:pt x="146" y="20"/>
                  </a:cubicBezTo>
                  <a:cubicBezTo>
                    <a:pt x="143" y="20"/>
                    <a:pt x="140" y="21"/>
                    <a:pt x="140" y="21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39" y="29"/>
                    <a:pt x="139" y="29"/>
                    <a:pt x="139" y="29"/>
                  </a:cubicBezTo>
                  <a:cubicBezTo>
                    <a:pt x="140" y="21"/>
                    <a:pt x="140" y="21"/>
                    <a:pt x="140" y="21"/>
                  </a:cubicBezTo>
                  <a:cubicBezTo>
                    <a:pt x="140" y="21"/>
                    <a:pt x="141" y="20"/>
                    <a:pt x="143" y="20"/>
                  </a:cubicBezTo>
                  <a:lnTo>
                    <a:pt x="143" y="18"/>
                  </a:lnTo>
                  <a:close/>
                  <a:moveTo>
                    <a:pt x="142" y="31"/>
                  </a:moveTo>
                  <a:cubicBezTo>
                    <a:pt x="142" y="31"/>
                    <a:pt x="142" y="31"/>
                    <a:pt x="142" y="31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40" y="31"/>
                    <a:pt x="140" y="31"/>
                    <a:pt x="140" y="31"/>
                  </a:cubicBezTo>
                  <a:lnTo>
                    <a:pt x="142" y="31"/>
                  </a:lnTo>
                  <a:close/>
                  <a:moveTo>
                    <a:pt x="141" y="20"/>
                  </a:moveTo>
                  <a:cubicBezTo>
                    <a:pt x="141" y="20"/>
                    <a:pt x="141" y="20"/>
                    <a:pt x="141" y="20"/>
                  </a:cubicBezTo>
                  <a:cubicBezTo>
                    <a:pt x="141" y="18"/>
                    <a:pt x="141" y="18"/>
                    <a:pt x="141" y="18"/>
                  </a:cubicBezTo>
                  <a:cubicBezTo>
                    <a:pt x="141" y="20"/>
                    <a:pt x="141" y="20"/>
                    <a:pt x="141" y="20"/>
                  </a:cubicBezTo>
                  <a:close/>
                  <a:moveTo>
                    <a:pt x="140" y="15"/>
                  </a:moveTo>
                  <a:cubicBezTo>
                    <a:pt x="140" y="15"/>
                    <a:pt x="140" y="15"/>
                    <a:pt x="140" y="15"/>
                  </a:cubicBezTo>
                  <a:cubicBezTo>
                    <a:pt x="141" y="15"/>
                    <a:pt x="141" y="15"/>
                    <a:pt x="141" y="15"/>
                  </a:cubicBezTo>
                  <a:cubicBezTo>
                    <a:pt x="141" y="17"/>
                    <a:pt x="141" y="17"/>
                    <a:pt x="141" y="17"/>
                  </a:cubicBezTo>
                  <a:cubicBezTo>
                    <a:pt x="140" y="17"/>
                    <a:pt x="140" y="17"/>
                    <a:pt x="140" y="17"/>
                  </a:cubicBezTo>
                  <a:lnTo>
                    <a:pt x="140" y="15"/>
                  </a:lnTo>
                  <a:close/>
                  <a:moveTo>
                    <a:pt x="129" y="21"/>
                  </a:moveTo>
                  <a:cubicBezTo>
                    <a:pt x="129" y="21"/>
                    <a:pt x="129" y="21"/>
                    <a:pt x="129" y="21"/>
                  </a:cubicBezTo>
                  <a:cubicBezTo>
                    <a:pt x="129" y="19"/>
                    <a:pt x="129" y="19"/>
                    <a:pt x="129" y="19"/>
                  </a:cubicBezTo>
                  <a:cubicBezTo>
                    <a:pt x="131" y="19"/>
                    <a:pt x="131" y="19"/>
                    <a:pt x="131" y="19"/>
                  </a:cubicBezTo>
                  <a:cubicBezTo>
                    <a:pt x="131" y="20"/>
                    <a:pt x="131" y="20"/>
                    <a:pt x="131" y="20"/>
                  </a:cubicBezTo>
                  <a:cubicBezTo>
                    <a:pt x="132" y="19"/>
                    <a:pt x="133" y="19"/>
                    <a:pt x="134" y="19"/>
                  </a:cubicBezTo>
                  <a:cubicBezTo>
                    <a:pt x="134" y="17"/>
                    <a:pt x="134" y="17"/>
                    <a:pt x="134" y="17"/>
                  </a:cubicBezTo>
                  <a:cubicBezTo>
                    <a:pt x="135" y="17"/>
                    <a:pt x="135" y="17"/>
                    <a:pt x="135" y="17"/>
                  </a:cubicBezTo>
                  <a:cubicBezTo>
                    <a:pt x="135" y="18"/>
                    <a:pt x="135" y="18"/>
                    <a:pt x="135" y="18"/>
                  </a:cubicBezTo>
                  <a:cubicBezTo>
                    <a:pt x="139" y="18"/>
                    <a:pt x="141" y="18"/>
                    <a:pt x="141" y="18"/>
                  </a:cubicBezTo>
                  <a:cubicBezTo>
                    <a:pt x="141" y="18"/>
                    <a:pt x="137" y="18"/>
                    <a:pt x="133" y="19"/>
                  </a:cubicBezTo>
                  <a:cubicBezTo>
                    <a:pt x="129" y="21"/>
                    <a:pt x="129" y="22"/>
                    <a:pt x="129" y="22"/>
                  </a:cubicBezTo>
                  <a:cubicBezTo>
                    <a:pt x="127" y="31"/>
                    <a:pt x="127" y="31"/>
                    <a:pt x="127" y="31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7" y="22"/>
                    <a:pt x="127" y="22"/>
                    <a:pt x="127" y="22"/>
                  </a:cubicBezTo>
                  <a:cubicBezTo>
                    <a:pt x="127" y="20"/>
                    <a:pt x="127" y="20"/>
                    <a:pt x="127" y="20"/>
                  </a:cubicBezTo>
                  <a:cubicBezTo>
                    <a:pt x="128" y="20"/>
                    <a:pt x="128" y="20"/>
                    <a:pt x="128" y="20"/>
                  </a:cubicBezTo>
                  <a:cubicBezTo>
                    <a:pt x="128" y="22"/>
                    <a:pt x="128" y="22"/>
                    <a:pt x="128" y="22"/>
                  </a:cubicBezTo>
                  <a:cubicBezTo>
                    <a:pt x="128" y="21"/>
                    <a:pt x="129" y="21"/>
                    <a:pt x="129" y="21"/>
                  </a:cubicBezTo>
                  <a:close/>
                  <a:moveTo>
                    <a:pt x="137" y="31"/>
                  </a:moveTo>
                  <a:cubicBezTo>
                    <a:pt x="137" y="31"/>
                    <a:pt x="137" y="31"/>
                    <a:pt x="137" y="31"/>
                  </a:cubicBezTo>
                  <a:cubicBezTo>
                    <a:pt x="137" y="32"/>
                    <a:pt x="137" y="32"/>
                    <a:pt x="137" y="32"/>
                  </a:cubicBezTo>
                  <a:cubicBezTo>
                    <a:pt x="136" y="32"/>
                    <a:pt x="136" y="32"/>
                    <a:pt x="135" y="32"/>
                  </a:cubicBezTo>
                  <a:cubicBezTo>
                    <a:pt x="135" y="32"/>
                    <a:pt x="135" y="32"/>
                    <a:pt x="135" y="32"/>
                  </a:cubicBezTo>
                  <a:lnTo>
                    <a:pt x="137" y="31"/>
                  </a:lnTo>
                  <a:close/>
                  <a:moveTo>
                    <a:pt x="135" y="32"/>
                  </a:moveTo>
                  <a:cubicBezTo>
                    <a:pt x="135" y="32"/>
                    <a:pt x="135" y="32"/>
                    <a:pt x="135" y="32"/>
                  </a:cubicBezTo>
                  <a:cubicBezTo>
                    <a:pt x="135" y="32"/>
                    <a:pt x="135" y="32"/>
                    <a:pt x="135" y="32"/>
                  </a:cubicBezTo>
                  <a:cubicBezTo>
                    <a:pt x="135" y="33"/>
                    <a:pt x="134" y="33"/>
                    <a:pt x="134" y="33"/>
                  </a:cubicBezTo>
                  <a:cubicBezTo>
                    <a:pt x="134" y="32"/>
                    <a:pt x="134" y="32"/>
                    <a:pt x="134" y="32"/>
                  </a:cubicBezTo>
                  <a:lnTo>
                    <a:pt x="135" y="32"/>
                  </a:lnTo>
                  <a:close/>
                  <a:moveTo>
                    <a:pt x="134" y="32"/>
                  </a:moveTo>
                  <a:cubicBezTo>
                    <a:pt x="134" y="32"/>
                    <a:pt x="134" y="32"/>
                    <a:pt x="134" y="32"/>
                  </a:cubicBezTo>
                  <a:cubicBezTo>
                    <a:pt x="134" y="33"/>
                    <a:pt x="134" y="33"/>
                    <a:pt x="134" y="33"/>
                  </a:cubicBezTo>
                  <a:cubicBezTo>
                    <a:pt x="133" y="33"/>
                    <a:pt x="133" y="33"/>
                    <a:pt x="133" y="33"/>
                  </a:cubicBezTo>
                  <a:cubicBezTo>
                    <a:pt x="133" y="33"/>
                    <a:pt x="133" y="33"/>
                    <a:pt x="132" y="33"/>
                  </a:cubicBezTo>
                  <a:cubicBezTo>
                    <a:pt x="132" y="32"/>
                    <a:pt x="132" y="32"/>
                    <a:pt x="132" y="32"/>
                  </a:cubicBezTo>
                  <a:lnTo>
                    <a:pt x="134" y="32"/>
                  </a:lnTo>
                  <a:close/>
                  <a:moveTo>
                    <a:pt x="131" y="32"/>
                  </a:moveTo>
                  <a:cubicBezTo>
                    <a:pt x="131" y="32"/>
                    <a:pt x="131" y="32"/>
                    <a:pt x="131" y="32"/>
                  </a:cubicBezTo>
                  <a:cubicBezTo>
                    <a:pt x="131" y="33"/>
                    <a:pt x="131" y="33"/>
                    <a:pt x="131" y="33"/>
                  </a:cubicBezTo>
                  <a:cubicBezTo>
                    <a:pt x="130" y="33"/>
                    <a:pt x="130" y="33"/>
                    <a:pt x="129" y="33"/>
                  </a:cubicBezTo>
                  <a:cubicBezTo>
                    <a:pt x="129" y="32"/>
                    <a:pt x="129" y="32"/>
                    <a:pt x="129" y="32"/>
                  </a:cubicBezTo>
                  <a:cubicBezTo>
                    <a:pt x="132" y="32"/>
                    <a:pt x="132" y="32"/>
                    <a:pt x="132" y="32"/>
                  </a:cubicBezTo>
                  <a:cubicBezTo>
                    <a:pt x="132" y="33"/>
                    <a:pt x="132" y="33"/>
                    <a:pt x="132" y="33"/>
                  </a:cubicBezTo>
                  <a:cubicBezTo>
                    <a:pt x="132" y="33"/>
                    <a:pt x="131" y="33"/>
                    <a:pt x="131" y="33"/>
                  </a:cubicBezTo>
                  <a:cubicBezTo>
                    <a:pt x="131" y="32"/>
                    <a:pt x="131" y="32"/>
                    <a:pt x="131" y="32"/>
                  </a:cubicBezTo>
                  <a:close/>
                  <a:moveTo>
                    <a:pt x="129" y="32"/>
                  </a:moveTo>
                  <a:cubicBezTo>
                    <a:pt x="129" y="32"/>
                    <a:pt x="129" y="32"/>
                    <a:pt x="129" y="32"/>
                  </a:cubicBezTo>
                  <a:cubicBezTo>
                    <a:pt x="129" y="33"/>
                    <a:pt x="129" y="33"/>
                    <a:pt x="129" y="33"/>
                  </a:cubicBezTo>
                  <a:cubicBezTo>
                    <a:pt x="129" y="33"/>
                    <a:pt x="128" y="33"/>
                    <a:pt x="128" y="33"/>
                  </a:cubicBezTo>
                  <a:cubicBezTo>
                    <a:pt x="128" y="32"/>
                    <a:pt x="128" y="32"/>
                    <a:pt x="128" y="32"/>
                  </a:cubicBezTo>
                  <a:lnTo>
                    <a:pt x="129" y="32"/>
                  </a:lnTo>
                  <a:close/>
                  <a:moveTo>
                    <a:pt x="125" y="31"/>
                  </a:moveTo>
                  <a:cubicBezTo>
                    <a:pt x="125" y="31"/>
                    <a:pt x="125" y="31"/>
                    <a:pt x="125" y="31"/>
                  </a:cubicBezTo>
                  <a:cubicBezTo>
                    <a:pt x="125" y="30"/>
                    <a:pt x="125" y="30"/>
                    <a:pt x="125" y="30"/>
                  </a:cubicBezTo>
                  <a:cubicBezTo>
                    <a:pt x="127" y="30"/>
                    <a:pt x="127" y="30"/>
                    <a:pt x="127" y="30"/>
                  </a:cubicBezTo>
                  <a:cubicBezTo>
                    <a:pt x="127" y="31"/>
                    <a:pt x="127" y="31"/>
                    <a:pt x="127" y="31"/>
                  </a:cubicBezTo>
                  <a:lnTo>
                    <a:pt x="125" y="31"/>
                  </a:lnTo>
                  <a:close/>
                  <a:moveTo>
                    <a:pt x="127" y="32"/>
                  </a:moveTo>
                  <a:cubicBezTo>
                    <a:pt x="127" y="32"/>
                    <a:pt x="127" y="32"/>
                    <a:pt x="127" y="32"/>
                  </a:cubicBezTo>
                  <a:cubicBezTo>
                    <a:pt x="127" y="36"/>
                    <a:pt x="127" y="36"/>
                    <a:pt x="127" y="36"/>
                  </a:cubicBezTo>
                  <a:cubicBezTo>
                    <a:pt x="127" y="37"/>
                    <a:pt x="126" y="38"/>
                    <a:pt x="126" y="40"/>
                  </a:cubicBezTo>
                  <a:cubicBezTo>
                    <a:pt x="126" y="40"/>
                    <a:pt x="126" y="40"/>
                    <a:pt x="126" y="41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5" y="33"/>
                    <a:pt x="125" y="33"/>
                    <a:pt x="125" y="33"/>
                  </a:cubicBezTo>
                  <a:lnTo>
                    <a:pt x="127" y="32"/>
                  </a:lnTo>
                  <a:close/>
                  <a:moveTo>
                    <a:pt x="127" y="32"/>
                  </a:moveTo>
                  <a:cubicBezTo>
                    <a:pt x="127" y="32"/>
                    <a:pt x="127" y="32"/>
                    <a:pt x="127" y="32"/>
                  </a:cubicBezTo>
                  <a:cubicBezTo>
                    <a:pt x="128" y="32"/>
                    <a:pt x="128" y="32"/>
                    <a:pt x="128" y="32"/>
                  </a:cubicBezTo>
                  <a:cubicBezTo>
                    <a:pt x="128" y="33"/>
                    <a:pt x="128" y="33"/>
                    <a:pt x="128" y="33"/>
                  </a:cubicBezTo>
                  <a:cubicBezTo>
                    <a:pt x="127" y="33"/>
                    <a:pt x="127" y="33"/>
                    <a:pt x="127" y="33"/>
                  </a:cubicBezTo>
                  <a:cubicBezTo>
                    <a:pt x="127" y="33"/>
                    <a:pt x="127" y="34"/>
                    <a:pt x="127" y="35"/>
                  </a:cubicBezTo>
                  <a:lnTo>
                    <a:pt x="127" y="32"/>
                  </a:lnTo>
                  <a:close/>
                  <a:moveTo>
                    <a:pt x="126" y="15"/>
                  </a:moveTo>
                  <a:cubicBezTo>
                    <a:pt x="126" y="15"/>
                    <a:pt x="126" y="15"/>
                    <a:pt x="126" y="15"/>
                  </a:cubicBezTo>
                  <a:cubicBezTo>
                    <a:pt x="128" y="15"/>
                    <a:pt x="128" y="15"/>
                    <a:pt x="128" y="15"/>
                  </a:cubicBezTo>
                  <a:cubicBezTo>
                    <a:pt x="128" y="17"/>
                    <a:pt x="128" y="17"/>
                    <a:pt x="128" y="17"/>
                  </a:cubicBezTo>
                  <a:cubicBezTo>
                    <a:pt x="126" y="17"/>
                    <a:pt x="126" y="17"/>
                    <a:pt x="126" y="17"/>
                  </a:cubicBezTo>
                  <a:lnTo>
                    <a:pt x="126" y="15"/>
                  </a:lnTo>
                  <a:close/>
                  <a:moveTo>
                    <a:pt x="124" y="16"/>
                  </a:moveTo>
                  <a:cubicBezTo>
                    <a:pt x="124" y="16"/>
                    <a:pt x="124" y="16"/>
                    <a:pt x="124" y="16"/>
                  </a:cubicBezTo>
                  <a:cubicBezTo>
                    <a:pt x="125" y="16"/>
                    <a:pt x="125" y="16"/>
                    <a:pt x="125" y="16"/>
                  </a:cubicBezTo>
                  <a:cubicBezTo>
                    <a:pt x="125" y="18"/>
                    <a:pt x="125" y="18"/>
                    <a:pt x="125" y="18"/>
                  </a:cubicBezTo>
                  <a:cubicBezTo>
                    <a:pt x="124" y="18"/>
                    <a:pt x="124" y="18"/>
                    <a:pt x="124" y="18"/>
                  </a:cubicBezTo>
                  <a:lnTo>
                    <a:pt x="124" y="16"/>
                  </a:lnTo>
                  <a:close/>
                  <a:moveTo>
                    <a:pt x="123" y="20"/>
                  </a:moveTo>
                  <a:cubicBezTo>
                    <a:pt x="123" y="20"/>
                    <a:pt x="123" y="20"/>
                    <a:pt x="123" y="20"/>
                  </a:cubicBezTo>
                  <a:cubicBezTo>
                    <a:pt x="124" y="20"/>
                    <a:pt x="124" y="20"/>
                    <a:pt x="124" y="20"/>
                  </a:cubicBezTo>
                  <a:cubicBezTo>
                    <a:pt x="124" y="22"/>
                    <a:pt x="124" y="22"/>
                    <a:pt x="124" y="22"/>
                  </a:cubicBezTo>
                  <a:cubicBezTo>
                    <a:pt x="123" y="22"/>
                    <a:pt x="123" y="22"/>
                    <a:pt x="123" y="22"/>
                  </a:cubicBezTo>
                  <a:lnTo>
                    <a:pt x="123" y="20"/>
                  </a:lnTo>
                  <a:close/>
                  <a:moveTo>
                    <a:pt x="124" y="23"/>
                  </a:moveTo>
                  <a:cubicBezTo>
                    <a:pt x="124" y="23"/>
                    <a:pt x="124" y="23"/>
                    <a:pt x="124" y="23"/>
                  </a:cubicBezTo>
                  <a:cubicBezTo>
                    <a:pt x="124" y="24"/>
                    <a:pt x="124" y="24"/>
                    <a:pt x="124" y="24"/>
                  </a:cubicBezTo>
                  <a:cubicBezTo>
                    <a:pt x="123" y="24"/>
                    <a:pt x="123" y="24"/>
                    <a:pt x="123" y="24"/>
                  </a:cubicBezTo>
                  <a:cubicBezTo>
                    <a:pt x="123" y="23"/>
                    <a:pt x="123" y="23"/>
                    <a:pt x="123" y="23"/>
                  </a:cubicBezTo>
                  <a:lnTo>
                    <a:pt x="124" y="23"/>
                  </a:lnTo>
                  <a:close/>
                  <a:moveTo>
                    <a:pt x="122" y="28"/>
                  </a:moveTo>
                  <a:cubicBezTo>
                    <a:pt x="122" y="28"/>
                    <a:pt x="122" y="28"/>
                    <a:pt x="122" y="28"/>
                  </a:cubicBezTo>
                  <a:cubicBezTo>
                    <a:pt x="122" y="27"/>
                    <a:pt x="122" y="27"/>
                    <a:pt x="122" y="27"/>
                  </a:cubicBezTo>
                  <a:cubicBezTo>
                    <a:pt x="123" y="27"/>
                    <a:pt x="123" y="27"/>
                    <a:pt x="123" y="27"/>
                  </a:cubicBezTo>
                  <a:cubicBezTo>
                    <a:pt x="123" y="28"/>
                    <a:pt x="123" y="28"/>
                    <a:pt x="123" y="28"/>
                  </a:cubicBezTo>
                  <a:lnTo>
                    <a:pt x="122" y="28"/>
                  </a:lnTo>
                  <a:close/>
                  <a:moveTo>
                    <a:pt x="122" y="29"/>
                  </a:moveTo>
                  <a:cubicBezTo>
                    <a:pt x="122" y="29"/>
                    <a:pt x="122" y="29"/>
                    <a:pt x="122" y="29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1" y="29"/>
                    <a:pt x="121" y="29"/>
                    <a:pt x="121" y="29"/>
                  </a:cubicBezTo>
                  <a:lnTo>
                    <a:pt x="122" y="29"/>
                  </a:lnTo>
                  <a:close/>
                  <a:moveTo>
                    <a:pt x="121" y="19"/>
                  </a:moveTo>
                  <a:cubicBezTo>
                    <a:pt x="121" y="19"/>
                    <a:pt x="121" y="19"/>
                    <a:pt x="121" y="19"/>
                  </a:cubicBezTo>
                  <a:cubicBezTo>
                    <a:pt x="122" y="19"/>
                    <a:pt x="122" y="19"/>
                    <a:pt x="122" y="19"/>
                  </a:cubicBezTo>
                  <a:cubicBezTo>
                    <a:pt x="122" y="21"/>
                    <a:pt x="122" y="21"/>
                    <a:pt x="122" y="21"/>
                  </a:cubicBezTo>
                  <a:cubicBezTo>
                    <a:pt x="121" y="21"/>
                    <a:pt x="121" y="21"/>
                    <a:pt x="121" y="21"/>
                  </a:cubicBezTo>
                  <a:lnTo>
                    <a:pt x="121" y="19"/>
                  </a:lnTo>
                  <a:close/>
                  <a:moveTo>
                    <a:pt x="120" y="18"/>
                  </a:moveTo>
                  <a:cubicBezTo>
                    <a:pt x="120" y="18"/>
                    <a:pt x="120" y="18"/>
                    <a:pt x="120" y="18"/>
                  </a:cubicBezTo>
                  <a:cubicBezTo>
                    <a:pt x="119" y="18"/>
                    <a:pt x="119" y="18"/>
                    <a:pt x="119" y="18"/>
                  </a:cubicBezTo>
                  <a:cubicBezTo>
                    <a:pt x="119" y="17"/>
                    <a:pt x="119" y="17"/>
                    <a:pt x="119" y="17"/>
                  </a:cubicBezTo>
                  <a:cubicBezTo>
                    <a:pt x="120" y="17"/>
                    <a:pt x="120" y="17"/>
                    <a:pt x="120" y="17"/>
                  </a:cubicBezTo>
                  <a:lnTo>
                    <a:pt x="120" y="18"/>
                  </a:lnTo>
                  <a:close/>
                  <a:moveTo>
                    <a:pt x="120" y="26"/>
                  </a:moveTo>
                  <a:cubicBezTo>
                    <a:pt x="120" y="26"/>
                    <a:pt x="120" y="26"/>
                    <a:pt x="120" y="26"/>
                  </a:cubicBezTo>
                  <a:cubicBezTo>
                    <a:pt x="120" y="25"/>
                    <a:pt x="120" y="25"/>
                    <a:pt x="120" y="25"/>
                  </a:cubicBezTo>
                  <a:cubicBezTo>
                    <a:pt x="121" y="25"/>
                    <a:pt x="121" y="25"/>
                    <a:pt x="121" y="25"/>
                  </a:cubicBezTo>
                  <a:cubicBezTo>
                    <a:pt x="121" y="26"/>
                    <a:pt x="121" y="26"/>
                    <a:pt x="121" y="26"/>
                  </a:cubicBezTo>
                  <a:lnTo>
                    <a:pt x="120" y="26"/>
                  </a:lnTo>
                  <a:close/>
                  <a:moveTo>
                    <a:pt x="120" y="48"/>
                  </a:moveTo>
                  <a:cubicBezTo>
                    <a:pt x="120" y="48"/>
                    <a:pt x="120" y="48"/>
                    <a:pt x="120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2" y="48"/>
                    <a:pt x="122" y="48"/>
                    <a:pt x="122" y="48"/>
                  </a:cubicBezTo>
                  <a:lnTo>
                    <a:pt x="120" y="48"/>
                  </a:lnTo>
                  <a:close/>
                  <a:moveTo>
                    <a:pt x="122" y="48"/>
                  </a:moveTo>
                  <a:cubicBezTo>
                    <a:pt x="122" y="48"/>
                    <a:pt x="122" y="48"/>
                    <a:pt x="122" y="48"/>
                  </a:cubicBezTo>
                  <a:cubicBezTo>
                    <a:pt x="120" y="48"/>
                    <a:pt x="120" y="48"/>
                    <a:pt x="120" y="48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2" y="41"/>
                    <a:pt x="122" y="41"/>
                    <a:pt x="122" y="41"/>
                  </a:cubicBezTo>
                  <a:lnTo>
                    <a:pt x="122" y="48"/>
                  </a:lnTo>
                  <a:close/>
                  <a:moveTo>
                    <a:pt x="122" y="41"/>
                  </a:moveTo>
                  <a:cubicBezTo>
                    <a:pt x="122" y="41"/>
                    <a:pt x="122" y="41"/>
                    <a:pt x="122" y="41"/>
                  </a:cubicBezTo>
                  <a:cubicBezTo>
                    <a:pt x="120" y="41"/>
                    <a:pt x="120" y="41"/>
                    <a:pt x="120" y="41"/>
                  </a:cubicBezTo>
                  <a:cubicBezTo>
                    <a:pt x="120" y="33"/>
                    <a:pt x="120" y="33"/>
                    <a:pt x="120" y="33"/>
                  </a:cubicBezTo>
                  <a:cubicBezTo>
                    <a:pt x="122" y="33"/>
                    <a:pt x="122" y="33"/>
                    <a:pt x="122" y="33"/>
                  </a:cubicBezTo>
                  <a:lnTo>
                    <a:pt x="122" y="41"/>
                  </a:lnTo>
                  <a:close/>
                  <a:moveTo>
                    <a:pt x="123" y="48"/>
                  </a:moveTo>
                  <a:cubicBezTo>
                    <a:pt x="123" y="48"/>
                    <a:pt x="123" y="48"/>
                    <a:pt x="123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2" y="48"/>
                    <a:pt x="122" y="48"/>
                    <a:pt x="122" y="48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3" y="41"/>
                    <a:pt x="123" y="41"/>
                    <a:pt x="123" y="41"/>
                  </a:cubicBezTo>
                  <a:lnTo>
                    <a:pt x="123" y="48"/>
                  </a:lnTo>
                  <a:close/>
                  <a:moveTo>
                    <a:pt x="123" y="41"/>
                  </a:moveTo>
                  <a:cubicBezTo>
                    <a:pt x="123" y="41"/>
                    <a:pt x="123" y="41"/>
                    <a:pt x="123" y="41"/>
                  </a:cubicBezTo>
                  <a:cubicBezTo>
                    <a:pt x="122" y="41"/>
                    <a:pt x="122" y="41"/>
                    <a:pt x="122" y="41"/>
                  </a:cubicBezTo>
                  <a:cubicBezTo>
                    <a:pt x="122" y="33"/>
                    <a:pt x="122" y="33"/>
                    <a:pt x="122" y="33"/>
                  </a:cubicBezTo>
                  <a:cubicBezTo>
                    <a:pt x="123" y="33"/>
                    <a:pt x="123" y="33"/>
                    <a:pt x="123" y="33"/>
                  </a:cubicBezTo>
                  <a:lnTo>
                    <a:pt x="123" y="41"/>
                  </a:lnTo>
                  <a:close/>
                  <a:moveTo>
                    <a:pt x="124" y="48"/>
                  </a:moveTo>
                  <a:cubicBezTo>
                    <a:pt x="124" y="48"/>
                    <a:pt x="124" y="48"/>
                    <a:pt x="124" y="48"/>
                  </a:cubicBezTo>
                  <a:cubicBezTo>
                    <a:pt x="123" y="48"/>
                    <a:pt x="123" y="48"/>
                    <a:pt x="123" y="48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4" y="41"/>
                    <a:pt x="124" y="41"/>
                    <a:pt x="124" y="41"/>
                  </a:cubicBezTo>
                  <a:lnTo>
                    <a:pt x="124" y="48"/>
                  </a:lnTo>
                  <a:close/>
                  <a:moveTo>
                    <a:pt x="124" y="41"/>
                  </a:moveTo>
                  <a:cubicBezTo>
                    <a:pt x="124" y="41"/>
                    <a:pt x="124" y="41"/>
                    <a:pt x="124" y="41"/>
                  </a:cubicBezTo>
                  <a:cubicBezTo>
                    <a:pt x="123" y="41"/>
                    <a:pt x="123" y="41"/>
                    <a:pt x="123" y="41"/>
                  </a:cubicBezTo>
                  <a:cubicBezTo>
                    <a:pt x="123" y="33"/>
                    <a:pt x="123" y="33"/>
                    <a:pt x="123" y="33"/>
                  </a:cubicBezTo>
                  <a:cubicBezTo>
                    <a:pt x="124" y="33"/>
                    <a:pt x="124" y="33"/>
                    <a:pt x="124" y="33"/>
                  </a:cubicBezTo>
                  <a:lnTo>
                    <a:pt x="124" y="41"/>
                  </a:lnTo>
                  <a:close/>
                  <a:moveTo>
                    <a:pt x="125" y="48"/>
                  </a:moveTo>
                  <a:cubicBezTo>
                    <a:pt x="125" y="48"/>
                    <a:pt x="125" y="48"/>
                    <a:pt x="125" y="48"/>
                  </a:cubicBezTo>
                  <a:cubicBezTo>
                    <a:pt x="124" y="48"/>
                    <a:pt x="124" y="48"/>
                    <a:pt x="124" y="48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5" y="41"/>
                    <a:pt x="125" y="41"/>
                    <a:pt x="125" y="41"/>
                  </a:cubicBezTo>
                  <a:lnTo>
                    <a:pt x="125" y="48"/>
                  </a:lnTo>
                  <a:close/>
                  <a:moveTo>
                    <a:pt x="125" y="41"/>
                  </a:moveTo>
                  <a:cubicBezTo>
                    <a:pt x="125" y="41"/>
                    <a:pt x="125" y="41"/>
                    <a:pt x="125" y="41"/>
                  </a:cubicBezTo>
                  <a:cubicBezTo>
                    <a:pt x="124" y="41"/>
                    <a:pt x="124" y="41"/>
                    <a:pt x="124" y="41"/>
                  </a:cubicBezTo>
                  <a:cubicBezTo>
                    <a:pt x="124" y="33"/>
                    <a:pt x="124" y="33"/>
                    <a:pt x="124" y="33"/>
                  </a:cubicBezTo>
                  <a:cubicBezTo>
                    <a:pt x="125" y="33"/>
                    <a:pt x="125" y="33"/>
                    <a:pt x="125" y="33"/>
                  </a:cubicBezTo>
                  <a:lnTo>
                    <a:pt x="125" y="41"/>
                  </a:lnTo>
                  <a:close/>
                  <a:moveTo>
                    <a:pt x="140" y="49"/>
                  </a:moveTo>
                  <a:cubicBezTo>
                    <a:pt x="140" y="49"/>
                    <a:pt x="140" y="49"/>
                    <a:pt x="140" y="49"/>
                  </a:cubicBezTo>
                  <a:cubicBezTo>
                    <a:pt x="125" y="48"/>
                    <a:pt x="125" y="48"/>
                    <a:pt x="125" y="48"/>
                  </a:cubicBezTo>
                  <a:cubicBezTo>
                    <a:pt x="125" y="41"/>
                    <a:pt x="125" y="41"/>
                    <a:pt x="125" y="41"/>
                  </a:cubicBezTo>
                  <a:cubicBezTo>
                    <a:pt x="126" y="41"/>
                    <a:pt x="126" y="41"/>
                    <a:pt x="126" y="41"/>
                  </a:cubicBezTo>
                  <a:cubicBezTo>
                    <a:pt x="126" y="44"/>
                    <a:pt x="126" y="48"/>
                    <a:pt x="126" y="48"/>
                  </a:cubicBezTo>
                  <a:cubicBezTo>
                    <a:pt x="126" y="48"/>
                    <a:pt x="126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8"/>
                    <a:pt x="127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9" y="48"/>
                    <a:pt x="130" y="48"/>
                    <a:pt x="131" y="49"/>
                  </a:cubicBezTo>
                  <a:cubicBezTo>
                    <a:pt x="134" y="49"/>
                    <a:pt x="139" y="49"/>
                    <a:pt x="139" y="49"/>
                  </a:cubicBezTo>
                  <a:cubicBezTo>
                    <a:pt x="139" y="49"/>
                    <a:pt x="139" y="45"/>
                    <a:pt x="139" y="42"/>
                  </a:cubicBezTo>
                  <a:cubicBezTo>
                    <a:pt x="139" y="42"/>
                    <a:pt x="139" y="41"/>
                    <a:pt x="139" y="41"/>
                  </a:cubicBezTo>
                  <a:cubicBezTo>
                    <a:pt x="140" y="40"/>
                    <a:pt x="140" y="40"/>
                    <a:pt x="140" y="40"/>
                  </a:cubicBezTo>
                  <a:lnTo>
                    <a:pt x="140" y="49"/>
                  </a:lnTo>
                  <a:close/>
                  <a:moveTo>
                    <a:pt x="140" y="40"/>
                  </a:moveTo>
                  <a:cubicBezTo>
                    <a:pt x="140" y="40"/>
                    <a:pt x="140" y="40"/>
                    <a:pt x="140" y="40"/>
                  </a:cubicBezTo>
                  <a:cubicBezTo>
                    <a:pt x="139" y="40"/>
                    <a:pt x="139" y="40"/>
                    <a:pt x="139" y="40"/>
                  </a:cubicBezTo>
                  <a:cubicBezTo>
                    <a:pt x="139" y="37"/>
                    <a:pt x="139" y="32"/>
                    <a:pt x="139" y="32"/>
                  </a:cubicBezTo>
                  <a:cubicBezTo>
                    <a:pt x="139" y="32"/>
                    <a:pt x="138" y="32"/>
                    <a:pt x="137" y="32"/>
                  </a:cubicBezTo>
                  <a:cubicBezTo>
                    <a:pt x="137" y="31"/>
                    <a:pt x="137" y="31"/>
                    <a:pt x="137" y="31"/>
                  </a:cubicBezTo>
                  <a:cubicBezTo>
                    <a:pt x="140" y="31"/>
                    <a:pt x="140" y="31"/>
                    <a:pt x="140" y="31"/>
                  </a:cubicBezTo>
                  <a:lnTo>
                    <a:pt x="140" y="40"/>
                  </a:lnTo>
                  <a:close/>
                  <a:moveTo>
                    <a:pt x="155" y="49"/>
                  </a:moveTo>
                  <a:cubicBezTo>
                    <a:pt x="155" y="49"/>
                    <a:pt x="155" y="49"/>
                    <a:pt x="155" y="49"/>
                  </a:cubicBezTo>
                  <a:cubicBezTo>
                    <a:pt x="149" y="49"/>
                    <a:pt x="149" y="49"/>
                    <a:pt x="149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0"/>
                    <a:pt x="140" y="40"/>
                    <a:pt x="140" y="40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0"/>
                    <a:pt x="142" y="40"/>
                    <a:pt x="142" y="40"/>
                  </a:cubicBezTo>
                  <a:cubicBezTo>
                    <a:pt x="143" y="40"/>
                    <a:pt x="143" y="40"/>
                    <a:pt x="143" y="40"/>
                  </a:cubicBezTo>
                  <a:cubicBezTo>
                    <a:pt x="143" y="43"/>
                    <a:pt x="143" y="49"/>
                    <a:pt x="143" y="49"/>
                  </a:cubicBezTo>
                  <a:cubicBezTo>
                    <a:pt x="143" y="49"/>
                    <a:pt x="147" y="49"/>
                    <a:pt x="148" y="49"/>
                  </a:cubicBezTo>
                  <a:cubicBezTo>
                    <a:pt x="150" y="49"/>
                    <a:pt x="154" y="49"/>
                    <a:pt x="154" y="49"/>
                  </a:cubicBezTo>
                  <a:cubicBezTo>
                    <a:pt x="154" y="49"/>
                    <a:pt x="154" y="43"/>
                    <a:pt x="154" y="40"/>
                  </a:cubicBezTo>
                  <a:cubicBezTo>
                    <a:pt x="155" y="40"/>
                    <a:pt x="155" y="40"/>
                    <a:pt x="155" y="40"/>
                  </a:cubicBezTo>
                  <a:lnTo>
                    <a:pt x="155" y="49"/>
                  </a:lnTo>
                  <a:close/>
                  <a:moveTo>
                    <a:pt x="157" y="49"/>
                  </a:moveTo>
                  <a:cubicBezTo>
                    <a:pt x="157" y="49"/>
                    <a:pt x="157" y="49"/>
                    <a:pt x="157" y="49"/>
                  </a:cubicBezTo>
                  <a:cubicBezTo>
                    <a:pt x="155" y="49"/>
                    <a:pt x="155" y="49"/>
                    <a:pt x="155" y="49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7" y="40"/>
                    <a:pt x="157" y="40"/>
                    <a:pt x="157" y="40"/>
                  </a:cubicBezTo>
                  <a:lnTo>
                    <a:pt x="157" y="49"/>
                  </a:lnTo>
                  <a:close/>
                  <a:moveTo>
                    <a:pt x="157" y="40"/>
                  </a:moveTo>
                  <a:cubicBezTo>
                    <a:pt x="157" y="40"/>
                    <a:pt x="157" y="40"/>
                    <a:pt x="157" y="40"/>
                  </a:cubicBezTo>
                  <a:cubicBezTo>
                    <a:pt x="155" y="40"/>
                    <a:pt x="155" y="40"/>
                    <a:pt x="155" y="40"/>
                  </a:cubicBezTo>
                  <a:cubicBezTo>
                    <a:pt x="155" y="32"/>
                    <a:pt x="155" y="32"/>
                    <a:pt x="155" y="32"/>
                  </a:cubicBezTo>
                  <a:cubicBezTo>
                    <a:pt x="156" y="33"/>
                    <a:pt x="156" y="33"/>
                    <a:pt x="156" y="33"/>
                  </a:cubicBezTo>
                  <a:cubicBezTo>
                    <a:pt x="156" y="33"/>
                    <a:pt x="156" y="33"/>
                    <a:pt x="157" y="34"/>
                  </a:cubicBezTo>
                  <a:lnTo>
                    <a:pt x="157" y="40"/>
                  </a:lnTo>
                  <a:close/>
                  <a:moveTo>
                    <a:pt x="162" y="39"/>
                  </a:moveTo>
                  <a:cubicBezTo>
                    <a:pt x="162" y="39"/>
                    <a:pt x="162" y="39"/>
                    <a:pt x="162" y="39"/>
                  </a:cubicBezTo>
                  <a:cubicBezTo>
                    <a:pt x="162" y="39"/>
                    <a:pt x="162" y="40"/>
                    <a:pt x="162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39"/>
                  </a:lnTo>
                  <a:close/>
                  <a:moveTo>
                    <a:pt x="160" y="49"/>
                  </a:moveTo>
                  <a:cubicBezTo>
                    <a:pt x="160" y="49"/>
                    <a:pt x="160" y="49"/>
                    <a:pt x="160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60" y="40"/>
                    <a:pt x="160" y="40"/>
                    <a:pt x="160" y="40"/>
                  </a:cubicBezTo>
                  <a:lnTo>
                    <a:pt x="160" y="49"/>
                  </a:lnTo>
                  <a:close/>
                  <a:moveTo>
                    <a:pt x="160" y="40"/>
                  </a:moveTo>
                  <a:cubicBezTo>
                    <a:pt x="160" y="40"/>
                    <a:pt x="160" y="40"/>
                    <a:pt x="160" y="40"/>
                  </a:cubicBezTo>
                  <a:cubicBezTo>
                    <a:pt x="157" y="40"/>
                    <a:pt x="157" y="40"/>
                    <a:pt x="157" y="40"/>
                  </a:cubicBezTo>
                  <a:cubicBezTo>
                    <a:pt x="157" y="34"/>
                    <a:pt x="157" y="34"/>
                    <a:pt x="157" y="34"/>
                  </a:cubicBezTo>
                  <a:cubicBezTo>
                    <a:pt x="158" y="35"/>
                    <a:pt x="159" y="35"/>
                    <a:pt x="160" y="36"/>
                  </a:cubicBezTo>
                  <a:lnTo>
                    <a:pt x="160" y="40"/>
                  </a:lnTo>
                  <a:close/>
                  <a:moveTo>
                    <a:pt x="160" y="32"/>
                  </a:moveTo>
                  <a:cubicBezTo>
                    <a:pt x="160" y="32"/>
                    <a:pt x="160" y="32"/>
                    <a:pt x="160" y="32"/>
                  </a:cubicBezTo>
                  <a:cubicBezTo>
                    <a:pt x="159" y="32"/>
                    <a:pt x="158" y="32"/>
                    <a:pt x="157" y="32"/>
                  </a:cubicBezTo>
                  <a:cubicBezTo>
                    <a:pt x="157" y="32"/>
                    <a:pt x="157" y="32"/>
                    <a:pt x="157" y="32"/>
                  </a:cubicBezTo>
                  <a:cubicBezTo>
                    <a:pt x="160" y="32"/>
                    <a:pt x="160" y="32"/>
                    <a:pt x="160" y="32"/>
                  </a:cubicBezTo>
                  <a:close/>
                  <a:moveTo>
                    <a:pt x="162" y="49"/>
                  </a:moveTo>
                  <a:cubicBezTo>
                    <a:pt x="162" y="49"/>
                    <a:pt x="162" y="49"/>
                    <a:pt x="162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2" y="40"/>
                    <a:pt x="162" y="40"/>
                    <a:pt x="162" y="40"/>
                  </a:cubicBezTo>
                  <a:lnTo>
                    <a:pt x="162" y="49"/>
                  </a:lnTo>
                  <a:close/>
                  <a:moveTo>
                    <a:pt x="162" y="40"/>
                  </a:moveTo>
                  <a:cubicBezTo>
                    <a:pt x="162" y="40"/>
                    <a:pt x="162" y="40"/>
                    <a:pt x="162" y="40"/>
                  </a:cubicBezTo>
                  <a:cubicBezTo>
                    <a:pt x="160" y="40"/>
                    <a:pt x="160" y="40"/>
                    <a:pt x="160" y="40"/>
                  </a:cubicBezTo>
                  <a:cubicBezTo>
                    <a:pt x="160" y="36"/>
                    <a:pt x="160" y="36"/>
                    <a:pt x="160" y="36"/>
                  </a:cubicBezTo>
                  <a:cubicBezTo>
                    <a:pt x="160" y="37"/>
                    <a:pt x="160" y="37"/>
                    <a:pt x="161" y="37"/>
                  </a:cubicBezTo>
                  <a:cubicBezTo>
                    <a:pt x="161" y="38"/>
                    <a:pt x="161" y="38"/>
                    <a:pt x="162" y="39"/>
                  </a:cubicBezTo>
                  <a:lnTo>
                    <a:pt x="162" y="40"/>
                  </a:lnTo>
                  <a:close/>
                  <a:moveTo>
                    <a:pt x="162" y="32"/>
                  </a:moveTo>
                  <a:cubicBezTo>
                    <a:pt x="162" y="32"/>
                    <a:pt x="162" y="32"/>
                    <a:pt x="162" y="32"/>
                  </a:cubicBezTo>
                  <a:cubicBezTo>
                    <a:pt x="161" y="32"/>
                    <a:pt x="160" y="32"/>
                    <a:pt x="160" y="32"/>
                  </a:cubicBezTo>
                  <a:cubicBezTo>
                    <a:pt x="160" y="32"/>
                    <a:pt x="160" y="32"/>
                    <a:pt x="160" y="32"/>
                  </a:cubicBezTo>
                  <a:cubicBezTo>
                    <a:pt x="162" y="32"/>
                    <a:pt x="162" y="32"/>
                    <a:pt x="162" y="32"/>
                  </a:cubicBezTo>
                  <a:close/>
                  <a:moveTo>
                    <a:pt x="175" y="49"/>
                  </a:moveTo>
                  <a:cubicBezTo>
                    <a:pt x="175" y="49"/>
                    <a:pt x="175" y="49"/>
                    <a:pt x="175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0"/>
                    <a:pt x="162" y="40"/>
                    <a:pt x="162" y="40"/>
                  </a:cubicBezTo>
                  <a:cubicBezTo>
                    <a:pt x="162" y="40"/>
                    <a:pt x="162" y="40"/>
                    <a:pt x="162" y="40"/>
                  </a:cubicBezTo>
                  <a:cubicBezTo>
                    <a:pt x="164" y="44"/>
                    <a:pt x="165" y="49"/>
                    <a:pt x="165" y="49"/>
                  </a:cubicBezTo>
                  <a:cubicBezTo>
                    <a:pt x="165" y="49"/>
                    <a:pt x="167" y="49"/>
                    <a:pt x="169" y="49"/>
                  </a:cubicBezTo>
                  <a:cubicBezTo>
                    <a:pt x="170" y="49"/>
                    <a:pt x="174" y="49"/>
                    <a:pt x="175" y="49"/>
                  </a:cubicBezTo>
                  <a:close/>
                  <a:moveTo>
                    <a:pt x="175" y="48"/>
                  </a:moveTo>
                  <a:cubicBezTo>
                    <a:pt x="175" y="48"/>
                    <a:pt x="175" y="48"/>
                    <a:pt x="175" y="48"/>
                  </a:cubicBezTo>
                  <a:cubicBezTo>
                    <a:pt x="175" y="46"/>
                    <a:pt x="174" y="43"/>
                    <a:pt x="174" y="41"/>
                  </a:cubicBezTo>
                  <a:cubicBezTo>
                    <a:pt x="174" y="41"/>
                    <a:pt x="174" y="41"/>
                    <a:pt x="174" y="40"/>
                  </a:cubicBezTo>
                  <a:cubicBezTo>
                    <a:pt x="175" y="40"/>
                    <a:pt x="175" y="40"/>
                    <a:pt x="175" y="40"/>
                  </a:cubicBezTo>
                  <a:lnTo>
                    <a:pt x="175" y="48"/>
                  </a:lnTo>
                  <a:close/>
                  <a:moveTo>
                    <a:pt x="175" y="40"/>
                  </a:moveTo>
                  <a:cubicBezTo>
                    <a:pt x="175" y="40"/>
                    <a:pt x="175" y="40"/>
                    <a:pt x="175" y="40"/>
                  </a:cubicBezTo>
                  <a:cubicBezTo>
                    <a:pt x="174" y="40"/>
                    <a:pt x="174" y="40"/>
                    <a:pt x="174" y="40"/>
                  </a:cubicBezTo>
                  <a:cubicBezTo>
                    <a:pt x="174" y="37"/>
                    <a:pt x="173" y="32"/>
                    <a:pt x="173" y="32"/>
                  </a:cubicBezTo>
                  <a:cubicBezTo>
                    <a:pt x="173" y="32"/>
                    <a:pt x="167" y="32"/>
                    <a:pt x="163" y="32"/>
                  </a:cubicBezTo>
                  <a:cubicBezTo>
                    <a:pt x="163" y="32"/>
                    <a:pt x="162" y="32"/>
                    <a:pt x="162" y="32"/>
                  </a:cubicBezTo>
                  <a:cubicBezTo>
                    <a:pt x="162" y="32"/>
                    <a:pt x="162" y="32"/>
                    <a:pt x="162" y="32"/>
                  </a:cubicBezTo>
                  <a:cubicBezTo>
                    <a:pt x="173" y="32"/>
                    <a:pt x="173" y="32"/>
                    <a:pt x="173" y="32"/>
                  </a:cubicBezTo>
                  <a:cubicBezTo>
                    <a:pt x="173" y="33"/>
                    <a:pt x="173" y="33"/>
                    <a:pt x="173" y="33"/>
                  </a:cubicBezTo>
                  <a:cubicBezTo>
                    <a:pt x="175" y="33"/>
                    <a:pt x="175" y="33"/>
                    <a:pt x="175" y="33"/>
                  </a:cubicBezTo>
                  <a:lnTo>
                    <a:pt x="175" y="40"/>
                  </a:lnTo>
                  <a:close/>
                  <a:moveTo>
                    <a:pt x="177" y="49"/>
                  </a:moveTo>
                  <a:cubicBezTo>
                    <a:pt x="177" y="49"/>
                    <a:pt x="177" y="49"/>
                    <a:pt x="177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9"/>
                  </a:cubicBezTo>
                  <a:cubicBezTo>
                    <a:pt x="175" y="49"/>
                    <a:pt x="175" y="49"/>
                    <a:pt x="175" y="48"/>
                  </a:cubicBezTo>
                  <a:cubicBezTo>
                    <a:pt x="175" y="40"/>
                    <a:pt x="175" y="40"/>
                    <a:pt x="175" y="40"/>
                  </a:cubicBezTo>
                  <a:cubicBezTo>
                    <a:pt x="177" y="40"/>
                    <a:pt x="177" y="40"/>
                    <a:pt x="177" y="40"/>
                  </a:cubicBezTo>
                  <a:lnTo>
                    <a:pt x="177" y="49"/>
                  </a:lnTo>
                  <a:close/>
                  <a:moveTo>
                    <a:pt x="177" y="40"/>
                  </a:moveTo>
                  <a:cubicBezTo>
                    <a:pt x="177" y="40"/>
                    <a:pt x="177" y="40"/>
                    <a:pt x="177" y="40"/>
                  </a:cubicBezTo>
                  <a:cubicBezTo>
                    <a:pt x="175" y="40"/>
                    <a:pt x="175" y="40"/>
                    <a:pt x="175" y="40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7" y="33"/>
                    <a:pt x="177" y="33"/>
                    <a:pt x="177" y="33"/>
                  </a:cubicBezTo>
                  <a:lnTo>
                    <a:pt x="177" y="40"/>
                  </a:lnTo>
                  <a:close/>
                  <a:moveTo>
                    <a:pt x="179" y="49"/>
                  </a:moveTo>
                  <a:cubicBezTo>
                    <a:pt x="179" y="49"/>
                    <a:pt x="179" y="49"/>
                    <a:pt x="179" y="49"/>
                  </a:cubicBezTo>
                  <a:cubicBezTo>
                    <a:pt x="177" y="49"/>
                    <a:pt x="177" y="49"/>
                    <a:pt x="177" y="49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9" y="40"/>
                    <a:pt x="179" y="40"/>
                    <a:pt x="179" y="40"/>
                  </a:cubicBezTo>
                  <a:lnTo>
                    <a:pt x="179" y="49"/>
                  </a:lnTo>
                  <a:close/>
                  <a:moveTo>
                    <a:pt x="179" y="40"/>
                  </a:moveTo>
                  <a:cubicBezTo>
                    <a:pt x="179" y="40"/>
                    <a:pt x="179" y="40"/>
                    <a:pt x="179" y="40"/>
                  </a:cubicBezTo>
                  <a:cubicBezTo>
                    <a:pt x="177" y="40"/>
                    <a:pt x="177" y="40"/>
                    <a:pt x="177" y="40"/>
                  </a:cubicBezTo>
                  <a:cubicBezTo>
                    <a:pt x="177" y="33"/>
                    <a:pt x="177" y="33"/>
                    <a:pt x="177" y="33"/>
                  </a:cubicBezTo>
                  <a:cubicBezTo>
                    <a:pt x="179" y="33"/>
                    <a:pt x="179" y="33"/>
                    <a:pt x="179" y="33"/>
                  </a:cubicBezTo>
                  <a:lnTo>
                    <a:pt x="179" y="40"/>
                  </a:lnTo>
                  <a:close/>
                  <a:moveTo>
                    <a:pt x="181" y="49"/>
                  </a:moveTo>
                  <a:cubicBezTo>
                    <a:pt x="181" y="49"/>
                    <a:pt x="181" y="49"/>
                    <a:pt x="181" y="49"/>
                  </a:cubicBezTo>
                  <a:cubicBezTo>
                    <a:pt x="179" y="49"/>
                    <a:pt x="179" y="49"/>
                    <a:pt x="179" y="49"/>
                  </a:cubicBezTo>
                  <a:cubicBezTo>
                    <a:pt x="179" y="40"/>
                    <a:pt x="179" y="40"/>
                    <a:pt x="179" y="40"/>
                  </a:cubicBezTo>
                  <a:cubicBezTo>
                    <a:pt x="181" y="40"/>
                    <a:pt x="181" y="40"/>
                    <a:pt x="181" y="40"/>
                  </a:cubicBezTo>
                  <a:lnTo>
                    <a:pt x="181" y="49"/>
                  </a:lnTo>
                  <a:close/>
                  <a:moveTo>
                    <a:pt x="181" y="40"/>
                  </a:moveTo>
                  <a:cubicBezTo>
                    <a:pt x="181" y="40"/>
                    <a:pt x="181" y="40"/>
                    <a:pt x="181" y="40"/>
                  </a:cubicBezTo>
                  <a:cubicBezTo>
                    <a:pt x="179" y="40"/>
                    <a:pt x="179" y="40"/>
                    <a:pt x="179" y="40"/>
                  </a:cubicBezTo>
                  <a:cubicBezTo>
                    <a:pt x="179" y="33"/>
                    <a:pt x="179" y="33"/>
                    <a:pt x="179" y="33"/>
                  </a:cubicBezTo>
                  <a:cubicBezTo>
                    <a:pt x="181" y="32"/>
                    <a:pt x="181" y="32"/>
                    <a:pt x="181" y="32"/>
                  </a:cubicBezTo>
                  <a:lnTo>
                    <a:pt x="181" y="4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5" name="Freeform 9"/>
            <p:cNvSpPr>
              <a:spLocks noEditPoints="1"/>
            </p:cNvSpPr>
            <p:nvPr/>
          </p:nvSpPr>
          <p:spPr bwMode="auto">
            <a:xfrm>
              <a:off x="888" y="4158"/>
              <a:ext cx="435" cy="136"/>
            </a:xfrm>
            <a:custGeom>
              <a:avLst/>
              <a:gdLst>
                <a:gd name="T0" fmla="*/ 46 w 168"/>
                <a:gd name="T1" fmla="*/ 51 h 51"/>
                <a:gd name="T2" fmla="*/ 61 w 168"/>
                <a:gd name="T3" fmla="*/ 38 h 51"/>
                <a:gd name="T4" fmla="*/ 16 w 168"/>
                <a:gd name="T5" fmla="*/ 51 h 51"/>
                <a:gd name="T6" fmla="*/ 70 w 168"/>
                <a:gd name="T7" fmla="*/ 12 h 51"/>
                <a:gd name="T8" fmla="*/ 55 w 168"/>
                <a:gd name="T9" fmla="*/ 37 h 51"/>
                <a:gd name="T10" fmla="*/ 45 w 168"/>
                <a:gd name="T11" fmla="*/ 34 h 51"/>
                <a:gd name="T12" fmla="*/ 28 w 168"/>
                <a:gd name="T13" fmla="*/ 8 h 51"/>
                <a:gd name="T14" fmla="*/ 50 w 168"/>
                <a:gd name="T15" fmla="*/ 9 h 51"/>
                <a:gd name="T16" fmla="*/ 76 w 168"/>
                <a:gd name="T17" fmla="*/ 13 h 51"/>
                <a:gd name="T18" fmla="*/ 90 w 168"/>
                <a:gd name="T19" fmla="*/ 17 h 51"/>
                <a:gd name="T20" fmla="*/ 101 w 168"/>
                <a:gd name="T21" fmla="*/ 20 h 51"/>
                <a:gd name="T22" fmla="*/ 106 w 168"/>
                <a:gd name="T23" fmla="*/ 22 h 51"/>
                <a:gd name="T24" fmla="*/ 110 w 168"/>
                <a:gd name="T25" fmla="*/ 39 h 51"/>
                <a:gd name="T26" fmla="*/ 121 w 168"/>
                <a:gd name="T27" fmla="*/ 29 h 51"/>
                <a:gd name="T28" fmla="*/ 10 w 168"/>
                <a:gd name="T29" fmla="*/ 38 h 51"/>
                <a:gd name="T30" fmla="*/ 19 w 168"/>
                <a:gd name="T31" fmla="*/ 8 h 51"/>
                <a:gd name="T32" fmla="*/ 2 w 168"/>
                <a:gd name="T33" fmla="*/ 12 h 51"/>
                <a:gd name="T34" fmla="*/ 5 w 168"/>
                <a:gd name="T35" fmla="*/ 10 h 51"/>
                <a:gd name="T36" fmla="*/ 57 w 168"/>
                <a:gd name="T37" fmla="*/ 10 h 51"/>
                <a:gd name="T38" fmla="*/ 139 w 168"/>
                <a:gd name="T39" fmla="*/ 41 h 51"/>
                <a:gd name="T40" fmla="*/ 115 w 168"/>
                <a:gd name="T41" fmla="*/ 39 h 51"/>
                <a:gd name="T42" fmla="*/ 107 w 168"/>
                <a:gd name="T43" fmla="*/ 43 h 51"/>
                <a:gd name="T44" fmla="*/ 97 w 168"/>
                <a:gd name="T45" fmla="*/ 40 h 51"/>
                <a:gd name="T46" fmla="*/ 84 w 168"/>
                <a:gd name="T47" fmla="*/ 40 h 51"/>
                <a:gd name="T48" fmla="*/ 67 w 168"/>
                <a:gd name="T49" fmla="*/ 39 h 51"/>
                <a:gd name="T50" fmla="*/ 142 w 168"/>
                <a:gd name="T51" fmla="*/ 42 h 51"/>
                <a:gd name="T52" fmla="*/ 140 w 168"/>
                <a:gd name="T53" fmla="*/ 49 h 51"/>
                <a:gd name="T54" fmla="*/ 142 w 168"/>
                <a:gd name="T55" fmla="*/ 49 h 51"/>
                <a:gd name="T56" fmla="*/ 118 w 168"/>
                <a:gd name="T57" fmla="*/ 43 h 51"/>
                <a:gd name="T58" fmla="*/ 115 w 168"/>
                <a:gd name="T59" fmla="*/ 43 h 51"/>
                <a:gd name="T60" fmla="*/ 109 w 168"/>
                <a:gd name="T61" fmla="*/ 44 h 51"/>
                <a:gd name="T62" fmla="*/ 95 w 168"/>
                <a:gd name="T63" fmla="*/ 44 h 51"/>
                <a:gd name="T64" fmla="*/ 75 w 168"/>
                <a:gd name="T65" fmla="*/ 49 h 51"/>
                <a:gd name="T66" fmla="*/ 91 w 168"/>
                <a:gd name="T67" fmla="*/ 50 h 51"/>
                <a:gd name="T68" fmla="*/ 99 w 168"/>
                <a:gd name="T69" fmla="*/ 50 h 51"/>
                <a:gd name="T70" fmla="*/ 107 w 168"/>
                <a:gd name="T71" fmla="*/ 47 h 51"/>
                <a:gd name="T72" fmla="*/ 110 w 168"/>
                <a:gd name="T73" fmla="*/ 50 h 51"/>
                <a:gd name="T74" fmla="*/ 113 w 168"/>
                <a:gd name="T75" fmla="*/ 50 h 51"/>
                <a:gd name="T76" fmla="*/ 116 w 168"/>
                <a:gd name="T77" fmla="*/ 49 h 51"/>
                <a:gd name="T78" fmla="*/ 120 w 168"/>
                <a:gd name="T79" fmla="*/ 47 h 51"/>
                <a:gd name="T80" fmla="*/ 124 w 168"/>
                <a:gd name="T81" fmla="*/ 49 h 51"/>
                <a:gd name="T82" fmla="*/ 127 w 168"/>
                <a:gd name="T83" fmla="*/ 50 h 51"/>
                <a:gd name="T84" fmla="*/ 128 w 168"/>
                <a:gd name="T85" fmla="*/ 49 h 51"/>
                <a:gd name="T86" fmla="*/ 128 w 168"/>
                <a:gd name="T87" fmla="*/ 47 h 51"/>
                <a:gd name="T88" fmla="*/ 129 w 168"/>
                <a:gd name="T89" fmla="*/ 45 h 51"/>
                <a:gd name="T90" fmla="*/ 74 w 168"/>
                <a:gd name="T91" fmla="*/ 50 h 51"/>
                <a:gd name="T92" fmla="*/ 132 w 168"/>
                <a:gd name="T93" fmla="*/ 45 h 51"/>
                <a:gd name="T94" fmla="*/ 140 w 168"/>
                <a:gd name="T95" fmla="*/ 43 h 51"/>
                <a:gd name="T96" fmla="*/ 135 w 168"/>
                <a:gd name="T97" fmla="*/ 50 h 51"/>
                <a:gd name="T98" fmla="*/ 137 w 168"/>
                <a:gd name="T99" fmla="*/ 47 h 51"/>
                <a:gd name="T100" fmla="*/ 139 w 168"/>
                <a:gd name="T101" fmla="*/ 49 h 51"/>
                <a:gd name="T102" fmla="*/ 139 w 168"/>
                <a:gd name="T103" fmla="*/ 48 h 51"/>
                <a:gd name="T104" fmla="*/ 144 w 168"/>
                <a:gd name="T105" fmla="*/ 45 h 51"/>
                <a:gd name="T106" fmla="*/ 144 w 168"/>
                <a:gd name="T107" fmla="*/ 45 h 51"/>
                <a:gd name="T108" fmla="*/ 148 w 168"/>
                <a:gd name="T109" fmla="*/ 49 h 51"/>
                <a:gd name="T110" fmla="*/ 151 w 168"/>
                <a:gd name="T111" fmla="*/ 46 h 51"/>
                <a:gd name="T112" fmla="*/ 152 w 168"/>
                <a:gd name="T113" fmla="*/ 49 h 51"/>
                <a:gd name="T114" fmla="*/ 157 w 168"/>
                <a:gd name="T115" fmla="*/ 49 h 51"/>
                <a:gd name="T116" fmla="*/ 159 w 168"/>
                <a:gd name="T117" fmla="*/ 49 h 51"/>
                <a:gd name="T118" fmla="*/ 161 w 168"/>
                <a:gd name="T119" fmla="*/ 48 h 51"/>
                <a:gd name="T120" fmla="*/ 117 w 168"/>
                <a:gd name="T121" fmla="*/ 39 h 51"/>
                <a:gd name="T122" fmla="*/ 26 w 168"/>
                <a:gd name="T123" fmla="*/ 51 h 51"/>
                <a:gd name="T124" fmla="*/ 35 w 168"/>
                <a:gd name="T125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68" h="51">
                  <a:moveTo>
                    <a:pt x="26" y="51"/>
                  </a:move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6" y="51"/>
                    <a:pt x="26" y="51"/>
                    <a:pt x="26" y="51"/>
                  </a:cubicBezTo>
                  <a:close/>
                  <a:moveTo>
                    <a:pt x="29" y="51"/>
                  </a:moveTo>
                  <a:cubicBezTo>
                    <a:pt x="29" y="51"/>
                    <a:pt x="29" y="51"/>
                    <a:pt x="29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29" y="51"/>
                    <a:pt x="29" y="51"/>
                    <a:pt x="29" y="51"/>
                  </a:cubicBezTo>
                  <a:close/>
                  <a:moveTo>
                    <a:pt x="39" y="51"/>
                  </a:moveTo>
                  <a:cubicBezTo>
                    <a:pt x="39" y="51"/>
                    <a:pt x="39" y="51"/>
                    <a:pt x="39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0" y="51"/>
                    <a:pt x="39" y="51"/>
                    <a:pt x="39" y="51"/>
                  </a:cubicBezTo>
                  <a:close/>
                  <a:moveTo>
                    <a:pt x="19" y="51"/>
                  </a:moveTo>
                  <a:cubicBezTo>
                    <a:pt x="19" y="51"/>
                    <a:pt x="19" y="51"/>
                    <a:pt x="19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19" y="51"/>
                    <a:pt x="19" y="51"/>
                    <a:pt x="19" y="51"/>
                  </a:cubicBezTo>
                  <a:close/>
                  <a:moveTo>
                    <a:pt x="73" y="39"/>
                  </a:moveTo>
                  <a:cubicBezTo>
                    <a:pt x="73" y="39"/>
                    <a:pt x="73" y="39"/>
                    <a:pt x="73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3" y="13"/>
                    <a:pt x="73" y="13"/>
                    <a:pt x="73" y="13"/>
                  </a:cubicBezTo>
                  <a:lnTo>
                    <a:pt x="73" y="39"/>
                  </a:lnTo>
                  <a:close/>
                  <a:moveTo>
                    <a:pt x="45" y="51"/>
                  </a:moveTo>
                  <a:cubicBezTo>
                    <a:pt x="45" y="51"/>
                    <a:pt x="45" y="51"/>
                    <a:pt x="45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5" y="51"/>
                    <a:pt x="45" y="51"/>
                    <a:pt x="45" y="51"/>
                  </a:cubicBezTo>
                  <a:close/>
                  <a:moveTo>
                    <a:pt x="61" y="51"/>
                  </a:move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1" y="51"/>
                    <a:pt x="61" y="51"/>
                    <a:pt x="61" y="51"/>
                  </a:cubicBezTo>
                  <a:close/>
                  <a:moveTo>
                    <a:pt x="50" y="51"/>
                  </a:moveTo>
                  <a:cubicBezTo>
                    <a:pt x="50" y="51"/>
                    <a:pt x="50" y="51"/>
                    <a:pt x="50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1" y="51"/>
                    <a:pt x="51" y="51"/>
                    <a:pt x="50" y="51"/>
                  </a:cubicBezTo>
                  <a:close/>
                  <a:moveTo>
                    <a:pt x="22" y="51"/>
                  </a:moveTo>
                  <a:cubicBezTo>
                    <a:pt x="22" y="51"/>
                    <a:pt x="22" y="51"/>
                    <a:pt x="22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2" y="51"/>
                    <a:pt x="22" y="51"/>
                    <a:pt x="22" y="51"/>
                  </a:cubicBezTo>
                  <a:close/>
                  <a:moveTo>
                    <a:pt x="82" y="39"/>
                  </a:moveTo>
                  <a:cubicBezTo>
                    <a:pt x="82" y="39"/>
                    <a:pt x="82" y="39"/>
                    <a:pt x="82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3" y="15"/>
                    <a:pt x="83" y="15"/>
                    <a:pt x="83" y="15"/>
                  </a:cubicBezTo>
                  <a:lnTo>
                    <a:pt x="82" y="39"/>
                  </a:lnTo>
                  <a:close/>
                  <a:moveTo>
                    <a:pt x="80" y="39"/>
                  </a:move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0" y="39"/>
                    <a:pt x="80" y="39"/>
                    <a:pt x="80" y="39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0" y="14"/>
                    <a:pt x="80" y="14"/>
                    <a:pt x="80" y="14"/>
                  </a:cubicBezTo>
                  <a:lnTo>
                    <a:pt x="80" y="39"/>
                  </a:lnTo>
                  <a:close/>
                  <a:moveTo>
                    <a:pt x="61" y="38"/>
                  </a:moveTo>
                  <a:cubicBezTo>
                    <a:pt x="61" y="38"/>
                    <a:pt x="61" y="38"/>
                    <a:pt x="61" y="38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3" y="38"/>
                    <a:pt x="63" y="38"/>
                    <a:pt x="63" y="38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0" y="10"/>
                    <a:pt x="60" y="10"/>
                    <a:pt x="60" y="10"/>
                  </a:cubicBezTo>
                  <a:lnTo>
                    <a:pt x="61" y="38"/>
                  </a:lnTo>
                  <a:close/>
                  <a:moveTo>
                    <a:pt x="71" y="39"/>
                  </a:moveTo>
                  <a:cubicBezTo>
                    <a:pt x="71" y="39"/>
                    <a:pt x="71" y="39"/>
                    <a:pt x="71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1" y="12"/>
                    <a:pt x="71" y="12"/>
                    <a:pt x="71" y="12"/>
                  </a:cubicBezTo>
                  <a:lnTo>
                    <a:pt x="71" y="39"/>
                  </a:lnTo>
                  <a:close/>
                  <a:moveTo>
                    <a:pt x="95" y="40"/>
                  </a:moveTo>
                  <a:cubicBezTo>
                    <a:pt x="95" y="40"/>
                    <a:pt x="95" y="40"/>
                    <a:pt x="95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7" y="19"/>
                    <a:pt x="97" y="19"/>
                    <a:pt x="97" y="19"/>
                  </a:cubicBezTo>
                  <a:lnTo>
                    <a:pt x="95" y="40"/>
                  </a:lnTo>
                  <a:close/>
                  <a:moveTo>
                    <a:pt x="16" y="51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6" y="51"/>
                    <a:pt x="16" y="51"/>
                    <a:pt x="16" y="51"/>
                  </a:cubicBezTo>
                  <a:close/>
                  <a:moveTo>
                    <a:pt x="16" y="51"/>
                  </a:move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5" y="51"/>
                    <a:pt x="15" y="51"/>
                    <a:pt x="15" y="51"/>
                  </a:cubicBezTo>
                  <a:lnTo>
                    <a:pt x="16" y="51"/>
                  </a:lnTo>
                  <a:close/>
                  <a:moveTo>
                    <a:pt x="120" y="39"/>
                  </a:move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9"/>
                    <a:pt x="121" y="39"/>
                    <a:pt x="121" y="39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1" y="38"/>
                    <a:pt x="121" y="38"/>
                    <a:pt x="121" y="38"/>
                  </a:cubicBezTo>
                  <a:cubicBezTo>
                    <a:pt x="123" y="31"/>
                    <a:pt x="123" y="31"/>
                    <a:pt x="123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3"/>
                    <a:pt x="122" y="36"/>
                    <a:pt x="121" y="37"/>
                  </a:cubicBezTo>
                  <a:cubicBezTo>
                    <a:pt x="121" y="38"/>
                    <a:pt x="121" y="39"/>
                    <a:pt x="120" y="39"/>
                  </a:cubicBezTo>
                  <a:close/>
                  <a:moveTo>
                    <a:pt x="18" y="51"/>
                  </a:move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8" y="51"/>
                    <a:pt x="18" y="51"/>
                    <a:pt x="18" y="51"/>
                  </a:cubicBezTo>
                  <a:close/>
                  <a:moveTo>
                    <a:pt x="69" y="39"/>
                  </a:moveTo>
                  <a:cubicBezTo>
                    <a:pt x="69" y="39"/>
                    <a:pt x="69" y="39"/>
                    <a:pt x="69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69" y="11"/>
                    <a:pt x="69" y="11"/>
                    <a:pt x="69" y="11"/>
                  </a:cubicBezTo>
                  <a:lnTo>
                    <a:pt x="69" y="39"/>
                  </a:lnTo>
                  <a:close/>
                  <a:moveTo>
                    <a:pt x="117" y="37"/>
                  </a:moveTo>
                  <a:cubicBezTo>
                    <a:pt x="117" y="37"/>
                    <a:pt x="117" y="37"/>
                    <a:pt x="117" y="37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lnTo>
                    <a:pt x="117" y="37"/>
                  </a:lnTo>
                  <a:close/>
                  <a:moveTo>
                    <a:pt x="115" y="39"/>
                  </a:moveTo>
                  <a:cubicBezTo>
                    <a:pt x="115" y="39"/>
                    <a:pt x="115" y="39"/>
                    <a:pt x="115" y="39"/>
                  </a:cubicBezTo>
                  <a:cubicBezTo>
                    <a:pt x="116" y="36"/>
                    <a:pt x="116" y="36"/>
                    <a:pt x="116" y="36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39"/>
                    <a:pt x="115" y="39"/>
                    <a:pt x="115" y="39"/>
                  </a:cubicBezTo>
                  <a:close/>
                  <a:moveTo>
                    <a:pt x="114" y="39"/>
                  </a:moveTo>
                  <a:cubicBezTo>
                    <a:pt x="114" y="39"/>
                    <a:pt x="114" y="39"/>
                    <a:pt x="114" y="39"/>
                  </a:cubicBezTo>
                  <a:cubicBezTo>
                    <a:pt x="116" y="27"/>
                    <a:pt x="116" y="27"/>
                    <a:pt x="116" y="27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lose/>
                  <a:moveTo>
                    <a:pt x="119" y="34"/>
                  </a:moveTo>
                  <a:cubicBezTo>
                    <a:pt x="119" y="34"/>
                    <a:pt x="119" y="34"/>
                    <a:pt x="119" y="34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lnTo>
                    <a:pt x="119" y="34"/>
                  </a:lnTo>
                  <a:close/>
                  <a:moveTo>
                    <a:pt x="14" y="37"/>
                  </a:moveTo>
                  <a:cubicBezTo>
                    <a:pt x="14" y="37"/>
                    <a:pt x="14" y="37"/>
                    <a:pt x="14" y="37"/>
                  </a:cubicBezTo>
                  <a:cubicBezTo>
                    <a:pt x="14" y="37"/>
                    <a:pt x="15" y="36"/>
                    <a:pt x="17" y="35"/>
                  </a:cubicBezTo>
                  <a:cubicBezTo>
                    <a:pt x="20" y="35"/>
                    <a:pt x="30" y="34"/>
                    <a:pt x="46" y="36"/>
                  </a:cubicBezTo>
                  <a:cubicBezTo>
                    <a:pt x="47" y="36"/>
                    <a:pt x="48" y="36"/>
                    <a:pt x="49" y="36"/>
                  </a:cubicBezTo>
                  <a:cubicBezTo>
                    <a:pt x="49" y="36"/>
                    <a:pt x="49" y="36"/>
                    <a:pt x="49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52" y="37"/>
                    <a:pt x="54" y="37"/>
                    <a:pt x="55" y="37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4" y="34"/>
                    <a:pt x="54" y="34"/>
                    <a:pt x="54" y="34"/>
                  </a:cubicBezTo>
                  <a:cubicBezTo>
                    <a:pt x="51" y="9"/>
                    <a:pt x="51" y="9"/>
                    <a:pt x="51" y="9"/>
                  </a:cubicBezTo>
                  <a:cubicBezTo>
                    <a:pt x="52" y="9"/>
                    <a:pt x="52" y="9"/>
                    <a:pt x="52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3" y="36"/>
                    <a:pt x="53" y="36"/>
                    <a:pt x="53" y="36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51" y="34"/>
                    <a:pt x="51" y="34"/>
                    <a:pt x="51" y="34"/>
                  </a:cubicBezTo>
                  <a:cubicBezTo>
                    <a:pt x="48" y="9"/>
                    <a:pt x="48" y="9"/>
                    <a:pt x="48" y="9"/>
                  </a:cubicBezTo>
                  <a:cubicBezTo>
                    <a:pt x="49" y="9"/>
                    <a:pt x="49" y="9"/>
                    <a:pt x="49" y="9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50" y="36"/>
                    <a:pt x="50" y="36"/>
                    <a:pt x="50" y="36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9" y="33"/>
                    <a:pt x="49" y="33"/>
                    <a:pt x="49" y="33"/>
                  </a:cubicBezTo>
                  <a:cubicBezTo>
                    <a:pt x="45" y="9"/>
                    <a:pt x="45" y="9"/>
                    <a:pt x="45" y="9"/>
                  </a:cubicBezTo>
                  <a:cubicBezTo>
                    <a:pt x="46" y="8"/>
                    <a:pt x="46" y="8"/>
                    <a:pt x="46" y="8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8" y="35"/>
                    <a:pt x="48" y="35"/>
                    <a:pt x="48" y="35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2" y="8"/>
                    <a:pt x="42" y="8"/>
                    <a:pt x="42" y="8"/>
                  </a:cubicBezTo>
                  <a:cubicBezTo>
                    <a:pt x="46" y="33"/>
                    <a:pt x="46" y="33"/>
                    <a:pt x="46" y="33"/>
                  </a:cubicBezTo>
                  <a:cubicBezTo>
                    <a:pt x="41" y="8"/>
                    <a:pt x="41" y="8"/>
                    <a:pt x="41" y="8"/>
                  </a:cubicBezTo>
                  <a:cubicBezTo>
                    <a:pt x="43" y="8"/>
                    <a:pt x="43" y="8"/>
                    <a:pt x="43" y="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5" y="34"/>
                    <a:pt x="45" y="34"/>
                    <a:pt x="45" y="34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43" y="32"/>
                    <a:pt x="43" y="32"/>
                    <a:pt x="43" y="32"/>
                  </a:cubicBezTo>
                  <a:cubicBezTo>
                    <a:pt x="38" y="8"/>
                    <a:pt x="38" y="8"/>
                    <a:pt x="38" y="8"/>
                  </a:cubicBezTo>
                  <a:cubicBezTo>
                    <a:pt x="39" y="8"/>
                    <a:pt x="39" y="8"/>
                    <a:pt x="39" y="8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40" y="31"/>
                    <a:pt x="40" y="31"/>
                    <a:pt x="40" y="31"/>
                  </a:cubicBezTo>
                  <a:cubicBezTo>
                    <a:pt x="35" y="8"/>
                    <a:pt x="35" y="8"/>
                    <a:pt x="35" y="8"/>
                  </a:cubicBezTo>
                  <a:cubicBezTo>
                    <a:pt x="36" y="8"/>
                    <a:pt x="36" y="8"/>
                    <a:pt x="36" y="8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32" y="8"/>
                    <a:pt x="32" y="8"/>
                    <a:pt x="32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4" y="20"/>
                    <a:pt x="34" y="20"/>
                    <a:pt x="34" y="20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4" y="29"/>
                    <a:pt x="34" y="29"/>
                    <a:pt x="34" y="29"/>
                  </a:cubicBezTo>
                  <a:cubicBezTo>
                    <a:pt x="29" y="8"/>
                    <a:pt x="29" y="8"/>
                    <a:pt x="29" y="8"/>
                  </a:cubicBezTo>
                  <a:cubicBezTo>
                    <a:pt x="31" y="8"/>
                    <a:pt x="31" y="8"/>
                    <a:pt x="31" y="8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3" y="29"/>
                    <a:pt x="33" y="29"/>
                    <a:pt x="33" y="29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26" y="8"/>
                    <a:pt x="26" y="8"/>
                    <a:pt x="26" y="8"/>
                  </a:cubicBezTo>
                  <a:cubicBezTo>
                    <a:pt x="27" y="7"/>
                    <a:pt x="27" y="7"/>
                    <a:pt x="27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8"/>
                    <a:pt x="24" y="8"/>
                    <a:pt x="24" y="8"/>
                  </a:cubicBezTo>
                  <a:cubicBezTo>
                    <a:pt x="27" y="20"/>
                    <a:pt x="27" y="20"/>
                    <a:pt x="27" y="20"/>
                  </a:cubicBezTo>
                  <a:cubicBezTo>
                    <a:pt x="23" y="8"/>
                    <a:pt x="23" y="8"/>
                    <a:pt x="23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5" y="7"/>
                    <a:pt x="25" y="7"/>
                    <a:pt x="25" y="7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28" y="7"/>
                    <a:pt x="28" y="7"/>
                    <a:pt x="28" y="7"/>
                  </a:cubicBezTo>
                  <a:cubicBezTo>
                    <a:pt x="31" y="7"/>
                    <a:pt x="31" y="7"/>
                    <a:pt x="31" y="7"/>
                  </a:cubicBezTo>
                  <a:cubicBezTo>
                    <a:pt x="30" y="7"/>
                    <a:pt x="30" y="7"/>
                    <a:pt x="30" y="7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8"/>
                    <a:pt x="34" y="8"/>
                    <a:pt x="34" y="8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37" y="8"/>
                    <a:pt x="37" y="8"/>
                    <a:pt x="37" y="8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44" y="8"/>
                    <a:pt x="44" y="8"/>
                    <a:pt x="44" y="8"/>
                  </a:cubicBezTo>
                  <a:cubicBezTo>
                    <a:pt x="44" y="7"/>
                    <a:pt x="44" y="7"/>
                    <a:pt x="44" y="7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47" y="8"/>
                    <a:pt x="47" y="8"/>
                    <a:pt x="47" y="8"/>
                  </a:cubicBezTo>
                  <a:cubicBezTo>
                    <a:pt x="50" y="9"/>
                    <a:pt x="50" y="9"/>
                    <a:pt x="50" y="9"/>
                  </a:cubicBezTo>
                  <a:cubicBezTo>
                    <a:pt x="50" y="8"/>
                    <a:pt x="50" y="8"/>
                    <a:pt x="50" y="8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3" y="8"/>
                    <a:pt x="53" y="8"/>
                    <a:pt x="53" y="8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9" y="10"/>
                    <a:pt x="59" y="10"/>
                    <a:pt x="59" y="10"/>
                  </a:cubicBezTo>
                  <a:cubicBezTo>
                    <a:pt x="60" y="10"/>
                    <a:pt x="60" y="10"/>
                    <a:pt x="60" y="10"/>
                  </a:cubicBezTo>
                  <a:cubicBezTo>
                    <a:pt x="62" y="10"/>
                    <a:pt x="62" y="10"/>
                    <a:pt x="62" y="10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4" y="11"/>
                    <a:pt x="64" y="11"/>
                    <a:pt x="64" y="11"/>
                  </a:cubicBezTo>
                  <a:cubicBezTo>
                    <a:pt x="63" y="10"/>
                    <a:pt x="63" y="10"/>
                    <a:pt x="63" y="10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5" y="11"/>
                    <a:pt x="65" y="11"/>
                    <a:pt x="65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7" y="11"/>
                    <a:pt x="67" y="11"/>
                    <a:pt x="67" y="11"/>
                  </a:cubicBezTo>
                  <a:cubicBezTo>
                    <a:pt x="66" y="11"/>
                    <a:pt x="66" y="11"/>
                    <a:pt x="66" y="11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7" y="38"/>
                    <a:pt x="67" y="38"/>
                    <a:pt x="67" y="38"/>
                  </a:cubicBezTo>
                  <a:cubicBezTo>
                    <a:pt x="68" y="38"/>
                    <a:pt x="68" y="38"/>
                    <a:pt x="68" y="38"/>
                  </a:cubicBezTo>
                  <a:cubicBezTo>
                    <a:pt x="67" y="12"/>
                    <a:pt x="67" y="12"/>
                    <a:pt x="67" y="12"/>
                  </a:cubicBezTo>
                  <a:cubicBezTo>
                    <a:pt x="68" y="11"/>
                    <a:pt x="68" y="11"/>
                    <a:pt x="68" y="11"/>
                  </a:cubicBezTo>
                  <a:cubicBezTo>
                    <a:pt x="70" y="12"/>
                    <a:pt x="70" y="12"/>
                    <a:pt x="70" y="12"/>
                  </a:cubicBezTo>
                  <a:cubicBezTo>
                    <a:pt x="71" y="12"/>
                    <a:pt x="71" y="12"/>
                    <a:pt x="71" y="12"/>
                  </a:cubicBezTo>
                  <a:cubicBezTo>
                    <a:pt x="73" y="13"/>
                    <a:pt x="73" y="13"/>
                    <a:pt x="73" y="13"/>
                  </a:cubicBezTo>
                  <a:cubicBezTo>
                    <a:pt x="73" y="12"/>
                    <a:pt x="73" y="12"/>
                    <a:pt x="73" y="12"/>
                  </a:cubicBezTo>
                  <a:cubicBezTo>
                    <a:pt x="75" y="13"/>
                    <a:pt x="75" y="13"/>
                    <a:pt x="75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7" y="13"/>
                    <a:pt x="77" y="13"/>
                    <a:pt x="77" y="13"/>
                  </a:cubicBezTo>
                  <a:cubicBezTo>
                    <a:pt x="76" y="13"/>
                    <a:pt x="76" y="13"/>
                    <a:pt x="76" y="13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7" y="14"/>
                    <a:pt x="77" y="14"/>
                    <a:pt x="77" y="14"/>
                  </a:cubicBezTo>
                  <a:cubicBezTo>
                    <a:pt x="78" y="13"/>
                    <a:pt x="78" y="13"/>
                    <a:pt x="78" y="13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78" y="14"/>
                    <a:pt x="78" y="14"/>
                    <a:pt x="78" y="14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7" y="39"/>
                    <a:pt x="77" y="39"/>
                    <a:pt x="77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39"/>
                    <a:pt x="79" y="39"/>
                    <a:pt x="79" y="39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80" y="14"/>
                    <a:pt x="80" y="14"/>
                    <a:pt x="80" y="14"/>
                  </a:cubicBezTo>
                  <a:cubicBezTo>
                    <a:pt x="82" y="15"/>
                    <a:pt x="82" y="15"/>
                    <a:pt x="82" y="15"/>
                  </a:cubicBezTo>
                  <a:cubicBezTo>
                    <a:pt x="83" y="14"/>
                    <a:pt x="83" y="14"/>
                    <a:pt x="83" y="14"/>
                  </a:cubicBezTo>
                  <a:cubicBezTo>
                    <a:pt x="84" y="15"/>
                    <a:pt x="84" y="15"/>
                    <a:pt x="84" y="15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5" y="15"/>
                    <a:pt x="85" y="15"/>
                    <a:pt x="85" y="15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6" y="16"/>
                    <a:pt x="86" y="16"/>
                    <a:pt x="86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7" y="16"/>
                    <a:pt x="87" y="16"/>
                    <a:pt x="87" y="16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8" y="16"/>
                    <a:pt x="88" y="16"/>
                    <a:pt x="88" y="16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1" y="16"/>
                    <a:pt x="91" y="16"/>
                    <a:pt x="91" y="16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2" y="17"/>
                    <a:pt x="92" y="17"/>
                    <a:pt x="92" y="17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5" y="18"/>
                    <a:pt x="95" y="18"/>
                    <a:pt x="95" y="18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6" y="19"/>
                    <a:pt x="96" y="19"/>
                    <a:pt x="96" y="19"/>
                  </a:cubicBezTo>
                  <a:cubicBezTo>
                    <a:pt x="97" y="18"/>
                    <a:pt x="97" y="18"/>
                    <a:pt x="97" y="18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99" y="20"/>
                    <a:pt x="99" y="20"/>
                    <a:pt x="99" y="20"/>
                  </a:cubicBezTo>
                  <a:cubicBezTo>
                    <a:pt x="99" y="19"/>
                    <a:pt x="99" y="19"/>
                    <a:pt x="99" y="19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0" y="20"/>
                    <a:pt x="100" y="20"/>
                    <a:pt x="100" y="2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101" y="20"/>
                    <a:pt x="101" y="20"/>
                    <a:pt x="101" y="20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2" y="20"/>
                    <a:pt x="102" y="20"/>
                    <a:pt x="102" y="2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3" y="21"/>
                    <a:pt x="103" y="21"/>
                    <a:pt x="103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1"/>
                    <a:pt x="105" y="21"/>
                    <a:pt x="105" y="21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39"/>
                    <a:pt x="103" y="39"/>
                    <a:pt x="103" y="40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6" y="22"/>
                    <a:pt x="106" y="22"/>
                    <a:pt x="106" y="22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06" y="39"/>
                    <a:pt x="106" y="39"/>
                    <a:pt x="106" y="39"/>
                  </a:cubicBezTo>
                  <a:cubicBezTo>
                    <a:pt x="108" y="23"/>
                    <a:pt x="108" y="23"/>
                    <a:pt x="108" y="23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9" y="23"/>
                    <a:pt x="109" y="23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08" y="39"/>
                    <a:pt x="108" y="39"/>
                    <a:pt x="108" y="39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11" y="24"/>
                    <a:pt x="111" y="24"/>
                    <a:pt x="111" y="24"/>
                  </a:cubicBezTo>
                  <a:cubicBezTo>
                    <a:pt x="112" y="24"/>
                    <a:pt x="112" y="24"/>
                    <a:pt x="112" y="24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12" y="25"/>
                    <a:pt x="112" y="25"/>
                    <a:pt x="112" y="25"/>
                  </a:cubicBezTo>
                  <a:cubicBezTo>
                    <a:pt x="113" y="24"/>
                    <a:pt x="113" y="24"/>
                    <a:pt x="113" y="24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3" y="25"/>
                    <a:pt x="113" y="25"/>
                    <a:pt x="113" y="25"/>
                  </a:cubicBezTo>
                  <a:cubicBezTo>
                    <a:pt x="115" y="25"/>
                    <a:pt x="115" y="25"/>
                    <a:pt x="115" y="25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6" y="25"/>
                    <a:pt x="116" y="25"/>
                    <a:pt x="116" y="25"/>
                  </a:cubicBezTo>
                  <a:cubicBezTo>
                    <a:pt x="115" y="26"/>
                    <a:pt x="115" y="26"/>
                    <a:pt x="115" y="26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6" y="26"/>
                    <a:pt x="116" y="26"/>
                    <a:pt x="116" y="26"/>
                  </a:cubicBezTo>
                  <a:cubicBezTo>
                    <a:pt x="117" y="26"/>
                    <a:pt x="117" y="26"/>
                    <a:pt x="117" y="26"/>
                  </a:cubicBezTo>
                  <a:cubicBezTo>
                    <a:pt x="117" y="27"/>
                    <a:pt x="117" y="27"/>
                    <a:pt x="117" y="27"/>
                  </a:cubicBezTo>
                  <a:cubicBezTo>
                    <a:pt x="118" y="26"/>
                    <a:pt x="118" y="26"/>
                    <a:pt x="118" y="26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8" y="27"/>
                    <a:pt x="118" y="27"/>
                    <a:pt x="118" y="27"/>
                  </a:cubicBezTo>
                  <a:cubicBezTo>
                    <a:pt x="119" y="27"/>
                    <a:pt x="119" y="27"/>
                    <a:pt x="119" y="27"/>
                  </a:cubicBezTo>
                  <a:cubicBezTo>
                    <a:pt x="119" y="28"/>
                    <a:pt x="119" y="28"/>
                    <a:pt x="119" y="28"/>
                  </a:cubicBezTo>
                  <a:cubicBezTo>
                    <a:pt x="120" y="27"/>
                    <a:pt x="120" y="27"/>
                    <a:pt x="120" y="27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0" y="29"/>
                    <a:pt x="120" y="29"/>
                    <a:pt x="120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29"/>
                    <a:pt x="121" y="29"/>
                    <a:pt x="121" y="29"/>
                  </a:cubicBezTo>
                  <a:cubicBezTo>
                    <a:pt x="121" y="30"/>
                    <a:pt x="121" y="30"/>
                    <a:pt x="121" y="30"/>
                  </a:cubicBezTo>
                  <a:cubicBezTo>
                    <a:pt x="122" y="29"/>
                    <a:pt x="122" y="29"/>
                    <a:pt x="122" y="29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30"/>
                    <a:pt x="122" y="30"/>
                    <a:pt x="122" y="30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1"/>
                    <a:pt x="122" y="31"/>
                    <a:pt x="122" y="31"/>
                  </a:cubicBezTo>
                  <a:cubicBezTo>
                    <a:pt x="122" y="30"/>
                    <a:pt x="122" y="29"/>
                    <a:pt x="122" y="28"/>
                  </a:cubicBezTo>
                  <a:cubicBezTo>
                    <a:pt x="121" y="27"/>
                    <a:pt x="120" y="26"/>
                    <a:pt x="119" y="25"/>
                  </a:cubicBezTo>
                  <a:cubicBezTo>
                    <a:pt x="114" y="20"/>
                    <a:pt x="97" y="15"/>
                    <a:pt x="88" y="12"/>
                  </a:cubicBezTo>
                  <a:cubicBezTo>
                    <a:pt x="80" y="9"/>
                    <a:pt x="57" y="3"/>
                    <a:pt x="36" y="2"/>
                  </a:cubicBezTo>
                  <a:cubicBezTo>
                    <a:pt x="16" y="0"/>
                    <a:pt x="7" y="3"/>
                    <a:pt x="4" y="5"/>
                  </a:cubicBezTo>
                  <a:cubicBezTo>
                    <a:pt x="1" y="7"/>
                    <a:pt x="2" y="9"/>
                    <a:pt x="2" y="9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2" y="10"/>
                    <a:pt x="2" y="10"/>
                    <a:pt x="2" y="10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1" y="11"/>
                    <a:pt x="1" y="11"/>
                    <a:pt x="1" y="11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0" y="13"/>
                    <a:pt x="0" y="13"/>
                    <a:pt x="0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9" y="36"/>
                    <a:pt x="10" y="38"/>
                  </a:cubicBezTo>
                  <a:cubicBezTo>
                    <a:pt x="11" y="40"/>
                    <a:pt x="13" y="41"/>
                    <a:pt x="13" y="4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3" y="41"/>
                    <a:pt x="13" y="41"/>
                    <a:pt x="13" y="41"/>
                  </a:cubicBezTo>
                  <a:cubicBezTo>
                    <a:pt x="13" y="40"/>
                    <a:pt x="12" y="40"/>
                    <a:pt x="11" y="39"/>
                  </a:cubicBezTo>
                  <a:cubicBezTo>
                    <a:pt x="10" y="37"/>
                    <a:pt x="14" y="36"/>
                    <a:pt x="15" y="36"/>
                  </a:cubicBezTo>
                  <a:cubicBezTo>
                    <a:pt x="15" y="36"/>
                    <a:pt x="14" y="37"/>
                    <a:pt x="13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4" y="37"/>
                    <a:pt x="14" y="37"/>
                    <a:pt x="14" y="37"/>
                  </a:cubicBezTo>
                  <a:close/>
                  <a:moveTo>
                    <a:pt x="29" y="34"/>
                  </a:moveTo>
                  <a:cubicBezTo>
                    <a:pt x="29" y="34"/>
                    <a:pt x="29" y="34"/>
                    <a:pt x="29" y="34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2" y="7"/>
                    <a:pt x="22" y="7"/>
                    <a:pt x="22" y="7"/>
                  </a:cubicBezTo>
                  <a:lnTo>
                    <a:pt x="29" y="34"/>
                  </a:lnTo>
                  <a:close/>
                  <a:moveTo>
                    <a:pt x="19" y="7"/>
                  </a:moveTo>
                  <a:cubicBezTo>
                    <a:pt x="19" y="7"/>
                    <a:pt x="19" y="7"/>
                    <a:pt x="19" y="7"/>
                  </a:cubicBezTo>
                  <a:cubicBezTo>
                    <a:pt x="22" y="7"/>
                    <a:pt x="22" y="7"/>
                    <a:pt x="22" y="7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5" y="22"/>
                    <a:pt x="25" y="22"/>
                    <a:pt x="25" y="22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7"/>
                    <a:pt x="21" y="7"/>
                    <a:pt x="21" y="7"/>
                  </a:cubicBezTo>
                  <a:cubicBezTo>
                    <a:pt x="19" y="7"/>
                    <a:pt x="19" y="7"/>
                    <a:pt x="19" y="7"/>
                  </a:cubicBezTo>
                  <a:cubicBezTo>
                    <a:pt x="20" y="10"/>
                    <a:pt x="20" y="10"/>
                    <a:pt x="20" y="10"/>
                  </a:cubicBezTo>
                  <a:cubicBezTo>
                    <a:pt x="19" y="7"/>
                    <a:pt x="19" y="7"/>
                    <a:pt x="19" y="7"/>
                  </a:cubicBezTo>
                  <a:close/>
                  <a:moveTo>
                    <a:pt x="19" y="8"/>
                  </a:moveTo>
                  <a:cubicBezTo>
                    <a:pt x="19" y="8"/>
                    <a:pt x="19" y="8"/>
                    <a:pt x="19" y="8"/>
                  </a:cubicBezTo>
                  <a:cubicBezTo>
                    <a:pt x="26" y="32"/>
                    <a:pt x="26" y="32"/>
                    <a:pt x="26" y="32"/>
                  </a:cubicBezTo>
                  <a:cubicBezTo>
                    <a:pt x="19" y="8"/>
                    <a:pt x="19" y="8"/>
                    <a:pt x="19" y="8"/>
                  </a:cubicBezTo>
                  <a:close/>
                  <a:moveTo>
                    <a:pt x="18" y="8"/>
                  </a:moveTo>
                  <a:cubicBezTo>
                    <a:pt x="18" y="8"/>
                    <a:pt x="18" y="8"/>
                    <a:pt x="18" y="8"/>
                  </a:cubicBezTo>
                  <a:cubicBezTo>
                    <a:pt x="17" y="7"/>
                    <a:pt x="17" y="7"/>
                    <a:pt x="17" y="7"/>
                  </a:cubicBezTo>
                  <a:cubicBezTo>
                    <a:pt x="24" y="34"/>
                    <a:pt x="24" y="34"/>
                    <a:pt x="24" y="34"/>
                  </a:cubicBezTo>
                  <a:cubicBezTo>
                    <a:pt x="16" y="7"/>
                    <a:pt x="16" y="7"/>
                    <a:pt x="16" y="7"/>
                  </a:cubicBezTo>
                  <a:lnTo>
                    <a:pt x="18" y="8"/>
                  </a:lnTo>
                  <a:close/>
                  <a:moveTo>
                    <a:pt x="16" y="8"/>
                  </a:moveTo>
                  <a:cubicBezTo>
                    <a:pt x="16" y="8"/>
                    <a:pt x="16" y="8"/>
                    <a:pt x="16" y="8"/>
                  </a:cubicBezTo>
                  <a:cubicBezTo>
                    <a:pt x="14" y="8"/>
                    <a:pt x="14" y="8"/>
                    <a:pt x="14" y="8"/>
                  </a:cubicBezTo>
                  <a:cubicBezTo>
                    <a:pt x="22" y="34"/>
                    <a:pt x="22" y="34"/>
                    <a:pt x="22" y="34"/>
                  </a:cubicBezTo>
                  <a:cubicBezTo>
                    <a:pt x="14" y="7"/>
                    <a:pt x="14" y="7"/>
                    <a:pt x="14" y="7"/>
                  </a:cubicBezTo>
                  <a:lnTo>
                    <a:pt x="16" y="8"/>
                  </a:lnTo>
                  <a:close/>
                  <a:moveTo>
                    <a:pt x="14" y="8"/>
                  </a:moveTo>
                  <a:cubicBezTo>
                    <a:pt x="14" y="8"/>
                    <a:pt x="14" y="8"/>
                    <a:pt x="14" y="8"/>
                  </a:cubicBezTo>
                  <a:cubicBezTo>
                    <a:pt x="12" y="8"/>
                    <a:pt x="12" y="8"/>
                    <a:pt x="12" y="8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1" y="8"/>
                    <a:pt x="11" y="8"/>
                    <a:pt x="11" y="8"/>
                  </a:cubicBezTo>
                  <a:cubicBezTo>
                    <a:pt x="11" y="8"/>
                    <a:pt x="14" y="8"/>
                    <a:pt x="14" y="8"/>
                  </a:cubicBezTo>
                  <a:close/>
                  <a:moveTo>
                    <a:pt x="11" y="8"/>
                  </a:moveTo>
                  <a:cubicBezTo>
                    <a:pt x="11" y="8"/>
                    <a:pt x="11" y="8"/>
                    <a:pt x="11" y="8"/>
                  </a:cubicBezTo>
                  <a:cubicBezTo>
                    <a:pt x="10" y="8"/>
                    <a:pt x="10" y="8"/>
                    <a:pt x="10" y="8"/>
                  </a:cubicBezTo>
                  <a:cubicBezTo>
                    <a:pt x="18" y="35"/>
                    <a:pt x="18" y="35"/>
                    <a:pt x="18" y="35"/>
                  </a:cubicBezTo>
                  <a:cubicBezTo>
                    <a:pt x="9" y="8"/>
                    <a:pt x="9" y="8"/>
                    <a:pt x="9" y="8"/>
                  </a:cubicBezTo>
                  <a:lnTo>
                    <a:pt x="11" y="8"/>
                  </a:lnTo>
                  <a:close/>
                  <a:moveTo>
                    <a:pt x="1" y="13"/>
                  </a:move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ubicBezTo>
                    <a:pt x="1" y="13"/>
                    <a:pt x="1" y="13"/>
                    <a:pt x="1" y="13"/>
                  </a:cubicBezTo>
                  <a:close/>
                  <a:moveTo>
                    <a:pt x="1" y="12"/>
                  </a:moveTo>
                  <a:cubicBezTo>
                    <a:pt x="1" y="12"/>
                    <a:pt x="1" y="12"/>
                    <a:pt x="1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1" y="12"/>
                    <a:pt x="1" y="12"/>
                    <a:pt x="1" y="12"/>
                  </a:cubicBezTo>
                  <a:cubicBezTo>
                    <a:pt x="2" y="13"/>
                    <a:pt x="2" y="13"/>
                    <a:pt x="2" y="13"/>
                  </a:cubicBezTo>
                  <a:lnTo>
                    <a:pt x="1" y="12"/>
                  </a:lnTo>
                  <a:close/>
                  <a:moveTo>
                    <a:pt x="2" y="11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2"/>
                    <a:pt x="2" y="12"/>
                    <a:pt x="2" y="12"/>
                  </a:cubicBezTo>
                  <a:cubicBezTo>
                    <a:pt x="2" y="14"/>
                    <a:pt x="2" y="14"/>
                    <a:pt x="2" y="14"/>
                  </a:cubicBezTo>
                  <a:lnTo>
                    <a:pt x="2" y="11"/>
                  </a:lnTo>
                  <a:close/>
                  <a:moveTo>
                    <a:pt x="2" y="11"/>
                  </a:moveTo>
                  <a:cubicBezTo>
                    <a:pt x="2" y="11"/>
                    <a:pt x="2" y="11"/>
                    <a:pt x="2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2" y="11"/>
                    <a:pt x="2" y="11"/>
                    <a:pt x="2" y="11"/>
                  </a:cubicBezTo>
                  <a:cubicBezTo>
                    <a:pt x="4" y="18"/>
                    <a:pt x="4" y="18"/>
                    <a:pt x="4" y="18"/>
                  </a:cubicBezTo>
                  <a:lnTo>
                    <a:pt x="2" y="11"/>
                  </a:lnTo>
                  <a:close/>
                  <a:moveTo>
                    <a:pt x="3" y="10"/>
                  </a:moveTo>
                  <a:cubicBezTo>
                    <a:pt x="3" y="10"/>
                    <a:pt x="3" y="10"/>
                    <a:pt x="3" y="10"/>
                  </a:cubicBezTo>
                  <a:cubicBezTo>
                    <a:pt x="4" y="11"/>
                    <a:pt x="4" y="11"/>
                    <a:pt x="4" y="11"/>
                  </a:cubicBezTo>
                  <a:cubicBezTo>
                    <a:pt x="3" y="11"/>
                    <a:pt x="3" y="11"/>
                    <a:pt x="3" y="11"/>
                  </a:cubicBezTo>
                  <a:cubicBezTo>
                    <a:pt x="8" y="25"/>
                    <a:pt x="8" y="25"/>
                    <a:pt x="8" y="25"/>
                  </a:cubicBezTo>
                  <a:lnTo>
                    <a:pt x="3" y="10"/>
                  </a:lnTo>
                  <a:close/>
                  <a:moveTo>
                    <a:pt x="4" y="10"/>
                  </a:moveTo>
                  <a:cubicBezTo>
                    <a:pt x="4" y="10"/>
                    <a:pt x="4" y="10"/>
                    <a:pt x="4" y="10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4" y="10"/>
                    <a:pt x="4" y="10"/>
                    <a:pt x="4" y="10"/>
                  </a:cubicBezTo>
                  <a:cubicBezTo>
                    <a:pt x="13" y="36"/>
                    <a:pt x="13" y="36"/>
                    <a:pt x="13" y="36"/>
                  </a:cubicBezTo>
                  <a:lnTo>
                    <a:pt x="4" y="10"/>
                  </a:lnTo>
                  <a:close/>
                  <a:moveTo>
                    <a:pt x="5" y="9"/>
                  </a:moveTo>
                  <a:cubicBezTo>
                    <a:pt x="5" y="9"/>
                    <a:pt x="5" y="9"/>
                    <a:pt x="5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5" y="10"/>
                    <a:pt x="5" y="10"/>
                    <a:pt x="5" y="10"/>
                  </a:cubicBezTo>
                  <a:cubicBezTo>
                    <a:pt x="13" y="36"/>
                    <a:pt x="13" y="36"/>
                    <a:pt x="13" y="36"/>
                  </a:cubicBezTo>
                  <a:lnTo>
                    <a:pt x="5" y="9"/>
                  </a:lnTo>
                  <a:close/>
                  <a:moveTo>
                    <a:pt x="6" y="9"/>
                  </a:moveTo>
                  <a:cubicBezTo>
                    <a:pt x="6" y="9"/>
                    <a:pt x="6" y="9"/>
                    <a:pt x="6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14" y="35"/>
                    <a:pt x="14" y="35"/>
                    <a:pt x="14" y="35"/>
                  </a:cubicBezTo>
                  <a:lnTo>
                    <a:pt x="6" y="9"/>
                  </a:lnTo>
                  <a:close/>
                  <a:moveTo>
                    <a:pt x="8" y="9"/>
                  </a:moveTo>
                  <a:cubicBezTo>
                    <a:pt x="8" y="9"/>
                    <a:pt x="8" y="9"/>
                    <a:pt x="8" y="9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16" y="35"/>
                    <a:pt x="16" y="35"/>
                    <a:pt x="16" y="35"/>
                  </a:cubicBezTo>
                  <a:lnTo>
                    <a:pt x="8" y="9"/>
                  </a:lnTo>
                  <a:close/>
                  <a:moveTo>
                    <a:pt x="115" y="29"/>
                  </a:moveTo>
                  <a:cubicBezTo>
                    <a:pt x="115" y="29"/>
                    <a:pt x="115" y="29"/>
                    <a:pt x="115" y="29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3" y="39"/>
                    <a:pt x="113" y="39"/>
                    <a:pt x="113" y="39"/>
                  </a:cubicBezTo>
                  <a:lnTo>
                    <a:pt x="115" y="29"/>
                  </a:lnTo>
                  <a:close/>
                  <a:moveTo>
                    <a:pt x="55" y="37"/>
                  </a:moveTo>
                  <a:cubicBezTo>
                    <a:pt x="55" y="37"/>
                    <a:pt x="55" y="37"/>
                    <a:pt x="55" y="37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6" y="51"/>
                    <a:pt x="56" y="51"/>
                    <a:pt x="56" y="51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3" y="37"/>
                    <a:pt x="52" y="37"/>
                    <a:pt x="50" y="37"/>
                  </a:cubicBezTo>
                  <a:cubicBezTo>
                    <a:pt x="51" y="51"/>
                    <a:pt x="51" y="51"/>
                    <a:pt x="51" y="51"/>
                  </a:cubicBezTo>
                  <a:cubicBezTo>
                    <a:pt x="55" y="51"/>
                    <a:pt x="58" y="51"/>
                    <a:pt x="61" y="51"/>
                  </a:cubicBezTo>
                  <a:cubicBezTo>
                    <a:pt x="61" y="38"/>
                    <a:pt x="61" y="38"/>
                    <a:pt x="61" y="38"/>
                  </a:cubicBezTo>
                  <a:cubicBezTo>
                    <a:pt x="60" y="38"/>
                    <a:pt x="58" y="38"/>
                    <a:pt x="55" y="37"/>
                  </a:cubicBezTo>
                  <a:close/>
                  <a:moveTo>
                    <a:pt x="57" y="10"/>
                  </a:moveTo>
                  <a:cubicBezTo>
                    <a:pt x="57" y="10"/>
                    <a:pt x="57" y="10"/>
                    <a:pt x="57" y="10"/>
                  </a:cubicBezTo>
                  <a:cubicBezTo>
                    <a:pt x="60" y="36"/>
                    <a:pt x="60" y="36"/>
                    <a:pt x="60" y="36"/>
                  </a:cubicBezTo>
                  <a:cubicBezTo>
                    <a:pt x="57" y="10"/>
                    <a:pt x="57" y="10"/>
                    <a:pt x="57" y="10"/>
                  </a:cubicBezTo>
                  <a:cubicBezTo>
                    <a:pt x="58" y="10"/>
                    <a:pt x="58" y="10"/>
                    <a:pt x="58" y="10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8" y="37"/>
                    <a:pt x="58" y="37"/>
                    <a:pt x="58" y="37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4" y="10"/>
                    <a:pt x="54" y="10"/>
                    <a:pt x="54" y="10"/>
                  </a:cubicBezTo>
                  <a:cubicBezTo>
                    <a:pt x="57" y="35"/>
                    <a:pt x="57" y="35"/>
                    <a:pt x="57" y="35"/>
                  </a:cubicBezTo>
                  <a:cubicBezTo>
                    <a:pt x="54" y="9"/>
                    <a:pt x="54" y="9"/>
                    <a:pt x="54" y="9"/>
                  </a:cubicBezTo>
                  <a:cubicBezTo>
                    <a:pt x="55" y="9"/>
                    <a:pt x="55" y="9"/>
                    <a:pt x="55" y="9"/>
                  </a:cubicBezTo>
                  <a:cubicBezTo>
                    <a:pt x="53" y="9"/>
                    <a:pt x="53" y="9"/>
                    <a:pt x="53" y="9"/>
                  </a:cubicBezTo>
                  <a:cubicBezTo>
                    <a:pt x="55" y="37"/>
                    <a:pt x="55" y="37"/>
                    <a:pt x="55" y="37"/>
                  </a:cubicBezTo>
                  <a:cubicBezTo>
                    <a:pt x="58" y="37"/>
                    <a:pt x="60" y="38"/>
                    <a:pt x="61" y="38"/>
                  </a:cubicBezTo>
                  <a:cubicBezTo>
                    <a:pt x="59" y="10"/>
                    <a:pt x="59" y="10"/>
                    <a:pt x="59" y="10"/>
                  </a:cubicBezTo>
                  <a:lnTo>
                    <a:pt x="57" y="10"/>
                  </a:lnTo>
                  <a:close/>
                  <a:moveTo>
                    <a:pt x="166" y="48"/>
                  </a:moveTo>
                  <a:cubicBezTo>
                    <a:pt x="166" y="48"/>
                    <a:pt x="166" y="48"/>
                    <a:pt x="166" y="48"/>
                  </a:cubicBezTo>
                  <a:cubicBezTo>
                    <a:pt x="166" y="47"/>
                    <a:pt x="166" y="47"/>
                    <a:pt x="166" y="47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2"/>
                    <a:pt x="154" y="42"/>
                    <a:pt x="154" y="42"/>
                  </a:cubicBezTo>
                  <a:cubicBezTo>
                    <a:pt x="154" y="42"/>
                    <a:pt x="146" y="42"/>
                    <a:pt x="145" y="42"/>
                  </a:cubicBezTo>
                  <a:cubicBezTo>
                    <a:pt x="144" y="42"/>
                    <a:pt x="143" y="42"/>
                    <a:pt x="143" y="42"/>
                  </a:cubicBezTo>
                  <a:cubicBezTo>
                    <a:pt x="143" y="41"/>
                    <a:pt x="143" y="41"/>
                    <a:pt x="143" y="41"/>
                  </a:cubicBezTo>
                  <a:cubicBezTo>
                    <a:pt x="141" y="41"/>
                    <a:pt x="141" y="41"/>
                    <a:pt x="141" y="41"/>
                  </a:cubicBezTo>
                  <a:cubicBezTo>
                    <a:pt x="141" y="41"/>
                    <a:pt x="141" y="41"/>
                    <a:pt x="141" y="41"/>
                  </a:cubicBezTo>
                  <a:cubicBezTo>
                    <a:pt x="141" y="41"/>
                    <a:pt x="141" y="41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2"/>
                    <a:pt x="140" y="42"/>
                    <a:pt x="140" y="42"/>
                  </a:cubicBezTo>
                  <a:cubicBezTo>
                    <a:pt x="140" y="41"/>
                    <a:pt x="140" y="41"/>
                    <a:pt x="140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39" y="41"/>
                    <a:pt x="139" y="41"/>
                    <a:pt x="138" y="41"/>
                  </a:cubicBezTo>
                  <a:cubicBezTo>
                    <a:pt x="136" y="41"/>
                    <a:pt x="133" y="41"/>
                    <a:pt x="129" y="41"/>
                  </a:cubicBezTo>
                  <a:cubicBezTo>
                    <a:pt x="128" y="41"/>
                    <a:pt x="124" y="41"/>
                    <a:pt x="119" y="42"/>
                  </a:cubicBezTo>
                  <a:cubicBezTo>
                    <a:pt x="120" y="41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20" y="39"/>
                    <a:pt x="120" y="39"/>
                    <a:pt x="120" y="39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9" y="39"/>
                    <a:pt x="119" y="39"/>
                    <a:pt x="119" y="39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8" y="39"/>
                    <a:pt x="118" y="39"/>
                    <a:pt x="118" y="39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6" y="39"/>
                    <a:pt x="116" y="39"/>
                    <a:pt x="116" y="39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5" y="42"/>
                    <a:pt x="115" y="42"/>
                    <a:pt x="115" y="42"/>
                  </a:cubicBezTo>
                  <a:cubicBezTo>
                    <a:pt x="115" y="42"/>
                    <a:pt x="115" y="42"/>
                    <a:pt x="114" y="42"/>
                  </a:cubicBezTo>
                  <a:cubicBezTo>
                    <a:pt x="115" y="39"/>
                    <a:pt x="115" y="39"/>
                    <a:pt x="115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4" y="39"/>
                    <a:pt x="114" y="39"/>
                    <a:pt x="114" y="39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42"/>
                    <a:pt x="113" y="42"/>
                    <a:pt x="113" y="42"/>
                  </a:cubicBezTo>
                  <a:cubicBezTo>
                    <a:pt x="113" y="39"/>
                    <a:pt x="113" y="39"/>
                    <a:pt x="113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2" y="39"/>
                    <a:pt x="112" y="40"/>
                    <a:pt x="112" y="39"/>
                  </a:cubicBezTo>
                  <a:cubicBezTo>
                    <a:pt x="112" y="39"/>
                    <a:pt x="112" y="39"/>
                    <a:pt x="112" y="39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39"/>
                    <a:pt x="111" y="39"/>
                    <a:pt x="111" y="39"/>
                  </a:cubicBezTo>
                  <a:cubicBezTo>
                    <a:pt x="111" y="40"/>
                    <a:pt x="111" y="40"/>
                    <a:pt x="111" y="40"/>
                  </a:cubicBezTo>
                  <a:cubicBezTo>
                    <a:pt x="110" y="40"/>
                    <a:pt x="110" y="40"/>
                    <a:pt x="110" y="40"/>
                  </a:cubicBezTo>
                  <a:cubicBezTo>
                    <a:pt x="110" y="39"/>
                    <a:pt x="110" y="39"/>
                    <a:pt x="110" y="39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39"/>
                    <a:pt x="109" y="39"/>
                    <a:pt x="109" y="39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9" y="40"/>
                    <a:pt x="109" y="40"/>
                    <a:pt x="109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8" y="40"/>
                    <a:pt x="108" y="40"/>
                    <a:pt x="108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7" y="40"/>
                    <a:pt x="107" y="40"/>
                    <a:pt x="107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6" y="40"/>
                    <a:pt x="106" y="40"/>
                    <a:pt x="106" y="40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5" y="43"/>
                    <a:pt x="105" y="43"/>
                    <a:pt x="105" y="43"/>
                  </a:cubicBezTo>
                  <a:cubicBezTo>
                    <a:pt x="105" y="43"/>
                    <a:pt x="104" y="43"/>
                    <a:pt x="104" y="43"/>
                  </a:cubicBezTo>
                  <a:cubicBezTo>
                    <a:pt x="105" y="40"/>
                    <a:pt x="105" y="40"/>
                    <a:pt x="105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3" y="40"/>
                    <a:pt x="103" y="40"/>
                    <a:pt x="103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3"/>
                    <a:pt x="102" y="43"/>
                    <a:pt x="102" y="43"/>
                  </a:cubicBezTo>
                  <a:cubicBezTo>
                    <a:pt x="102" y="43"/>
                    <a:pt x="101" y="43"/>
                    <a:pt x="101" y="43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2" y="40"/>
                    <a:pt x="102" y="40"/>
                    <a:pt x="102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100" y="40"/>
                    <a:pt x="100" y="40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8" y="40"/>
                    <a:pt x="98" y="40"/>
                    <a:pt x="98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7" y="40"/>
                    <a:pt x="97" y="40"/>
                    <a:pt x="97" y="40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6" y="44"/>
                    <a:pt x="96" y="44"/>
                    <a:pt x="96" y="44"/>
                  </a:cubicBezTo>
                  <a:cubicBezTo>
                    <a:pt x="96" y="44"/>
                    <a:pt x="95" y="44"/>
                    <a:pt x="95" y="44"/>
                  </a:cubicBezTo>
                  <a:cubicBezTo>
                    <a:pt x="96" y="40"/>
                    <a:pt x="96" y="40"/>
                    <a:pt x="96" y="40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4" y="40"/>
                    <a:pt x="94" y="40"/>
                    <a:pt x="94" y="40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3" y="40"/>
                    <a:pt x="93" y="40"/>
                    <a:pt x="93" y="40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5"/>
                    <a:pt x="92" y="45"/>
                  </a:cubicBezTo>
                  <a:cubicBezTo>
                    <a:pt x="92" y="40"/>
                    <a:pt x="92" y="40"/>
                    <a:pt x="92" y="4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90" y="40"/>
                    <a:pt x="90" y="40"/>
                    <a:pt x="90" y="40"/>
                  </a:cubicBezTo>
                  <a:cubicBezTo>
                    <a:pt x="89" y="40"/>
                    <a:pt x="89" y="40"/>
                    <a:pt x="89" y="40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7" y="40"/>
                    <a:pt x="87" y="40"/>
                    <a:pt x="87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6" y="40"/>
                    <a:pt x="86" y="40"/>
                    <a:pt x="86" y="40"/>
                  </a:cubicBezTo>
                  <a:cubicBezTo>
                    <a:pt x="85" y="40"/>
                    <a:pt x="85" y="40"/>
                    <a:pt x="85" y="40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4" y="40"/>
                    <a:pt x="84" y="40"/>
                    <a:pt x="84" y="40"/>
                  </a:cubicBezTo>
                  <a:cubicBezTo>
                    <a:pt x="83" y="40"/>
                    <a:pt x="83" y="40"/>
                    <a:pt x="83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1" y="40"/>
                    <a:pt x="81" y="40"/>
                    <a:pt x="81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6"/>
                    <a:pt x="80" y="46"/>
                    <a:pt x="80" y="47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80" y="40"/>
                    <a:pt x="80" y="40"/>
                    <a:pt x="80" y="40"/>
                  </a:cubicBezTo>
                  <a:cubicBezTo>
                    <a:pt x="79" y="40"/>
                    <a:pt x="79" y="40"/>
                    <a:pt x="79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7" y="40"/>
                    <a:pt x="77" y="40"/>
                    <a:pt x="77" y="40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6" y="39"/>
                    <a:pt x="76" y="39"/>
                    <a:pt x="76" y="39"/>
                  </a:cubicBezTo>
                  <a:cubicBezTo>
                    <a:pt x="76" y="47"/>
                    <a:pt x="76" y="47"/>
                    <a:pt x="76" y="47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39"/>
                    <a:pt x="75" y="39"/>
                    <a:pt x="75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4" y="39"/>
                    <a:pt x="74" y="39"/>
                    <a:pt x="74" y="39"/>
                  </a:cubicBezTo>
                  <a:cubicBezTo>
                    <a:pt x="73" y="39"/>
                    <a:pt x="73" y="39"/>
                    <a:pt x="73" y="39"/>
                  </a:cubicBezTo>
                  <a:cubicBezTo>
                    <a:pt x="72" y="39"/>
                    <a:pt x="72" y="39"/>
                    <a:pt x="72" y="39"/>
                  </a:cubicBezTo>
                  <a:cubicBezTo>
                    <a:pt x="71" y="39"/>
                    <a:pt x="71" y="39"/>
                    <a:pt x="71" y="39"/>
                  </a:cubicBezTo>
                  <a:cubicBezTo>
                    <a:pt x="71" y="49"/>
                    <a:pt x="71" y="49"/>
                    <a:pt x="71" y="49"/>
                  </a:cubicBezTo>
                  <a:cubicBezTo>
                    <a:pt x="70" y="49"/>
                    <a:pt x="70" y="49"/>
                    <a:pt x="70" y="49"/>
                  </a:cubicBezTo>
                  <a:cubicBezTo>
                    <a:pt x="70" y="39"/>
                    <a:pt x="70" y="39"/>
                    <a:pt x="70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9" y="39"/>
                    <a:pt x="69" y="39"/>
                    <a:pt x="69" y="39"/>
                  </a:cubicBezTo>
                  <a:cubicBezTo>
                    <a:pt x="68" y="39"/>
                    <a:pt x="68" y="39"/>
                    <a:pt x="68" y="39"/>
                  </a:cubicBezTo>
                  <a:cubicBezTo>
                    <a:pt x="67" y="39"/>
                    <a:pt x="67" y="39"/>
                    <a:pt x="67" y="39"/>
                  </a:cubicBezTo>
                  <a:cubicBezTo>
                    <a:pt x="66" y="39"/>
                    <a:pt x="66" y="39"/>
                    <a:pt x="66" y="39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6" y="51"/>
                    <a:pt x="66" y="51"/>
                    <a:pt x="66" y="51"/>
                  </a:cubicBezTo>
                  <a:cubicBezTo>
                    <a:pt x="66" y="38"/>
                    <a:pt x="66" y="38"/>
                    <a:pt x="66" y="38"/>
                  </a:cubicBezTo>
                  <a:cubicBezTo>
                    <a:pt x="64" y="38"/>
                    <a:pt x="64" y="38"/>
                    <a:pt x="64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2" y="38"/>
                  </a:cubicBezTo>
                  <a:cubicBezTo>
                    <a:pt x="62" y="38"/>
                    <a:pt x="62" y="38"/>
                    <a:pt x="61" y="38"/>
                  </a:cubicBezTo>
                  <a:cubicBezTo>
                    <a:pt x="61" y="51"/>
                    <a:pt x="61" y="51"/>
                    <a:pt x="61" y="51"/>
                  </a:cubicBezTo>
                  <a:cubicBezTo>
                    <a:pt x="63" y="51"/>
                    <a:pt x="64" y="51"/>
                    <a:pt x="64" y="51"/>
                  </a:cubicBezTo>
                  <a:cubicBezTo>
                    <a:pt x="69" y="51"/>
                    <a:pt x="69" y="51"/>
                    <a:pt x="69" y="51"/>
                  </a:cubicBezTo>
                  <a:cubicBezTo>
                    <a:pt x="69" y="51"/>
                    <a:pt x="71" y="51"/>
                    <a:pt x="74" y="50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81" y="51"/>
                    <a:pt x="81" y="51"/>
                    <a:pt x="81" y="51"/>
                  </a:cubicBezTo>
                  <a:cubicBezTo>
                    <a:pt x="81" y="51"/>
                    <a:pt x="82" y="51"/>
                    <a:pt x="82" y="51"/>
                  </a:cubicBezTo>
                  <a:cubicBezTo>
                    <a:pt x="86" y="51"/>
                    <a:pt x="97" y="51"/>
                    <a:pt x="103" y="51"/>
                  </a:cubicBezTo>
                  <a:cubicBezTo>
                    <a:pt x="110" y="51"/>
                    <a:pt x="131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2" y="50"/>
                    <a:pt x="132" y="50"/>
                  </a:cubicBezTo>
                  <a:cubicBezTo>
                    <a:pt x="132" y="50"/>
                    <a:pt x="134" y="48"/>
                    <a:pt x="136" y="47"/>
                  </a:cubicBezTo>
                  <a:cubicBezTo>
                    <a:pt x="138" y="45"/>
                    <a:pt x="139" y="45"/>
                    <a:pt x="139" y="44"/>
                  </a:cubicBezTo>
                  <a:cubicBezTo>
                    <a:pt x="140" y="44"/>
                    <a:pt x="141" y="43"/>
                    <a:pt x="141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40" y="42"/>
                    <a:pt x="140" y="42"/>
                    <a:pt x="141" y="42"/>
                  </a:cubicBezTo>
                  <a:cubicBezTo>
                    <a:pt x="141" y="42"/>
                    <a:pt x="141" y="41"/>
                    <a:pt x="141" y="41"/>
                  </a:cubicBezTo>
                  <a:cubicBezTo>
                    <a:pt x="142" y="42"/>
                    <a:pt x="142" y="42"/>
                    <a:pt x="142" y="42"/>
                  </a:cubicBezTo>
                  <a:cubicBezTo>
                    <a:pt x="142" y="43"/>
                    <a:pt x="142" y="43"/>
                    <a:pt x="142" y="43"/>
                  </a:cubicBezTo>
                  <a:cubicBezTo>
                    <a:pt x="141" y="43"/>
                    <a:pt x="141" y="43"/>
                    <a:pt x="141" y="43"/>
                  </a:cubicBezTo>
                  <a:cubicBezTo>
                    <a:pt x="141" y="43"/>
                    <a:pt x="139" y="45"/>
                    <a:pt x="137" y="46"/>
                  </a:cubicBezTo>
                  <a:cubicBezTo>
                    <a:pt x="135" y="47"/>
                    <a:pt x="132" y="50"/>
                    <a:pt x="132" y="50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33" y="50"/>
                    <a:pt x="134" y="50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3" y="50"/>
                    <a:pt x="133" y="50"/>
                    <a:pt x="133" y="50"/>
                  </a:cubicBezTo>
                  <a:cubicBezTo>
                    <a:pt x="133" y="50"/>
                    <a:pt x="134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5" y="50"/>
                    <a:pt x="135" y="50"/>
                    <a:pt x="135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6" y="50"/>
                  </a:cubicBezTo>
                  <a:cubicBezTo>
                    <a:pt x="136" y="50"/>
                    <a:pt x="136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7" y="50"/>
                    <a:pt x="137" y="50"/>
                    <a:pt x="137" y="50"/>
                  </a:cubicBezTo>
                  <a:cubicBezTo>
                    <a:pt x="138" y="50"/>
                    <a:pt x="140" y="50"/>
                    <a:pt x="143" y="50"/>
                  </a:cubicBezTo>
                  <a:cubicBezTo>
                    <a:pt x="147" y="50"/>
                    <a:pt x="152" y="50"/>
                    <a:pt x="152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1" y="50"/>
                    <a:pt x="141" y="50"/>
                    <a:pt x="141" y="50"/>
                  </a:cubicBezTo>
                  <a:cubicBezTo>
                    <a:pt x="140" y="50"/>
                    <a:pt x="140" y="50"/>
                    <a:pt x="140" y="50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1" y="45"/>
                    <a:pt x="141" y="45"/>
                    <a:pt x="141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1" y="45"/>
                    <a:pt x="141" y="44"/>
                    <a:pt x="141" y="44"/>
                  </a:cubicBezTo>
                  <a:cubicBezTo>
                    <a:pt x="141" y="44"/>
                    <a:pt x="142" y="44"/>
                    <a:pt x="142" y="44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2" y="46"/>
                    <a:pt x="142" y="46"/>
                    <a:pt x="142" y="46"/>
                  </a:cubicBezTo>
                  <a:cubicBezTo>
                    <a:pt x="141" y="46"/>
                    <a:pt x="141" y="46"/>
                    <a:pt x="141" y="46"/>
                  </a:cubicBezTo>
                  <a:cubicBezTo>
                    <a:pt x="141" y="47"/>
                    <a:pt x="141" y="47"/>
                    <a:pt x="141" y="47"/>
                  </a:cubicBezTo>
                  <a:cubicBezTo>
                    <a:pt x="142" y="47"/>
                    <a:pt x="142" y="47"/>
                    <a:pt x="142" y="47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1" y="48"/>
                    <a:pt x="141" y="48"/>
                    <a:pt x="141" y="48"/>
                  </a:cubicBezTo>
                  <a:cubicBezTo>
                    <a:pt x="142" y="48"/>
                    <a:pt x="142" y="48"/>
                    <a:pt x="142" y="48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2" y="49"/>
                    <a:pt x="142" y="49"/>
                    <a:pt x="142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1" y="49"/>
                    <a:pt x="141" y="49"/>
                    <a:pt x="141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5" y="49"/>
                    <a:pt x="165" y="49"/>
                    <a:pt x="165" y="49"/>
                  </a:cubicBezTo>
                  <a:cubicBezTo>
                    <a:pt x="168" y="49"/>
                    <a:pt x="168" y="49"/>
                    <a:pt x="168" y="49"/>
                  </a:cubicBezTo>
                  <a:cubicBezTo>
                    <a:pt x="168" y="49"/>
                    <a:pt x="168" y="49"/>
                    <a:pt x="168" y="49"/>
                  </a:cubicBezTo>
                  <a:lnTo>
                    <a:pt x="166" y="48"/>
                  </a:lnTo>
                  <a:close/>
                  <a:moveTo>
                    <a:pt x="119" y="43"/>
                  </a:move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2"/>
                    <a:pt x="119" y="42"/>
                    <a:pt x="119" y="42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3"/>
                    <a:pt x="119" y="43"/>
                  </a:cubicBezTo>
                  <a:close/>
                  <a:moveTo>
                    <a:pt x="118" y="42"/>
                  </a:moveTo>
                  <a:cubicBezTo>
                    <a:pt x="118" y="42"/>
                    <a:pt x="118" y="42"/>
                    <a:pt x="118" y="42"/>
                  </a:cubicBezTo>
                  <a:cubicBezTo>
                    <a:pt x="118" y="42"/>
                    <a:pt x="118" y="42"/>
                    <a:pt x="118" y="42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lnTo>
                    <a:pt x="118" y="42"/>
                  </a:lnTo>
                  <a:close/>
                  <a:moveTo>
                    <a:pt x="118" y="43"/>
                  </a:move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8" y="43"/>
                    <a:pt x="118" y="43"/>
                    <a:pt x="118" y="43"/>
                  </a:cubicBezTo>
                  <a:cubicBezTo>
                    <a:pt x="117" y="43"/>
                    <a:pt x="117" y="43"/>
                    <a:pt x="117" y="43"/>
                  </a:cubicBezTo>
                  <a:lnTo>
                    <a:pt x="118" y="43"/>
                  </a:lnTo>
                  <a:close/>
                  <a:moveTo>
                    <a:pt x="117" y="42"/>
                  </a:moveTo>
                  <a:cubicBezTo>
                    <a:pt x="117" y="42"/>
                    <a:pt x="117" y="42"/>
                    <a:pt x="117" y="42"/>
                  </a:cubicBezTo>
                  <a:cubicBezTo>
                    <a:pt x="117" y="42"/>
                    <a:pt x="117" y="42"/>
                    <a:pt x="117" y="42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lnTo>
                    <a:pt x="117" y="42"/>
                  </a:lnTo>
                  <a:close/>
                  <a:moveTo>
                    <a:pt x="117" y="43"/>
                  </a:move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ubicBezTo>
                    <a:pt x="117" y="43"/>
                    <a:pt x="117" y="43"/>
                    <a:pt x="117" y="43"/>
                  </a:cubicBezTo>
                  <a:close/>
                  <a:moveTo>
                    <a:pt x="116" y="42"/>
                  </a:moveTo>
                  <a:cubicBezTo>
                    <a:pt x="116" y="42"/>
                    <a:pt x="116" y="42"/>
                    <a:pt x="116" y="42"/>
                  </a:cubicBezTo>
                  <a:cubicBezTo>
                    <a:pt x="116" y="42"/>
                    <a:pt x="116" y="42"/>
                    <a:pt x="116" y="42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6" y="43"/>
                    <a:pt x="116" y="43"/>
                    <a:pt x="115" y="43"/>
                  </a:cubicBezTo>
                  <a:lnTo>
                    <a:pt x="116" y="42"/>
                  </a:lnTo>
                  <a:close/>
                  <a:moveTo>
                    <a:pt x="115" y="43"/>
                  </a:moveTo>
                  <a:cubicBezTo>
                    <a:pt x="115" y="43"/>
                    <a:pt x="115" y="43"/>
                    <a:pt x="115" y="43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6" y="43"/>
                    <a:pt x="116" y="43"/>
                    <a:pt x="116" y="43"/>
                  </a:cubicBezTo>
                  <a:cubicBezTo>
                    <a:pt x="115" y="43"/>
                    <a:pt x="115" y="43"/>
                    <a:pt x="115" y="43"/>
                  </a:cubicBezTo>
                  <a:close/>
                  <a:moveTo>
                    <a:pt x="114" y="43"/>
                  </a:moveTo>
                  <a:cubicBezTo>
                    <a:pt x="114" y="43"/>
                    <a:pt x="114" y="43"/>
                    <a:pt x="114" y="43"/>
                  </a:cubicBezTo>
                  <a:cubicBezTo>
                    <a:pt x="114" y="42"/>
                    <a:pt x="115" y="42"/>
                    <a:pt x="115" y="42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5" y="43"/>
                    <a:pt x="114" y="43"/>
                    <a:pt x="114" y="43"/>
                  </a:cubicBezTo>
                  <a:close/>
                  <a:moveTo>
                    <a:pt x="114" y="43"/>
                  </a:moveTo>
                  <a:cubicBezTo>
                    <a:pt x="114" y="43"/>
                    <a:pt x="114" y="43"/>
                    <a:pt x="114" y="43"/>
                  </a:cubicBezTo>
                  <a:cubicBezTo>
                    <a:pt x="114" y="43"/>
                    <a:pt x="115" y="43"/>
                    <a:pt x="115" y="43"/>
                  </a:cubicBezTo>
                  <a:cubicBezTo>
                    <a:pt x="115" y="43"/>
                    <a:pt x="115" y="43"/>
                    <a:pt x="115" y="43"/>
                  </a:cubicBezTo>
                  <a:cubicBezTo>
                    <a:pt x="114" y="43"/>
                    <a:pt x="114" y="43"/>
                    <a:pt x="114" y="43"/>
                  </a:cubicBezTo>
                  <a:close/>
                  <a:moveTo>
                    <a:pt x="113" y="43"/>
                  </a:move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3"/>
                    <a:pt x="113" y="43"/>
                    <a:pt x="113" y="43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3" y="44"/>
                    <a:pt x="113" y="44"/>
                    <a:pt x="112" y="44"/>
                  </a:cubicBezTo>
                  <a:lnTo>
                    <a:pt x="113" y="43"/>
                  </a:lnTo>
                  <a:close/>
                  <a:moveTo>
                    <a:pt x="112" y="44"/>
                  </a:moveTo>
                  <a:cubicBezTo>
                    <a:pt x="112" y="44"/>
                    <a:pt x="112" y="44"/>
                    <a:pt x="112" y="44"/>
                  </a:cubicBezTo>
                  <a:cubicBezTo>
                    <a:pt x="113" y="44"/>
                    <a:pt x="113" y="44"/>
                    <a:pt x="113" y="44"/>
                  </a:cubicBezTo>
                  <a:cubicBezTo>
                    <a:pt x="112" y="44"/>
                    <a:pt x="112" y="44"/>
                    <a:pt x="112" y="44"/>
                  </a:cubicBezTo>
                  <a:close/>
                  <a:moveTo>
                    <a:pt x="111" y="43"/>
                  </a:moveTo>
                  <a:cubicBezTo>
                    <a:pt x="111" y="43"/>
                    <a:pt x="111" y="43"/>
                    <a:pt x="111" y="43"/>
                  </a:cubicBezTo>
                  <a:cubicBezTo>
                    <a:pt x="111" y="43"/>
                    <a:pt x="111" y="43"/>
                    <a:pt x="111" y="43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lnTo>
                    <a:pt x="111" y="43"/>
                  </a:lnTo>
                  <a:close/>
                  <a:moveTo>
                    <a:pt x="111" y="44"/>
                  </a:move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ubicBezTo>
                    <a:pt x="111" y="44"/>
                    <a:pt x="111" y="44"/>
                    <a:pt x="111" y="44"/>
                  </a:cubicBezTo>
                  <a:close/>
                  <a:moveTo>
                    <a:pt x="109" y="43"/>
                  </a:moveTo>
                  <a:cubicBezTo>
                    <a:pt x="109" y="43"/>
                    <a:pt x="109" y="43"/>
                    <a:pt x="109" y="43"/>
                  </a:cubicBezTo>
                  <a:cubicBezTo>
                    <a:pt x="109" y="43"/>
                    <a:pt x="109" y="43"/>
                    <a:pt x="109" y="43"/>
                  </a:cubicBez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lnTo>
                    <a:pt x="109" y="43"/>
                  </a:lnTo>
                  <a:close/>
                  <a:moveTo>
                    <a:pt x="109" y="44"/>
                  </a:move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cubicBezTo>
                    <a:pt x="109" y="44"/>
                    <a:pt x="109" y="44"/>
                    <a:pt x="109" y="44"/>
                  </a:cubicBezTo>
                  <a:close/>
                  <a:moveTo>
                    <a:pt x="107" y="43"/>
                  </a:moveTo>
                  <a:cubicBezTo>
                    <a:pt x="107" y="43"/>
                    <a:pt x="107" y="43"/>
                    <a:pt x="107" y="43"/>
                  </a:cubicBezTo>
                  <a:cubicBezTo>
                    <a:pt x="107" y="43"/>
                    <a:pt x="107" y="43"/>
                    <a:pt x="107" y="43"/>
                  </a:cubicBezTo>
                  <a:cubicBezTo>
                    <a:pt x="107" y="44"/>
                    <a:pt x="107" y="44"/>
                    <a:pt x="107" y="44"/>
                  </a:cubicBezTo>
                  <a:cubicBezTo>
                    <a:pt x="107" y="44"/>
                    <a:pt x="107" y="44"/>
                    <a:pt x="106" y="44"/>
                  </a:cubicBezTo>
                  <a:lnTo>
                    <a:pt x="107" y="43"/>
                  </a:lnTo>
                  <a:close/>
                  <a:moveTo>
                    <a:pt x="106" y="44"/>
                  </a:moveTo>
                  <a:cubicBezTo>
                    <a:pt x="106" y="44"/>
                    <a:pt x="106" y="44"/>
                    <a:pt x="106" y="44"/>
                  </a:cubicBezTo>
                  <a:cubicBezTo>
                    <a:pt x="106" y="44"/>
                    <a:pt x="106" y="44"/>
                    <a:pt x="106" y="44"/>
                  </a:cubicBezTo>
                  <a:cubicBezTo>
                    <a:pt x="106" y="44"/>
                    <a:pt x="106" y="44"/>
                    <a:pt x="106" y="44"/>
                  </a:cubicBezTo>
                  <a:close/>
                  <a:moveTo>
                    <a:pt x="104" y="43"/>
                  </a:moveTo>
                  <a:cubicBezTo>
                    <a:pt x="104" y="43"/>
                    <a:pt x="104" y="43"/>
                    <a:pt x="104" y="43"/>
                  </a:cubicBezTo>
                  <a:cubicBezTo>
                    <a:pt x="104" y="43"/>
                    <a:pt x="105" y="43"/>
                    <a:pt x="105" y="43"/>
                  </a:cubicBezTo>
                  <a:cubicBezTo>
                    <a:pt x="105" y="45"/>
                    <a:pt x="105" y="45"/>
                    <a:pt x="105" y="45"/>
                  </a:cubicBezTo>
                  <a:cubicBezTo>
                    <a:pt x="104" y="45"/>
                    <a:pt x="104" y="45"/>
                    <a:pt x="104" y="45"/>
                  </a:cubicBezTo>
                  <a:lnTo>
                    <a:pt x="104" y="43"/>
                  </a:lnTo>
                  <a:close/>
                  <a:moveTo>
                    <a:pt x="101" y="44"/>
                  </a:moveTo>
                  <a:cubicBezTo>
                    <a:pt x="101" y="44"/>
                    <a:pt x="101" y="44"/>
                    <a:pt x="101" y="44"/>
                  </a:cubicBezTo>
                  <a:cubicBezTo>
                    <a:pt x="101" y="44"/>
                    <a:pt x="102" y="44"/>
                    <a:pt x="102" y="44"/>
                  </a:cubicBezTo>
                  <a:cubicBezTo>
                    <a:pt x="102" y="45"/>
                    <a:pt x="102" y="45"/>
                    <a:pt x="102" y="45"/>
                  </a:cubicBezTo>
                  <a:cubicBezTo>
                    <a:pt x="101" y="45"/>
                    <a:pt x="101" y="45"/>
                    <a:pt x="101" y="45"/>
                  </a:cubicBezTo>
                  <a:lnTo>
                    <a:pt x="101" y="44"/>
                  </a:lnTo>
                  <a:close/>
                  <a:moveTo>
                    <a:pt x="98" y="44"/>
                  </a:moveTo>
                  <a:cubicBezTo>
                    <a:pt x="98" y="44"/>
                    <a:pt x="98" y="44"/>
                    <a:pt x="98" y="44"/>
                  </a:cubicBezTo>
                  <a:cubicBezTo>
                    <a:pt x="99" y="44"/>
                    <a:pt x="99" y="44"/>
                    <a:pt x="99" y="44"/>
                  </a:cubicBezTo>
                  <a:cubicBezTo>
                    <a:pt x="99" y="45"/>
                    <a:pt x="99" y="45"/>
                    <a:pt x="99" y="45"/>
                  </a:cubicBezTo>
                  <a:cubicBezTo>
                    <a:pt x="99" y="45"/>
                    <a:pt x="99" y="45"/>
                    <a:pt x="98" y="45"/>
                  </a:cubicBezTo>
                  <a:lnTo>
                    <a:pt x="98" y="44"/>
                  </a:lnTo>
                  <a:close/>
                  <a:moveTo>
                    <a:pt x="95" y="44"/>
                  </a:moveTo>
                  <a:cubicBezTo>
                    <a:pt x="95" y="44"/>
                    <a:pt x="95" y="44"/>
                    <a:pt x="95" y="44"/>
                  </a:cubicBezTo>
                  <a:cubicBezTo>
                    <a:pt x="95" y="44"/>
                    <a:pt x="96" y="44"/>
                    <a:pt x="96" y="44"/>
                  </a:cubicBezTo>
                  <a:cubicBezTo>
                    <a:pt x="96" y="46"/>
                    <a:pt x="96" y="46"/>
                    <a:pt x="96" y="46"/>
                  </a:cubicBezTo>
                  <a:cubicBezTo>
                    <a:pt x="95" y="46"/>
                    <a:pt x="95" y="46"/>
                    <a:pt x="95" y="46"/>
                  </a:cubicBezTo>
                  <a:lnTo>
                    <a:pt x="95" y="44"/>
                  </a:lnTo>
                  <a:close/>
                  <a:moveTo>
                    <a:pt x="92" y="45"/>
                  </a:moveTo>
                  <a:cubicBezTo>
                    <a:pt x="92" y="45"/>
                    <a:pt x="92" y="45"/>
                    <a:pt x="92" y="45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2" y="46"/>
                    <a:pt x="92" y="46"/>
                    <a:pt x="92" y="46"/>
                  </a:cubicBezTo>
                  <a:cubicBezTo>
                    <a:pt x="92" y="46"/>
                    <a:pt x="92" y="46"/>
                    <a:pt x="91" y="46"/>
                  </a:cubicBezTo>
                  <a:lnTo>
                    <a:pt x="92" y="45"/>
                  </a:lnTo>
                  <a:close/>
                  <a:moveTo>
                    <a:pt x="88" y="45"/>
                  </a:moveTo>
                  <a:cubicBezTo>
                    <a:pt x="88" y="45"/>
                    <a:pt x="88" y="45"/>
                    <a:pt x="88" y="45"/>
                  </a:cubicBezTo>
                  <a:cubicBezTo>
                    <a:pt x="88" y="45"/>
                    <a:pt x="88" y="45"/>
                    <a:pt x="88" y="45"/>
                  </a:cubicBezTo>
                  <a:cubicBezTo>
                    <a:pt x="88" y="47"/>
                    <a:pt x="88" y="47"/>
                    <a:pt x="88" y="47"/>
                  </a:cubicBezTo>
                  <a:cubicBezTo>
                    <a:pt x="88" y="47"/>
                    <a:pt x="88" y="47"/>
                    <a:pt x="88" y="47"/>
                  </a:cubicBezTo>
                  <a:lnTo>
                    <a:pt x="88" y="45"/>
                  </a:lnTo>
                  <a:close/>
                  <a:moveTo>
                    <a:pt x="84" y="46"/>
                  </a:moveTo>
                  <a:cubicBezTo>
                    <a:pt x="84" y="46"/>
                    <a:pt x="84" y="46"/>
                    <a:pt x="84" y="46"/>
                  </a:cubicBezTo>
                  <a:cubicBezTo>
                    <a:pt x="84" y="46"/>
                    <a:pt x="84" y="46"/>
                    <a:pt x="84" y="46"/>
                  </a:cubicBezTo>
                  <a:cubicBezTo>
                    <a:pt x="84" y="47"/>
                    <a:pt x="84" y="47"/>
                    <a:pt x="84" y="47"/>
                  </a:cubicBezTo>
                  <a:cubicBezTo>
                    <a:pt x="84" y="47"/>
                    <a:pt x="84" y="47"/>
                    <a:pt x="84" y="47"/>
                  </a:cubicBezTo>
                  <a:lnTo>
                    <a:pt x="84" y="46"/>
                  </a:lnTo>
                  <a:close/>
                  <a:moveTo>
                    <a:pt x="80" y="47"/>
                  </a:moveTo>
                  <a:cubicBezTo>
                    <a:pt x="80" y="47"/>
                    <a:pt x="80" y="47"/>
                    <a:pt x="80" y="47"/>
                  </a:cubicBezTo>
                  <a:cubicBezTo>
                    <a:pt x="80" y="47"/>
                    <a:pt x="80" y="47"/>
                    <a:pt x="80" y="47"/>
                  </a:cubicBezTo>
                  <a:cubicBezTo>
                    <a:pt x="80" y="48"/>
                    <a:pt x="80" y="48"/>
                    <a:pt x="80" y="48"/>
                  </a:cubicBezTo>
                  <a:cubicBezTo>
                    <a:pt x="80" y="48"/>
                    <a:pt x="80" y="48"/>
                    <a:pt x="80" y="48"/>
                  </a:cubicBezTo>
                  <a:lnTo>
                    <a:pt x="80" y="47"/>
                  </a:lnTo>
                  <a:close/>
                  <a:moveTo>
                    <a:pt x="74" y="49"/>
                  </a:moveTo>
                  <a:cubicBezTo>
                    <a:pt x="74" y="49"/>
                    <a:pt x="74" y="49"/>
                    <a:pt x="74" y="49"/>
                  </a:cubicBezTo>
                  <a:cubicBezTo>
                    <a:pt x="74" y="49"/>
                    <a:pt x="75" y="49"/>
                    <a:pt x="75" y="49"/>
                  </a:cubicBezTo>
                  <a:cubicBezTo>
                    <a:pt x="75" y="47"/>
                    <a:pt x="75" y="47"/>
                    <a:pt x="75" y="47"/>
                  </a:cubicBezTo>
                  <a:cubicBezTo>
                    <a:pt x="75" y="47"/>
                    <a:pt x="75" y="47"/>
                    <a:pt x="76" y="47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6" y="48"/>
                    <a:pt x="77" y="48"/>
                    <a:pt x="77" y="48"/>
                  </a:cubicBezTo>
                  <a:cubicBezTo>
                    <a:pt x="77" y="48"/>
                    <a:pt x="76" y="48"/>
                    <a:pt x="76" y="49"/>
                  </a:cubicBezTo>
                  <a:cubicBezTo>
                    <a:pt x="76" y="48"/>
                    <a:pt x="76" y="48"/>
                    <a:pt x="76" y="48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5" y="49"/>
                    <a:pt x="75" y="49"/>
                  </a:cubicBezTo>
                  <a:cubicBezTo>
                    <a:pt x="75" y="49"/>
                    <a:pt x="74" y="49"/>
                    <a:pt x="74" y="49"/>
                  </a:cubicBezTo>
                  <a:close/>
                  <a:moveTo>
                    <a:pt x="74" y="49"/>
                  </a:moveTo>
                  <a:cubicBezTo>
                    <a:pt x="74" y="49"/>
                    <a:pt x="74" y="49"/>
                    <a:pt x="74" y="49"/>
                  </a:cubicBezTo>
                  <a:cubicBezTo>
                    <a:pt x="71" y="49"/>
                    <a:pt x="69" y="50"/>
                    <a:pt x="67" y="50"/>
                  </a:cubicBezTo>
                  <a:cubicBezTo>
                    <a:pt x="69" y="50"/>
                    <a:pt x="72" y="49"/>
                    <a:pt x="73" y="49"/>
                  </a:cubicBezTo>
                  <a:cubicBezTo>
                    <a:pt x="73" y="49"/>
                    <a:pt x="74" y="49"/>
                    <a:pt x="74" y="49"/>
                  </a:cubicBezTo>
                  <a:close/>
                  <a:moveTo>
                    <a:pt x="87" y="51"/>
                  </a:moveTo>
                  <a:cubicBezTo>
                    <a:pt x="87" y="51"/>
                    <a:pt x="87" y="51"/>
                    <a:pt x="87" y="51"/>
                  </a:cubicBezTo>
                  <a:cubicBezTo>
                    <a:pt x="85" y="51"/>
                    <a:pt x="84" y="51"/>
                    <a:pt x="83" y="51"/>
                  </a:cubicBezTo>
                  <a:cubicBezTo>
                    <a:pt x="84" y="51"/>
                    <a:pt x="85" y="51"/>
                    <a:pt x="87" y="50"/>
                  </a:cubicBezTo>
                  <a:lnTo>
                    <a:pt x="87" y="51"/>
                  </a:lnTo>
                  <a:close/>
                  <a:moveTo>
                    <a:pt x="89" y="51"/>
                  </a:moveTo>
                  <a:cubicBezTo>
                    <a:pt x="89" y="51"/>
                    <a:pt x="89" y="51"/>
                    <a:pt x="89" y="51"/>
                  </a:cubicBezTo>
                  <a:cubicBezTo>
                    <a:pt x="88" y="51"/>
                    <a:pt x="88" y="51"/>
                    <a:pt x="87" y="51"/>
                  </a:cubicBezTo>
                  <a:cubicBezTo>
                    <a:pt x="87" y="50"/>
                    <a:pt x="87" y="50"/>
                    <a:pt x="87" y="50"/>
                  </a:cubicBezTo>
                  <a:cubicBezTo>
                    <a:pt x="88" y="50"/>
                    <a:pt x="88" y="50"/>
                    <a:pt x="89" y="50"/>
                  </a:cubicBezTo>
                  <a:lnTo>
                    <a:pt x="89" y="51"/>
                  </a:lnTo>
                  <a:close/>
                  <a:moveTo>
                    <a:pt x="91" y="51"/>
                  </a:moveTo>
                  <a:cubicBezTo>
                    <a:pt x="91" y="51"/>
                    <a:pt x="91" y="51"/>
                    <a:pt x="91" y="51"/>
                  </a:cubicBezTo>
                  <a:cubicBezTo>
                    <a:pt x="91" y="51"/>
                    <a:pt x="90" y="51"/>
                    <a:pt x="89" y="51"/>
                  </a:cubicBezTo>
                  <a:cubicBezTo>
                    <a:pt x="89" y="50"/>
                    <a:pt x="89" y="50"/>
                    <a:pt x="89" y="50"/>
                  </a:cubicBezTo>
                  <a:cubicBezTo>
                    <a:pt x="90" y="50"/>
                    <a:pt x="91" y="50"/>
                    <a:pt x="91" y="50"/>
                  </a:cubicBezTo>
                  <a:lnTo>
                    <a:pt x="91" y="51"/>
                  </a:lnTo>
                  <a:close/>
                  <a:moveTo>
                    <a:pt x="93" y="51"/>
                  </a:moveTo>
                  <a:cubicBezTo>
                    <a:pt x="93" y="51"/>
                    <a:pt x="93" y="51"/>
                    <a:pt x="93" y="51"/>
                  </a:cubicBezTo>
                  <a:cubicBezTo>
                    <a:pt x="93" y="51"/>
                    <a:pt x="92" y="51"/>
                    <a:pt x="91" y="51"/>
                  </a:cubicBezTo>
                  <a:cubicBezTo>
                    <a:pt x="91" y="50"/>
                    <a:pt x="91" y="50"/>
                    <a:pt x="91" y="50"/>
                  </a:cubicBezTo>
                  <a:cubicBezTo>
                    <a:pt x="92" y="49"/>
                    <a:pt x="93" y="49"/>
                    <a:pt x="93" y="49"/>
                  </a:cubicBezTo>
                  <a:lnTo>
                    <a:pt x="93" y="51"/>
                  </a:lnTo>
                  <a:close/>
                  <a:moveTo>
                    <a:pt x="95" y="51"/>
                  </a:moveTo>
                  <a:cubicBezTo>
                    <a:pt x="95" y="51"/>
                    <a:pt x="95" y="51"/>
                    <a:pt x="95" y="51"/>
                  </a:cubicBezTo>
                  <a:cubicBezTo>
                    <a:pt x="95" y="51"/>
                    <a:pt x="94" y="51"/>
                    <a:pt x="94" y="51"/>
                  </a:cubicBezTo>
                  <a:cubicBezTo>
                    <a:pt x="94" y="49"/>
                    <a:pt x="94" y="49"/>
                    <a:pt x="94" y="49"/>
                  </a:cubicBezTo>
                  <a:cubicBezTo>
                    <a:pt x="94" y="49"/>
                    <a:pt x="95" y="49"/>
                    <a:pt x="95" y="49"/>
                  </a:cubicBezTo>
                  <a:lnTo>
                    <a:pt x="95" y="51"/>
                  </a:lnTo>
                  <a:close/>
                  <a:moveTo>
                    <a:pt x="98" y="51"/>
                  </a:moveTo>
                  <a:cubicBezTo>
                    <a:pt x="98" y="51"/>
                    <a:pt x="98" y="51"/>
                    <a:pt x="98" y="51"/>
                  </a:cubicBezTo>
                  <a:cubicBezTo>
                    <a:pt x="97" y="51"/>
                    <a:pt x="96" y="51"/>
                    <a:pt x="96" y="51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8" y="50"/>
                    <a:pt x="98" y="50"/>
                    <a:pt x="98" y="50"/>
                  </a:cubicBezTo>
                  <a:lnTo>
                    <a:pt x="98" y="51"/>
                  </a:lnTo>
                  <a:close/>
                  <a:moveTo>
                    <a:pt x="98" y="50"/>
                  </a:moveTo>
                  <a:cubicBezTo>
                    <a:pt x="98" y="50"/>
                    <a:pt x="98" y="50"/>
                    <a:pt x="98" y="50"/>
                  </a:cubicBezTo>
                  <a:cubicBezTo>
                    <a:pt x="96" y="50"/>
                    <a:pt x="96" y="50"/>
                    <a:pt x="96" y="50"/>
                  </a:cubicBezTo>
                  <a:cubicBezTo>
                    <a:pt x="96" y="49"/>
                    <a:pt x="96" y="49"/>
                    <a:pt x="96" y="49"/>
                  </a:cubicBezTo>
                  <a:cubicBezTo>
                    <a:pt x="96" y="49"/>
                    <a:pt x="97" y="49"/>
                    <a:pt x="98" y="49"/>
                  </a:cubicBezTo>
                  <a:lnTo>
                    <a:pt x="98" y="50"/>
                  </a:lnTo>
                  <a:close/>
                  <a:moveTo>
                    <a:pt x="100" y="51"/>
                  </a:moveTo>
                  <a:cubicBezTo>
                    <a:pt x="100" y="51"/>
                    <a:pt x="100" y="51"/>
                    <a:pt x="100" y="51"/>
                  </a:cubicBezTo>
                  <a:cubicBezTo>
                    <a:pt x="99" y="51"/>
                    <a:pt x="98" y="51"/>
                    <a:pt x="98" y="51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98" y="50"/>
                    <a:pt x="98" y="50"/>
                    <a:pt x="98" y="50"/>
                  </a:cubicBezTo>
                  <a:cubicBezTo>
                    <a:pt x="98" y="48"/>
                    <a:pt x="98" y="48"/>
                    <a:pt x="98" y="48"/>
                  </a:cubicBezTo>
                  <a:cubicBezTo>
                    <a:pt x="98" y="48"/>
                    <a:pt x="99" y="48"/>
                    <a:pt x="100" y="48"/>
                  </a:cubicBezTo>
                  <a:lnTo>
                    <a:pt x="100" y="51"/>
                  </a:lnTo>
                  <a:close/>
                  <a:moveTo>
                    <a:pt x="101" y="51"/>
                  </a:moveTo>
                  <a:cubicBezTo>
                    <a:pt x="101" y="51"/>
                    <a:pt x="101" y="51"/>
                    <a:pt x="101" y="51"/>
                  </a:cubicBezTo>
                  <a:cubicBezTo>
                    <a:pt x="101" y="51"/>
                    <a:pt x="100" y="51"/>
                    <a:pt x="100" y="51"/>
                  </a:cubicBezTo>
                  <a:cubicBezTo>
                    <a:pt x="100" y="48"/>
                    <a:pt x="100" y="48"/>
                    <a:pt x="100" y="48"/>
                  </a:cubicBezTo>
                  <a:cubicBezTo>
                    <a:pt x="100" y="48"/>
                    <a:pt x="101" y="48"/>
                    <a:pt x="101" y="48"/>
                  </a:cubicBezTo>
                  <a:lnTo>
                    <a:pt x="101" y="51"/>
                  </a:lnTo>
                  <a:close/>
                  <a:moveTo>
                    <a:pt x="103" y="49"/>
                  </a:move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49"/>
                    <a:pt x="103" y="49"/>
                    <a:pt x="103" y="49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3" y="51"/>
                    <a:pt x="103" y="51"/>
                  </a:cubicBezTo>
                  <a:cubicBezTo>
                    <a:pt x="103" y="51"/>
                    <a:pt x="102" y="51"/>
                    <a:pt x="102" y="51"/>
                  </a:cubicBezTo>
                  <a:cubicBezTo>
                    <a:pt x="102" y="48"/>
                    <a:pt x="102" y="48"/>
                    <a:pt x="102" y="48"/>
                  </a:cubicBezTo>
                  <a:cubicBezTo>
                    <a:pt x="102" y="48"/>
                    <a:pt x="103" y="48"/>
                    <a:pt x="103" y="48"/>
                  </a:cubicBezTo>
                  <a:lnTo>
                    <a:pt x="103" y="49"/>
                  </a:lnTo>
                  <a:close/>
                  <a:moveTo>
                    <a:pt x="108" y="50"/>
                  </a:moveTo>
                  <a:cubicBezTo>
                    <a:pt x="108" y="50"/>
                    <a:pt x="108" y="50"/>
                    <a:pt x="108" y="50"/>
                  </a:cubicBezTo>
                  <a:cubicBezTo>
                    <a:pt x="108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8" y="50"/>
                    <a:pt x="108" y="50"/>
                    <a:pt x="108" y="50"/>
                  </a:cubicBezTo>
                  <a:close/>
                  <a:moveTo>
                    <a:pt x="108" y="50"/>
                  </a:moveTo>
                  <a:cubicBezTo>
                    <a:pt x="108" y="50"/>
                    <a:pt x="108" y="50"/>
                    <a:pt x="108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47"/>
                    <a:pt x="107" y="47"/>
                    <a:pt x="107" y="47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6" y="50"/>
                    <a:pt x="106" y="50"/>
                    <a:pt x="106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7" y="50"/>
                    <a:pt x="107" y="50"/>
                    <a:pt x="107" y="50"/>
                  </a:cubicBezTo>
                  <a:cubicBezTo>
                    <a:pt x="106" y="51"/>
                    <a:pt x="105" y="51"/>
                    <a:pt x="104" y="51"/>
                  </a:cubicBezTo>
                  <a:cubicBezTo>
                    <a:pt x="104" y="49"/>
                    <a:pt x="104" y="49"/>
                    <a:pt x="104" y="49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105" y="50"/>
                    <a:pt x="105" y="50"/>
                    <a:pt x="105" y="50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6" y="49"/>
                    <a:pt x="106" y="49"/>
                    <a:pt x="106" y="49"/>
                  </a:cubicBezTo>
                  <a:cubicBezTo>
                    <a:pt x="105" y="49"/>
                    <a:pt x="105" y="49"/>
                    <a:pt x="105" y="49"/>
                  </a:cubicBezTo>
                  <a:cubicBezTo>
                    <a:pt x="105" y="47"/>
                    <a:pt x="105" y="47"/>
                    <a:pt x="105" y="47"/>
                  </a:cubicBezTo>
                  <a:cubicBezTo>
                    <a:pt x="106" y="47"/>
                    <a:pt x="107" y="47"/>
                    <a:pt x="108" y="47"/>
                  </a:cubicBezTo>
                  <a:lnTo>
                    <a:pt x="108" y="50"/>
                  </a:lnTo>
                  <a:close/>
                  <a:moveTo>
                    <a:pt x="104" y="49"/>
                  </a:moveTo>
                  <a:cubicBezTo>
                    <a:pt x="104" y="49"/>
                    <a:pt x="104" y="49"/>
                    <a:pt x="104" y="49"/>
                  </a:cubicBezTo>
                  <a:cubicBezTo>
                    <a:pt x="104" y="48"/>
                    <a:pt x="104" y="48"/>
                    <a:pt x="104" y="48"/>
                  </a:cubicBezTo>
                  <a:cubicBezTo>
                    <a:pt x="104" y="47"/>
                    <a:pt x="105" y="47"/>
                    <a:pt x="105" y="47"/>
                  </a:cubicBezTo>
                  <a:cubicBezTo>
                    <a:pt x="105" y="49"/>
                    <a:pt x="105" y="49"/>
                    <a:pt x="105" y="49"/>
                  </a:cubicBezTo>
                  <a:lnTo>
                    <a:pt x="104" y="49"/>
                  </a:lnTo>
                  <a:close/>
                  <a:moveTo>
                    <a:pt x="112" y="50"/>
                  </a:moveTo>
                  <a:cubicBezTo>
                    <a:pt x="112" y="50"/>
                    <a:pt x="112" y="50"/>
                    <a:pt x="112" y="50"/>
                  </a:cubicBezTo>
                  <a:cubicBezTo>
                    <a:pt x="111" y="50"/>
                    <a:pt x="110" y="50"/>
                    <a:pt x="109" y="50"/>
                  </a:cubicBezTo>
                  <a:cubicBezTo>
                    <a:pt x="109" y="50"/>
                    <a:pt x="109" y="50"/>
                    <a:pt x="109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2" y="50"/>
                    <a:pt x="112" y="50"/>
                    <a:pt x="112" y="50"/>
                  </a:cubicBezTo>
                  <a:cubicBezTo>
                    <a:pt x="110" y="50"/>
                    <a:pt x="110" y="50"/>
                    <a:pt x="110" y="50"/>
                  </a:cubicBezTo>
                  <a:cubicBezTo>
                    <a:pt x="110" y="47"/>
                    <a:pt x="110" y="47"/>
                    <a:pt x="110" y="47"/>
                  </a:cubicBezTo>
                  <a:cubicBezTo>
                    <a:pt x="111" y="46"/>
                    <a:pt x="111" y="46"/>
                    <a:pt x="112" y="46"/>
                  </a:cubicBezTo>
                  <a:lnTo>
                    <a:pt x="112" y="50"/>
                  </a:lnTo>
                  <a:close/>
                  <a:moveTo>
                    <a:pt x="109" y="50"/>
                  </a:moveTo>
                  <a:cubicBezTo>
                    <a:pt x="109" y="50"/>
                    <a:pt x="109" y="50"/>
                    <a:pt x="109" y="50"/>
                  </a:cubicBezTo>
                  <a:cubicBezTo>
                    <a:pt x="109" y="47"/>
                    <a:pt x="109" y="47"/>
                    <a:pt x="109" y="47"/>
                  </a:cubicBezTo>
                  <a:cubicBezTo>
                    <a:pt x="109" y="47"/>
                    <a:pt x="110" y="47"/>
                    <a:pt x="110" y="47"/>
                  </a:cubicBezTo>
                  <a:cubicBezTo>
                    <a:pt x="110" y="50"/>
                    <a:pt x="110" y="50"/>
                    <a:pt x="110" y="50"/>
                  </a:cubicBezTo>
                  <a:lnTo>
                    <a:pt x="109" y="50"/>
                  </a:lnTo>
                  <a:close/>
                  <a:moveTo>
                    <a:pt x="113" y="47"/>
                  </a:move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50"/>
                    <a:pt x="112" y="50"/>
                    <a:pt x="112" y="50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46"/>
                    <a:pt x="112" y="46"/>
                    <a:pt x="112" y="46"/>
                  </a:cubicBezTo>
                  <a:cubicBezTo>
                    <a:pt x="112" y="46"/>
                    <a:pt x="113" y="46"/>
                    <a:pt x="113" y="46"/>
                  </a:cubicBezTo>
                  <a:lnTo>
                    <a:pt x="113" y="47"/>
                  </a:lnTo>
                  <a:close/>
                  <a:moveTo>
                    <a:pt x="115" y="50"/>
                  </a:moveTo>
                  <a:cubicBezTo>
                    <a:pt x="115" y="50"/>
                    <a:pt x="115" y="50"/>
                    <a:pt x="115" y="50"/>
                  </a:cubicBezTo>
                  <a:cubicBezTo>
                    <a:pt x="114" y="50"/>
                    <a:pt x="114" y="50"/>
                    <a:pt x="113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5" y="50"/>
                    <a:pt x="115" y="50"/>
                    <a:pt x="115" y="50"/>
                  </a:cubicBezTo>
                  <a:close/>
                  <a:moveTo>
                    <a:pt x="115" y="50"/>
                  </a:moveTo>
                  <a:cubicBezTo>
                    <a:pt x="115" y="50"/>
                    <a:pt x="115" y="50"/>
                    <a:pt x="115" y="50"/>
                  </a:cubicBezTo>
                  <a:cubicBezTo>
                    <a:pt x="113" y="50"/>
                    <a:pt x="113" y="50"/>
                    <a:pt x="113" y="50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5" y="47"/>
                    <a:pt x="115" y="47"/>
                    <a:pt x="115" y="47"/>
                  </a:cubicBezTo>
                  <a:lnTo>
                    <a:pt x="115" y="50"/>
                  </a:lnTo>
                  <a:close/>
                  <a:moveTo>
                    <a:pt x="115" y="47"/>
                  </a:moveTo>
                  <a:cubicBezTo>
                    <a:pt x="115" y="47"/>
                    <a:pt x="115" y="47"/>
                    <a:pt x="115" y="47"/>
                  </a:cubicBezTo>
                  <a:cubicBezTo>
                    <a:pt x="113" y="47"/>
                    <a:pt x="113" y="47"/>
                    <a:pt x="113" y="47"/>
                  </a:cubicBezTo>
                  <a:cubicBezTo>
                    <a:pt x="113" y="46"/>
                    <a:pt x="113" y="46"/>
                    <a:pt x="113" y="46"/>
                  </a:cubicBezTo>
                  <a:cubicBezTo>
                    <a:pt x="114" y="46"/>
                    <a:pt x="114" y="46"/>
                    <a:pt x="115" y="46"/>
                  </a:cubicBezTo>
                  <a:lnTo>
                    <a:pt x="115" y="47"/>
                  </a:lnTo>
                  <a:close/>
                  <a:moveTo>
                    <a:pt x="116" y="49"/>
                  </a:move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50"/>
                    <a:pt x="116" y="50"/>
                    <a:pt x="116" y="50"/>
                  </a:cubicBezTo>
                  <a:cubicBezTo>
                    <a:pt x="116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50"/>
                    <a:pt x="115" y="50"/>
                    <a:pt x="115" y="50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7"/>
                    <a:pt x="115" y="47"/>
                    <a:pt x="115" y="47"/>
                  </a:cubicBezTo>
                  <a:cubicBezTo>
                    <a:pt x="115" y="46"/>
                    <a:pt x="115" y="46"/>
                    <a:pt x="115" y="46"/>
                  </a:cubicBezTo>
                  <a:cubicBezTo>
                    <a:pt x="115" y="46"/>
                    <a:pt x="116" y="46"/>
                    <a:pt x="116" y="46"/>
                  </a:cubicBezTo>
                  <a:lnTo>
                    <a:pt x="116" y="49"/>
                  </a:lnTo>
                  <a:close/>
                  <a:moveTo>
                    <a:pt x="117" y="50"/>
                  </a:moveTo>
                  <a:cubicBezTo>
                    <a:pt x="117" y="50"/>
                    <a:pt x="117" y="50"/>
                    <a:pt x="117" y="50"/>
                  </a:cubicBezTo>
                  <a:cubicBezTo>
                    <a:pt x="117" y="50"/>
                    <a:pt x="117" y="50"/>
                    <a:pt x="116" y="50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7" y="49"/>
                    <a:pt x="117" y="49"/>
                    <a:pt x="117" y="49"/>
                  </a:cubicBezTo>
                  <a:lnTo>
                    <a:pt x="117" y="50"/>
                  </a:lnTo>
                  <a:close/>
                  <a:moveTo>
                    <a:pt x="117" y="49"/>
                  </a:moveTo>
                  <a:cubicBezTo>
                    <a:pt x="117" y="49"/>
                    <a:pt x="117" y="49"/>
                    <a:pt x="117" y="49"/>
                  </a:cubicBezTo>
                  <a:cubicBezTo>
                    <a:pt x="116" y="49"/>
                    <a:pt x="116" y="49"/>
                    <a:pt x="116" y="49"/>
                  </a:cubicBezTo>
                  <a:cubicBezTo>
                    <a:pt x="116" y="46"/>
                    <a:pt x="116" y="46"/>
                    <a:pt x="116" y="46"/>
                  </a:cubicBezTo>
                  <a:cubicBezTo>
                    <a:pt x="117" y="46"/>
                    <a:pt x="117" y="46"/>
                    <a:pt x="117" y="46"/>
                  </a:cubicBezTo>
                  <a:lnTo>
                    <a:pt x="117" y="49"/>
                  </a:lnTo>
                  <a:close/>
                  <a:moveTo>
                    <a:pt x="119" y="47"/>
                  </a:moveTo>
                  <a:cubicBezTo>
                    <a:pt x="119" y="47"/>
                    <a:pt x="119" y="47"/>
                    <a:pt x="119" y="47"/>
                  </a:cubicBezTo>
                  <a:cubicBezTo>
                    <a:pt x="118" y="47"/>
                    <a:pt x="118" y="47"/>
                    <a:pt x="118" y="47"/>
                  </a:cubicBezTo>
                  <a:cubicBezTo>
                    <a:pt x="118" y="47"/>
                    <a:pt x="118" y="47"/>
                    <a:pt x="118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50"/>
                    <a:pt x="119" y="50"/>
                    <a:pt x="119" y="50"/>
                  </a:cubicBezTo>
                  <a:cubicBezTo>
                    <a:pt x="118" y="50"/>
                    <a:pt x="118" y="50"/>
                    <a:pt x="118" y="50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9"/>
                    <a:pt x="118" y="49"/>
                    <a:pt x="118" y="49"/>
                  </a:cubicBezTo>
                  <a:cubicBezTo>
                    <a:pt x="118" y="46"/>
                    <a:pt x="118" y="46"/>
                    <a:pt x="118" y="46"/>
                  </a:cubicBezTo>
                  <a:cubicBezTo>
                    <a:pt x="118" y="46"/>
                    <a:pt x="118" y="46"/>
                    <a:pt x="119" y="46"/>
                  </a:cubicBezTo>
                  <a:lnTo>
                    <a:pt x="119" y="47"/>
                  </a:lnTo>
                  <a:close/>
                  <a:moveTo>
                    <a:pt x="120" y="50"/>
                  </a:moveTo>
                  <a:cubicBezTo>
                    <a:pt x="120" y="50"/>
                    <a:pt x="120" y="50"/>
                    <a:pt x="120" y="50"/>
                  </a:cubicBezTo>
                  <a:cubicBezTo>
                    <a:pt x="120" y="50"/>
                    <a:pt x="119" y="50"/>
                    <a:pt x="119" y="50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20" y="47"/>
                    <a:pt x="120" y="47"/>
                    <a:pt x="120" y="47"/>
                  </a:cubicBezTo>
                  <a:lnTo>
                    <a:pt x="120" y="50"/>
                  </a:lnTo>
                  <a:close/>
                  <a:moveTo>
                    <a:pt x="120" y="47"/>
                  </a:moveTo>
                  <a:cubicBezTo>
                    <a:pt x="120" y="47"/>
                    <a:pt x="120" y="47"/>
                    <a:pt x="120" y="47"/>
                  </a:cubicBezTo>
                  <a:cubicBezTo>
                    <a:pt x="119" y="47"/>
                    <a:pt x="119" y="47"/>
                    <a:pt x="119" y="47"/>
                  </a:cubicBezTo>
                  <a:cubicBezTo>
                    <a:pt x="119" y="46"/>
                    <a:pt x="119" y="46"/>
                    <a:pt x="119" y="46"/>
                  </a:cubicBezTo>
                  <a:cubicBezTo>
                    <a:pt x="119" y="46"/>
                    <a:pt x="120" y="45"/>
                    <a:pt x="120" y="45"/>
                  </a:cubicBezTo>
                  <a:lnTo>
                    <a:pt x="120" y="47"/>
                  </a:lnTo>
                  <a:close/>
                  <a:moveTo>
                    <a:pt x="123" y="50"/>
                  </a:moveTo>
                  <a:cubicBezTo>
                    <a:pt x="123" y="50"/>
                    <a:pt x="123" y="50"/>
                    <a:pt x="123" y="50"/>
                  </a:cubicBezTo>
                  <a:cubicBezTo>
                    <a:pt x="122" y="50"/>
                    <a:pt x="121" y="50"/>
                    <a:pt x="120" y="50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1" y="47"/>
                    <a:pt x="121" y="47"/>
                    <a:pt x="121" y="47"/>
                  </a:cubicBezTo>
                  <a:cubicBezTo>
                    <a:pt x="120" y="47"/>
                    <a:pt x="120" y="47"/>
                    <a:pt x="120" y="47"/>
                  </a:cubicBezTo>
                  <a:cubicBezTo>
                    <a:pt x="120" y="45"/>
                    <a:pt x="120" y="45"/>
                    <a:pt x="120" y="45"/>
                  </a:cubicBezTo>
                  <a:cubicBezTo>
                    <a:pt x="121" y="45"/>
                    <a:pt x="121" y="45"/>
                    <a:pt x="121" y="45"/>
                  </a:cubicBezTo>
                  <a:cubicBezTo>
                    <a:pt x="121" y="50"/>
                    <a:pt x="121" y="50"/>
                    <a:pt x="121" y="50"/>
                  </a:cubicBezTo>
                  <a:cubicBezTo>
                    <a:pt x="122" y="50"/>
                    <a:pt x="122" y="50"/>
                    <a:pt x="122" y="50"/>
                  </a:cubicBezTo>
                  <a:cubicBezTo>
                    <a:pt x="122" y="45"/>
                    <a:pt x="122" y="45"/>
                    <a:pt x="122" y="45"/>
                  </a:cubicBezTo>
                  <a:cubicBezTo>
                    <a:pt x="122" y="45"/>
                    <a:pt x="122" y="45"/>
                    <a:pt x="123" y="45"/>
                  </a:cubicBezTo>
                  <a:lnTo>
                    <a:pt x="123" y="50"/>
                  </a:lnTo>
                  <a:close/>
                  <a:moveTo>
                    <a:pt x="124" y="49"/>
                  </a:moveTo>
                  <a:cubicBezTo>
                    <a:pt x="124" y="49"/>
                    <a:pt x="124" y="49"/>
                    <a:pt x="124" y="49"/>
                  </a:cubicBezTo>
                  <a:cubicBezTo>
                    <a:pt x="123" y="49"/>
                    <a:pt x="123" y="49"/>
                    <a:pt x="123" y="49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3" y="50"/>
                    <a:pt x="123" y="50"/>
                    <a:pt x="123" y="50"/>
                  </a:cubicBezTo>
                  <a:cubicBezTo>
                    <a:pt x="123" y="45"/>
                    <a:pt x="123" y="45"/>
                    <a:pt x="123" y="45"/>
                  </a:cubicBezTo>
                  <a:cubicBezTo>
                    <a:pt x="123" y="45"/>
                    <a:pt x="123" y="45"/>
                    <a:pt x="124" y="45"/>
                  </a:cubicBezTo>
                  <a:lnTo>
                    <a:pt x="124" y="49"/>
                  </a:lnTo>
                  <a:close/>
                  <a:moveTo>
                    <a:pt x="125" y="50"/>
                  </a:moveTo>
                  <a:cubicBezTo>
                    <a:pt x="125" y="50"/>
                    <a:pt x="125" y="50"/>
                    <a:pt x="125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4" y="50"/>
                    <a:pt x="124" y="50"/>
                    <a:pt x="124" y="50"/>
                  </a:cubicBezTo>
                  <a:cubicBezTo>
                    <a:pt x="125" y="50"/>
                    <a:pt x="125" y="50"/>
                    <a:pt x="125" y="50"/>
                  </a:cubicBezTo>
                  <a:close/>
                  <a:moveTo>
                    <a:pt x="125" y="49"/>
                  </a:moveTo>
                  <a:cubicBezTo>
                    <a:pt x="125" y="49"/>
                    <a:pt x="125" y="49"/>
                    <a:pt x="125" y="49"/>
                  </a:cubicBezTo>
                  <a:cubicBezTo>
                    <a:pt x="124" y="49"/>
                    <a:pt x="124" y="49"/>
                    <a:pt x="124" y="49"/>
                  </a:cubicBezTo>
                  <a:cubicBezTo>
                    <a:pt x="124" y="45"/>
                    <a:pt x="124" y="45"/>
                    <a:pt x="124" y="45"/>
                  </a:cubicBezTo>
                  <a:cubicBezTo>
                    <a:pt x="124" y="45"/>
                    <a:pt x="124" y="45"/>
                    <a:pt x="125" y="45"/>
                  </a:cubicBezTo>
                  <a:lnTo>
                    <a:pt x="125" y="49"/>
                  </a:lnTo>
                  <a:close/>
                  <a:moveTo>
                    <a:pt x="126" y="46"/>
                  </a:moveTo>
                  <a:cubicBezTo>
                    <a:pt x="126" y="46"/>
                    <a:pt x="126" y="46"/>
                    <a:pt x="126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5" y="46"/>
                    <a:pt x="125" y="46"/>
                    <a:pt x="125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6" y="50"/>
                    <a:pt x="126" y="50"/>
                    <a:pt x="126" y="50"/>
                  </a:cubicBezTo>
                  <a:cubicBezTo>
                    <a:pt x="126" y="50"/>
                    <a:pt x="125" y="50"/>
                    <a:pt x="125" y="50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50"/>
                    <a:pt x="125" y="50"/>
                    <a:pt x="125" y="50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9"/>
                    <a:pt x="125" y="49"/>
                    <a:pt x="125" y="49"/>
                  </a:cubicBezTo>
                  <a:cubicBezTo>
                    <a:pt x="125" y="45"/>
                    <a:pt x="125" y="45"/>
                    <a:pt x="125" y="45"/>
                  </a:cubicBezTo>
                  <a:cubicBezTo>
                    <a:pt x="125" y="45"/>
                    <a:pt x="126" y="45"/>
                    <a:pt x="126" y="45"/>
                  </a:cubicBezTo>
                  <a:lnTo>
                    <a:pt x="126" y="46"/>
                  </a:lnTo>
                  <a:close/>
                  <a:moveTo>
                    <a:pt x="127" y="50"/>
                  </a:moveTo>
                  <a:cubicBezTo>
                    <a:pt x="127" y="50"/>
                    <a:pt x="127" y="50"/>
                    <a:pt x="127" y="50"/>
                  </a:cubicBezTo>
                  <a:cubicBezTo>
                    <a:pt x="127" y="50"/>
                    <a:pt x="126" y="50"/>
                    <a:pt x="126" y="50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7" y="49"/>
                    <a:pt x="127" y="49"/>
                    <a:pt x="127" y="49"/>
                  </a:cubicBezTo>
                  <a:lnTo>
                    <a:pt x="127" y="50"/>
                  </a:lnTo>
                  <a:close/>
                  <a:moveTo>
                    <a:pt x="127" y="49"/>
                  </a:moveTo>
                  <a:cubicBezTo>
                    <a:pt x="127" y="49"/>
                    <a:pt x="127" y="49"/>
                    <a:pt x="127" y="49"/>
                  </a:cubicBezTo>
                  <a:cubicBezTo>
                    <a:pt x="126" y="49"/>
                    <a:pt x="126" y="49"/>
                    <a:pt x="126" y="49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7" y="46"/>
                    <a:pt x="127" y="46"/>
                    <a:pt x="127" y="46"/>
                  </a:cubicBezTo>
                  <a:lnTo>
                    <a:pt x="127" y="49"/>
                  </a:lnTo>
                  <a:close/>
                  <a:moveTo>
                    <a:pt x="127" y="46"/>
                  </a:moveTo>
                  <a:cubicBezTo>
                    <a:pt x="127" y="46"/>
                    <a:pt x="127" y="46"/>
                    <a:pt x="127" y="46"/>
                  </a:cubicBezTo>
                  <a:cubicBezTo>
                    <a:pt x="126" y="46"/>
                    <a:pt x="126" y="46"/>
                    <a:pt x="126" y="46"/>
                  </a:cubicBezTo>
                  <a:cubicBezTo>
                    <a:pt x="126" y="45"/>
                    <a:pt x="126" y="45"/>
                    <a:pt x="126" y="45"/>
                  </a:cubicBezTo>
                  <a:cubicBezTo>
                    <a:pt x="126" y="45"/>
                    <a:pt x="127" y="45"/>
                    <a:pt x="127" y="45"/>
                  </a:cubicBezTo>
                  <a:lnTo>
                    <a:pt x="127" y="46"/>
                  </a:lnTo>
                  <a:close/>
                  <a:moveTo>
                    <a:pt x="128" y="50"/>
                  </a:move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7" y="50"/>
                    <a:pt x="127" y="50"/>
                  </a:cubicBezTo>
                  <a:cubicBezTo>
                    <a:pt x="127" y="50"/>
                    <a:pt x="127" y="50"/>
                    <a:pt x="127" y="50"/>
                  </a:cubicBezTo>
                  <a:cubicBezTo>
                    <a:pt x="128" y="50"/>
                    <a:pt x="128" y="50"/>
                    <a:pt x="128" y="50"/>
                  </a:cubicBezTo>
                  <a:close/>
                  <a:moveTo>
                    <a:pt x="128" y="49"/>
                  </a:moveTo>
                  <a:cubicBezTo>
                    <a:pt x="128" y="49"/>
                    <a:pt x="128" y="49"/>
                    <a:pt x="128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9"/>
                    <a:pt x="127" y="49"/>
                    <a:pt x="127" y="49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8" y="48"/>
                    <a:pt x="128" y="48"/>
                    <a:pt x="128" y="48"/>
                  </a:cubicBezTo>
                  <a:lnTo>
                    <a:pt x="128" y="49"/>
                  </a:lnTo>
                  <a:close/>
                  <a:moveTo>
                    <a:pt x="128" y="48"/>
                  </a:moveTo>
                  <a:cubicBezTo>
                    <a:pt x="128" y="48"/>
                    <a:pt x="128" y="48"/>
                    <a:pt x="128" y="48"/>
                  </a:cubicBezTo>
                  <a:cubicBezTo>
                    <a:pt x="127" y="48"/>
                    <a:pt x="127" y="48"/>
                    <a:pt x="127" y="48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8" y="47"/>
                    <a:pt x="128" y="47"/>
                    <a:pt x="128" y="47"/>
                  </a:cubicBezTo>
                  <a:lnTo>
                    <a:pt x="128" y="48"/>
                  </a:lnTo>
                  <a:close/>
                  <a:moveTo>
                    <a:pt x="128" y="47"/>
                  </a:moveTo>
                  <a:cubicBezTo>
                    <a:pt x="128" y="47"/>
                    <a:pt x="128" y="47"/>
                    <a:pt x="128" y="47"/>
                  </a:cubicBezTo>
                  <a:cubicBezTo>
                    <a:pt x="127" y="47"/>
                    <a:pt x="127" y="47"/>
                    <a:pt x="127" y="47"/>
                  </a:cubicBezTo>
                  <a:cubicBezTo>
                    <a:pt x="127" y="45"/>
                    <a:pt x="127" y="45"/>
                    <a:pt x="127" y="45"/>
                  </a:cubicBezTo>
                  <a:cubicBezTo>
                    <a:pt x="127" y="45"/>
                    <a:pt x="128" y="45"/>
                    <a:pt x="128" y="45"/>
                  </a:cubicBezTo>
                  <a:lnTo>
                    <a:pt x="128" y="47"/>
                  </a:lnTo>
                  <a:close/>
                  <a:moveTo>
                    <a:pt x="128" y="50"/>
                  </a:move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8" y="50"/>
                    <a:pt x="128" y="50"/>
                    <a:pt x="128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9" y="50"/>
                    <a:pt x="129" y="50"/>
                  </a:cubicBezTo>
                  <a:cubicBezTo>
                    <a:pt x="129" y="50"/>
                    <a:pt x="128" y="50"/>
                    <a:pt x="128" y="50"/>
                  </a:cubicBezTo>
                  <a:close/>
                  <a:moveTo>
                    <a:pt x="129" y="47"/>
                  </a:moveTo>
                  <a:cubicBezTo>
                    <a:pt x="129" y="47"/>
                    <a:pt x="129" y="47"/>
                    <a:pt x="129" y="47"/>
                  </a:cubicBezTo>
                  <a:cubicBezTo>
                    <a:pt x="129" y="48"/>
                    <a:pt x="129" y="48"/>
                    <a:pt x="129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7"/>
                    <a:pt x="128" y="47"/>
                    <a:pt x="128" y="47"/>
                  </a:cubicBezTo>
                  <a:lnTo>
                    <a:pt x="129" y="47"/>
                  </a:lnTo>
                  <a:close/>
                  <a:moveTo>
                    <a:pt x="128" y="47"/>
                  </a:moveTo>
                  <a:cubicBezTo>
                    <a:pt x="128" y="47"/>
                    <a:pt x="128" y="47"/>
                    <a:pt x="128" y="47"/>
                  </a:cubicBezTo>
                  <a:cubicBezTo>
                    <a:pt x="128" y="45"/>
                    <a:pt x="128" y="45"/>
                    <a:pt x="128" y="45"/>
                  </a:cubicBezTo>
                  <a:cubicBezTo>
                    <a:pt x="128" y="45"/>
                    <a:pt x="129" y="45"/>
                    <a:pt x="129" y="45"/>
                  </a:cubicBezTo>
                  <a:cubicBezTo>
                    <a:pt x="129" y="47"/>
                    <a:pt x="129" y="47"/>
                    <a:pt x="129" y="47"/>
                  </a:cubicBezTo>
                  <a:lnTo>
                    <a:pt x="128" y="47"/>
                  </a:lnTo>
                  <a:close/>
                  <a:moveTo>
                    <a:pt x="129" y="48"/>
                  </a:moveTo>
                  <a:cubicBezTo>
                    <a:pt x="129" y="48"/>
                    <a:pt x="129" y="48"/>
                    <a:pt x="129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8"/>
                    <a:pt x="128" y="48"/>
                    <a:pt x="128" y="48"/>
                  </a:cubicBezTo>
                  <a:lnTo>
                    <a:pt x="129" y="48"/>
                  </a:lnTo>
                  <a:close/>
                  <a:moveTo>
                    <a:pt x="129" y="48"/>
                  </a:moveTo>
                  <a:cubicBezTo>
                    <a:pt x="129" y="48"/>
                    <a:pt x="129" y="48"/>
                    <a:pt x="129" y="48"/>
                  </a:cubicBezTo>
                  <a:cubicBezTo>
                    <a:pt x="129" y="49"/>
                    <a:pt x="129" y="49"/>
                    <a:pt x="129" y="49"/>
                  </a:cubicBezTo>
                  <a:cubicBezTo>
                    <a:pt x="128" y="49"/>
                    <a:pt x="128" y="49"/>
                    <a:pt x="128" y="49"/>
                  </a:cubicBezTo>
                  <a:cubicBezTo>
                    <a:pt x="128" y="48"/>
                    <a:pt x="128" y="48"/>
                    <a:pt x="128" y="48"/>
                  </a:cubicBezTo>
                  <a:cubicBezTo>
                    <a:pt x="128" y="48"/>
                    <a:pt x="129" y="48"/>
                    <a:pt x="129" y="48"/>
                  </a:cubicBezTo>
                  <a:close/>
                  <a:moveTo>
                    <a:pt x="129" y="50"/>
                  </a:moveTo>
                  <a:cubicBezTo>
                    <a:pt x="129" y="50"/>
                    <a:pt x="129" y="50"/>
                    <a:pt x="129" y="50"/>
                  </a:cubicBezTo>
                  <a:cubicBezTo>
                    <a:pt x="129" y="48"/>
                    <a:pt x="129" y="48"/>
                    <a:pt x="129" y="48"/>
                  </a:cubicBezTo>
                  <a:cubicBezTo>
                    <a:pt x="129" y="48"/>
                    <a:pt x="129" y="48"/>
                    <a:pt x="130" y="47"/>
                  </a:cubicBezTo>
                  <a:cubicBezTo>
                    <a:pt x="130" y="49"/>
                    <a:pt x="130" y="49"/>
                    <a:pt x="130" y="49"/>
                  </a:cubicBezTo>
                  <a:cubicBezTo>
                    <a:pt x="129" y="49"/>
                    <a:pt x="129" y="49"/>
                    <a:pt x="129" y="50"/>
                  </a:cubicBezTo>
                  <a:close/>
                  <a:moveTo>
                    <a:pt x="129" y="45"/>
                  </a:moveTo>
                  <a:cubicBezTo>
                    <a:pt x="129" y="45"/>
                    <a:pt x="129" y="45"/>
                    <a:pt x="129" y="45"/>
                  </a:cubicBezTo>
                  <a:cubicBezTo>
                    <a:pt x="129" y="45"/>
                    <a:pt x="129" y="45"/>
                    <a:pt x="130" y="45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29" y="47"/>
                    <a:pt x="129" y="47"/>
                    <a:pt x="129" y="48"/>
                  </a:cubicBezTo>
                  <a:lnTo>
                    <a:pt x="129" y="45"/>
                  </a:lnTo>
                  <a:close/>
                  <a:moveTo>
                    <a:pt x="130" y="49"/>
                  </a:moveTo>
                  <a:cubicBezTo>
                    <a:pt x="130" y="49"/>
                    <a:pt x="130" y="49"/>
                    <a:pt x="130" y="49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8"/>
                    <a:pt x="130" y="48"/>
                    <a:pt x="130" y="48"/>
                  </a:cubicBezTo>
                  <a:cubicBezTo>
                    <a:pt x="130" y="49"/>
                    <a:pt x="130" y="49"/>
                    <a:pt x="130" y="49"/>
                  </a:cubicBezTo>
                  <a:close/>
                  <a:moveTo>
                    <a:pt x="130" y="45"/>
                  </a:moveTo>
                  <a:cubicBezTo>
                    <a:pt x="130" y="45"/>
                    <a:pt x="130" y="45"/>
                    <a:pt x="130" y="45"/>
                  </a:cubicBezTo>
                  <a:cubicBezTo>
                    <a:pt x="130" y="45"/>
                    <a:pt x="130" y="45"/>
                    <a:pt x="130" y="45"/>
                  </a:cubicBezTo>
                  <a:cubicBezTo>
                    <a:pt x="130" y="47"/>
                    <a:pt x="130" y="47"/>
                    <a:pt x="130" y="47"/>
                  </a:cubicBezTo>
                  <a:cubicBezTo>
                    <a:pt x="130" y="47"/>
                    <a:pt x="130" y="47"/>
                    <a:pt x="130" y="47"/>
                  </a:cubicBezTo>
                  <a:lnTo>
                    <a:pt x="130" y="45"/>
                  </a:lnTo>
                  <a:close/>
                  <a:moveTo>
                    <a:pt x="131" y="45"/>
                  </a:moveTo>
                  <a:cubicBezTo>
                    <a:pt x="131" y="45"/>
                    <a:pt x="131" y="45"/>
                    <a:pt x="131" y="45"/>
                  </a:cubicBezTo>
                  <a:cubicBezTo>
                    <a:pt x="131" y="45"/>
                    <a:pt x="131" y="45"/>
                    <a:pt x="131" y="45"/>
                  </a:cubicBezTo>
                  <a:cubicBezTo>
                    <a:pt x="131" y="46"/>
                    <a:pt x="131" y="46"/>
                    <a:pt x="131" y="46"/>
                  </a:cubicBezTo>
                  <a:cubicBezTo>
                    <a:pt x="131" y="46"/>
                    <a:pt x="131" y="46"/>
                    <a:pt x="131" y="46"/>
                  </a:cubicBezTo>
                  <a:lnTo>
                    <a:pt x="131" y="45"/>
                  </a:lnTo>
                  <a:close/>
                  <a:moveTo>
                    <a:pt x="131" y="48"/>
                  </a:move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7"/>
                    <a:pt x="131" y="47"/>
                    <a:pt x="131" y="47"/>
                  </a:cubicBezTo>
                  <a:cubicBezTo>
                    <a:pt x="131" y="47"/>
                    <a:pt x="131" y="46"/>
                    <a:pt x="131" y="46"/>
                  </a:cubicBezTo>
                  <a:cubicBezTo>
                    <a:pt x="131" y="48"/>
                    <a:pt x="131" y="48"/>
                    <a:pt x="131" y="48"/>
                  </a:cubicBezTo>
                  <a:cubicBezTo>
                    <a:pt x="131" y="48"/>
                    <a:pt x="131" y="48"/>
                    <a:pt x="131" y="48"/>
                  </a:cubicBezTo>
                  <a:close/>
                  <a:moveTo>
                    <a:pt x="106" y="45"/>
                  </a:moveTo>
                  <a:cubicBezTo>
                    <a:pt x="106" y="45"/>
                    <a:pt x="106" y="45"/>
                    <a:pt x="106" y="45"/>
                  </a:cubicBezTo>
                  <a:cubicBezTo>
                    <a:pt x="101" y="46"/>
                    <a:pt x="76" y="50"/>
                    <a:pt x="74" y="50"/>
                  </a:cubicBezTo>
                  <a:cubicBezTo>
                    <a:pt x="74" y="50"/>
                    <a:pt x="74" y="50"/>
                    <a:pt x="74" y="50"/>
                  </a:cubicBezTo>
                  <a:cubicBezTo>
                    <a:pt x="79" y="49"/>
                    <a:pt x="86" y="47"/>
                    <a:pt x="91" y="47"/>
                  </a:cubicBezTo>
                  <a:cubicBezTo>
                    <a:pt x="94" y="46"/>
                    <a:pt x="98" y="46"/>
                    <a:pt x="102" y="45"/>
                  </a:cubicBezTo>
                  <a:cubicBezTo>
                    <a:pt x="108" y="44"/>
                    <a:pt x="115" y="43"/>
                    <a:pt x="118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19" y="43"/>
                    <a:pt x="119" y="43"/>
                    <a:pt x="119" y="43"/>
                  </a:cubicBezTo>
                  <a:cubicBezTo>
                    <a:pt x="119" y="43"/>
                    <a:pt x="119" y="42"/>
                    <a:pt x="119" y="42"/>
                  </a:cubicBezTo>
                  <a:cubicBezTo>
                    <a:pt x="124" y="42"/>
                    <a:pt x="128" y="41"/>
                    <a:pt x="129" y="41"/>
                  </a:cubicBezTo>
                  <a:cubicBezTo>
                    <a:pt x="133" y="41"/>
                    <a:pt x="136" y="41"/>
                    <a:pt x="138" y="42"/>
                  </a:cubicBezTo>
                  <a:cubicBezTo>
                    <a:pt x="138" y="42"/>
                    <a:pt x="137" y="42"/>
                    <a:pt x="136" y="43"/>
                  </a:cubicBezTo>
                  <a:cubicBezTo>
                    <a:pt x="134" y="43"/>
                    <a:pt x="134" y="43"/>
                    <a:pt x="134" y="43"/>
                  </a:cubicBezTo>
                  <a:cubicBezTo>
                    <a:pt x="134" y="43"/>
                    <a:pt x="111" y="45"/>
                    <a:pt x="106" y="45"/>
                  </a:cubicBezTo>
                  <a:close/>
                  <a:moveTo>
                    <a:pt x="132" y="45"/>
                  </a:move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4"/>
                    <a:pt x="132" y="44"/>
                  </a:cubicBezTo>
                  <a:cubicBezTo>
                    <a:pt x="132" y="45"/>
                    <a:pt x="132" y="45"/>
                    <a:pt x="132" y="45"/>
                  </a:cubicBezTo>
                  <a:cubicBezTo>
                    <a:pt x="132" y="45"/>
                    <a:pt x="132" y="46"/>
                    <a:pt x="132" y="46"/>
                  </a:cubicBezTo>
                  <a:lnTo>
                    <a:pt x="132" y="45"/>
                  </a:lnTo>
                  <a:close/>
                  <a:moveTo>
                    <a:pt x="132" y="48"/>
                  </a:moveTo>
                  <a:cubicBezTo>
                    <a:pt x="132" y="48"/>
                    <a:pt x="132" y="48"/>
                    <a:pt x="132" y="48"/>
                  </a:cubicBezTo>
                  <a:cubicBezTo>
                    <a:pt x="132" y="46"/>
                    <a:pt x="132" y="46"/>
                    <a:pt x="132" y="46"/>
                  </a:cubicBezTo>
                  <a:cubicBezTo>
                    <a:pt x="132" y="46"/>
                    <a:pt x="132" y="46"/>
                    <a:pt x="132" y="46"/>
                  </a:cubicBezTo>
                  <a:cubicBezTo>
                    <a:pt x="132" y="47"/>
                    <a:pt x="132" y="47"/>
                    <a:pt x="132" y="47"/>
                  </a:cubicBezTo>
                  <a:cubicBezTo>
                    <a:pt x="132" y="47"/>
                    <a:pt x="132" y="48"/>
                    <a:pt x="132" y="48"/>
                  </a:cubicBezTo>
                  <a:close/>
                  <a:moveTo>
                    <a:pt x="132" y="44"/>
                  </a:moveTo>
                  <a:cubicBezTo>
                    <a:pt x="132" y="44"/>
                    <a:pt x="132" y="44"/>
                    <a:pt x="132" y="44"/>
                  </a:cubicBezTo>
                  <a:cubicBezTo>
                    <a:pt x="133" y="44"/>
                    <a:pt x="133" y="44"/>
                    <a:pt x="133" y="44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2" y="45"/>
                  </a:cubicBezTo>
                  <a:lnTo>
                    <a:pt x="132" y="44"/>
                  </a:lnTo>
                  <a:close/>
                  <a:moveTo>
                    <a:pt x="132" y="45"/>
                  </a:moveTo>
                  <a:cubicBezTo>
                    <a:pt x="132" y="45"/>
                    <a:pt x="132" y="45"/>
                    <a:pt x="132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5"/>
                    <a:pt x="133" y="45"/>
                    <a:pt x="133" y="45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2" y="47"/>
                  </a:cubicBezTo>
                  <a:lnTo>
                    <a:pt x="132" y="45"/>
                  </a:lnTo>
                  <a:close/>
                  <a:moveTo>
                    <a:pt x="133" y="47"/>
                  </a:move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lose/>
                  <a:moveTo>
                    <a:pt x="133" y="44"/>
                  </a:moveTo>
                  <a:cubicBezTo>
                    <a:pt x="133" y="44"/>
                    <a:pt x="133" y="44"/>
                    <a:pt x="133" y="44"/>
                  </a:cubicBezTo>
                  <a:cubicBezTo>
                    <a:pt x="133" y="44"/>
                    <a:pt x="134" y="44"/>
                    <a:pt x="134" y="44"/>
                  </a:cubicBezTo>
                  <a:cubicBezTo>
                    <a:pt x="134" y="44"/>
                    <a:pt x="133" y="45"/>
                    <a:pt x="133" y="45"/>
                  </a:cubicBezTo>
                  <a:lnTo>
                    <a:pt x="133" y="44"/>
                  </a:lnTo>
                  <a:close/>
                  <a:moveTo>
                    <a:pt x="133" y="45"/>
                  </a:moveTo>
                  <a:cubicBezTo>
                    <a:pt x="133" y="45"/>
                    <a:pt x="133" y="45"/>
                    <a:pt x="133" y="45"/>
                  </a:cubicBezTo>
                  <a:cubicBezTo>
                    <a:pt x="134" y="45"/>
                    <a:pt x="134" y="45"/>
                    <a:pt x="134" y="44"/>
                  </a:cubicBezTo>
                  <a:cubicBezTo>
                    <a:pt x="135" y="44"/>
                    <a:pt x="136" y="44"/>
                    <a:pt x="137" y="44"/>
                  </a:cubicBezTo>
                  <a:cubicBezTo>
                    <a:pt x="137" y="44"/>
                    <a:pt x="136" y="45"/>
                    <a:pt x="136" y="45"/>
                  </a:cubicBezTo>
                  <a:cubicBezTo>
                    <a:pt x="135" y="45"/>
                    <a:pt x="134" y="46"/>
                    <a:pt x="133" y="46"/>
                  </a:cubicBezTo>
                  <a:lnTo>
                    <a:pt x="133" y="45"/>
                  </a:lnTo>
                  <a:close/>
                  <a:moveTo>
                    <a:pt x="133" y="47"/>
                  </a:moveTo>
                  <a:cubicBezTo>
                    <a:pt x="133" y="47"/>
                    <a:pt x="133" y="47"/>
                    <a:pt x="133" y="47"/>
                  </a:cubicBezTo>
                  <a:cubicBezTo>
                    <a:pt x="133" y="47"/>
                    <a:pt x="133" y="47"/>
                    <a:pt x="133" y="47"/>
                  </a:cubicBezTo>
                  <a:cubicBezTo>
                    <a:pt x="134" y="46"/>
                    <a:pt x="135" y="45"/>
                    <a:pt x="136" y="45"/>
                  </a:cubicBezTo>
                  <a:cubicBezTo>
                    <a:pt x="137" y="45"/>
                    <a:pt x="137" y="44"/>
                    <a:pt x="138" y="44"/>
                  </a:cubicBezTo>
                  <a:cubicBezTo>
                    <a:pt x="138" y="44"/>
                    <a:pt x="138" y="44"/>
                    <a:pt x="138" y="44"/>
                  </a:cubicBezTo>
                  <a:cubicBezTo>
                    <a:pt x="137" y="45"/>
                    <a:pt x="135" y="46"/>
                    <a:pt x="133" y="47"/>
                  </a:cubicBezTo>
                  <a:close/>
                  <a:moveTo>
                    <a:pt x="140" y="43"/>
                  </a:moveTo>
                  <a:cubicBezTo>
                    <a:pt x="140" y="43"/>
                    <a:pt x="140" y="43"/>
                    <a:pt x="140" y="43"/>
                  </a:cubicBezTo>
                  <a:cubicBezTo>
                    <a:pt x="139" y="43"/>
                    <a:pt x="139" y="43"/>
                    <a:pt x="139" y="43"/>
                  </a:cubicBezTo>
                  <a:cubicBezTo>
                    <a:pt x="139" y="43"/>
                    <a:pt x="139" y="43"/>
                    <a:pt x="140" y="43"/>
                  </a:cubicBezTo>
                  <a:close/>
                  <a:moveTo>
                    <a:pt x="139" y="43"/>
                  </a:moveTo>
                  <a:cubicBezTo>
                    <a:pt x="139" y="43"/>
                    <a:pt x="139" y="43"/>
                    <a:pt x="139" y="43"/>
                  </a:cubicBezTo>
                  <a:cubicBezTo>
                    <a:pt x="137" y="43"/>
                    <a:pt x="137" y="43"/>
                    <a:pt x="137" y="43"/>
                  </a:cubicBezTo>
                  <a:cubicBezTo>
                    <a:pt x="137" y="42"/>
                    <a:pt x="138" y="42"/>
                    <a:pt x="138" y="42"/>
                  </a:cubicBezTo>
                  <a:cubicBezTo>
                    <a:pt x="139" y="42"/>
                    <a:pt x="139" y="42"/>
                    <a:pt x="140" y="42"/>
                  </a:cubicBezTo>
                  <a:cubicBezTo>
                    <a:pt x="140" y="43"/>
                    <a:pt x="140" y="43"/>
                    <a:pt x="140" y="43"/>
                  </a:cubicBezTo>
                  <a:cubicBezTo>
                    <a:pt x="139" y="43"/>
                    <a:pt x="139" y="43"/>
                    <a:pt x="139" y="43"/>
                  </a:cubicBezTo>
                  <a:close/>
                  <a:moveTo>
                    <a:pt x="140" y="42"/>
                  </a:moveTo>
                  <a:cubicBezTo>
                    <a:pt x="140" y="42"/>
                    <a:pt x="140" y="42"/>
                    <a:pt x="140" y="42"/>
                  </a:cubicBezTo>
                  <a:cubicBezTo>
                    <a:pt x="139" y="42"/>
                    <a:pt x="139" y="42"/>
                    <a:pt x="139" y="41"/>
                  </a:cubicBezTo>
                  <a:cubicBezTo>
                    <a:pt x="139" y="41"/>
                    <a:pt x="139" y="41"/>
                    <a:pt x="139" y="41"/>
                  </a:cubicBezTo>
                  <a:cubicBezTo>
                    <a:pt x="140" y="42"/>
                    <a:pt x="140" y="42"/>
                    <a:pt x="140" y="42"/>
                  </a:cubicBezTo>
                  <a:close/>
                  <a:moveTo>
                    <a:pt x="135" y="49"/>
                  </a:move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5" y="50"/>
                    <a:pt x="135" y="50"/>
                    <a:pt x="135" y="50"/>
                  </a:cubicBezTo>
                  <a:close/>
                  <a:moveTo>
                    <a:pt x="135" y="49"/>
                  </a:moveTo>
                  <a:cubicBezTo>
                    <a:pt x="135" y="49"/>
                    <a:pt x="135" y="49"/>
                    <a:pt x="135" y="49"/>
                  </a:cubicBezTo>
                  <a:cubicBezTo>
                    <a:pt x="136" y="49"/>
                    <a:pt x="136" y="49"/>
                    <a:pt x="136" y="48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5" y="49"/>
                    <a:pt x="135" y="49"/>
                    <a:pt x="135" y="49"/>
                  </a:cubicBezTo>
                  <a:close/>
                  <a:moveTo>
                    <a:pt x="135" y="50"/>
                  </a:moveTo>
                  <a:cubicBezTo>
                    <a:pt x="135" y="50"/>
                    <a:pt x="135" y="50"/>
                    <a:pt x="135" y="50"/>
                  </a:cubicBezTo>
                  <a:cubicBezTo>
                    <a:pt x="135" y="49"/>
                    <a:pt x="135" y="49"/>
                    <a:pt x="135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50"/>
                    <a:pt x="136" y="50"/>
                    <a:pt x="136" y="50"/>
                  </a:cubicBezTo>
                  <a:lnTo>
                    <a:pt x="135" y="50"/>
                  </a:lnTo>
                  <a:close/>
                  <a:moveTo>
                    <a:pt x="136" y="50"/>
                  </a:moveTo>
                  <a:cubicBezTo>
                    <a:pt x="136" y="50"/>
                    <a:pt x="136" y="50"/>
                    <a:pt x="136" y="50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9"/>
                    <a:pt x="136" y="49"/>
                    <a:pt x="136" y="49"/>
                  </a:cubicBezTo>
                  <a:cubicBezTo>
                    <a:pt x="136" y="48"/>
                    <a:pt x="136" y="48"/>
                    <a:pt x="136" y="48"/>
                  </a:cubicBezTo>
                  <a:cubicBezTo>
                    <a:pt x="136" y="48"/>
                    <a:pt x="136" y="48"/>
                    <a:pt x="137" y="48"/>
                  </a:cubicBezTo>
                  <a:cubicBezTo>
                    <a:pt x="137" y="50"/>
                    <a:pt x="137" y="50"/>
                    <a:pt x="137" y="50"/>
                  </a:cubicBezTo>
                  <a:lnTo>
                    <a:pt x="136" y="50"/>
                  </a:ln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50"/>
                  </a:moveTo>
                  <a:cubicBezTo>
                    <a:pt x="137" y="50"/>
                    <a:pt x="137" y="50"/>
                    <a:pt x="137" y="50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7" y="50"/>
                    <a:pt x="137" y="50"/>
                    <a:pt x="137" y="50"/>
                  </a:cubicBezTo>
                  <a:close/>
                  <a:moveTo>
                    <a:pt x="137" y="47"/>
                  </a:moveTo>
                  <a:cubicBezTo>
                    <a:pt x="137" y="47"/>
                    <a:pt x="137" y="47"/>
                    <a:pt x="137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7" y="48"/>
                    <a:pt x="137" y="48"/>
                    <a:pt x="137" y="48"/>
                  </a:cubicBezTo>
                  <a:lnTo>
                    <a:pt x="137" y="47"/>
                  </a:lnTo>
                  <a:close/>
                  <a:moveTo>
                    <a:pt x="137" y="48"/>
                  </a:moveTo>
                  <a:cubicBezTo>
                    <a:pt x="137" y="48"/>
                    <a:pt x="137" y="48"/>
                    <a:pt x="137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7" y="48"/>
                    <a:pt x="137" y="48"/>
                    <a:pt x="137" y="48"/>
                  </a:cubicBezTo>
                  <a:close/>
                  <a:moveTo>
                    <a:pt x="137" y="50"/>
                  </a:moveTo>
                  <a:cubicBezTo>
                    <a:pt x="137" y="50"/>
                    <a:pt x="137" y="50"/>
                    <a:pt x="137" y="50"/>
                  </a:cubicBezTo>
                  <a:cubicBezTo>
                    <a:pt x="137" y="49"/>
                    <a:pt x="137" y="49"/>
                    <a:pt x="137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50"/>
                    <a:pt x="138" y="50"/>
                    <a:pt x="138" y="50"/>
                  </a:cubicBezTo>
                  <a:lnTo>
                    <a:pt x="137" y="50"/>
                  </a:lnTo>
                  <a:close/>
                  <a:moveTo>
                    <a:pt x="138" y="47"/>
                  </a:moveTo>
                  <a:cubicBezTo>
                    <a:pt x="138" y="47"/>
                    <a:pt x="138" y="47"/>
                    <a:pt x="138" y="47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8"/>
                    <a:pt x="138" y="48"/>
                    <a:pt x="138" y="48"/>
                  </a:cubicBezTo>
                  <a:cubicBezTo>
                    <a:pt x="138" y="47"/>
                    <a:pt x="138" y="47"/>
                    <a:pt x="138" y="47"/>
                  </a:cubicBezTo>
                  <a:cubicBezTo>
                    <a:pt x="138" y="47"/>
                    <a:pt x="138" y="47"/>
                    <a:pt x="138" y="47"/>
                  </a:cubicBezTo>
                  <a:close/>
                  <a:moveTo>
                    <a:pt x="138" y="50"/>
                  </a:moveTo>
                  <a:cubicBezTo>
                    <a:pt x="138" y="50"/>
                    <a:pt x="138" y="50"/>
                    <a:pt x="138" y="50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49"/>
                    <a:pt x="138" y="49"/>
                    <a:pt x="138" y="49"/>
                  </a:cubicBezTo>
                  <a:cubicBezTo>
                    <a:pt x="138" y="50"/>
                    <a:pt x="138" y="50"/>
                    <a:pt x="138" y="50"/>
                  </a:cubicBez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9" y="49"/>
                    <a:pt x="139" y="49"/>
                    <a:pt x="139" y="49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7"/>
                    <a:pt x="139" y="47"/>
                    <a:pt x="139" y="47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50"/>
                    <a:pt x="139" y="50"/>
                    <a:pt x="139" y="50"/>
                  </a:cubicBezTo>
                  <a:close/>
                  <a:moveTo>
                    <a:pt x="139" y="46"/>
                  </a:move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39" y="46"/>
                    <a:pt x="139" y="46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lnTo>
                    <a:pt x="139" y="46"/>
                  </a:ln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39" y="50"/>
                    <a:pt x="139" y="50"/>
                    <a:pt x="139" y="50"/>
                  </a:cubicBezTo>
                  <a:close/>
                  <a:moveTo>
                    <a:pt x="139" y="46"/>
                  </a:move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39" y="46"/>
                    <a:pt x="139" y="46"/>
                  </a:cubicBezTo>
                  <a:cubicBezTo>
                    <a:pt x="139" y="46"/>
                    <a:pt x="140" y="46"/>
                    <a:pt x="140" y="46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39" y="48"/>
                    <a:pt x="139" y="48"/>
                    <a:pt x="139" y="48"/>
                  </a:cubicBezTo>
                  <a:lnTo>
                    <a:pt x="139" y="46"/>
                  </a:lnTo>
                  <a:close/>
                  <a:moveTo>
                    <a:pt x="139" y="50"/>
                  </a:moveTo>
                  <a:cubicBezTo>
                    <a:pt x="139" y="50"/>
                    <a:pt x="139" y="50"/>
                    <a:pt x="139" y="50"/>
                  </a:cubicBezTo>
                  <a:cubicBezTo>
                    <a:pt x="139" y="48"/>
                    <a:pt x="139" y="48"/>
                    <a:pt x="139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50"/>
                    <a:pt x="140" y="50"/>
                    <a:pt x="140" y="50"/>
                  </a:cubicBezTo>
                  <a:lnTo>
                    <a:pt x="139" y="50"/>
                  </a:lnTo>
                  <a:close/>
                  <a:moveTo>
                    <a:pt x="140" y="46"/>
                  </a:moveTo>
                  <a:cubicBezTo>
                    <a:pt x="140" y="46"/>
                    <a:pt x="140" y="46"/>
                    <a:pt x="140" y="46"/>
                  </a:cubicBezTo>
                  <a:cubicBezTo>
                    <a:pt x="140" y="46"/>
                    <a:pt x="140" y="46"/>
                    <a:pt x="140" y="45"/>
                  </a:cubicBezTo>
                  <a:cubicBezTo>
                    <a:pt x="140" y="45"/>
                    <a:pt x="140" y="45"/>
                    <a:pt x="140" y="45"/>
                  </a:cubicBezTo>
                  <a:cubicBezTo>
                    <a:pt x="140" y="46"/>
                    <a:pt x="140" y="46"/>
                    <a:pt x="140" y="46"/>
                  </a:cubicBezTo>
                  <a:cubicBezTo>
                    <a:pt x="140" y="46"/>
                    <a:pt x="140" y="46"/>
                    <a:pt x="140" y="46"/>
                  </a:cubicBezTo>
                  <a:close/>
                  <a:moveTo>
                    <a:pt x="140" y="46"/>
                  </a:moveTo>
                  <a:cubicBezTo>
                    <a:pt x="140" y="46"/>
                    <a:pt x="140" y="46"/>
                    <a:pt x="140" y="46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8"/>
                    <a:pt x="140" y="48"/>
                    <a:pt x="140" y="48"/>
                  </a:cubicBezTo>
                  <a:cubicBezTo>
                    <a:pt x="140" y="46"/>
                    <a:pt x="140" y="46"/>
                    <a:pt x="140" y="46"/>
                  </a:cubicBezTo>
                  <a:close/>
                  <a:moveTo>
                    <a:pt x="140" y="50"/>
                  </a:moveTo>
                  <a:cubicBezTo>
                    <a:pt x="140" y="50"/>
                    <a:pt x="140" y="50"/>
                    <a:pt x="140" y="50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49"/>
                    <a:pt x="140" y="49"/>
                    <a:pt x="140" y="49"/>
                  </a:cubicBezTo>
                  <a:cubicBezTo>
                    <a:pt x="140" y="50"/>
                    <a:pt x="140" y="50"/>
                    <a:pt x="140" y="50"/>
                  </a:cubicBezTo>
                  <a:close/>
                  <a:moveTo>
                    <a:pt x="143" y="44"/>
                  </a:moveTo>
                  <a:cubicBezTo>
                    <a:pt x="143" y="44"/>
                    <a:pt x="143" y="44"/>
                    <a:pt x="143" y="44"/>
                  </a:cubicBezTo>
                  <a:cubicBezTo>
                    <a:pt x="143" y="45"/>
                    <a:pt x="144" y="45"/>
                    <a:pt x="144" y="45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3" y="45"/>
                    <a:pt x="143" y="45"/>
                    <a:pt x="143" y="45"/>
                  </a:cubicBezTo>
                  <a:lnTo>
                    <a:pt x="143" y="44"/>
                  </a:lnTo>
                  <a:close/>
                  <a:moveTo>
                    <a:pt x="144" y="45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3" y="47"/>
                    <a:pt x="143" y="47"/>
                    <a:pt x="143" y="47"/>
                  </a:cubicBezTo>
                  <a:cubicBezTo>
                    <a:pt x="143" y="45"/>
                    <a:pt x="143" y="45"/>
                    <a:pt x="143" y="45"/>
                  </a:cubicBezTo>
                  <a:lnTo>
                    <a:pt x="144" y="45"/>
                  </a:lnTo>
                  <a:close/>
                  <a:moveTo>
                    <a:pt x="143" y="47"/>
                  </a:moveTo>
                  <a:cubicBezTo>
                    <a:pt x="143" y="47"/>
                    <a:pt x="143" y="47"/>
                    <a:pt x="143" y="47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3" y="49"/>
                    <a:pt x="143" y="49"/>
                    <a:pt x="143" y="49"/>
                  </a:cubicBezTo>
                  <a:lnTo>
                    <a:pt x="143" y="47"/>
                  </a:lnTo>
                  <a:close/>
                  <a:moveTo>
                    <a:pt x="143" y="49"/>
                  </a:moveTo>
                  <a:cubicBezTo>
                    <a:pt x="143" y="49"/>
                    <a:pt x="143" y="49"/>
                    <a:pt x="143" y="49"/>
                  </a:cubicBezTo>
                  <a:cubicBezTo>
                    <a:pt x="143" y="49"/>
                    <a:pt x="143" y="49"/>
                    <a:pt x="143" y="49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4" y="49"/>
                    <a:pt x="144" y="49"/>
                    <a:pt x="144" y="49"/>
                  </a:cubicBezTo>
                  <a:lnTo>
                    <a:pt x="143" y="49"/>
                  </a:lnTo>
                  <a:close/>
                  <a:moveTo>
                    <a:pt x="144" y="47"/>
                  </a:moveTo>
                  <a:cubicBezTo>
                    <a:pt x="144" y="47"/>
                    <a:pt x="144" y="47"/>
                    <a:pt x="144" y="47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4" y="47"/>
                    <a:pt x="144" y="47"/>
                    <a:pt x="144" y="47"/>
                  </a:cubicBezTo>
                  <a:cubicBezTo>
                    <a:pt x="144" y="45"/>
                    <a:pt x="144" y="45"/>
                    <a:pt x="144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5" y="46"/>
                    <a:pt x="145" y="46"/>
                    <a:pt x="145" y="46"/>
                  </a:cubicBezTo>
                  <a:cubicBezTo>
                    <a:pt x="145" y="47"/>
                    <a:pt x="145" y="47"/>
                    <a:pt x="145" y="47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4" y="49"/>
                    <a:pt x="144" y="49"/>
                    <a:pt x="144" y="49"/>
                  </a:cubicBezTo>
                  <a:lnTo>
                    <a:pt x="144" y="47"/>
                  </a:lnTo>
                  <a:close/>
                  <a:moveTo>
                    <a:pt x="144" y="45"/>
                  </a:moveTo>
                  <a:cubicBezTo>
                    <a:pt x="144" y="45"/>
                    <a:pt x="144" y="45"/>
                    <a:pt x="144" y="45"/>
                  </a:cubicBezTo>
                  <a:cubicBezTo>
                    <a:pt x="145" y="45"/>
                    <a:pt x="145" y="45"/>
                    <a:pt x="146" y="45"/>
                  </a:cubicBezTo>
                  <a:cubicBezTo>
                    <a:pt x="146" y="45"/>
                    <a:pt x="146" y="45"/>
                    <a:pt x="146" y="45"/>
                  </a:cubicBezTo>
                  <a:cubicBezTo>
                    <a:pt x="144" y="45"/>
                    <a:pt x="144" y="45"/>
                    <a:pt x="144" y="45"/>
                  </a:cubicBezTo>
                  <a:close/>
                  <a:moveTo>
                    <a:pt x="144" y="49"/>
                  </a:moveTo>
                  <a:cubicBezTo>
                    <a:pt x="144" y="49"/>
                    <a:pt x="144" y="49"/>
                    <a:pt x="144" y="49"/>
                  </a:cubicBezTo>
                  <a:cubicBezTo>
                    <a:pt x="144" y="49"/>
                    <a:pt x="144" y="49"/>
                    <a:pt x="144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lnTo>
                    <a:pt x="144" y="49"/>
                  </a:lnTo>
                  <a:close/>
                  <a:moveTo>
                    <a:pt x="146" y="45"/>
                  </a:moveTo>
                  <a:cubicBezTo>
                    <a:pt x="146" y="45"/>
                    <a:pt x="146" y="45"/>
                    <a:pt x="146" y="45"/>
                  </a:cubicBezTo>
                  <a:cubicBezTo>
                    <a:pt x="146" y="45"/>
                    <a:pt x="147" y="45"/>
                    <a:pt x="147" y="45"/>
                  </a:cubicBezTo>
                  <a:cubicBezTo>
                    <a:pt x="147" y="45"/>
                    <a:pt x="148" y="45"/>
                    <a:pt x="148" y="45"/>
                  </a:cubicBezTo>
                  <a:cubicBezTo>
                    <a:pt x="148" y="45"/>
                    <a:pt x="148" y="45"/>
                    <a:pt x="148" y="45"/>
                  </a:cubicBezTo>
                  <a:cubicBezTo>
                    <a:pt x="146" y="45"/>
                    <a:pt x="146" y="45"/>
                    <a:pt x="146" y="45"/>
                  </a:cubicBezTo>
                  <a:close/>
                  <a:moveTo>
                    <a:pt x="148" y="45"/>
                  </a:moveTo>
                  <a:cubicBezTo>
                    <a:pt x="148" y="45"/>
                    <a:pt x="148" y="45"/>
                    <a:pt x="148" y="45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6" y="46"/>
                    <a:pt x="146" y="46"/>
                    <a:pt x="146" y="46"/>
                  </a:cubicBezTo>
                  <a:cubicBezTo>
                    <a:pt x="146" y="45"/>
                    <a:pt x="146" y="45"/>
                    <a:pt x="146" y="45"/>
                  </a:cubicBezTo>
                  <a:lnTo>
                    <a:pt x="148" y="45"/>
                  </a:lnTo>
                  <a:close/>
                  <a:moveTo>
                    <a:pt x="146" y="49"/>
                  </a:moveTo>
                  <a:cubicBezTo>
                    <a:pt x="146" y="49"/>
                    <a:pt x="146" y="49"/>
                    <a:pt x="146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7" y="49"/>
                    <a:pt x="147" y="49"/>
                    <a:pt x="147" y="49"/>
                  </a:cubicBezTo>
                  <a:cubicBezTo>
                    <a:pt x="147" y="49"/>
                    <a:pt x="147" y="49"/>
                    <a:pt x="147" y="49"/>
                  </a:cubicBezTo>
                  <a:cubicBezTo>
                    <a:pt x="146" y="49"/>
                    <a:pt x="146" y="49"/>
                    <a:pt x="146" y="49"/>
                  </a:cubicBezTo>
                  <a:cubicBezTo>
                    <a:pt x="146" y="47"/>
                    <a:pt x="146" y="47"/>
                    <a:pt x="146" y="47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48" y="49"/>
                    <a:pt x="148" y="49"/>
                    <a:pt x="148" y="49"/>
                  </a:cubicBezTo>
                  <a:lnTo>
                    <a:pt x="146" y="49"/>
                  </a:lnTo>
                  <a:close/>
                  <a:moveTo>
                    <a:pt x="148" y="45"/>
                  </a:moveTo>
                  <a:cubicBezTo>
                    <a:pt x="148" y="45"/>
                    <a:pt x="148" y="45"/>
                    <a:pt x="148" y="45"/>
                  </a:cubicBezTo>
                  <a:cubicBezTo>
                    <a:pt x="149" y="45"/>
                    <a:pt x="149" y="45"/>
                    <a:pt x="150" y="45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48" y="46"/>
                    <a:pt x="148" y="46"/>
                    <a:pt x="148" y="46"/>
                  </a:cubicBezTo>
                  <a:lnTo>
                    <a:pt x="148" y="45"/>
                  </a:lnTo>
                  <a:close/>
                  <a:moveTo>
                    <a:pt x="148" y="47"/>
                  </a:moveTo>
                  <a:cubicBezTo>
                    <a:pt x="148" y="47"/>
                    <a:pt x="148" y="47"/>
                    <a:pt x="148" y="47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48" y="46"/>
                    <a:pt x="148" y="46"/>
                    <a:pt x="148" y="46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48" y="47"/>
                    <a:pt x="148" y="47"/>
                    <a:pt x="148" y="47"/>
                  </a:cubicBezTo>
                  <a:close/>
                  <a:moveTo>
                    <a:pt x="148" y="49"/>
                  </a:moveTo>
                  <a:cubicBezTo>
                    <a:pt x="148" y="49"/>
                    <a:pt x="148" y="49"/>
                    <a:pt x="148" y="49"/>
                  </a:cubicBezTo>
                  <a:cubicBezTo>
                    <a:pt x="148" y="47"/>
                    <a:pt x="148" y="47"/>
                    <a:pt x="148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0" y="49"/>
                    <a:pt x="150" y="49"/>
                    <a:pt x="150" y="49"/>
                  </a:cubicBezTo>
                  <a:lnTo>
                    <a:pt x="148" y="49"/>
                  </a:lnTo>
                  <a:close/>
                  <a:moveTo>
                    <a:pt x="150" y="49"/>
                  </a:moveTo>
                  <a:cubicBezTo>
                    <a:pt x="150" y="49"/>
                    <a:pt x="150" y="49"/>
                    <a:pt x="150" y="49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0" y="47"/>
                    <a:pt x="150" y="47"/>
                    <a:pt x="150" y="47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0" y="46"/>
                    <a:pt x="150" y="46"/>
                    <a:pt x="150" y="46"/>
                  </a:cubicBezTo>
                  <a:cubicBezTo>
                    <a:pt x="150" y="45"/>
                    <a:pt x="150" y="45"/>
                    <a:pt x="150" y="45"/>
                  </a:cubicBezTo>
                  <a:cubicBezTo>
                    <a:pt x="151" y="45"/>
                    <a:pt x="151" y="45"/>
                    <a:pt x="152" y="45"/>
                  </a:cubicBezTo>
                  <a:cubicBezTo>
                    <a:pt x="152" y="46"/>
                    <a:pt x="152" y="46"/>
                    <a:pt x="152" y="46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51" y="47"/>
                    <a:pt x="151" y="47"/>
                    <a:pt x="151" y="47"/>
                  </a:cubicBezTo>
                  <a:cubicBezTo>
                    <a:pt x="152" y="47"/>
                    <a:pt x="152" y="47"/>
                    <a:pt x="152" y="47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1" y="49"/>
                    <a:pt x="151" y="49"/>
                    <a:pt x="151" y="49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2" y="49"/>
                    <a:pt x="152" y="49"/>
                    <a:pt x="152" y="49"/>
                  </a:cubicBezTo>
                  <a:lnTo>
                    <a:pt x="150" y="49"/>
                  </a:lnTo>
                  <a:close/>
                  <a:moveTo>
                    <a:pt x="152" y="45"/>
                  </a:moveTo>
                  <a:cubicBezTo>
                    <a:pt x="152" y="45"/>
                    <a:pt x="152" y="45"/>
                    <a:pt x="152" y="45"/>
                  </a:cubicBezTo>
                  <a:cubicBezTo>
                    <a:pt x="153" y="45"/>
                    <a:pt x="153" y="45"/>
                    <a:pt x="154" y="45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2" y="46"/>
                    <a:pt x="152" y="46"/>
                    <a:pt x="152" y="46"/>
                  </a:cubicBezTo>
                  <a:lnTo>
                    <a:pt x="152" y="45"/>
                  </a:lnTo>
                  <a:close/>
                  <a:moveTo>
                    <a:pt x="152" y="47"/>
                  </a:moveTo>
                  <a:cubicBezTo>
                    <a:pt x="152" y="47"/>
                    <a:pt x="152" y="47"/>
                    <a:pt x="152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2" y="49"/>
                    <a:pt x="152" y="49"/>
                    <a:pt x="152" y="49"/>
                  </a:cubicBezTo>
                  <a:lnTo>
                    <a:pt x="152" y="47"/>
                  </a:lnTo>
                  <a:close/>
                  <a:moveTo>
                    <a:pt x="152" y="49"/>
                  </a:moveTo>
                  <a:cubicBezTo>
                    <a:pt x="152" y="49"/>
                    <a:pt x="152" y="49"/>
                    <a:pt x="152" y="49"/>
                  </a:cubicBezTo>
                  <a:cubicBezTo>
                    <a:pt x="152" y="49"/>
                    <a:pt x="152" y="49"/>
                    <a:pt x="152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lnTo>
                    <a:pt x="152" y="49"/>
                  </a:lnTo>
                  <a:close/>
                  <a:moveTo>
                    <a:pt x="154" y="49"/>
                  </a:move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9"/>
                    <a:pt x="154" y="49"/>
                    <a:pt x="154" y="49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7"/>
                    <a:pt x="154" y="47"/>
                    <a:pt x="154" y="47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6"/>
                    <a:pt x="154" y="46"/>
                    <a:pt x="154" y="46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4" y="45"/>
                    <a:pt x="154" y="45"/>
                    <a:pt x="154" y="45"/>
                  </a:cubicBezTo>
                  <a:cubicBezTo>
                    <a:pt x="155" y="45"/>
                    <a:pt x="155" y="45"/>
                    <a:pt x="155" y="45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4" y="48"/>
                    <a:pt x="154" y="48"/>
                    <a:pt x="154" y="48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5" y="49"/>
                    <a:pt x="155" y="49"/>
                    <a:pt x="155" y="49"/>
                  </a:cubicBezTo>
                  <a:lnTo>
                    <a:pt x="154" y="49"/>
                  </a:lnTo>
                  <a:close/>
                  <a:moveTo>
                    <a:pt x="155" y="45"/>
                  </a:moveTo>
                  <a:cubicBezTo>
                    <a:pt x="155" y="45"/>
                    <a:pt x="155" y="45"/>
                    <a:pt x="155" y="45"/>
                  </a:cubicBezTo>
                  <a:cubicBezTo>
                    <a:pt x="156" y="46"/>
                    <a:pt x="156" y="46"/>
                    <a:pt x="156" y="46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5" y="48"/>
                    <a:pt x="155" y="48"/>
                    <a:pt x="155" y="48"/>
                  </a:cubicBezTo>
                  <a:lnTo>
                    <a:pt x="155" y="45"/>
                  </a:lnTo>
                  <a:close/>
                  <a:moveTo>
                    <a:pt x="155" y="49"/>
                  </a:moveTo>
                  <a:cubicBezTo>
                    <a:pt x="155" y="49"/>
                    <a:pt x="155" y="49"/>
                    <a:pt x="155" y="49"/>
                  </a:cubicBezTo>
                  <a:cubicBezTo>
                    <a:pt x="155" y="48"/>
                    <a:pt x="155" y="48"/>
                    <a:pt x="155" y="48"/>
                  </a:cubicBezTo>
                  <a:cubicBezTo>
                    <a:pt x="156" y="48"/>
                    <a:pt x="156" y="48"/>
                    <a:pt x="156" y="48"/>
                  </a:cubicBezTo>
                  <a:cubicBezTo>
                    <a:pt x="156" y="49"/>
                    <a:pt x="156" y="49"/>
                    <a:pt x="156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8"/>
                    <a:pt x="157" y="48"/>
                    <a:pt x="157" y="48"/>
                  </a:cubicBezTo>
                  <a:cubicBezTo>
                    <a:pt x="157" y="46"/>
                    <a:pt x="157" y="46"/>
                    <a:pt x="157" y="46"/>
                  </a:cubicBezTo>
                  <a:cubicBezTo>
                    <a:pt x="158" y="46"/>
                    <a:pt x="158" y="46"/>
                    <a:pt x="158" y="46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7" y="47"/>
                    <a:pt x="157" y="47"/>
                    <a:pt x="157" y="47"/>
                  </a:cubicBezTo>
                  <a:cubicBezTo>
                    <a:pt x="158" y="47"/>
                    <a:pt x="158" y="47"/>
                    <a:pt x="158" y="47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7" y="49"/>
                    <a:pt x="157" y="49"/>
                    <a:pt x="157" y="49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8" y="49"/>
                    <a:pt x="158" y="49"/>
                    <a:pt x="158" y="49"/>
                  </a:cubicBezTo>
                  <a:lnTo>
                    <a:pt x="155" y="49"/>
                  </a:lnTo>
                  <a:close/>
                  <a:moveTo>
                    <a:pt x="158" y="47"/>
                  </a:moveTo>
                  <a:cubicBezTo>
                    <a:pt x="158" y="47"/>
                    <a:pt x="158" y="47"/>
                    <a:pt x="158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8" y="47"/>
                    <a:pt x="158" y="47"/>
                    <a:pt x="158" y="47"/>
                  </a:cubicBezTo>
                  <a:close/>
                  <a:moveTo>
                    <a:pt x="158" y="47"/>
                  </a:moveTo>
                  <a:cubicBezTo>
                    <a:pt x="158" y="47"/>
                    <a:pt x="158" y="47"/>
                    <a:pt x="158" y="47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8" y="49"/>
                    <a:pt x="158" y="49"/>
                    <a:pt x="158" y="49"/>
                  </a:cubicBezTo>
                  <a:lnTo>
                    <a:pt x="158" y="47"/>
                  </a:lnTo>
                  <a:close/>
                  <a:moveTo>
                    <a:pt x="158" y="49"/>
                  </a:moveTo>
                  <a:cubicBezTo>
                    <a:pt x="158" y="49"/>
                    <a:pt x="158" y="49"/>
                    <a:pt x="158" y="49"/>
                  </a:cubicBezTo>
                  <a:cubicBezTo>
                    <a:pt x="158" y="49"/>
                    <a:pt x="158" y="49"/>
                    <a:pt x="158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9" y="49"/>
                    <a:pt x="159" y="49"/>
                    <a:pt x="159" y="49"/>
                  </a:cubicBezTo>
                  <a:lnTo>
                    <a:pt x="158" y="49"/>
                  </a:lnTo>
                  <a:close/>
                  <a:moveTo>
                    <a:pt x="159" y="49"/>
                  </a:moveTo>
                  <a:cubicBezTo>
                    <a:pt x="159" y="49"/>
                    <a:pt x="159" y="49"/>
                    <a:pt x="159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60" y="49"/>
                    <a:pt x="160" y="49"/>
                    <a:pt x="160" y="49"/>
                  </a:cubicBezTo>
                  <a:cubicBezTo>
                    <a:pt x="159" y="49"/>
                    <a:pt x="159" y="49"/>
                    <a:pt x="159" y="49"/>
                  </a:cubicBezTo>
                  <a:cubicBezTo>
                    <a:pt x="159" y="47"/>
                    <a:pt x="159" y="47"/>
                    <a:pt x="159" y="47"/>
                  </a:cubicBezTo>
                  <a:cubicBezTo>
                    <a:pt x="160" y="47"/>
                    <a:pt x="160" y="47"/>
                    <a:pt x="160" y="47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8"/>
                    <a:pt x="160" y="48"/>
                    <a:pt x="160" y="48"/>
                  </a:cubicBezTo>
                  <a:cubicBezTo>
                    <a:pt x="160" y="49"/>
                    <a:pt x="160" y="49"/>
                    <a:pt x="160" y="49"/>
                  </a:cubicBezTo>
                  <a:lnTo>
                    <a:pt x="159" y="49"/>
                  </a:lnTo>
                  <a:close/>
                  <a:moveTo>
                    <a:pt x="161" y="49"/>
                  </a:moveTo>
                  <a:cubicBezTo>
                    <a:pt x="161" y="49"/>
                    <a:pt x="161" y="49"/>
                    <a:pt x="161" y="49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9"/>
                    <a:pt x="162" y="49"/>
                    <a:pt x="162" y="49"/>
                  </a:cubicBezTo>
                  <a:cubicBezTo>
                    <a:pt x="162" y="48"/>
                    <a:pt x="162" y="48"/>
                    <a:pt x="162" y="48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lnTo>
                    <a:pt x="161" y="49"/>
                  </a:lnTo>
                  <a:close/>
                  <a:moveTo>
                    <a:pt x="161" y="48"/>
                  </a:move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ubicBezTo>
                    <a:pt x="161" y="48"/>
                    <a:pt x="161" y="48"/>
                    <a:pt x="161" y="48"/>
                  </a:cubicBezTo>
                  <a:close/>
                  <a:moveTo>
                    <a:pt x="163" y="49"/>
                  </a:moveTo>
                  <a:cubicBezTo>
                    <a:pt x="163" y="49"/>
                    <a:pt x="163" y="49"/>
                    <a:pt x="163" y="49"/>
                  </a:cubicBezTo>
                  <a:cubicBezTo>
                    <a:pt x="163" y="49"/>
                    <a:pt x="163" y="49"/>
                    <a:pt x="163" y="49"/>
                  </a:cubicBezTo>
                  <a:cubicBezTo>
                    <a:pt x="165" y="49"/>
                    <a:pt x="165" y="49"/>
                    <a:pt x="165" y="49"/>
                  </a:cubicBezTo>
                  <a:lnTo>
                    <a:pt x="163" y="49"/>
                  </a:lnTo>
                  <a:close/>
                  <a:moveTo>
                    <a:pt x="166" y="48"/>
                  </a:moveTo>
                  <a:cubicBezTo>
                    <a:pt x="166" y="48"/>
                    <a:pt x="166" y="48"/>
                    <a:pt x="166" y="48"/>
                  </a:cubicBezTo>
                  <a:cubicBezTo>
                    <a:pt x="156" y="44"/>
                    <a:pt x="156" y="44"/>
                    <a:pt x="156" y="44"/>
                  </a:cubicBezTo>
                  <a:cubicBezTo>
                    <a:pt x="156" y="44"/>
                    <a:pt x="146" y="44"/>
                    <a:pt x="145" y="44"/>
                  </a:cubicBezTo>
                  <a:cubicBezTo>
                    <a:pt x="144" y="43"/>
                    <a:pt x="143" y="43"/>
                    <a:pt x="143" y="43"/>
                  </a:cubicBezTo>
                  <a:cubicBezTo>
                    <a:pt x="143" y="43"/>
                    <a:pt x="143" y="43"/>
                    <a:pt x="143" y="43"/>
                  </a:cubicBezTo>
                  <a:cubicBezTo>
                    <a:pt x="143" y="42"/>
                    <a:pt x="143" y="42"/>
                    <a:pt x="143" y="42"/>
                  </a:cubicBezTo>
                  <a:cubicBezTo>
                    <a:pt x="143" y="42"/>
                    <a:pt x="144" y="42"/>
                    <a:pt x="145" y="42"/>
                  </a:cubicBezTo>
                  <a:cubicBezTo>
                    <a:pt x="146" y="43"/>
                    <a:pt x="153" y="43"/>
                    <a:pt x="154" y="43"/>
                  </a:cubicBezTo>
                  <a:cubicBezTo>
                    <a:pt x="166" y="48"/>
                    <a:pt x="166" y="48"/>
                    <a:pt x="166" y="48"/>
                  </a:cubicBezTo>
                  <a:close/>
                  <a:moveTo>
                    <a:pt x="88" y="40"/>
                  </a:moveTo>
                  <a:cubicBezTo>
                    <a:pt x="88" y="40"/>
                    <a:pt x="88" y="40"/>
                    <a:pt x="88" y="40"/>
                  </a:cubicBezTo>
                  <a:cubicBezTo>
                    <a:pt x="90" y="17"/>
                    <a:pt x="90" y="17"/>
                    <a:pt x="90" y="17"/>
                  </a:cubicBezTo>
                  <a:cubicBezTo>
                    <a:pt x="89" y="16"/>
                    <a:pt x="89" y="16"/>
                    <a:pt x="89" y="16"/>
                  </a:cubicBezTo>
                  <a:cubicBezTo>
                    <a:pt x="88" y="40"/>
                    <a:pt x="88" y="40"/>
                    <a:pt x="88" y="40"/>
                  </a:cubicBezTo>
                  <a:cubicBezTo>
                    <a:pt x="88" y="40"/>
                    <a:pt x="88" y="40"/>
                    <a:pt x="88" y="40"/>
                  </a:cubicBezTo>
                  <a:close/>
                  <a:moveTo>
                    <a:pt x="92" y="40"/>
                  </a:moveTo>
                  <a:cubicBezTo>
                    <a:pt x="92" y="40"/>
                    <a:pt x="92" y="40"/>
                    <a:pt x="92" y="40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4" y="18"/>
                    <a:pt x="94" y="18"/>
                    <a:pt x="94" y="18"/>
                  </a:cubicBezTo>
                  <a:cubicBezTo>
                    <a:pt x="93" y="17"/>
                    <a:pt x="93" y="17"/>
                    <a:pt x="93" y="17"/>
                  </a:cubicBezTo>
                  <a:cubicBezTo>
                    <a:pt x="91" y="40"/>
                    <a:pt x="91" y="40"/>
                    <a:pt x="91" y="40"/>
                  </a:cubicBezTo>
                  <a:cubicBezTo>
                    <a:pt x="92" y="40"/>
                    <a:pt x="92" y="40"/>
                    <a:pt x="92" y="40"/>
                  </a:cubicBezTo>
                  <a:close/>
                  <a:moveTo>
                    <a:pt x="117" y="39"/>
                  </a:move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ubicBezTo>
                    <a:pt x="117" y="39"/>
                    <a:pt x="117" y="39"/>
                    <a:pt x="117" y="39"/>
                  </a:cubicBezTo>
                  <a:close/>
                  <a:moveTo>
                    <a:pt x="20" y="37"/>
                  </a:moveTo>
                  <a:cubicBezTo>
                    <a:pt x="20" y="37"/>
                    <a:pt x="20" y="37"/>
                    <a:pt x="20" y="37"/>
                  </a:cubicBezTo>
                  <a:cubicBezTo>
                    <a:pt x="23" y="51"/>
                    <a:pt x="23" y="51"/>
                    <a:pt x="23" y="51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3" y="37"/>
                    <a:pt x="23" y="37"/>
                    <a:pt x="23" y="37"/>
                  </a:cubicBezTo>
                  <a:cubicBezTo>
                    <a:pt x="22" y="37"/>
                    <a:pt x="21" y="37"/>
                    <a:pt x="20" y="37"/>
                  </a:cubicBezTo>
                  <a:close/>
                  <a:moveTo>
                    <a:pt x="18" y="37"/>
                  </a:moveTo>
                  <a:cubicBezTo>
                    <a:pt x="18" y="37"/>
                    <a:pt x="18" y="37"/>
                    <a:pt x="18" y="37"/>
                  </a:cubicBezTo>
                  <a:cubicBezTo>
                    <a:pt x="20" y="51"/>
                    <a:pt x="20" y="51"/>
                    <a:pt x="20" y="51"/>
                  </a:cubicBezTo>
                  <a:cubicBezTo>
                    <a:pt x="22" y="51"/>
                    <a:pt x="22" y="51"/>
                    <a:pt x="22" y="51"/>
                  </a:cubicBezTo>
                  <a:cubicBezTo>
                    <a:pt x="20" y="37"/>
                    <a:pt x="20" y="37"/>
                    <a:pt x="20" y="37"/>
                  </a:cubicBezTo>
                  <a:cubicBezTo>
                    <a:pt x="19" y="37"/>
                    <a:pt x="18" y="37"/>
                    <a:pt x="18" y="37"/>
                  </a:cubicBezTo>
                  <a:close/>
                  <a:moveTo>
                    <a:pt x="44" y="37"/>
                  </a:moveTo>
                  <a:cubicBezTo>
                    <a:pt x="44" y="37"/>
                    <a:pt x="44" y="37"/>
                    <a:pt x="44" y="37"/>
                  </a:cubicBezTo>
                  <a:cubicBezTo>
                    <a:pt x="46" y="51"/>
                    <a:pt x="46" y="51"/>
                    <a:pt x="46" y="51"/>
                  </a:cubicBezTo>
                  <a:cubicBezTo>
                    <a:pt x="47" y="51"/>
                    <a:pt x="49" y="51"/>
                    <a:pt x="50" y="51"/>
                  </a:cubicBezTo>
                  <a:cubicBezTo>
                    <a:pt x="49" y="37"/>
                    <a:pt x="49" y="37"/>
                    <a:pt x="49" y="37"/>
                  </a:cubicBezTo>
                  <a:cubicBezTo>
                    <a:pt x="47" y="37"/>
                    <a:pt x="46" y="37"/>
                    <a:pt x="44" y="37"/>
                  </a:cubicBezTo>
                  <a:close/>
                  <a:moveTo>
                    <a:pt x="15" y="38"/>
                  </a:moveTo>
                  <a:cubicBezTo>
                    <a:pt x="15" y="38"/>
                    <a:pt x="15" y="38"/>
                    <a:pt x="15" y="38"/>
                  </a:cubicBezTo>
                  <a:cubicBezTo>
                    <a:pt x="17" y="51"/>
                    <a:pt x="17" y="51"/>
                    <a:pt x="17" y="51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7"/>
                    <a:pt x="15" y="37"/>
                    <a:pt x="15" y="38"/>
                  </a:cubicBezTo>
                  <a:close/>
                  <a:moveTo>
                    <a:pt x="24" y="37"/>
                  </a:moveTo>
                  <a:cubicBezTo>
                    <a:pt x="24" y="37"/>
                    <a:pt x="24" y="37"/>
                    <a:pt x="24" y="37"/>
                  </a:cubicBezTo>
                  <a:cubicBezTo>
                    <a:pt x="26" y="51"/>
                    <a:pt x="26" y="51"/>
                    <a:pt x="26" y="51"/>
                  </a:cubicBezTo>
                  <a:cubicBezTo>
                    <a:pt x="29" y="51"/>
                    <a:pt x="29" y="51"/>
                    <a:pt x="29" y="51"/>
                  </a:cubicBezTo>
                  <a:cubicBezTo>
                    <a:pt x="27" y="37"/>
                    <a:pt x="27" y="37"/>
                    <a:pt x="27" y="37"/>
                  </a:cubicBezTo>
                  <a:cubicBezTo>
                    <a:pt x="26" y="37"/>
                    <a:pt x="25" y="37"/>
                    <a:pt x="24" y="37"/>
                  </a:cubicBezTo>
                  <a:close/>
                  <a:moveTo>
                    <a:pt x="16" y="37"/>
                  </a:moveTo>
                  <a:cubicBezTo>
                    <a:pt x="16" y="37"/>
                    <a:pt x="16" y="37"/>
                    <a:pt x="16" y="37"/>
                  </a:cubicBezTo>
                  <a:cubicBezTo>
                    <a:pt x="18" y="51"/>
                    <a:pt x="18" y="51"/>
                    <a:pt x="18" y="51"/>
                  </a:cubicBezTo>
                  <a:cubicBezTo>
                    <a:pt x="19" y="51"/>
                    <a:pt x="19" y="51"/>
                    <a:pt x="19" y="51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6" y="37"/>
                    <a:pt x="16" y="37"/>
                    <a:pt x="16" y="37"/>
                  </a:cubicBezTo>
                  <a:close/>
                  <a:moveTo>
                    <a:pt x="38" y="36"/>
                  </a:moveTo>
                  <a:cubicBezTo>
                    <a:pt x="38" y="36"/>
                    <a:pt x="38" y="36"/>
                    <a:pt x="38" y="36"/>
                  </a:cubicBezTo>
                  <a:cubicBezTo>
                    <a:pt x="40" y="51"/>
                    <a:pt x="40" y="51"/>
                    <a:pt x="40" y="51"/>
                  </a:cubicBezTo>
                  <a:cubicBezTo>
                    <a:pt x="41" y="51"/>
                    <a:pt x="43" y="51"/>
                    <a:pt x="45" y="51"/>
                  </a:cubicBezTo>
                  <a:cubicBezTo>
                    <a:pt x="43" y="37"/>
                    <a:pt x="43" y="37"/>
                    <a:pt x="43" y="37"/>
                  </a:cubicBezTo>
                  <a:cubicBezTo>
                    <a:pt x="41" y="37"/>
                    <a:pt x="40" y="37"/>
                    <a:pt x="38" y="36"/>
                  </a:cubicBezTo>
                  <a:close/>
                  <a:moveTo>
                    <a:pt x="33" y="36"/>
                  </a:moveTo>
                  <a:cubicBezTo>
                    <a:pt x="33" y="36"/>
                    <a:pt x="33" y="36"/>
                    <a:pt x="33" y="36"/>
                  </a:cubicBezTo>
                  <a:cubicBezTo>
                    <a:pt x="33" y="36"/>
                    <a:pt x="33" y="36"/>
                    <a:pt x="33" y="36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6" y="51"/>
                    <a:pt x="38" y="51"/>
                    <a:pt x="39" y="51"/>
                  </a:cubicBezTo>
                  <a:cubicBezTo>
                    <a:pt x="37" y="36"/>
                    <a:pt x="37" y="36"/>
                    <a:pt x="37" y="36"/>
                  </a:cubicBezTo>
                  <a:cubicBezTo>
                    <a:pt x="36" y="36"/>
                    <a:pt x="34" y="36"/>
                    <a:pt x="33" y="36"/>
                  </a:cubicBezTo>
                  <a:close/>
                  <a:moveTo>
                    <a:pt x="28" y="37"/>
                  </a:moveTo>
                  <a:cubicBezTo>
                    <a:pt x="28" y="37"/>
                    <a:pt x="28" y="37"/>
                    <a:pt x="28" y="37"/>
                  </a:cubicBezTo>
                  <a:cubicBezTo>
                    <a:pt x="30" y="51"/>
                    <a:pt x="30" y="51"/>
                    <a:pt x="30" y="51"/>
                  </a:cubicBezTo>
                  <a:cubicBezTo>
                    <a:pt x="34" y="51"/>
                    <a:pt x="34" y="51"/>
                    <a:pt x="34" y="51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31" y="36"/>
                    <a:pt x="29" y="36"/>
                    <a:pt x="28" y="37"/>
                  </a:cubicBezTo>
                  <a:close/>
                  <a:moveTo>
                    <a:pt x="34" y="51"/>
                  </a:moveTo>
                  <a:cubicBezTo>
                    <a:pt x="34" y="51"/>
                    <a:pt x="34" y="51"/>
                    <a:pt x="34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5" y="51"/>
                    <a:pt x="35" y="51"/>
                    <a:pt x="35" y="51"/>
                  </a:cubicBezTo>
                  <a:cubicBezTo>
                    <a:pt x="34" y="51"/>
                    <a:pt x="34" y="51"/>
                    <a:pt x="34" y="5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6" name="Rectangle 10"/>
            <p:cNvSpPr>
              <a:spLocks noChangeArrowheads="1"/>
            </p:cNvSpPr>
            <p:nvPr/>
          </p:nvSpPr>
          <p:spPr bwMode="auto">
            <a:xfrm>
              <a:off x="0" y="4299"/>
              <a:ext cx="5775" cy="3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7" name="Freeform 11"/>
            <p:cNvSpPr/>
            <p:nvPr/>
          </p:nvSpPr>
          <p:spPr bwMode="auto">
            <a:xfrm>
              <a:off x="4947" y="4133"/>
              <a:ext cx="122" cy="131"/>
            </a:xfrm>
            <a:custGeom>
              <a:avLst/>
              <a:gdLst>
                <a:gd name="T0" fmla="*/ 34 w 47"/>
                <a:gd name="T1" fmla="*/ 3 h 49"/>
                <a:gd name="T2" fmla="*/ 34 w 47"/>
                <a:gd name="T3" fmla="*/ 5 h 49"/>
                <a:gd name="T4" fmla="*/ 33 w 47"/>
                <a:gd name="T5" fmla="*/ 12 h 49"/>
                <a:gd name="T6" fmla="*/ 37 w 47"/>
                <a:gd name="T7" fmla="*/ 12 h 49"/>
                <a:gd name="T8" fmla="*/ 40 w 47"/>
                <a:gd name="T9" fmla="*/ 12 h 49"/>
                <a:gd name="T10" fmla="*/ 47 w 47"/>
                <a:gd name="T11" fmla="*/ 15 h 49"/>
                <a:gd name="T12" fmla="*/ 43 w 47"/>
                <a:gd name="T13" fmla="*/ 16 h 49"/>
                <a:gd name="T14" fmla="*/ 37 w 47"/>
                <a:gd name="T15" fmla="*/ 16 h 49"/>
                <a:gd name="T16" fmla="*/ 36 w 47"/>
                <a:gd name="T17" fmla="*/ 18 h 49"/>
                <a:gd name="T18" fmla="*/ 32 w 47"/>
                <a:gd name="T19" fmla="*/ 25 h 49"/>
                <a:gd name="T20" fmla="*/ 32 w 47"/>
                <a:gd name="T21" fmla="*/ 30 h 49"/>
                <a:gd name="T22" fmla="*/ 32 w 47"/>
                <a:gd name="T23" fmla="*/ 31 h 49"/>
                <a:gd name="T24" fmla="*/ 33 w 47"/>
                <a:gd name="T25" fmla="*/ 37 h 49"/>
                <a:gd name="T26" fmla="*/ 33 w 47"/>
                <a:gd name="T27" fmla="*/ 39 h 49"/>
                <a:gd name="T28" fmla="*/ 33 w 47"/>
                <a:gd name="T29" fmla="*/ 43 h 49"/>
                <a:gd name="T30" fmla="*/ 31 w 47"/>
                <a:gd name="T31" fmla="*/ 49 h 49"/>
                <a:gd name="T32" fmla="*/ 28 w 47"/>
                <a:gd name="T33" fmla="*/ 45 h 49"/>
                <a:gd name="T34" fmla="*/ 27 w 47"/>
                <a:gd name="T35" fmla="*/ 40 h 49"/>
                <a:gd name="T36" fmla="*/ 26 w 47"/>
                <a:gd name="T37" fmla="*/ 37 h 49"/>
                <a:gd name="T38" fmla="*/ 28 w 47"/>
                <a:gd name="T39" fmla="*/ 36 h 49"/>
                <a:gd name="T40" fmla="*/ 28 w 47"/>
                <a:gd name="T41" fmla="*/ 34 h 49"/>
                <a:gd name="T42" fmla="*/ 28 w 47"/>
                <a:gd name="T43" fmla="*/ 29 h 49"/>
                <a:gd name="T44" fmla="*/ 25 w 47"/>
                <a:gd name="T45" fmla="*/ 33 h 49"/>
                <a:gd name="T46" fmla="*/ 22 w 47"/>
                <a:gd name="T47" fmla="*/ 36 h 49"/>
                <a:gd name="T48" fmla="*/ 21 w 47"/>
                <a:gd name="T49" fmla="*/ 37 h 49"/>
                <a:gd name="T50" fmla="*/ 16 w 47"/>
                <a:gd name="T51" fmla="*/ 40 h 49"/>
                <a:gd name="T52" fmla="*/ 16 w 47"/>
                <a:gd name="T53" fmla="*/ 36 h 49"/>
                <a:gd name="T54" fmla="*/ 14 w 47"/>
                <a:gd name="T55" fmla="*/ 36 h 49"/>
                <a:gd name="T56" fmla="*/ 18 w 47"/>
                <a:gd name="T57" fmla="*/ 30 h 49"/>
                <a:gd name="T58" fmla="*/ 21 w 47"/>
                <a:gd name="T59" fmla="*/ 27 h 49"/>
                <a:gd name="T60" fmla="*/ 25 w 47"/>
                <a:gd name="T61" fmla="*/ 23 h 49"/>
                <a:gd name="T62" fmla="*/ 28 w 47"/>
                <a:gd name="T63" fmla="*/ 18 h 49"/>
                <a:gd name="T64" fmla="*/ 26 w 47"/>
                <a:gd name="T65" fmla="*/ 17 h 49"/>
                <a:gd name="T66" fmla="*/ 26 w 47"/>
                <a:gd name="T67" fmla="*/ 17 h 49"/>
                <a:gd name="T68" fmla="*/ 19 w 47"/>
                <a:gd name="T69" fmla="*/ 20 h 49"/>
                <a:gd name="T70" fmla="*/ 16 w 47"/>
                <a:gd name="T71" fmla="*/ 21 h 49"/>
                <a:gd name="T72" fmla="*/ 10 w 47"/>
                <a:gd name="T73" fmla="*/ 24 h 49"/>
                <a:gd name="T74" fmla="*/ 1 w 47"/>
                <a:gd name="T75" fmla="*/ 23 h 49"/>
                <a:gd name="T76" fmla="*/ 4 w 47"/>
                <a:gd name="T77" fmla="*/ 21 h 49"/>
                <a:gd name="T78" fmla="*/ 8 w 47"/>
                <a:gd name="T79" fmla="*/ 21 h 49"/>
                <a:gd name="T80" fmla="*/ 11 w 47"/>
                <a:gd name="T81" fmla="*/ 20 h 49"/>
                <a:gd name="T82" fmla="*/ 17 w 47"/>
                <a:gd name="T83" fmla="*/ 18 h 49"/>
                <a:gd name="T84" fmla="*/ 29 w 47"/>
                <a:gd name="T85" fmla="*/ 8 h 49"/>
                <a:gd name="T86" fmla="*/ 29 w 47"/>
                <a:gd name="T87" fmla="*/ 4 h 49"/>
                <a:gd name="T88" fmla="*/ 27 w 47"/>
                <a:gd name="T89" fmla="*/ 1 h 49"/>
                <a:gd name="T90" fmla="*/ 33 w 47"/>
                <a:gd name="T91" fmla="*/ 1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7" h="49">
                  <a:moveTo>
                    <a:pt x="33" y="1"/>
                  </a:moveTo>
                  <a:cubicBezTo>
                    <a:pt x="34" y="1"/>
                    <a:pt x="33" y="2"/>
                    <a:pt x="34" y="3"/>
                  </a:cubicBezTo>
                  <a:cubicBezTo>
                    <a:pt x="34" y="3"/>
                    <a:pt x="34" y="3"/>
                    <a:pt x="34" y="3"/>
                  </a:cubicBezTo>
                  <a:cubicBezTo>
                    <a:pt x="34" y="4"/>
                    <a:pt x="34" y="5"/>
                    <a:pt x="34" y="5"/>
                  </a:cubicBezTo>
                  <a:cubicBezTo>
                    <a:pt x="34" y="8"/>
                    <a:pt x="33" y="10"/>
                    <a:pt x="33" y="12"/>
                  </a:cubicBezTo>
                  <a:cubicBezTo>
                    <a:pt x="33" y="12"/>
                    <a:pt x="33" y="12"/>
                    <a:pt x="33" y="12"/>
                  </a:cubicBezTo>
                  <a:cubicBezTo>
                    <a:pt x="34" y="13"/>
                    <a:pt x="34" y="12"/>
                    <a:pt x="34" y="12"/>
                  </a:cubicBezTo>
                  <a:cubicBezTo>
                    <a:pt x="35" y="12"/>
                    <a:pt x="36" y="12"/>
                    <a:pt x="37" y="12"/>
                  </a:cubicBezTo>
                  <a:cubicBezTo>
                    <a:pt x="37" y="12"/>
                    <a:pt x="37" y="12"/>
                    <a:pt x="38" y="12"/>
                  </a:cubicBezTo>
                  <a:cubicBezTo>
                    <a:pt x="38" y="12"/>
                    <a:pt x="39" y="12"/>
                    <a:pt x="40" y="12"/>
                  </a:cubicBezTo>
                  <a:cubicBezTo>
                    <a:pt x="42" y="12"/>
                    <a:pt x="43" y="13"/>
                    <a:pt x="45" y="13"/>
                  </a:cubicBezTo>
                  <a:cubicBezTo>
                    <a:pt x="45" y="14"/>
                    <a:pt x="46" y="14"/>
                    <a:pt x="47" y="15"/>
                  </a:cubicBezTo>
                  <a:cubicBezTo>
                    <a:pt x="46" y="16"/>
                    <a:pt x="47" y="17"/>
                    <a:pt x="45" y="17"/>
                  </a:cubicBezTo>
                  <a:cubicBezTo>
                    <a:pt x="45" y="16"/>
                    <a:pt x="44" y="17"/>
                    <a:pt x="43" y="16"/>
                  </a:cubicBezTo>
                  <a:cubicBezTo>
                    <a:pt x="43" y="16"/>
                    <a:pt x="42" y="16"/>
                    <a:pt x="41" y="16"/>
                  </a:cubicBezTo>
                  <a:cubicBezTo>
                    <a:pt x="40" y="16"/>
                    <a:pt x="39" y="16"/>
                    <a:pt x="37" y="16"/>
                  </a:cubicBezTo>
                  <a:cubicBezTo>
                    <a:pt x="37" y="16"/>
                    <a:pt x="37" y="16"/>
                    <a:pt x="37" y="16"/>
                  </a:cubicBezTo>
                  <a:cubicBezTo>
                    <a:pt x="37" y="17"/>
                    <a:pt x="37" y="18"/>
                    <a:pt x="36" y="18"/>
                  </a:cubicBezTo>
                  <a:cubicBezTo>
                    <a:pt x="36" y="19"/>
                    <a:pt x="36" y="20"/>
                    <a:pt x="36" y="20"/>
                  </a:cubicBezTo>
                  <a:cubicBezTo>
                    <a:pt x="34" y="22"/>
                    <a:pt x="33" y="23"/>
                    <a:pt x="32" y="25"/>
                  </a:cubicBezTo>
                  <a:cubicBezTo>
                    <a:pt x="32" y="25"/>
                    <a:pt x="32" y="26"/>
                    <a:pt x="32" y="26"/>
                  </a:cubicBezTo>
                  <a:cubicBezTo>
                    <a:pt x="32" y="27"/>
                    <a:pt x="32" y="28"/>
                    <a:pt x="32" y="30"/>
                  </a:cubicBezTo>
                  <a:cubicBezTo>
                    <a:pt x="32" y="30"/>
                    <a:pt x="32" y="30"/>
                    <a:pt x="32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2" y="31"/>
                    <a:pt x="32" y="32"/>
                    <a:pt x="33" y="33"/>
                  </a:cubicBezTo>
                  <a:cubicBezTo>
                    <a:pt x="32" y="34"/>
                    <a:pt x="32" y="35"/>
                    <a:pt x="33" y="37"/>
                  </a:cubicBezTo>
                  <a:cubicBezTo>
                    <a:pt x="33" y="37"/>
                    <a:pt x="32" y="37"/>
                    <a:pt x="33" y="38"/>
                  </a:cubicBezTo>
                  <a:cubicBezTo>
                    <a:pt x="33" y="38"/>
                    <a:pt x="32" y="39"/>
                    <a:pt x="33" y="39"/>
                  </a:cubicBezTo>
                  <a:cubicBezTo>
                    <a:pt x="32" y="40"/>
                    <a:pt x="33" y="41"/>
                    <a:pt x="33" y="42"/>
                  </a:cubicBezTo>
                  <a:cubicBezTo>
                    <a:pt x="33" y="42"/>
                    <a:pt x="33" y="42"/>
                    <a:pt x="33" y="43"/>
                  </a:cubicBezTo>
                  <a:cubicBezTo>
                    <a:pt x="33" y="44"/>
                    <a:pt x="33" y="45"/>
                    <a:pt x="33" y="46"/>
                  </a:cubicBezTo>
                  <a:cubicBezTo>
                    <a:pt x="32" y="47"/>
                    <a:pt x="32" y="48"/>
                    <a:pt x="31" y="49"/>
                  </a:cubicBezTo>
                  <a:cubicBezTo>
                    <a:pt x="30" y="49"/>
                    <a:pt x="30" y="49"/>
                    <a:pt x="29" y="49"/>
                  </a:cubicBezTo>
                  <a:cubicBezTo>
                    <a:pt x="30" y="47"/>
                    <a:pt x="28" y="47"/>
                    <a:pt x="28" y="45"/>
                  </a:cubicBezTo>
                  <a:cubicBezTo>
                    <a:pt x="27" y="45"/>
                    <a:pt x="27" y="43"/>
                    <a:pt x="28" y="42"/>
                  </a:cubicBezTo>
                  <a:cubicBezTo>
                    <a:pt x="28" y="41"/>
                    <a:pt x="27" y="41"/>
                    <a:pt x="27" y="40"/>
                  </a:cubicBezTo>
                  <a:cubicBezTo>
                    <a:pt x="27" y="39"/>
                    <a:pt x="26" y="39"/>
                    <a:pt x="26" y="38"/>
                  </a:cubicBezTo>
                  <a:cubicBezTo>
                    <a:pt x="26" y="38"/>
                    <a:pt x="27" y="38"/>
                    <a:pt x="26" y="37"/>
                  </a:cubicBezTo>
                  <a:cubicBezTo>
                    <a:pt x="27" y="37"/>
                    <a:pt x="27" y="38"/>
                    <a:pt x="27" y="38"/>
                  </a:cubicBezTo>
                  <a:cubicBezTo>
                    <a:pt x="28" y="38"/>
                    <a:pt x="28" y="37"/>
                    <a:pt x="28" y="36"/>
                  </a:cubicBezTo>
                  <a:cubicBezTo>
                    <a:pt x="28" y="36"/>
                    <a:pt x="28" y="36"/>
                    <a:pt x="28" y="36"/>
                  </a:cubicBezTo>
                  <a:cubicBezTo>
                    <a:pt x="28" y="35"/>
                    <a:pt x="28" y="34"/>
                    <a:pt x="28" y="34"/>
                  </a:cubicBezTo>
                  <a:cubicBezTo>
                    <a:pt x="28" y="33"/>
                    <a:pt x="28" y="31"/>
                    <a:pt x="28" y="30"/>
                  </a:cubicBezTo>
                  <a:cubicBezTo>
                    <a:pt x="28" y="29"/>
                    <a:pt x="29" y="29"/>
                    <a:pt x="28" y="29"/>
                  </a:cubicBezTo>
                  <a:cubicBezTo>
                    <a:pt x="27" y="29"/>
                    <a:pt x="27" y="31"/>
                    <a:pt x="26" y="31"/>
                  </a:cubicBezTo>
                  <a:cubicBezTo>
                    <a:pt x="26" y="32"/>
                    <a:pt x="25" y="32"/>
                    <a:pt x="25" y="33"/>
                  </a:cubicBezTo>
                  <a:cubicBezTo>
                    <a:pt x="23" y="34"/>
                    <a:pt x="23" y="34"/>
                    <a:pt x="23" y="34"/>
                  </a:cubicBezTo>
                  <a:cubicBezTo>
                    <a:pt x="23" y="35"/>
                    <a:pt x="22" y="35"/>
                    <a:pt x="22" y="36"/>
                  </a:cubicBezTo>
                  <a:cubicBezTo>
                    <a:pt x="21" y="36"/>
                    <a:pt x="21" y="36"/>
                    <a:pt x="21" y="36"/>
                  </a:cubicBezTo>
                  <a:cubicBezTo>
                    <a:pt x="21" y="37"/>
                    <a:pt x="21" y="37"/>
                    <a:pt x="21" y="37"/>
                  </a:cubicBezTo>
                  <a:cubicBezTo>
                    <a:pt x="20" y="36"/>
                    <a:pt x="20" y="37"/>
                    <a:pt x="20" y="37"/>
                  </a:cubicBezTo>
                  <a:cubicBezTo>
                    <a:pt x="19" y="38"/>
                    <a:pt x="18" y="39"/>
                    <a:pt x="16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8"/>
                    <a:pt x="16" y="37"/>
                    <a:pt x="16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6"/>
                    <a:pt x="15" y="36"/>
                    <a:pt x="14" y="36"/>
                  </a:cubicBezTo>
                  <a:cubicBezTo>
                    <a:pt x="14" y="35"/>
                    <a:pt x="16" y="34"/>
                    <a:pt x="16" y="33"/>
                  </a:cubicBezTo>
                  <a:cubicBezTo>
                    <a:pt x="17" y="32"/>
                    <a:pt x="17" y="31"/>
                    <a:pt x="18" y="30"/>
                  </a:cubicBezTo>
                  <a:cubicBezTo>
                    <a:pt x="18" y="30"/>
                    <a:pt x="19" y="30"/>
                    <a:pt x="19" y="29"/>
                  </a:cubicBezTo>
                  <a:cubicBezTo>
                    <a:pt x="20" y="28"/>
                    <a:pt x="20" y="28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3" y="25"/>
                    <a:pt x="24" y="24"/>
                    <a:pt x="25" y="23"/>
                  </a:cubicBezTo>
                  <a:cubicBezTo>
                    <a:pt x="25" y="22"/>
                    <a:pt x="25" y="22"/>
                    <a:pt x="26" y="21"/>
                  </a:cubicBezTo>
                  <a:cubicBezTo>
                    <a:pt x="27" y="20"/>
                    <a:pt x="28" y="19"/>
                    <a:pt x="28" y="18"/>
                  </a:cubicBezTo>
                  <a:cubicBezTo>
                    <a:pt x="28" y="17"/>
                    <a:pt x="30" y="17"/>
                    <a:pt x="29" y="16"/>
                  </a:cubicBezTo>
                  <a:cubicBezTo>
                    <a:pt x="28" y="16"/>
                    <a:pt x="27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6" y="17"/>
                    <a:pt x="26" y="17"/>
                    <a:pt x="26" y="17"/>
                  </a:cubicBezTo>
                  <a:cubicBezTo>
                    <a:pt x="25" y="17"/>
                    <a:pt x="24" y="18"/>
                    <a:pt x="23" y="18"/>
                  </a:cubicBezTo>
                  <a:cubicBezTo>
                    <a:pt x="22" y="19"/>
                    <a:pt x="20" y="19"/>
                    <a:pt x="19" y="20"/>
                  </a:cubicBezTo>
                  <a:cubicBezTo>
                    <a:pt x="18" y="20"/>
                    <a:pt x="18" y="21"/>
                    <a:pt x="17" y="21"/>
                  </a:cubicBezTo>
                  <a:cubicBezTo>
                    <a:pt x="16" y="21"/>
                    <a:pt x="16" y="21"/>
                    <a:pt x="16" y="21"/>
                  </a:cubicBezTo>
                  <a:cubicBezTo>
                    <a:pt x="14" y="22"/>
                    <a:pt x="13" y="23"/>
                    <a:pt x="12" y="23"/>
                  </a:cubicBezTo>
                  <a:cubicBezTo>
                    <a:pt x="12" y="24"/>
                    <a:pt x="10" y="23"/>
                    <a:pt x="10" y="24"/>
                  </a:cubicBezTo>
                  <a:cubicBezTo>
                    <a:pt x="8" y="25"/>
                    <a:pt x="6" y="26"/>
                    <a:pt x="3" y="26"/>
                  </a:cubicBezTo>
                  <a:cubicBezTo>
                    <a:pt x="3" y="25"/>
                    <a:pt x="2" y="24"/>
                    <a:pt x="1" y="23"/>
                  </a:cubicBezTo>
                  <a:cubicBezTo>
                    <a:pt x="2" y="22"/>
                    <a:pt x="0" y="22"/>
                    <a:pt x="2" y="21"/>
                  </a:cubicBezTo>
                  <a:cubicBezTo>
                    <a:pt x="2" y="21"/>
                    <a:pt x="3" y="22"/>
                    <a:pt x="4" y="21"/>
                  </a:cubicBezTo>
                  <a:cubicBezTo>
                    <a:pt x="4" y="22"/>
                    <a:pt x="4" y="22"/>
                    <a:pt x="4" y="22"/>
                  </a:cubicBezTo>
                  <a:cubicBezTo>
                    <a:pt x="5" y="21"/>
                    <a:pt x="7" y="21"/>
                    <a:pt x="8" y="21"/>
                  </a:cubicBezTo>
                  <a:cubicBezTo>
                    <a:pt x="8" y="21"/>
                    <a:pt x="8" y="20"/>
                    <a:pt x="8" y="21"/>
                  </a:cubicBezTo>
                  <a:cubicBezTo>
                    <a:pt x="9" y="20"/>
                    <a:pt x="10" y="20"/>
                    <a:pt x="11" y="20"/>
                  </a:cubicBezTo>
                  <a:cubicBezTo>
                    <a:pt x="12" y="20"/>
                    <a:pt x="13" y="19"/>
                    <a:pt x="14" y="19"/>
                  </a:cubicBezTo>
                  <a:cubicBezTo>
                    <a:pt x="15" y="19"/>
                    <a:pt x="16" y="18"/>
                    <a:pt x="17" y="18"/>
                  </a:cubicBezTo>
                  <a:cubicBezTo>
                    <a:pt x="21" y="16"/>
                    <a:pt x="25" y="15"/>
                    <a:pt x="29" y="14"/>
                  </a:cubicBezTo>
                  <a:cubicBezTo>
                    <a:pt x="29" y="12"/>
                    <a:pt x="29" y="10"/>
                    <a:pt x="29" y="8"/>
                  </a:cubicBezTo>
                  <a:cubicBezTo>
                    <a:pt x="29" y="8"/>
                    <a:pt x="30" y="8"/>
                    <a:pt x="30" y="8"/>
                  </a:cubicBezTo>
                  <a:cubicBezTo>
                    <a:pt x="29" y="4"/>
                    <a:pt x="29" y="4"/>
                    <a:pt x="29" y="4"/>
                  </a:cubicBezTo>
                  <a:cubicBezTo>
                    <a:pt x="29" y="3"/>
                    <a:pt x="29" y="2"/>
                    <a:pt x="28" y="2"/>
                  </a:cubicBezTo>
                  <a:cubicBezTo>
                    <a:pt x="28" y="1"/>
                    <a:pt x="26" y="2"/>
                    <a:pt x="27" y="1"/>
                  </a:cubicBezTo>
                  <a:cubicBezTo>
                    <a:pt x="27" y="0"/>
                    <a:pt x="28" y="0"/>
                    <a:pt x="28" y="0"/>
                  </a:cubicBezTo>
                  <a:cubicBezTo>
                    <a:pt x="30" y="0"/>
                    <a:pt x="32" y="0"/>
                    <a:pt x="33" y="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8" name="Freeform 12"/>
            <p:cNvSpPr>
              <a:spLocks noEditPoints="1"/>
            </p:cNvSpPr>
            <p:nvPr/>
          </p:nvSpPr>
          <p:spPr bwMode="auto">
            <a:xfrm>
              <a:off x="4833" y="4128"/>
              <a:ext cx="140" cy="142"/>
            </a:xfrm>
            <a:custGeom>
              <a:avLst/>
              <a:gdLst>
                <a:gd name="T0" fmla="*/ 15 w 54"/>
                <a:gd name="T1" fmla="*/ 0 h 53"/>
                <a:gd name="T2" fmla="*/ 20 w 54"/>
                <a:gd name="T3" fmla="*/ 7 h 53"/>
                <a:gd name="T4" fmla="*/ 23 w 54"/>
                <a:gd name="T5" fmla="*/ 11 h 53"/>
                <a:gd name="T6" fmla="*/ 25 w 54"/>
                <a:gd name="T7" fmla="*/ 15 h 53"/>
                <a:gd name="T8" fmla="*/ 30 w 54"/>
                <a:gd name="T9" fmla="*/ 22 h 53"/>
                <a:gd name="T10" fmla="*/ 33 w 54"/>
                <a:gd name="T11" fmla="*/ 27 h 53"/>
                <a:gd name="T12" fmla="*/ 36 w 54"/>
                <a:gd name="T13" fmla="*/ 25 h 53"/>
                <a:gd name="T14" fmla="*/ 35 w 54"/>
                <a:gd name="T15" fmla="*/ 18 h 53"/>
                <a:gd name="T16" fmla="*/ 39 w 54"/>
                <a:gd name="T17" fmla="*/ 18 h 53"/>
                <a:gd name="T18" fmla="*/ 41 w 54"/>
                <a:gd name="T19" fmla="*/ 25 h 53"/>
                <a:gd name="T20" fmla="*/ 39 w 54"/>
                <a:gd name="T21" fmla="*/ 35 h 53"/>
                <a:gd name="T22" fmla="*/ 42 w 54"/>
                <a:gd name="T23" fmla="*/ 41 h 53"/>
                <a:gd name="T24" fmla="*/ 48 w 54"/>
                <a:gd name="T25" fmla="*/ 46 h 53"/>
                <a:gd name="T26" fmla="*/ 51 w 54"/>
                <a:gd name="T27" fmla="*/ 45 h 53"/>
                <a:gd name="T28" fmla="*/ 54 w 54"/>
                <a:gd name="T29" fmla="*/ 51 h 53"/>
                <a:gd name="T30" fmla="*/ 53 w 54"/>
                <a:gd name="T31" fmla="*/ 53 h 53"/>
                <a:gd name="T32" fmla="*/ 51 w 54"/>
                <a:gd name="T33" fmla="*/ 53 h 53"/>
                <a:gd name="T34" fmla="*/ 44 w 54"/>
                <a:gd name="T35" fmla="*/ 48 h 53"/>
                <a:gd name="T36" fmla="*/ 37 w 54"/>
                <a:gd name="T37" fmla="*/ 40 h 53"/>
                <a:gd name="T38" fmla="*/ 32 w 54"/>
                <a:gd name="T39" fmla="*/ 42 h 53"/>
                <a:gd name="T40" fmla="*/ 27 w 54"/>
                <a:gd name="T41" fmla="*/ 44 h 53"/>
                <a:gd name="T42" fmla="*/ 25 w 54"/>
                <a:gd name="T43" fmla="*/ 43 h 53"/>
                <a:gd name="T44" fmla="*/ 30 w 54"/>
                <a:gd name="T45" fmla="*/ 41 h 53"/>
                <a:gd name="T46" fmla="*/ 34 w 54"/>
                <a:gd name="T47" fmla="*/ 35 h 53"/>
                <a:gd name="T48" fmla="*/ 32 w 54"/>
                <a:gd name="T49" fmla="*/ 31 h 53"/>
                <a:gd name="T50" fmla="*/ 26 w 54"/>
                <a:gd name="T51" fmla="*/ 34 h 53"/>
                <a:gd name="T52" fmla="*/ 22 w 54"/>
                <a:gd name="T53" fmla="*/ 38 h 53"/>
                <a:gd name="T54" fmla="*/ 17 w 54"/>
                <a:gd name="T55" fmla="*/ 44 h 53"/>
                <a:gd name="T56" fmla="*/ 14 w 54"/>
                <a:gd name="T57" fmla="*/ 45 h 53"/>
                <a:gd name="T58" fmla="*/ 12 w 54"/>
                <a:gd name="T59" fmla="*/ 37 h 53"/>
                <a:gd name="T60" fmla="*/ 19 w 54"/>
                <a:gd name="T61" fmla="*/ 34 h 53"/>
                <a:gd name="T62" fmla="*/ 24 w 54"/>
                <a:gd name="T63" fmla="*/ 27 h 53"/>
                <a:gd name="T64" fmla="*/ 19 w 54"/>
                <a:gd name="T65" fmla="*/ 28 h 53"/>
                <a:gd name="T66" fmla="*/ 16 w 54"/>
                <a:gd name="T67" fmla="*/ 29 h 53"/>
                <a:gd name="T68" fmla="*/ 9 w 54"/>
                <a:gd name="T69" fmla="*/ 34 h 53"/>
                <a:gd name="T70" fmla="*/ 7 w 54"/>
                <a:gd name="T71" fmla="*/ 42 h 53"/>
                <a:gd name="T72" fmla="*/ 3 w 54"/>
                <a:gd name="T73" fmla="*/ 42 h 53"/>
                <a:gd name="T74" fmla="*/ 2 w 54"/>
                <a:gd name="T75" fmla="*/ 38 h 53"/>
                <a:gd name="T76" fmla="*/ 4 w 54"/>
                <a:gd name="T77" fmla="*/ 29 h 53"/>
                <a:gd name="T78" fmla="*/ 1 w 54"/>
                <a:gd name="T79" fmla="*/ 23 h 53"/>
                <a:gd name="T80" fmla="*/ 7 w 54"/>
                <a:gd name="T81" fmla="*/ 28 h 53"/>
                <a:gd name="T82" fmla="*/ 10 w 54"/>
                <a:gd name="T83" fmla="*/ 27 h 53"/>
                <a:gd name="T84" fmla="*/ 13 w 54"/>
                <a:gd name="T85" fmla="*/ 23 h 53"/>
                <a:gd name="T86" fmla="*/ 14 w 54"/>
                <a:gd name="T87" fmla="*/ 21 h 53"/>
                <a:gd name="T88" fmla="*/ 16 w 54"/>
                <a:gd name="T89" fmla="*/ 19 h 53"/>
                <a:gd name="T90" fmla="*/ 15 w 54"/>
                <a:gd name="T91" fmla="*/ 17 h 53"/>
                <a:gd name="T92" fmla="*/ 10 w 54"/>
                <a:gd name="T93" fmla="*/ 20 h 53"/>
                <a:gd name="T94" fmla="*/ 6 w 54"/>
                <a:gd name="T95" fmla="*/ 20 h 53"/>
                <a:gd name="T96" fmla="*/ 3 w 54"/>
                <a:gd name="T97" fmla="*/ 19 h 53"/>
                <a:gd name="T98" fmla="*/ 11 w 54"/>
                <a:gd name="T99" fmla="*/ 16 h 53"/>
                <a:gd name="T100" fmla="*/ 19 w 54"/>
                <a:gd name="T101" fmla="*/ 12 h 53"/>
                <a:gd name="T102" fmla="*/ 16 w 54"/>
                <a:gd name="T103" fmla="*/ 8 h 53"/>
                <a:gd name="T104" fmla="*/ 10 w 54"/>
                <a:gd name="T105" fmla="*/ 1 h 53"/>
                <a:gd name="T106" fmla="*/ 31 w 54"/>
                <a:gd name="T107" fmla="*/ 4 h 53"/>
                <a:gd name="T108" fmla="*/ 33 w 54"/>
                <a:gd name="T109" fmla="*/ 8 h 53"/>
                <a:gd name="T110" fmla="*/ 29 w 54"/>
                <a:gd name="T111" fmla="*/ 9 h 53"/>
                <a:gd name="T112" fmla="*/ 27 w 54"/>
                <a:gd name="T113" fmla="*/ 3 h 53"/>
                <a:gd name="T114" fmla="*/ 29 w 54"/>
                <a:gd name="T115" fmla="*/ 4 h 53"/>
                <a:gd name="T116" fmla="*/ 25 w 54"/>
                <a:gd name="T117" fmla="*/ 19 h 53"/>
                <a:gd name="T118" fmla="*/ 18 w 54"/>
                <a:gd name="T119" fmla="*/ 25 h 53"/>
                <a:gd name="T120" fmla="*/ 23 w 54"/>
                <a:gd name="T121" fmla="*/ 17 h 53"/>
                <a:gd name="T122" fmla="*/ 12 w 54"/>
                <a:gd name="T123" fmla="*/ 2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54" h="53">
                  <a:moveTo>
                    <a:pt x="12" y="0"/>
                  </a:moveTo>
                  <a:cubicBezTo>
                    <a:pt x="12" y="0"/>
                    <a:pt x="13" y="0"/>
                    <a:pt x="14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0"/>
                    <a:pt x="15" y="0"/>
                    <a:pt x="15" y="0"/>
                  </a:cubicBezTo>
                  <a:cubicBezTo>
                    <a:pt x="16" y="1"/>
                    <a:pt x="16" y="1"/>
                    <a:pt x="16" y="2"/>
                  </a:cubicBezTo>
                  <a:cubicBezTo>
                    <a:pt x="17" y="2"/>
                    <a:pt x="17" y="3"/>
                    <a:pt x="17" y="3"/>
                  </a:cubicBezTo>
                  <a:cubicBezTo>
                    <a:pt x="17" y="4"/>
                    <a:pt x="18" y="4"/>
                    <a:pt x="18" y="5"/>
                  </a:cubicBezTo>
                  <a:cubicBezTo>
                    <a:pt x="19" y="6"/>
                    <a:pt x="19" y="6"/>
                    <a:pt x="20" y="7"/>
                  </a:cubicBezTo>
                  <a:cubicBezTo>
                    <a:pt x="20" y="8"/>
                    <a:pt x="22" y="8"/>
                    <a:pt x="21" y="10"/>
                  </a:cubicBezTo>
                  <a:cubicBezTo>
                    <a:pt x="21" y="10"/>
                    <a:pt x="22" y="10"/>
                    <a:pt x="23" y="11"/>
                  </a:cubicBezTo>
                  <a:cubicBezTo>
                    <a:pt x="23" y="10"/>
                    <a:pt x="23" y="10"/>
                    <a:pt x="23" y="10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4" y="10"/>
                    <a:pt x="25" y="10"/>
                    <a:pt x="26" y="10"/>
                  </a:cubicBezTo>
                  <a:cubicBezTo>
                    <a:pt x="26" y="10"/>
                    <a:pt x="27" y="11"/>
                    <a:pt x="27" y="12"/>
                  </a:cubicBezTo>
                  <a:cubicBezTo>
                    <a:pt x="27" y="12"/>
                    <a:pt x="26" y="12"/>
                    <a:pt x="27" y="12"/>
                  </a:cubicBezTo>
                  <a:cubicBezTo>
                    <a:pt x="26" y="13"/>
                    <a:pt x="26" y="14"/>
                    <a:pt x="25" y="15"/>
                  </a:cubicBezTo>
                  <a:cubicBezTo>
                    <a:pt x="24" y="16"/>
                    <a:pt x="26" y="16"/>
                    <a:pt x="26" y="18"/>
                  </a:cubicBezTo>
                  <a:cubicBezTo>
                    <a:pt x="27" y="18"/>
                    <a:pt x="27" y="19"/>
                    <a:pt x="27" y="19"/>
                  </a:cubicBezTo>
                  <a:cubicBezTo>
                    <a:pt x="28" y="20"/>
                    <a:pt x="28" y="21"/>
                    <a:pt x="28" y="21"/>
                  </a:cubicBezTo>
                  <a:cubicBezTo>
                    <a:pt x="29" y="21"/>
                    <a:pt x="29" y="21"/>
                    <a:pt x="30" y="22"/>
                  </a:cubicBezTo>
                  <a:cubicBezTo>
                    <a:pt x="31" y="22"/>
                    <a:pt x="32" y="23"/>
                    <a:pt x="31" y="25"/>
                  </a:cubicBezTo>
                  <a:cubicBezTo>
                    <a:pt x="31" y="25"/>
                    <a:pt x="31" y="25"/>
                    <a:pt x="31" y="25"/>
                  </a:cubicBezTo>
                  <a:cubicBezTo>
                    <a:pt x="31" y="25"/>
                    <a:pt x="31" y="26"/>
                    <a:pt x="31" y="26"/>
                  </a:cubicBezTo>
                  <a:cubicBezTo>
                    <a:pt x="32" y="26"/>
                    <a:pt x="32" y="27"/>
                    <a:pt x="33" y="27"/>
                  </a:cubicBezTo>
                  <a:cubicBezTo>
                    <a:pt x="33" y="28"/>
                    <a:pt x="34" y="30"/>
                    <a:pt x="35" y="30"/>
                  </a:cubicBezTo>
                  <a:cubicBezTo>
                    <a:pt x="36" y="30"/>
                    <a:pt x="35" y="29"/>
                    <a:pt x="36" y="28"/>
                  </a:cubicBezTo>
                  <a:cubicBezTo>
                    <a:pt x="36" y="28"/>
                    <a:pt x="36" y="26"/>
                    <a:pt x="37" y="26"/>
                  </a:cubicBezTo>
                  <a:cubicBezTo>
                    <a:pt x="36" y="25"/>
                    <a:pt x="36" y="25"/>
                    <a:pt x="36" y="25"/>
                  </a:cubicBezTo>
                  <a:cubicBezTo>
                    <a:pt x="36" y="23"/>
                    <a:pt x="37" y="21"/>
                    <a:pt x="36" y="20"/>
                  </a:cubicBezTo>
                  <a:cubicBezTo>
                    <a:pt x="36" y="19"/>
                    <a:pt x="36" y="19"/>
                    <a:pt x="36" y="19"/>
                  </a:cubicBezTo>
                  <a:cubicBezTo>
                    <a:pt x="35" y="19"/>
                    <a:pt x="35" y="18"/>
                    <a:pt x="35" y="18"/>
                  </a:cubicBezTo>
                  <a:cubicBezTo>
                    <a:pt x="35" y="18"/>
                    <a:pt x="35" y="18"/>
                    <a:pt x="35" y="18"/>
                  </a:cubicBezTo>
                  <a:cubicBezTo>
                    <a:pt x="35" y="18"/>
                    <a:pt x="35" y="18"/>
                    <a:pt x="36" y="18"/>
                  </a:cubicBezTo>
                  <a:cubicBezTo>
                    <a:pt x="36" y="18"/>
                    <a:pt x="37" y="19"/>
                    <a:pt x="38" y="18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40" y="19"/>
                    <a:pt x="39" y="20"/>
                    <a:pt x="40" y="21"/>
                  </a:cubicBezTo>
                  <a:cubicBezTo>
                    <a:pt x="40" y="21"/>
                    <a:pt x="40" y="21"/>
                    <a:pt x="40" y="21"/>
                  </a:cubicBezTo>
                  <a:cubicBezTo>
                    <a:pt x="41" y="21"/>
                    <a:pt x="40" y="22"/>
                    <a:pt x="41" y="22"/>
                  </a:cubicBezTo>
                  <a:cubicBezTo>
                    <a:pt x="40" y="23"/>
                    <a:pt x="41" y="24"/>
                    <a:pt x="41" y="25"/>
                  </a:cubicBezTo>
                  <a:cubicBezTo>
                    <a:pt x="40" y="26"/>
                    <a:pt x="40" y="26"/>
                    <a:pt x="40" y="26"/>
                  </a:cubicBezTo>
                  <a:cubicBezTo>
                    <a:pt x="41" y="26"/>
                    <a:pt x="41" y="26"/>
                    <a:pt x="41" y="26"/>
                  </a:cubicBezTo>
                  <a:cubicBezTo>
                    <a:pt x="40" y="27"/>
                    <a:pt x="41" y="28"/>
                    <a:pt x="40" y="28"/>
                  </a:cubicBezTo>
                  <a:cubicBezTo>
                    <a:pt x="39" y="30"/>
                    <a:pt x="40" y="33"/>
                    <a:pt x="39" y="35"/>
                  </a:cubicBezTo>
                  <a:cubicBezTo>
                    <a:pt x="39" y="35"/>
                    <a:pt x="39" y="35"/>
                    <a:pt x="39" y="35"/>
                  </a:cubicBezTo>
                  <a:cubicBezTo>
                    <a:pt x="38" y="36"/>
                    <a:pt x="39" y="36"/>
                    <a:pt x="39" y="37"/>
                  </a:cubicBezTo>
                  <a:cubicBezTo>
                    <a:pt x="41" y="38"/>
                    <a:pt x="40" y="40"/>
                    <a:pt x="42" y="40"/>
                  </a:cubicBezTo>
                  <a:cubicBezTo>
                    <a:pt x="41" y="41"/>
                    <a:pt x="42" y="41"/>
                    <a:pt x="42" y="41"/>
                  </a:cubicBezTo>
                  <a:cubicBezTo>
                    <a:pt x="43" y="41"/>
                    <a:pt x="44" y="42"/>
                    <a:pt x="44" y="43"/>
                  </a:cubicBezTo>
                  <a:cubicBezTo>
                    <a:pt x="45" y="44"/>
                    <a:pt x="45" y="44"/>
                    <a:pt x="45" y="44"/>
                  </a:cubicBezTo>
                  <a:cubicBezTo>
                    <a:pt x="46" y="45"/>
                    <a:pt x="46" y="45"/>
                    <a:pt x="47" y="45"/>
                  </a:cubicBezTo>
                  <a:cubicBezTo>
                    <a:pt x="47" y="45"/>
                    <a:pt x="47" y="46"/>
                    <a:pt x="48" y="46"/>
                  </a:cubicBezTo>
                  <a:cubicBezTo>
                    <a:pt x="48" y="46"/>
                    <a:pt x="48" y="47"/>
                    <a:pt x="48" y="47"/>
                  </a:cubicBezTo>
                  <a:cubicBezTo>
                    <a:pt x="48" y="46"/>
                    <a:pt x="49" y="46"/>
                    <a:pt x="49" y="45"/>
                  </a:cubicBezTo>
                  <a:cubicBezTo>
                    <a:pt x="49" y="45"/>
                    <a:pt x="48" y="44"/>
                    <a:pt x="49" y="44"/>
                  </a:cubicBezTo>
                  <a:cubicBezTo>
                    <a:pt x="50" y="44"/>
                    <a:pt x="50" y="45"/>
                    <a:pt x="51" y="45"/>
                  </a:cubicBezTo>
                  <a:cubicBezTo>
                    <a:pt x="50" y="46"/>
                    <a:pt x="52" y="47"/>
                    <a:pt x="52" y="48"/>
                  </a:cubicBezTo>
                  <a:cubicBezTo>
                    <a:pt x="53" y="48"/>
                    <a:pt x="52" y="49"/>
                    <a:pt x="53" y="50"/>
                  </a:cubicBezTo>
                  <a:cubicBezTo>
                    <a:pt x="53" y="50"/>
                    <a:pt x="53" y="51"/>
                    <a:pt x="53" y="51"/>
                  </a:cubicBezTo>
                  <a:cubicBezTo>
                    <a:pt x="53" y="51"/>
                    <a:pt x="54" y="51"/>
                    <a:pt x="54" y="51"/>
                  </a:cubicBezTo>
                  <a:cubicBezTo>
                    <a:pt x="54" y="51"/>
                    <a:pt x="54" y="51"/>
                    <a:pt x="54" y="51"/>
                  </a:cubicBezTo>
                  <a:cubicBezTo>
                    <a:pt x="54" y="51"/>
                    <a:pt x="53" y="52"/>
                    <a:pt x="53" y="52"/>
                  </a:cubicBezTo>
                  <a:cubicBezTo>
                    <a:pt x="53" y="52"/>
                    <a:pt x="54" y="52"/>
                    <a:pt x="53" y="53"/>
                  </a:cubicBezTo>
                  <a:cubicBezTo>
                    <a:pt x="53" y="53"/>
                    <a:pt x="53" y="53"/>
                    <a:pt x="53" y="53"/>
                  </a:cubicBezTo>
                  <a:cubicBezTo>
                    <a:pt x="52" y="53"/>
                    <a:pt x="52" y="53"/>
                    <a:pt x="52" y="53"/>
                  </a:cubicBezTo>
                  <a:cubicBezTo>
                    <a:pt x="52" y="53"/>
                    <a:pt x="52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50" y="52"/>
                    <a:pt x="49" y="53"/>
                    <a:pt x="49" y="52"/>
                  </a:cubicBezTo>
                  <a:cubicBezTo>
                    <a:pt x="49" y="52"/>
                    <a:pt x="48" y="51"/>
                    <a:pt x="48" y="51"/>
                  </a:cubicBezTo>
                  <a:cubicBezTo>
                    <a:pt x="49" y="50"/>
                    <a:pt x="47" y="51"/>
                    <a:pt x="46" y="50"/>
                  </a:cubicBezTo>
                  <a:cubicBezTo>
                    <a:pt x="46" y="49"/>
                    <a:pt x="44" y="49"/>
                    <a:pt x="44" y="48"/>
                  </a:cubicBezTo>
                  <a:cubicBezTo>
                    <a:pt x="44" y="48"/>
                    <a:pt x="43" y="47"/>
                    <a:pt x="42" y="47"/>
                  </a:cubicBezTo>
                  <a:cubicBezTo>
                    <a:pt x="42" y="46"/>
                    <a:pt x="42" y="46"/>
                    <a:pt x="42" y="46"/>
                  </a:cubicBezTo>
                  <a:cubicBezTo>
                    <a:pt x="41" y="45"/>
                    <a:pt x="39" y="43"/>
                    <a:pt x="39" y="42"/>
                  </a:cubicBezTo>
                  <a:cubicBezTo>
                    <a:pt x="39" y="41"/>
                    <a:pt x="38" y="40"/>
                    <a:pt x="37" y="40"/>
                  </a:cubicBezTo>
                  <a:cubicBezTo>
                    <a:pt x="37" y="40"/>
                    <a:pt x="37" y="39"/>
                    <a:pt x="37" y="39"/>
                  </a:cubicBezTo>
                  <a:cubicBezTo>
                    <a:pt x="36" y="40"/>
                    <a:pt x="35" y="40"/>
                    <a:pt x="35" y="40"/>
                  </a:cubicBezTo>
                  <a:cubicBezTo>
                    <a:pt x="33" y="40"/>
                    <a:pt x="33" y="42"/>
                    <a:pt x="32" y="42"/>
                  </a:cubicBezTo>
                  <a:cubicBezTo>
                    <a:pt x="32" y="42"/>
                    <a:pt x="32" y="42"/>
                    <a:pt x="32" y="42"/>
                  </a:cubicBezTo>
                  <a:cubicBezTo>
                    <a:pt x="31" y="42"/>
                    <a:pt x="31" y="42"/>
                    <a:pt x="31" y="42"/>
                  </a:cubicBezTo>
                  <a:cubicBezTo>
                    <a:pt x="31" y="42"/>
                    <a:pt x="31" y="43"/>
                    <a:pt x="31" y="43"/>
                  </a:cubicBezTo>
                  <a:cubicBezTo>
                    <a:pt x="30" y="43"/>
                    <a:pt x="30" y="42"/>
                    <a:pt x="29" y="42"/>
                  </a:cubicBezTo>
                  <a:cubicBezTo>
                    <a:pt x="29" y="43"/>
                    <a:pt x="27" y="42"/>
                    <a:pt x="27" y="44"/>
                  </a:cubicBezTo>
                  <a:cubicBezTo>
                    <a:pt x="26" y="43"/>
                    <a:pt x="25" y="45"/>
                    <a:pt x="24" y="43"/>
                  </a:cubicBezTo>
                  <a:cubicBezTo>
                    <a:pt x="24" y="43"/>
                    <a:pt x="24" y="43"/>
                    <a:pt x="24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5" y="43"/>
                    <a:pt x="25" y="43"/>
                    <a:pt x="25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6" y="43"/>
                    <a:pt x="27" y="42"/>
                    <a:pt x="27" y="42"/>
                  </a:cubicBezTo>
                  <a:cubicBezTo>
                    <a:pt x="28" y="42"/>
                    <a:pt x="28" y="42"/>
                    <a:pt x="29" y="41"/>
                  </a:cubicBezTo>
                  <a:cubicBezTo>
                    <a:pt x="29" y="42"/>
                    <a:pt x="29" y="41"/>
                    <a:pt x="30" y="41"/>
                  </a:cubicBezTo>
                  <a:cubicBezTo>
                    <a:pt x="29" y="41"/>
                    <a:pt x="30" y="41"/>
                    <a:pt x="30" y="41"/>
                  </a:cubicBezTo>
                  <a:cubicBezTo>
                    <a:pt x="31" y="41"/>
                    <a:pt x="32" y="40"/>
                    <a:pt x="32" y="39"/>
                  </a:cubicBezTo>
                  <a:cubicBezTo>
                    <a:pt x="33" y="39"/>
                    <a:pt x="33" y="38"/>
                    <a:pt x="34" y="37"/>
                  </a:cubicBezTo>
                  <a:cubicBezTo>
                    <a:pt x="34" y="37"/>
                    <a:pt x="34" y="36"/>
                    <a:pt x="34" y="35"/>
                  </a:cubicBezTo>
                  <a:cubicBezTo>
                    <a:pt x="34" y="35"/>
                    <a:pt x="33" y="35"/>
                    <a:pt x="33" y="34"/>
                  </a:cubicBezTo>
                  <a:cubicBezTo>
                    <a:pt x="33" y="33"/>
                    <a:pt x="32" y="32"/>
                    <a:pt x="32" y="31"/>
                  </a:cubicBezTo>
                  <a:cubicBezTo>
                    <a:pt x="32" y="31"/>
                    <a:pt x="31" y="31"/>
                    <a:pt x="31" y="31"/>
                  </a:cubicBezTo>
                  <a:cubicBezTo>
                    <a:pt x="32" y="31"/>
                    <a:pt x="32" y="31"/>
                    <a:pt x="32" y="31"/>
                  </a:cubicBezTo>
                  <a:cubicBezTo>
                    <a:pt x="31" y="30"/>
                    <a:pt x="31" y="28"/>
                    <a:pt x="29" y="28"/>
                  </a:cubicBezTo>
                  <a:cubicBezTo>
                    <a:pt x="29" y="29"/>
                    <a:pt x="28" y="29"/>
                    <a:pt x="28" y="30"/>
                  </a:cubicBezTo>
                  <a:cubicBezTo>
                    <a:pt x="27" y="31"/>
                    <a:pt x="27" y="32"/>
                    <a:pt x="26" y="33"/>
                  </a:cubicBezTo>
                  <a:cubicBezTo>
                    <a:pt x="26" y="33"/>
                    <a:pt x="26" y="33"/>
                    <a:pt x="26" y="34"/>
                  </a:cubicBezTo>
                  <a:cubicBezTo>
                    <a:pt x="26" y="34"/>
                    <a:pt x="25" y="35"/>
                    <a:pt x="25" y="35"/>
                  </a:cubicBezTo>
                  <a:cubicBezTo>
                    <a:pt x="24" y="35"/>
                    <a:pt x="24" y="35"/>
                    <a:pt x="24" y="35"/>
                  </a:cubicBezTo>
                  <a:cubicBezTo>
                    <a:pt x="24" y="35"/>
                    <a:pt x="25" y="36"/>
                    <a:pt x="24" y="36"/>
                  </a:cubicBezTo>
                  <a:cubicBezTo>
                    <a:pt x="23" y="37"/>
                    <a:pt x="23" y="38"/>
                    <a:pt x="22" y="38"/>
                  </a:cubicBezTo>
                  <a:cubicBezTo>
                    <a:pt x="21" y="38"/>
                    <a:pt x="22" y="40"/>
                    <a:pt x="21" y="40"/>
                  </a:cubicBezTo>
                  <a:cubicBezTo>
                    <a:pt x="20" y="40"/>
                    <a:pt x="20" y="41"/>
                    <a:pt x="19" y="41"/>
                  </a:cubicBezTo>
                  <a:cubicBezTo>
                    <a:pt x="19" y="42"/>
                    <a:pt x="18" y="42"/>
                    <a:pt x="18" y="43"/>
                  </a:cubicBezTo>
                  <a:cubicBezTo>
                    <a:pt x="18" y="43"/>
                    <a:pt x="17" y="43"/>
                    <a:pt x="17" y="44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6" y="44"/>
                    <a:pt x="15" y="43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5" y="44"/>
                    <a:pt x="14" y="45"/>
                    <a:pt x="14" y="45"/>
                  </a:cubicBezTo>
                  <a:cubicBezTo>
                    <a:pt x="12" y="44"/>
                    <a:pt x="13" y="42"/>
                    <a:pt x="12" y="40"/>
                  </a:cubicBezTo>
                  <a:cubicBezTo>
                    <a:pt x="12" y="40"/>
                    <a:pt x="11" y="39"/>
                    <a:pt x="12" y="38"/>
                  </a:cubicBezTo>
                  <a:cubicBezTo>
                    <a:pt x="11" y="38"/>
                    <a:pt x="11" y="38"/>
                    <a:pt x="11" y="38"/>
                  </a:cubicBezTo>
                  <a:cubicBezTo>
                    <a:pt x="11" y="37"/>
                    <a:pt x="12" y="37"/>
                    <a:pt x="12" y="37"/>
                  </a:cubicBezTo>
                  <a:cubicBezTo>
                    <a:pt x="13" y="38"/>
                    <a:pt x="14" y="39"/>
                    <a:pt x="16" y="39"/>
                  </a:cubicBezTo>
                  <a:cubicBezTo>
                    <a:pt x="16" y="40"/>
                    <a:pt x="16" y="39"/>
                    <a:pt x="17" y="39"/>
                  </a:cubicBezTo>
                  <a:cubicBezTo>
                    <a:pt x="16" y="38"/>
                    <a:pt x="18" y="38"/>
                    <a:pt x="17" y="37"/>
                  </a:cubicBezTo>
                  <a:cubicBezTo>
                    <a:pt x="18" y="36"/>
                    <a:pt x="19" y="36"/>
                    <a:pt x="19" y="34"/>
                  </a:cubicBezTo>
                  <a:cubicBezTo>
                    <a:pt x="19" y="34"/>
                    <a:pt x="20" y="33"/>
                    <a:pt x="20" y="33"/>
                  </a:cubicBezTo>
                  <a:cubicBezTo>
                    <a:pt x="20" y="31"/>
                    <a:pt x="22" y="31"/>
                    <a:pt x="22" y="30"/>
                  </a:cubicBezTo>
                  <a:cubicBezTo>
                    <a:pt x="22" y="29"/>
                    <a:pt x="23" y="28"/>
                    <a:pt x="23" y="28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4" y="26"/>
                    <a:pt x="26" y="26"/>
                    <a:pt x="24" y="25"/>
                  </a:cubicBezTo>
                  <a:cubicBezTo>
                    <a:pt x="23" y="25"/>
                    <a:pt x="22" y="26"/>
                    <a:pt x="21" y="26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8" y="28"/>
                    <a:pt x="18" y="29"/>
                    <a:pt x="17" y="28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29"/>
                    <a:pt x="16" y="29"/>
                    <a:pt x="16" y="29"/>
                  </a:cubicBezTo>
                  <a:cubicBezTo>
                    <a:pt x="16" y="30"/>
                    <a:pt x="14" y="30"/>
                    <a:pt x="14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2" y="33"/>
                    <a:pt x="10" y="34"/>
                    <a:pt x="9" y="34"/>
                  </a:cubicBezTo>
                  <a:cubicBezTo>
                    <a:pt x="8" y="35"/>
                    <a:pt x="8" y="35"/>
                    <a:pt x="8" y="36"/>
                  </a:cubicBezTo>
                  <a:cubicBezTo>
                    <a:pt x="8" y="37"/>
                    <a:pt x="8" y="38"/>
                    <a:pt x="8" y="39"/>
                  </a:cubicBezTo>
                  <a:cubicBezTo>
                    <a:pt x="8" y="39"/>
                    <a:pt x="8" y="40"/>
                    <a:pt x="7" y="41"/>
                  </a:cubicBezTo>
                  <a:cubicBezTo>
                    <a:pt x="8" y="42"/>
                    <a:pt x="6" y="42"/>
                    <a:pt x="7" y="42"/>
                  </a:cubicBezTo>
                  <a:cubicBezTo>
                    <a:pt x="7" y="43"/>
                    <a:pt x="6" y="43"/>
                    <a:pt x="5" y="43"/>
                  </a:cubicBezTo>
                  <a:cubicBezTo>
                    <a:pt x="5" y="43"/>
                    <a:pt x="5" y="43"/>
                    <a:pt x="5" y="43"/>
                  </a:cubicBezTo>
                  <a:cubicBezTo>
                    <a:pt x="5" y="44"/>
                    <a:pt x="5" y="44"/>
                    <a:pt x="4" y="44"/>
                  </a:cubicBezTo>
                  <a:cubicBezTo>
                    <a:pt x="4" y="43"/>
                    <a:pt x="4" y="43"/>
                    <a:pt x="3" y="42"/>
                  </a:cubicBezTo>
                  <a:cubicBezTo>
                    <a:pt x="4" y="41"/>
                    <a:pt x="2" y="41"/>
                    <a:pt x="3" y="40"/>
                  </a:cubicBezTo>
                  <a:cubicBezTo>
                    <a:pt x="2" y="39"/>
                    <a:pt x="2" y="38"/>
                    <a:pt x="2" y="37"/>
                  </a:cubicBezTo>
                  <a:cubicBezTo>
                    <a:pt x="2" y="37"/>
                    <a:pt x="2" y="37"/>
                    <a:pt x="2" y="37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3" y="37"/>
                    <a:pt x="3" y="36"/>
                    <a:pt x="4" y="36"/>
                  </a:cubicBezTo>
                  <a:cubicBezTo>
                    <a:pt x="4" y="35"/>
                    <a:pt x="4" y="34"/>
                    <a:pt x="4" y="32"/>
                  </a:cubicBezTo>
                  <a:cubicBezTo>
                    <a:pt x="4" y="32"/>
                    <a:pt x="4" y="31"/>
                    <a:pt x="4" y="31"/>
                  </a:cubicBezTo>
                  <a:cubicBezTo>
                    <a:pt x="4" y="31"/>
                    <a:pt x="4" y="30"/>
                    <a:pt x="4" y="29"/>
                  </a:cubicBezTo>
                  <a:cubicBezTo>
                    <a:pt x="4" y="28"/>
                    <a:pt x="3" y="28"/>
                    <a:pt x="3" y="27"/>
                  </a:cubicBezTo>
                  <a:cubicBezTo>
                    <a:pt x="3" y="26"/>
                    <a:pt x="1" y="26"/>
                    <a:pt x="1" y="24"/>
                  </a:cubicBezTo>
                  <a:cubicBezTo>
                    <a:pt x="1" y="24"/>
                    <a:pt x="0" y="24"/>
                    <a:pt x="0" y="23"/>
                  </a:cubicBezTo>
                  <a:cubicBezTo>
                    <a:pt x="0" y="23"/>
                    <a:pt x="0" y="23"/>
                    <a:pt x="1" y="23"/>
                  </a:cubicBezTo>
                  <a:cubicBezTo>
                    <a:pt x="2" y="24"/>
                    <a:pt x="3" y="23"/>
                    <a:pt x="3" y="24"/>
                  </a:cubicBezTo>
                  <a:cubicBezTo>
                    <a:pt x="4" y="23"/>
                    <a:pt x="4" y="25"/>
                    <a:pt x="5" y="24"/>
                  </a:cubicBezTo>
                  <a:cubicBezTo>
                    <a:pt x="5" y="25"/>
                    <a:pt x="6" y="25"/>
                    <a:pt x="6" y="26"/>
                  </a:cubicBezTo>
                  <a:cubicBezTo>
                    <a:pt x="7" y="27"/>
                    <a:pt x="6" y="28"/>
                    <a:pt x="7" y="28"/>
                  </a:cubicBezTo>
                  <a:cubicBezTo>
                    <a:pt x="7" y="29"/>
                    <a:pt x="7" y="29"/>
                    <a:pt x="7" y="30"/>
                  </a:cubicBezTo>
                  <a:cubicBezTo>
                    <a:pt x="7" y="30"/>
                    <a:pt x="8" y="30"/>
                    <a:pt x="9" y="31"/>
                  </a:cubicBezTo>
                  <a:cubicBezTo>
                    <a:pt x="9" y="30"/>
                    <a:pt x="9" y="30"/>
                    <a:pt x="10" y="29"/>
                  </a:cubicBezTo>
                  <a:cubicBezTo>
                    <a:pt x="9" y="28"/>
                    <a:pt x="10" y="28"/>
                    <a:pt x="10" y="27"/>
                  </a:cubicBezTo>
                  <a:cubicBezTo>
                    <a:pt x="11" y="27"/>
                    <a:pt x="10" y="26"/>
                    <a:pt x="12" y="25"/>
                  </a:cubicBezTo>
                  <a:cubicBezTo>
                    <a:pt x="11" y="24"/>
                    <a:pt x="13" y="25"/>
                    <a:pt x="12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3"/>
                    <a:pt x="13" y="23"/>
                    <a:pt x="13" y="23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3"/>
                    <a:pt x="13" y="23"/>
                    <a:pt x="14" y="23"/>
                  </a:cubicBezTo>
                  <a:cubicBezTo>
                    <a:pt x="14" y="22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1"/>
                    <a:pt x="14" y="21"/>
                    <a:pt x="14" y="21"/>
                  </a:cubicBezTo>
                  <a:cubicBezTo>
                    <a:pt x="14" y="20"/>
                    <a:pt x="16" y="20"/>
                    <a:pt x="15" y="19"/>
                  </a:cubicBezTo>
                  <a:cubicBezTo>
                    <a:pt x="16" y="18"/>
                    <a:pt x="16" y="18"/>
                    <a:pt x="16" y="18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7" y="19"/>
                    <a:pt x="16" y="18"/>
                    <a:pt x="16" y="18"/>
                  </a:cubicBezTo>
                  <a:cubicBezTo>
                    <a:pt x="16" y="18"/>
                    <a:pt x="16" y="17"/>
                    <a:pt x="16" y="17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5" y="17"/>
                    <a:pt x="15" y="17"/>
                  </a:cubicBezTo>
                  <a:cubicBezTo>
                    <a:pt x="14" y="18"/>
                    <a:pt x="13" y="19"/>
                    <a:pt x="12" y="19"/>
                  </a:cubicBezTo>
                  <a:cubicBezTo>
                    <a:pt x="12" y="19"/>
                    <a:pt x="12" y="19"/>
                    <a:pt x="12" y="19"/>
                  </a:cubicBezTo>
                  <a:cubicBezTo>
                    <a:pt x="12" y="20"/>
                    <a:pt x="10" y="19"/>
                    <a:pt x="10" y="20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1"/>
                    <a:pt x="8" y="20"/>
                    <a:pt x="7" y="21"/>
                  </a:cubicBezTo>
                  <a:cubicBezTo>
                    <a:pt x="7" y="21"/>
                    <a:pt x="6" y="21"/>
                    <a:pt x="6" y="20"/>
                  </a:cubicBezTo>
                  <a:cubicBezTo>
                    <a:pt x="6" y="21"/>
                    <a:pt x="6" y="21"/>
                    <a:pt x="6" y="21"/>
                  </a:cubicBezTo>
                  <a:cubicBezTo>
                    <a:pt x="5" y="20"/>
                    <a:pt x="4" y="21"/>
                    <a:pt x="4" y="20"/>
                  </a:cubicBezTo>
                  <a:cubicBezTo>
                    <a:pt x="4" y="20"/>
                    <a:pt x="4" y="20"/>
                    <a:pt x="4" y="20"/>
                  </a:cubicBezTo>
                  <a:cubicBezTo>
                    <a:pt x="3" y="20"/>
                    <a:pt x="4" y="20"/>
                    <a:pt x="3" y="19"/>
                  </a:cubicBezTo>
                  <a:cubicBezTo>
                    <a:pt x="4" y="19"/>
                    <a:pt x="5" y="18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7" y="19"/>
                    <a:pt x="7" y="18"/>
                    <a:pt x="8" y="18"/>
                  </a:cubicBezTo>
                  <a:cubicBezTo>
                    <a:pt x="9" y="17"/>
                    <a:pt x="10" y="17"/>
                    <a:pt x="11" y="16"/>
                  </a:cubicBezTo>
                  <a:cubicBezTo>
                    <a:pt x="13" y="16"/>
                    <a:pt x="13" y="14"/>
                    <a:pt x="15" y="14"/>
                  </a:cubicBezTo>
                  <a:cubicBezTo>
                    <a:pt x="15" y="14"/>
                    <a:pt x="15" y="14"/>
                    <a:pt x="15" y="14"/>
                  </a:cubicBezTo>
                  <a:cubicBezTo>
                    <a:pt x="15" y="14"/>
                    <a:pt x="16" y="14"/>
                    <a:pt x="17" y="13"/>
                  </a:cubicBezTo>
                  <a:cubicBezTo>
                    <a:pt x="18" y="14"/>
                    <a:pt x="18" y="12"/>
                    <a:pt x="19" y="12"/>
                  </a:cubicBezTo>
                  <a:cubicBezTo>
                    <a:pt x="19" y="11"/>
                    <a:pt x="18" y="10"/>
                    <a:pt x="18" y="9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17" y="8"/>
                    <a:pt x="17" y="8"/>
                    <a:pt x="16" y="7"/>
                  </a:cubicBezTo>
                  <a:cubicBezTo>
                    <a:pt x="16" y="8"/>
                    <a:pt x="16" y="8"/>
                    <a:pt x="16" y="8"/>
                  </a:cubicBezTo>
                  <a:cubicBezTo>
                    <a:pt x="16" y="7"/>
                    <a:pt x="15" y="7"/>
                    <a:pt x="14" y="6"/>
                  </a:cubicBezTo>
                  <a:cubicBezTo>
                    <a:pt x="14" y="5"/>
                    <a:pt x="13" y="5"/>
                    <a:pt x="13" y="4"/>
                  </a:cubicBezTo>
                  <a:cubicBezTo>
                    <a:pt x="12" y="3"/>
                    <a:pt x="10" y="5"/>
                    <a:pt x="10" y="3"/>
                  </a:cubicBezTo>
                  <a:cubicBezTo>
                    <a:pt x="10" y="2"/>
                    <a:pt x="9" y="2"/>
                    <a:pt x="10" y="1"/>
                  </a:cubicBezTo>
                  <a:cubicBezTo>
                    <a:pt x="10" y="1"/>
                    <a:pt x="10" y="0"/>
                    <a:pt x="11" y="0"/>
                  </a:cubicBezTo>
                  <a:cubicBezTo>
                    <a:pt x="11" y="0"/>
                    <a:pt x="12" y="0"/>
                    <a:pt x="12" y="0"/>
                  </a:cubicBezTo>
                  <a:close/>
                  <a:moveTo>
                    <a:pt x="31" y="4"/>
                  </a:moveTo>
                  <a:cubicBezTo>
                    <a:pt x="31" y="4"/>
                    <a:pt x="31" y="4"/>
                    <a:pt x="31" y="4"/>
                  </a:cubicBezTo>
                  <a:cubicBezTo>
                    <a:pt x="31" y="5"/>
                    <a:pt x="32" y="4"/>
                    <a:pt x="33" y="6"/>
                  </a:cubicBezTo>
                  <a:cubicBezTo>
                    <a:pt x="33" y="6"/>
                    <a:pt x="32" y="6"/>
                    <a:pt x="32" y="7"/>
                  </a:cubicBezTo>
                  <a:cubicBezTo>
                    <a:pt x="33" y="7"/>
                    <a:pt x="33" y="7"/>
                    <a:pt x="33" y="7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3" y="8"/>
                    <a:pt x="33" y="8"/>
                    <a:pt x="33" y="8"/>
                  </a:cubicBezTo>
                  <a:cubicBezTo>
                    <a:pt x="32" y="8"/>
                    <a:pt x="33" y="10"/>
                    <a:pt x="32" y="9"/>
                  </a:cubicBezTo>
                  <a:cubicBezTo>
                    <a:pt x="31" y="9"/>
                    <a:pt x="30" y="9"/>
                    <a:pt x="30" y="9"/>
                  </a:cubicBezTo>
                  <a:cubicBezTo>
                    <a:pt x="29" y="9"/>
                    <a:pt x="29" y="9"/>
                    <a:pt x="29" y="9"/>
                  </a:cubicBezTo>
                  <a:cubicBezTo>
                    <a:pt x="28" y="8"/>
                    <a:pt x="29" y="7"/>
                    <a:pt x="28" y="6"/>
                  </a:cubicBezTo>
                  <a:cubicBezTo>
                    <a:pt x="28" y="5"/>
                    <a:pt x="27" y="5"/>
                    <a:pt x="27" y="4"/>
                  </a:cubicBezTo>
                  <a:cubicBezTo>
                    <a:pt x="26" y="4"/>
                    <a:pt x="25" y="4"/>
                    <a:pt x="25" y="4"/>
                  </a:cubicBezTo>
                  <a:cubicBezTo>
                    <a:pt x="26" y="4"/>
                    <a:pt x="26" y="3"/>
                    <a:pt x="27" y="3"/>
                  </a:cubicBezTo>
                  <a:cubicBezTo>
                    <a:pt x="28" y="4"/>
                    <a:pt x="27" y="3"/>
                    <a:pt x="28" y="3"/>
                  </a:cubicBezTo>
                  <a:cubicBezTo>
                    <a:pt x="28" y="4"/>
                    <a:pt x="28" y="4"/>
                    <a:pt x="28" y="4"/>
                  </a:cubicBezTo>
                  <a:cubicBezTo>
                    <a:pt x="28" y="3"/>
                    <a:pt x="28" y="3"/>
                    <a:pt x="28" y="3"/>
                  </a:cubicBezTo>
                  <a:cubicBezTo>
                    <a:pt x="28" y="4"/>
                    <a:pt x="29" y="4"/>
                    <a:pt x="29" y="4"/>
                  </a:cubicBezTo>
                  <a:cubicBezTo>
                    <a:pt x="30" y="3"/>
                    <a:pt x="30" y="3"/>
                    <a:pt x="30" y="3"/>
                  </a:cubicBezTo>
                  <a:cubicBezTo>
                    <a:pt x="30" y="3"/>
                    <a:pt x="30" y="4"/>
                    <a:pt x="31" y="4"/>
                  </a:cubicBezTo>
                  <a:close/>
                  <a:moveTo>
                    <a:pt x="25" y="19"/>
                  </a:moveTo>
                  <a:cubicBezTo>
                    <a:pt x="25" y="19"/>
                    <a:pt x="25" y="19"/>
                    <a:pt x="25" y="19"/>
                  </a:cubicBezTo>
                  <a:cubicBezTo>
                    <a:pt x="25" y="20"/>
                    <a:pt x="26" y="20"/>
                    <a:pt x="26" y="21"/>
                  </a:cubicBezTo>
                  <a:cubicBezTo>
                    <a:pt x="25" y="21"/>
                    <a:pt x="24" y="22"/>
                    <a:pt x="24" y="22"/>
                  </a:cubicBezTo>
                  <a:cubicBezTo>
                    <a:pt x="23" y="22"/>
                    <a:pt x="23" y="23"/>
                    <a:pt x="21" y="23"/>
                  </a:cubicBezTo>
                  <a:cubicBezTo>
                    <a:pt x="21" y="24"/>
                    <a:pt x="19" y="24"/>
                    <a:pt x="18" y="25"/>
                  </a:cubicBezTo>
                  <a:cubicBezTo>
                    <a:pt x="18" y="25"/>
                    <a:pt x="17" y="25"/>
                    <a:pt x="18" y="24"/>
                  </a:cubicBezTo>
                  <a:cubicBezTo>
                    <a:pt x="18" y="24"/>
                    <a:pt x="18" y="24"/>
                    <a:pt x="18" y="23"/>
                  </a:cubicBezTo>
                  <a:cubicBezTo>
                    <a:pt x="19" y="22"/>
                    <a:pt x="20" y="21"/>
                    <a:pt x="21" y="20"/>
                  </a:cubicBezTo>
                  <a:cubicBezTo>
                    <a:pt x="21" y="19"/>
                    <a:pt x="23" y="18"/>
                    <a:pt x="23" y="17"/>
                  </a:cubicBezTo>
                  <a:cubicBezTo>
                    <a:pt x="24" y="17"/>
                    <a:pt x="24" y="19"/>
                    <a:pt x="25" y="19"/>
                  </a:cubicBezTo>
                  <a:close/>
                  <a:moveTo>
                    <a:pt x="12" y="24"/>
                  </a:moveTo>
                  <a:cubicBezTo>
                    <a:pt x="12" y="24"/>
                    <a:pt x="12" y="24"/>
                    <a:pt x="12" y="24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2" y="23"/>
                    <a:pt x="12" y="24"/>
                    <a:pt x="12" y="2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19" name="Freeform 13"/>
            <p:cNvSpPr>
              <a:spLocks noEditPoints="1"/>
            </p:cNvSpPr>
            <p:nvPr/>
          </p:nvSpPr>
          <p:spPr bwMode="auto">
            <a:xfrm>
              <a:off x="4541" y="4120"/>
              <a:ext cx="145" cy="158"/>
            </a:xfrm>
            <a:custGeom>
              <a:avLst/>
              <a:gdLst>
                <a:gd name="T0" fmla="*/ 35 w 56"/>
                <a:gd name="T1" fmla="*/ 2 h 59"/>
                <a:gd name="T2" fmla="*/ 37 w 56"/>
                <a:gd name="T3" fmla="*/ 6 h 59"/>
                <a:gd name="T4" fmla="*/ 35 w 56"/>
                <a:gd name="T5" fmla="*/ 10 h 59"/>
                <a:gd name="T6" fmla="*/ 28 w 56"/>
                <a:gd name="T7" fmla="*/ 12 h 59"/>
                <a:gd name="T8" fmla="*/ 25 w 56"/>
                <a:gd name="T9" fmla="*/ 8 h 59"/>
                <a:gd name="T10" fmla="*/ 19 w 56"/>
                <a:gd name="T11" fmla="*/ 3 h 59"/>
                <a:gd name="T12" fmla="*/ 20 w 56"/>
                <a:gd name="T13" fmla="*/ 0 h 59"/>
                <a:gd name="T14" fmla="*/ 27 w 56"/>
                <a:gd name="T15" fmla="*/ 1 h 59"/>
                <a:gd name="T16" fmla="*/ 43 w 56"/>
                <a:gd name="T17" fmla="*/ 18 h 59"/>
                <a:gd name="T18" fmla="*/ 48 w 56"/>
                <a:gd name="T19" fmla="*/ 21 h 59"/>
                <a:gd name="T20" fmla="*/ 47 w 56"/>
                <a:gd name="T21" fmla="*/ 25 h 59"/>
                <a:gd name="T22" fmla="*/ 43 w 56"/>
                <a:gd name="T23" fmla="*/ 26 h 59"/>
                <a:gd name="T24" fmla="*/ 39 w 56"/>
                <a:gd name="T25" fmla="*/ 25 h 59"/>
                <a:gd name="T26" fmla="*/ 34 w 56"/>
                <a:gd name="T27" fmla="*/ 26 h 59"/>
                <a:gd name="T28" fmla="*/ 28 w 56"/>
                <a:gd name="T29" fmla="*/ 27 h 59"/>
                <a:gd name="T30" fmla="*/ 23 w 56"/>
                <a:gd name="T31" fmla="*/ 28 h 59"/>
                <a:gd name="T32" fmla="*/ 15 w 56"/>
                <a:gd name="T33" fmla="*/ 27 h 59"/>
                <a:gd name="T34" fmla="*/ 8 w 56"/>
                <a:gd name="T35" fmla="*/ 23 h 59"/>
                <a:gd name="T36" fmla="*/ 20 w 56"/>
                <a:gd name="T37" fmla="*/ 21 h 59"/>
                <a:gd name="T38" fmla="*/ 29 w 56"/>
                <a:gd name="T39" fmla="*/ 20 h 59"/>
                <a:gd name="T40" fmla="*/ 32 w 56"/>
                <a:gd name="T41" fmla="*/ 20 h 59"/>
                <a:gd name="T42" fmla="*/ 39 w 56"/>
                <a:gd name="T43" fmla="*/ 19 h 59"/>
                <a:gd name="T44" fmla="*/ 42 w 56"/>
                <a:gd name="T45" fmla="*/ 18 h 59"/>
                <a:gd name="T46" fmla="*/ 44 w 56"/>
                <a:gd name="T47" fmla="*/ 33 h 59"/>
                <a:gd name="T48" fmla="*/ 39 w 56"/>
                <a:gd name="T49" fmla="*/ 39 h 59"/>
                <a:gd name="T50" fmla="*/ 34 w 56"/>
                <a:gd name="T51" fmla="*/ 43 h 59"/>
                <a:gd name="T52" fmla="*/ 34 w 56"/>
                <a:gd name="T53" fmla="*/ 44 h 59"/>
                <a:gd name="T54" fmla="*/ 30 w 56"/>
                <a:gd name="T55" fmla="*/ 44 h 59"/>
                <a:gd name="T56" fmla="*/ 35 w 56"/>
                <a:gd name="T57" fmla="*/ 36 h 59"/>
                <a:gd name="T58" fmla="*/ 38 w 56"/>
                <a:gd name="T59" fmla="*/ 30 h 59"/>
                <a:gd name="T60" fmla="*/ 23 w 56"/>
                <a:gd name="T61" fmla="*/ 36 h 59"/>
                <a:gd name="T62" fmla="*/ 28 w 56"/>
                <a:gd name="T63" fmla="*/ 35 h 59"/>
                <a:gd name="T64" fmla="*/ 25 w 56"/>
                <a:gd name="T65" fmla="*/ 40 h 59"/>
                <a:gd name="T66" fmla="*/ 22 w 56"/>
                <a:gd name="T67" fmla="*/ 45 h 59"/>
                <a:gd name="T68" fmla="*/ 21 w 56"/>
                <a:gd name="T69" fmla="*/ 45 h 59"/>
                <a:gd name="T70" fmla="*/ 17 w 56"/>
                <a:gd name="T71" fmla="*/ 43 h 59"/>
                <a:gd name="T72" fmla="*/ 14 w 56"/>
                <a:gd name="T73" fmla="*/ 42 h 59"/>
                <a:gd name="T74" fmla="*/ 19 w 56"/>
                <a:gd name="T75" fmla="*/ 35 h 59"/>
                <a:gd name="T76" fmla="*/ 24 w 56"/>
                <a:gd name="T77" fmla="*/ 31 h 59"/>
                <a:gd name="T78" fmla="*/ 34 w 56"/>
                <a:gd name="T79" fmla="*/ 42 h 59"/>
                <a:gd name="T80" fmla="*/ 54 w 56"/>
                <a:gd name="T81" fmla="*/ 48 h 59"/>
                <a:gd name="T82" fmla="*/ 56 w 56"/>
                <a:gd name="T83" fmla="*/ 50 h 59"/>
                <a:gd name="T84" fmla="*/ 55 w 56"/>
                <a:gd name="T85" fmla="*/ 52 h 59"/>
                <a:gd name="T86" fmla="*/ 51 w 56"/>
                <a:gd name="T87" fmla="*/ 52 h 59"/>
                <a:gd name="T88" fmla="*/ 48 w 56"/>
                <a:gd name="T89" fmla="*/ 52 h 59"/>
                <a:gd name="T90" fmla="*/ 45 w 56"/>
                <a:gd name="T91" fmla="*/ 53 h 59"/>
                <a:gd name="T92" fmla="*/ 35 w 56"/>
                <a:gd name="T93" fmla="*/ 53 h 59"/>
                <a:gd name="T94" fmla="*/ 26 w 56"/>
                <a:gd name="T95" fmla="*/ 54 h 59"/>
                <a:gd name="T96" fmla="*/ 24 w 56"/>
                <a:gd name="T97" fmla="*/ 55 h 59"/>
                <a:gd name="T98" fmla="*/ 17 w 56"/>
                <a:gd name="T99" fmla="*/ 56 h 59"/>
                <a:gd name="T100" fmla="*/ 11 w 56"/>
                <a:gd name="T101" fmla="*/ 58 h 59"/>
                <a:gd name="T102" fmla="*/ 6 w 56"/>
                <a:gd name="T103" fmla="*/ 57 h 59"/>
                <a:gd name="T104" fmla="*/ 1 w 56"/>
                <a:gd name="T105" fmla="*/ 55 h 59"/>
                <a:gd name="T106" fmla="*/ 4 w 56"/>
                <a:gd name="T107" fmla="*/ 52 h 59"/>
                <a:gd name="T108" fmla="*/ 10 w 56"/>
                <a:gd name="T109" fmla="*/ 52 h 59"/>
                <a:gd name="T110" fmla="*/ 16 w 56"/>
                <a:gd name="T111" fmla="*/ 50 h 59"/>
                <a:gd name="T112" fmla="*/ 23 w 56"/>
                <a:gd name="T113" fmla="*/ 49 h 59"/>
                <a:gd name="T114" fmla="*/ 30 w 56"/>
                <a:gd name="T115" fmla="*/ 48 h 59"/>
                <a:gd name="T116" fmla="*/ 39 w 56"/>
                <a:gd name="T117" fmla="*/ 47 h 59"/>
                <a:gd name="T118" fmla="*/ 47 w 56"/>
                <a:gd name="T119" fmla="*/ 46 h 59"/>
                <a:gd name="T120" fmla="*/ 11 w 56"/>
                <a:gd name="T121" fmla="*/ 57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6" h="59">
                  <a:moveTo>
                    <a:pt x="29" y="1"/>
                  </a:moveTo>
                  <a:cubicBezTo>
                    <a:pt x="30" y="0"/>
                    <a:pt x="32" y="0"/>
                    <a:pt x="32" y="1"/>
                  </a:cubicBezTo>
                  <a:cubicBezTo>
                    <a:pt x="33" y="1"/>
                    <a:pt x="33" y="0"/>
                    <a:pt x="33" y="1"/>
                  </a:cubicBezTo>
                  <a:cubicBezTo>
                    <a:pt x="34" y="1"/>
                    <a:pt x="34" y="2"/>
                    <a:pt x="35" y="2"/>
                  </a:cubicBezTo>
                  <a:cubicBezTo>
                    <a:pt x="35" y="3"/>
                    <a:pt x="35" y="3"/>
                    <a:pt x="36" y="4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36" y="5"/>
                    <a:pt x="37" y="6"/>
                    <a:pt x="37" y="7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36" y="7"/>
                    <a:pt x="38" y="8"/>
                    <a:pt x="36" y="8"/>
                  </a:cubicBezTo>
                  <a:cubicBezTo>
                    <a:pt x="36" y="7"/>
                    <a:pt x="36" y="7"/>
                    <a:pt x="36" y="7"/>
                  </a:cubicBezTo>
                  <a:cubicBezTo>
                    <a:pt x="35" y="8"/>
                    <a:pt x="36" y="10"/>
                    <a:pt x="35" y="10"/>
                  </a:cubicBezTo>
                  <a:cubicBezTo>
                    <a:pt x="34" y="11"/>
                    <a:pt x="33" y="11"/>
                    <a:pt x="32" y="11"/>
                  </a:cubicBezTo>
                  <a:cubicBezTo>
                    <a:pt x="31" y="12"/>
                    <a:pt x="31" y="13"/>
                    <a:pt x="30" y="13"/>
                  </a:cubicBezTo>
                  <a:cubicBezTo>
                    <a:pt x="29" y="13"/>
                    <a:pt x="29" y="14"/>
                    <a:pt x="28" y="13"/>
                  </a:cubicBezTo>
                  <a:cubicBezTo>
                    <a:pt x="27" y="13"/>
                    <a:pt x="28" y="12"/>
                    <a:pt x="28" y="12"/>
                  </a:cubicBezTo>
                  <a:cubicBezTo>
                    <a:pt x="28" y="11"/>
                    <a:pt x="30" y="10"/>
                    <a:pt x="28" y="9"/>
                  </a:cubicBezTo>
                  <a:cubicBezTo>
                    <a:pt x="28" y="9"/>
                    <a:pt x="28" y="7"/>
                    <a:pt x="27" y="8"/>
                  </a:cubicBezTo>
                  <a:cubicBezTo>
                    <a:pt x="27" y="8"/>
                    <a:pt x="26" y="8"/>
                    <a:pt x="25" y="8"/>
                  </a:cubicBezTo>
                  <a:cubicBezTo>
                    <a:pt x="25" y="8"/>
                    <a:pt x="25" y="8"/>
                    <a:pt x="25" y="8"/>
                  </a:cubicBezTo>
                  <a:cubicBezTo>
                    <a:pt x="24" y="8"/>
                    <a:pt x="24" y="7"/>
                    <a:pt x="23" y="7"/>
                  </a:cubicBezTo>
                  <a:cubicBezTo>
                    <a:pt x="22" y="7"/>
                    <a:pt x="22" y="7"/>
                    <a:pt x="21" y="7"/>
                  </a:cubicBezTo>
                  <a:cubicBezTo>
                    <a:pt x="21" y="6"/>
                    <a:pt x="20" y="6"/>
                    <a:pt x="20" y="6"/>
                  </a:cubicBezTo>
                  <a:cubicBezTo>
                    <a:pt x="19" y="5"/>
                    <a:pt x="20" y="4"/>
                    <a:pt x="19" y="3"/>
                  </a:cubicBezTo>
                  <a:cubicBezTo>
                    <a:pt x="19" y="3"/>
                    <a:pt x="19" y="3"/>
                    <a:pt x="18" y="3"/>
                  </a:cubicBezTo>
                  <a:cubicBezTo>
                    <a:pt x="19" y="2"/>
                    <a:pt x="19" y="2"/>
                    <a:pt x="19" y="2"/>
                  </a:cubicBezTo>
                  <a:cubicBezTo>
                    <a:pt x="18" y="2"/>
                    <a:pt x="18" y="2"/>
                    <a:pt x="18" y="2"/>
                  </a:cubicBezTo>
                  <a:cubicBezTo>
                    <a:pt x="19" y="1"/>
                    <a:pt x="20" y="1"/>
                    <a:pt x="20" y="0"/>
                  </a:cubicBezTo>
                  <a:cubicBezTo>
                    <a:pt x="21" y="0"/>
                    <a:pt x="21" y="1"/>
                    <a:pt x="22" y="0"/>
                  </a:cubicBezTo>
                  <a:cubicBezTo>
                    <a:pt x="23" y="0"/>
                    <a:pt x="24" y="0"/>
                    <a:pt x="25" y="1"/>
                  </a:cubicBezTo>
                  <a:cubicBezTo>
                    <a:pt x="25" y="1"/>
                    <a:pt x="25" y="0"/>
                    <a:pt x="25" y="0"/>
                  </a:cubicBezTo>
                  <a:cubicBezTo>
                    <a:pt x="26" y="1"/>
                    <a:pt x="26" y="1"/>
                    <a:pt x="27" y="1"/>
                  </a:cubicBezTo>
                  <a:cubicBezTo>
                    <a:pt x="28" y="1"/>
                    <a:pt x="28" y="1"/>
                    <a:pt x="29" y="0"/>
                  </a:cubicBezTo>
                  <a:lnTo>
                    <a:pt x="29" y="1"/>
                  </a:lnTo>
                  <a:close/>
                  <a:moveTo>
                    <a:pt x="43" y="18"/>
                  </a:moveTo>
                  <a:cubicBezTo>
                    <a:pt x="43" y="18"/>
                    <a:pt x="43" y="18"/>
                    <a:pt x="43" y="18"/>
                  </a:cubicBezTo>
                  <a:cubicBezTo>
                    <a:pt x="44" y="19"/>
                    <a:pt x="44" y="18"/>
                    <a:pt x="45" y="18"/>
                  </a:cubicBezTo>
                  <a:cubicBezTo>
                    <a:pt x="45" y="18"/>
                    <a:pt x="46" y="19"/>
                    <a:pt x="46" y="18"/>
                  </a:cubicBezTo>
                  <a:cubicBezTo>
                    <a:pt x="47" y="19"/>
                    <a:pt x="45" y="20"/>
                    <a:pt x="46" y="20"/>
                  </a:cubicBezTo>
                  <a:cubicBezTo>
                    <a:pt x="47" y="20"/>
                    <a:pt x="48" y="20"/>
                    <a:pt x="48" y="21"/>
                  </a:cubicBezTo>
                  <a:cubicBezTo>
                    <a:pt x="48" y="21"/>
                    <a:pt x="50" y="22"/>
                    <a:pt x="49" y="22"/>
                  </a:cubicBezTo>
                  <a:cubicBezTo>
                    <a:pt x="50" y="23"/>
                    <a:pt x="49" y="24"/>
                    <a:pt x="50" y="24"/>
                  </a:cubicBezTo>
                  <a:cubicBezTo>
                    <a:pt x="50" y="25"/>
                    <a:pt x="50" y="25"/>
                    <a:pt x="49" y="25"/>
                  </a:cubicBezTo>
                  <a:cubicBezTo>
                    <a:pt x="48" y="24"/>
                    <a:pt x="48" y="26"/>
                    <a:pt x="47" y="25"/>
                  </a:cubicBezTo>
                  <a:cubicBezTo>
                    <a:pt x="46" y="25"/>
                    <a:pt x="46" y="25"/>
                    <a:pt x="46" y="25"/>
                  </a:cubicBezTo>
                  <a:cubicBezTo>
                    <a:pt x="46" y="25"/>
                    <a:pt x="45" y="25"/>
                    <a:pt x="44" y="26"/>
                  </a:cubicBezTo>
                  <a:cubicBezTo>
                    <a:pt x="43" y="25"/>
                    <a:pt x="43" y="25"/>
                    <a:pt x="43" y="25"/>
                  </a:cubicBezTo>
                  <a:cubicBezTo>
                    <a:pt x="43" y="26"/>
                    <a:pt x="43" y="26"/>
                    <a:pt x="43" y="26"/>
                  </a:cubicBezTo>
                  <a:cubicBezTo>
                    <a:pt x="43" y="25"/>
                    <a:pt x="42" y="25"/>
                    <a:pt x="41" y="25"/>
                  </a:cubicBezTo>
                  <a:cubicBezTo>
                    <a:pt x="41" y="25"/>
                    <a:pt x="40" y="25"/>
                    <a:pt x="40" y="25"/>
                  </a:cubicBezTo>
                  <a:cubicBezTo>
                    <a:pt x="40" y="25"/>
                    <a:pt x="40" y="25"/>
                    <a:pt x="40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9" y="25"/>
                    <a:pt x="39" y="25"/>
                    <a:pt x="39" y="25"/>
                  </a:cubicBezTo>
                  <a:cubicBezTo>
                    <a:pt x="38" y="26"/>
                    <a:pt x="38" y="26"/>
                    <a:pt x="38" y="26"/>
                  </a:cubicBezTo>
                  <a:cubicBezTo>
                    <a:pt x="37" y="25"/>
                    <a:pt x="36" y="26"/>
                    <a:pt x="35" y="25"/>
                  </a:cubicBezTo>
                  <a:cubicBezTo>
                    <a:pt x="35" y="26"/>
                    <a:pt x="34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3" y="25"/>
                    <a:pt x="32" y="26"/>
                    <a:pt x="32" y="26"/>
                  </a:cubicBezTo>
                  <a:cubicBezTo>
                    <a:pt x="31" y="26"/>
                    <a:pt x="30" y="26"/>
                    <a:pt x="29" y="26"/>
                  </a:cubicBezTo>
                  <a:cubicBezTo>
                    <a:pt x="29" y="26"/>
                    <a:pt x="28" y="26"/>
                    <a:pt x="28" y="27"/>
                  </a:cubicBezTo>
                  <a:cubicBezTo>
                    <a:pt x="27" y="27"/>
                    <a:pt x="26" y="27"/>
                    <a:pt x="26" y="26"/>
                  </a:cubicBezTo>
                  <a:cubicBezTo>
                    <a:pt x="26" y="26"/>
                    <a:pt x="26" y="27"/>
                    <a:pt x="25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4" y="27"/>
                    <a:pt x="24" y="27"/>
                    <a:pt x="23" y="28"/>
                  </a:cubicBezTo>
                  <a:cubicBezTo>
                    <a:pt x="23" y="27"/>
                    <a:pt x="22" y="27"/>
                    <a:pt x="21" y="28"/>
                  </a:cubicBezTo>
                  <a:cubicBezTo>
                    <a:pt x="20" y="27"/>
                    <a:pt x="20" y="28"/>
                    <a:pt x="18" y="28"/>
                  </a:cubicBezTo>
                  <a:cubicBezTo>
                    <a:pt x="18" y="28"/>
                    <a:pt x="18" y="29"/>
                    <a:pt x="17" y="28"/>
                  </a:cubicBezTo>
                  <a:cubicBezTo>
                    <a:pt x="17" y="28"/>
                    <a:pt x="15" y="28"/>
                    <a:pt x="15" y="27"/>
                  </a:cubicBezTo>
                  <a:cubicBezTo>
                    <a:pt x="14" y="27"/>
                    <a:pt x="12" y="27"/>
                    <a:pt x="12" y="26"/>
                  </a:cubicBezTo>
                  <a:cubicBezTo>
                    <a:pt x="11" y="25"/>
                    <a:pt x="10" y="25"/>
                    <a:pt x="9" y="24"/>
                  </a:cubicBezTo>
                  <a:cubicBezTo>
                    <a:pt x="10" y="24"/>
                    <a:pt x="9" y="24"/>
                    <a:pt x="9" y="23"/>
                  </a:cubicBezTo>
                  <a:cubicBezTo>
                    <a:pt x="9" y="24"/>
                    <a:pt x="8" y="23"/>
                    <a:pt x="8" y="23"/>
                  </a:cubicBezTo>
                  <a:cubicBezTo>
                    <a:pt x="8" y="22"/>
                    <a:pt x="9" y="23"/>
                    <a:pt x="9" y="22"/>
                  </a:cubicBezTo>
                  <a:cubicBezTo>
                    <a:pt x="11" y="22"/>
                    <a:pt x="14" y="22"/>
                    <a:pt x="16" y="21"/>
                  </a:cubicBezTo>
                  <a:cubicBezTo>
                    <a:pt x="17" y="21"/>
                    <a:pt x="18" y="21"/>
                    <a:pt x="18" y="21"/>
                  </a:cubicBezTo>
                  <a:cubicBezTo>
                    <a:pt x="19" y="21"/>
                    <a:pt x="19" y="21"/>
                    <a:pt x="20" y="21"/>
                  </a:cubicBezTo>
                  <a:cubicBezTo>
                    <a:pt x="21" y="21"/>
                    <a:pt x="22" y="21"/>
                    <a:pt x="22" y="21"/>
                  </a:cubicBezTo>
                  <a:cubicBezTo>
                    <a:pt x="23" y="21"/>
                    <a:pt x="23" y="20"/>
                    <a:pt x="24" y="20"/>
                  </a:cubicBezTo>
                  <a:cubicBezTo>
                    <a:pt x="25" y="20"/>
                    <a:pt x="26" y="21"/>
                    <a:pt x="26" y="20"/>
                  </a:cubicBezTo>
                  <a:cubicBezTo>
                    <a:pt x="27" y="21"/>
                    <a:pt x="28" y="20"/>
                    <a:pt x="29" y="20"/>
                  </a:cubicBezTo>
                  <a:cubicBezTo>
                    <a:pt x="29" y="20"/>
                    <a:pt x="30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1" y="20"/>
                    <a:pt x="31" y="20"/>
                    <a:pt x="31" y="20"/>
                  </a:cubicBezTo>
                  <a:cubicBezTo>
                    <a:pt x="32" y="20"/>
                    <a:pt x="32" y="20"/>
                    <a:pt x="32" y="20"/>
                  </a:cubicBezTo>
                  <a:cubicBezTo>
                    <a:pt x="32" y="19"/>
                    <a:pt x="34" y="20"/>
                    <a:pt x="35" y="19"/>
                  </a:cubicBezTo>
                  <a:cubicBezTo>
                    <a:pt x="36" y="20"/>
                    <a:pt x="36" y="19"/>
                    <a:pt x="38" y="19"/>
                  </a:cubicBezTo>
                  <a:cubicBezTo>
                    <a:pt x="38" y="19"/>
                    <a:pt x="38" y="19"/>
                    <a:pt x="38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0" y="19"/>
                    <a:pt x="39" y="18"/>
                    <a:pt x="40" y="18"/>
                  </a:cubicBezTo>
                  <a:cubicBezTo>
                    <a:pt x="41" y="19"/>
                    <a:pt x="42" y="18"/>
                    <a:pt x="42" y="18"/>
                  </a:cubicBezTo>
                  <a:lnTo>
                    <a:pt x="43" y="18"/>
                  </a:lnTo>
                  <a:close/>
                  <a:moveTo>
                    <a:pt x="41" y="31"/>
                  </a:moveTo>
                  <a:cubicBezTo>
                    <a:pt x="41" y="31"/>
                    <a:pt x="41" y="31"/>
                    <a:pt x="42" y="31"/>
                  </a:cubicBezTo>
                  <a:cubicBezTo>
                    <a:pt x="42" y="32"/>
                    <a:pt x="43" y="32"/>
                    <a:pt x="44" y="33"/>
                  </a:cubicBezTo>
                  <a:cubicBezTo>
                    <a:pt x="44" y="33"/>
                    <a:pt x="44" y="33"/>
                    <a:pt x="44" y="33"/>
                  </a:cubicBezTo>
                  <a:cubicBezTo>
                    <a:pt x="44" y="33"/>
                    <a:pt x="44" y="34"/>
                    <a:pt x="44" y="34"/>
                  </a:cubicBezTo>
                  <a:cubicBezTo>
                    <a:pt x="43" y="35"/>
                    <a:pt x="43" y="36"/>
                    <a:pt x="42" y="37"/>
                  </a:cubicBezTo>
                  <a:cubicBezTo>
                    <a:pt x="41" y="38"/>
                    <a:pt x="40" y="39"/>
                    <a:pt x="39" y="39"/>
                  </a:cubicBezTo>
                  <a:cubicBezTo>
                    <a:pt x="38" y="40"/>
                    <a:pt x="37" y="41"/>
                    <a:pt x="37" y="42"/>
                  </a:cubicBezTo>
                  <a:cubicBezTo>
                    <a:pt x="36" y="42"/>
                    <a:pt x="36" y="43"/>
                    <a:pt x="35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4" y="43"/>
                    <a:pt x="34" y="43"/>
                    <a:pt x="34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3" y="43"/>
                    <a:pt x="33" y="43"/>
                  </a:cubicBezTo>
                  <a:cubicBezTo>
                    <a:pt x="33" y="43"/>
                    <a:pt x="34" y="43"/>
                    <a:pt x="34" y="44"/>
                  </a:cubicBezTo>
                  <a:cubicBezTo>
                    <a:pt x="33" y="44"/>
                    <a:pt x="32" y="45"/>
                    <a:pt x="31" y="45"/>
                  </a:cubicBezTo>
                  <a:cubicBezTo>
                    <a:pt x="31" y="46"/>
                    <a:pt x="30" y="46"/>
                    <a:pt x="29" y="47"/>
                  </a:cubicBezTo>
                  <a:cubicBezTo>
                    <a:pt x="29" y="47"/>
                    <a:pt x="28" y="46"/>
                    <a:pt x="29" y="46"/>
                  </a:cubicBezTo>
                  <a:cubicBezTo>
                    <a:pt x="28" y="45"/>
                    <a:pt x="30" y="45"/>
                    <a:pt x="30" y="44"/>
                  </a:cubicBezTo>
                  <a:cubicBezTo>
                    <a:pt x="31" y="44"/>
                    <a:pt x="30" y="43"/>
                    <a:pt x="32" y="42"/>
                  </a:cubicBezTo>
                  <a:cubicBezTo>
                    <a:pt x="32" y="42"/>
                    <a:pt x="33" y="41"/>
                    <a:pt x="33" y="40"/>
                  </a:cubicBezTo>
                  <a:cubicBezTo>
                    <a:pt x="33" y="40"/>
                    <a:pt x="33" y="39"/>
                    <a:pt x="34" y="38"/>
                  </a:cubicBezTo>
                  <a:cubicBezTo>
                    <a:pt x="34" y="37"/>
                    <a:pt x="35" y="37"/>
                    <a:pt x="35" y="36"/>
                  </a:cubicBezTo>
                  <a:cubicBezTo>
                    <a:pt x="36" y="36"/>
                    <a:pt x="37" y="35"/>
                    <a:pt x="36" y="34"/>
                  </a:cubicBezTo>
                  <a:cubicBezTo>
                    <a:pt x="37" y="34"/>
                    <a:pt x="37" y="33"/>
                    <a:pt x="37" y="33"/>
                  </a:cubicBezTo>
                  <a:cubicBezTo>
                    <a:pt x="37" y="32"/>
                    <a:pt x="39" y="31"/>
                    <a:pt x="38" y="31"/>
                  </a:cubicBezTo>
                  <a:cubicBezTo>
                    <a:pt x="38" y="31"/>
                    <a:pt x="38" y="30"/>
                    <a:pt x="38" y="30"/>
                  </a:cubicBezTo>
                  <a:cubicBezTo>
                    <a:pt x="39" y="30"/>
                    <a:pt x="40" y="30"/>
                    <a:pt x="41" y="31"/>
                  </a:cubicBezTo>
                  <a:close/>
                  <a:moveTo>
                    <a:pt x="26" y="30"/>
                  </a:moveTo>
                  <a:cubicBezTo>
                    <a:pt x="25" y="31"/>
                    <a:pt x="25" y="33"/>
                    <a:pt x="24" y="33"/>
                  </a:cubicBezTo>
                  <a:cubicBezTo>
                    <a:pt x="24" y="34"/>
                    <a:pt x="23" y="35"/>
                    <a:pt x="23" y="36"/>
                  </a:cubicBezTo>
                  <a:cubicBezTo>
                    <a:pt x="23" y="37"/>
                    <a:pt x="23" y="38"/>
                    <a:pt x="24" y="38"/>
                  </a:cubicBezTo>
                  <a:cubicBezTo>
                    <a:pt x="25" y="38"/>
                    <a:pt x="26" y="38"/>
                    <a:pt x="26" y="37"/>
                  </a:cubicBezTo>
                  <a:cubicBezTo>
                    <a:pt x="27" y="37"/>
                    <a:pt x="27" y="36"/>
                    <a:pt x="28" y="36"/>
                  </a:cubicBezTo>
                  <a:cubicBezTo>
                    <a:pt x="28" y="35"/>
                    <a:pt x="28" y="35"/>
                    <a:pt x="28" y="35"/>
                  </a:cubicBezTo>
                  <a:cubicBezTo>
                    <a:pt x="29" y="35"/>
                    <a:pt x="28" y="36"/>
                    <a:pt x="28" y="36"/>
                  </a:cubicBezTo>
                  <a:cubicBezTo>
                    <a:pt x="27" y="36"/>
                    <a:pt x="28" y="38"/>
                    <a:pt x="27" y="37"/>
                  </a:cubicBezTo>
                  <a:cubicBezTo>
                    <a:pt x="26" y="38"/>
                    <a:pt x="25" y="39"/>
                    <a:pt x="26" y="4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1"/>
                    <a:pt x="25" y="42"/>
                    <a:pt x="24" y="42"/>
                  </a:cubicBezTo>
                  <a:cubicBezTo>
                    <a:pt x="24" y="43"/>
                    <a:pt x="23" y="43"/>
                    <a:pt x="23" y="44"/>
                  </a:cubicBezTo>
                  <a:cubicBezTo>
                    <a:pt x="22" y="44"/>
                    <a:pt x="23" y="45"/>
                    <a:pt x="22" y="45"/>
                  </a:cubicBezTo>
                  <a:cubicBezTo>
                    <a:pt x="22" y="45"/>
                    <a:pt x="22" y="45"/>
                    <a:pt x="22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0" y="45"/>
                    <a:pt x="20" y="45"/>
                    <a:pt x="20" y="45"/>
                  </a:cubicBezTo>
                  <a:cubicBezTo>
                    <a:pt x="20" y="44"/>
                    <a:pt x="20" y="44"/>
                    <a:pt x="20" y="44"/>
                  </a:cubicBezTo>
                  <a:cubicBezTo>
                    <a:pt x="19" y="44"/>
                    <a:pt x="19" y="44"/>
                    <a:pt x="19" y="44"/>
                  </a:cubicBezTo>
                  <a:cubicBezTo>
                    <a:pt x="19" y="43"/>
                    <a:pt x="18" y="44"/>
                    <a:pt x="17" y="43"/>
                  </a:cubicBezTo>
                  <a:cubicBezTo>
                    <a:pt x="17" y="43"/>
                    <a:pt x="17" y="43"/>
                    <a:pt x="17" y="43"/>
                  </a:cubicBezTo>
                  <a:cubicBezTo>
                    <a:pt x="17" y="42"/>
                    <a:pt x="16" y="43"/>
                    <a:pt x="15" y="42"/>
                  </a:cubicBezTo>
                  <a:cubicBezTo>
                    <a:pt x="15" y="43"/>
                    <a:pt x="15" y="43"/>
                    <a:pt x="15" y="43"/>
                  </a:cubicBezTo>
                  <a:cubicBezTo>
                    <a:pt x="14" y="43"/>
                    <a:pt x="15" y="42"/>
                    <a:pt x="14" y="42"/>
                  </a:cubicBezTo>
                  <a:cubicBezTo>
                    <a:pt x="14" y="41"/>
                    <a:pt x="13" y="40"/>
                    <a:pt x="14" y="40"/>
                  </a:cubicBezTo>
                  <a:cubicBezTo>
                    <a:pt x="15" y="40"/>
                    <a:pt x="16" y="39"/>
                    <a:pt x="16" y="39"/>
                  </a:cubicBezTo>
                  <a:cubicBezTo>
                    <a:pt x="16" y="37"/>
                    <a:pt x="17" y="37"/>
                    <a:pt x="18" y="36"/>
                  </a:cubicBezTo>
                  <a:cubicBezTo>
                    <a:pt x="19" y="36"/>
                    <a:pt x="18" y="35"/>
                    <a:pt x="19" y="35"/>
                  </a:cubicBezTo>
                  <a:cubicBezTo>
                    <a:pt x="20" y="34"/>
                    <a:pt x="21" y="35"/>
                    <a:pt x="21" y="34"/>
                  </a:cubicBezTo>
                  <a:cubicBezTo>
                    <a:pt x="21" y="33"/>
                    <a:pt x="21" y="33"/>
                    <a:pt x="22" y="33"/>
                  </a:cubicBezTo>
                  <a:cubicBezTo>
                    <a:pt x="22" y="33"/>
                    <a:pt x="22" y="33"/>
                    <a:pt x="22" y="33"/>
                  </a:cubicBezTo>
                  <a:cubicBezTo>
                    <a:pt x="23" y="32"/>
                    <a:pt x="24" y="32"/>
                    <a:pt x="24" y="31"/>
                  </a:cubicBezTo>
                  <a:cubicBezTo>
                    <a:pt x="25" y="31"/>
                    <a:pt x="25" y="30"/>
                    <a:pt x="26" y="30"/>
                  </a:cubicBezTo>
                  <a:close/>
                  <a:moveTo>
                    <a:pt x="35" y="42"/>
                  </a:move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4" y="42"/>
                    <a:pt x="34" y="42"/>
                  </a:cubicBezTo>
                  <a:cubicBezTo>
                    <a:pt x="34" y="42"/>
                    <a:pt x="35" y="42"/>
                    <a:pt x="35" y="42"/>
                  </a:cubicBezTo>
                  <a:close/>
                  <a:moveTo>
                    <a:pt x="51" y="47"/>
                  </a:moveTo>
                  <a:cubicBezTo>
                    <a:pt x="52" y="46"/>
                    <a:pt x="53" y="47"/>
                    <a:pt x="53" y="46"/>
                  </a:cubicBezTo>
                  <a:cubicBezTo>
                    <a:pt x="53" y="47"/>
                    <a:pt x="54" y="47"/>
                    <a:pt x="54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5" y="48"/>
                    <a:pt x="55" y="48"/>
                    <a:pt x="55" y="48"/>
                  </a:cubicBezTo>
                  <a:cubicBezTo>
                    <a:pt x="54" y="48"/>
                    <a:pt x="55" y="49"/>
                    <a:pt x="54" y="49"/>
                  </a:cubicBezTo>
                  <a:cubicBezTo>
                    <a:pt x="55" y="49"/>
                    <a:pt x="55" y="50"/>
                    <a:pt x="56" y="50"/>
                  </a:cubicBezTo>
                  <a:cubicBezTo>
                    <a:pt x="56" y="50"/>
                    <a:pt x="56" y="51"/>
                    <a:pt x="55" y="51"/>
                  </a:cubicBezTo>
                  <a:cubicBezTo>
                    <a:pt x="56" y="51"/>
                    <a:pt x="56" y="52"/>
                    <a:pt x="56" y="52"/>
                  </a:cubicBezTo>
                  <a:cubicBezTo>
                    <a:pt x="56" y="53"/>
                    <a:pt x="55" y="53"/>
                    <a:pt x="55" y="53"/>
                  </a:cubicBezTo>
                  <a:cubicBezTo>
                    <a:pt x="55" y="52"/>
                    <a:pt x="55" y="52"/>
                    <a:pt x="55" y="52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4" y="53"/>
                    <a:pt x="54" y="53"/>
                    <a:pt x="54" y="53"/>
                  </a:cubicBezTo>
                  <a:cubicBezTo>
                    <a:pt x="53" y="53"/>
                    <a:pt x="52" y="52"/>
                    <a:pt x="52" y="53"/>
                  </a:cubicBezTo>
                  <a:cubicBezTo>
                    <a:pt x="51" y="52"/>
                    <a:pt x="51" y="52"/>
                    <a:pt x="51" y="52"/>
                  </a:cubicBezTo>
                  <a:cubicBezTo>
                    <a:pt x="51" y="53"/>
                    <a:pt x="50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9" y="52"/>
                    <a:pt x="49" y="52"/>
                    <a:pt x="49" y="52"/>
                  </a:cubicBezTo>
                  <a:cubicBezTo>
                    <a:pt x="48" y="52"/>
                    <a:pt x="48" y="52"/>
                    <a:pt x="48" y="52"/>
                  </a:cubicBezTo>
                  <a:cubicBezTo>
                    <a:pt x="48" y="52"/>
                    <a:pt x="47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6" y="53"/>
                    <a:pt x="46" y="53"/>
                    <a:pt x="46" y="53"/>
                  </a:cubicBezTo>
                  <a:cubicBezTo>
                    <a:pt x="45" y="53"/>
                    <a:pt x="45" y="53"/>
                    <a:pt x="45" y="53"/>
                  </a:cubicBezTo>
                  <a:cubicBezTo>
                    <a:pt x="45" y="53"/>
                    <a:pt x="44" y="52"/>
                    <a:pt x="43" y="53"/>
                  </a:cubicBezTo>
                  <a:cubicBezTo>
                    <a:pt x="42" y="53"/>
                    <a:pt x="41" y="53"/>
                    <a:pt x="40" y="53"/>
                  </a:cubicBezTo>
                  <a:cubicBezTo>
                    <a:pt x="40" y="53"/>
                    <a:pt x="39" y="53"/>
                    <a:pt x="39" y="53"/>
                  </a:cubicBezTo>
                  <a:cubicBezTo>
                    <a:pt x="37" y="53"/>
                    <a:pt x="36" y="54"/>
                    <a:pt x="35" y="53"/>
                  </a:cubicBezTo>
                  <a:cubicBezTo>
                    <a:pt x="34" y="54"/>
                    <a:pt x="33" y="54"/>
                    <a:pt x="33" y="54"/>
                  </a:cubicBezTo>
                  <a:cubicBezTo>
                    <a:pt x="32" y="54"/>
                    <a:pt x="31" y="53"/>
                    <a:pt x="30" y="54"/>
                  </a:cubicBezTo>
                  <a:cubicBezTo>
                    <a:pt x="29" y="54"/>
                    <a:pt x="28" y="54"/>
                    <a:pt x="27" y="54"/>
                  </a:cubicBezTo>
                  <a:cubicBezTo>
                    <a:pt x="27" y="53"/>
                    <a:pt x="27" y="54"/>
                    <a:pt x="26" y="54"/>
                  </a:cubicBezTo>
                  <a:cubicBezTo>
                    <a:pt x="26" y="54"/>
                    <a:pt x="26" y="55"/>
                    <a:pt x="26" y="55"/>
                  </a:cubicBezTo>
                  <a:cubicBezTo>
                    <a:pt x="26" y="55"/>
                    <a:pt x="26" y="54"/>
                    <a:pt x="25" y="54"/>
                  </a:cubicBezTo>
                  <a:cubicBezTo>
                    <a:pt x="25" y="55"/>
                    <a:pt x="25" y="55"/>
                    <a:pt x="25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4" y="55"/>
                    <a:pt x="24" y="55"/>
                    <a:pt x="24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6"/>
                    <a:pt x="21" y="55"/>
                    <a:pt x="20" y="55"/>
                  </a:cubicBezTo>
                  <a:cubicBezTo>
                    <a:pt x="19" y="55"/>
                    <a:pt x="18" y="56"/>
                    <a:pt x="17" y="56"/>
                  </a:cubicBezTo>
                  <a:cubicBezTo>
                    <a:pt x="16" y="57"/>
                    <a:pt x="15" y="56"/>
                    <a:pt x="14" y="57"/>
                  </a:cubicBezTo>
                  <a:cubicBezTo>
                    <a:pt x="13" y="56"/>
                    <a:pt x="12" y="58"/>
                    <a:pt x="12" y="57"/>
                  </a:cubicBezTo>
                  <a:cubicBezTo>
                    <a:pt x="12" y="56"/>
                    <a:pt x="12" y="56"/>
                    <a:pt x="11" y="56"/>
                  </a:cubicBezTo>
                  <a:cubicBezTo>
                    <a:pt x="11" y="57"/>
                    <a:pt x="11" y="57"/>
                    <a:pt x="11" y="58"/>
                  </a:cubicBezTo>
                  <a:cubicBezTo>
                    <a:pt x="10" y="58"/>
                    <a:pt x="9" y="58"/>
                    <a:pt x="9" y="58"/>
                  </a:cubicBezTo>
                  <a:cubicBezTo>
                    <a:pt x="9" y="58"/>
                    <a:pt x="9" y="57"/>
                    <a:pt x="9" y="57"/>
                  </a:cubicBezTo>
                  <a:cubicBezTo>
                    <a:pt x="8" y="58"/>
                    <a:pt x="7" y="59"/>
                    <a:pt x="7" y="58"/>
                  </a:cubicBezTo>
                  <a:cubicBezTo>
                    <a:pt x="6" y="58"/>
                    <a:pt x="6" y="58"/>
                    <a:pt x="6" y="57"/>
                  </a:cubicBezTo>
                  <a:cubicBezTo>
                    <a:pt x="5" y="58"/>
                    <a:pt x="5" y="58"/>
                    <a:pt x="5" y="58"/>
                  </a:cubicBezTo>
                  <a:cubicBezTo>
                    <a:pt x="5" y="57"/>
                    <a:pt x="3" y="57"/>
                    <a:pt x="3" y="56"/>
                  </a:cubicBezTo>
                  <a:cubicBezTo>
                    <a:pt x="2" y="57"/>
                    <a:pt x="2" y="56"/>
                    <a:pt x="1" y="5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0" y="54"/>
                    <a:pt x="1" y="54"/>
                    <a:pt x="1" y="53"/>
                  </a:cubicBezTo>
                  <a:cubicBezTo>
                    <a:pt x="1" y="54"/>
                    <a:pt x="1" y="54"/>
                    <a:pt x="1" y="54"/>
                  </a:cubicBezTo>
                  <a:cubicBezTo>
                    <a:pt x="2" y="53"/>
                    <a:pt x="3" y="53"/>
                    <a:pt x="4" y="52"/>
                  </a:cubicBezTo>
                  <a:cubicBezTo>
                    <a:pt x="4" y="53"/>
                    <a:pt x="5" y="53"/>
                    <a:pt x="5" y="53"/>
                  </a:cubicBezTo>
                  <a:cubicBezTo>
                    <a:pt x="5" y="52"/>
                    <a:pt x="7" y="53"/>
                    <a:pt x="8" y="52"/>
                  </a:cubicBezTo>
                  <a:cubicBezTo>
                    <a:pt x="8" y="52"/>
                    <a:pt x="9" y="52"/>
                    <a:pt x="9" y="51"/>
                  </a:cubicBezTo>
                  <a:cubicBezTo>
                    <a:pt x="9" y="52"/>
                    <a:pt x="10" y="52"/>
                    <a:pt x="10" y="52"/>
                  </a:cubicBezTo>
                  <a:cubicBezTo>
                    <a:pt x="11" y="51"/>
                    <a:pt x="12" y="51"/>
                    <a:pt x="13" y="51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14" y="51"/>
                    <a:pt x="15" y="50"/>
                    <a:pt x="16" y="50"/>
                  </a:cubicBezTo>
                  <a:cubicBezTo>
                    <a:pt x="17" y="51"/>
                    <a:pt x="18" y="50"/>
                    <a:pt x="18" y="49"/>
                  </a:cubicBezTo>
                  <a:cubicBezTo>
                    <a:pt x="19" y="50"/>
                    <a:pt x="19" y="50"/>
                    <a:pt x="20" y="50"/>
                  </a:cubicBezTo>
                  <a:cubicBezTo>
                    <a:pt x="20" y="49"/>
                    <a:pt x="21" y="50"/>
                    <a:pt x="21" y="49"/>
                  </a:cubicBezTo>
                  <a:cubicBezTo>
                    <a:pt x="22" y="50"/>
                    <a:pt x="23" y="49"/>
                    <a:pt x="23" y="49"/>
                  </a:cubicBezTo>
                  <a:cubicBezTo>
                    <a:pt x="24" y="49"/>
                    <a:pt x="24" y="49"/>
                    <a:pt x="24" y="49"/>
                  </a:cubicBezTo>
                  <a:cubicBezTo>
                    <a:pt x="25" y="49"/>
                    <a:pt x="26" y="49"/>
                    <a:pt x="27" y="49"/>
                  </a:cubicBezTo>
                  <a:cubicBezTo>
                    <a:pt x="28" y="49"/>
                    <a:pt x="29" y="48"/>
                    <a:pt x="29" y="49"/>
                  </a:cubicBezTo>
                  <a:cubicBezTo>
                    <a:pt x="29" y="49"/>
                    <a:pt x="30" y="49"/>
                    <a:pt x="30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1" y="48"/>
                    <a:pt x="32" y="49"/>
                    <a:pt x="33" y="49"/>
                  </a:cubicBezTo>
                  <a:cubicBezTo>
                    <a:pt x="34" y="49"/>
                    <a:pt x="35" y="48"/>
                    <a:pt x="36" y="48"/>
                  </a:cubicBezTo>
                  <a:cubicBezTo>
                    <a:pt x="36" y="47"/>
                    <a:pt x="38" y="49"/>
                    <a:pt x="39" y="47"/>
                  </a:cubicBezTo>
                  <a:cubicBezTo>
                    <a:pt x="40" y="47"/>
                    <a:pt x="41" y="49"/>
                    <a:pt x="41" y="47"/>
                  </a:cubicBezTo>
                  <a:cubicBezTo>
                    <a:pt x="42" y="47"/>
                    <a:pt x="42" y="47"/>
                    <a:pt x="42" y="47"/>
                  </a:cubicBezTo>
                  <a:cubicBezTo>
                    <a:pt x="42" y="48"/>
                    <a:pt x="43" y="47"/>
                    <a:pt x="44" y="47"/>
                  </a:cubicBezTo>
                  <a:cubicBezTo>
                    <a:pt x="45" y="47"/>
                    <a:pt x="46" y="47"/>
                    <a:pt x="47" y="46"/>
                  </a:cubicBezTo>
                  <a:cubicBezTo>
                    <a:pt x="47" y="47"/>
                    <a:pt x="48" y="47"/>
                    <a:pt x="49" y="47"/>
                  </a:cubicBezTo>
                  <a:cubicBezTo>
                    <a:pt x="49" y="46"/>
                    <a:pt x="51" y="46"/>
                    <a:pt x="51" y="47"/>
                  </a:cubicBezTo>
                  <a:close/>
                  <a:moveTo>
                    <a:pt x="11" y="57"/>
                  </a:moveTo>
                  <a:cubicBezTo>
                    <a:pt x="11" y="57"/>
                    <a:pt x="11" y="57"/>
                    <a:pt x="11" y="57"/>
                  </a:cubicBezTo>
                  <a:cubicBezTo>
                    <a:pt x="10" y="57"/>
                    <a:pt x="10" y="57"/>
                    <a:pt x="10" y="57"/>
                  </a:cubicBezTo>
                  <a:lnTo>
                    <a:pt x="11" y="5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0" name="Freeform 14"/>
            <p:cNvSpPr>
              <a:spLocks noEditPoints="1"/>
            </p:cNvSpPr>
            <p:nvPr/>
          </p:nvSpPr>
          <p:spPr bwMode="auto">
            <a:xfrm>
              <a:off x="4696" y="4155"/>
              <a:ext cx="101" cy="112"/>
            </a:xfrm>
            <a:custGeom>
              <a:avLst/>
              <a:gdLst>
                <a:gd name="T0" fmla="*/ 20 w 39"/>
                <a:gd name="T1" fmla="*/ 3 h 42"/>
                <a:gd name="T2" fmla="*/ 20 w 39"/>
                <a:gd name="T3" fmla="*/ 8 h 42"/>
                <a:gd name="T4" fmla="*/ 23 w 39"/>
                <a:gd name="T5" fmla="*/ 9 h 42"/>
                <a:gd name="T6" fmla="*/ 24 w 39"/>
                <a:gd name="T7" fmla="*/ 10 h 42"/>
                <a:gd name="T8" fmla="*/ 22 w 39"/>
                <a:gd name="T9" fmla="*/ 13 h 42"/>
                <a:gd name="T10" fmla="*/ 20 w 39"/>
                <a:gd name="T11" fmla="*/ 18 h 42"/>
                <a:gd name="T12" fmla="*/ 23 w 39"/>
                <a:gd name="T13" fmla="*/ 19 h 42"/>
                <a:gd name="T14" fmla="*/ 19 w 39"/>
                <a:gd name="T15" fmla="*/ 22 h 42"/>
                <a:gd name="T16" fmla="*/ 15 w 39"/>
                <a:gd name="T17" fmla="*/ 24 h 42"/>
                <a:gd name="T18" fmla="*/ 11 w 39"/>
                <a:gd name="T19" fmla="*/ 26 h 42"/>
                <a:gd name="T20" fmla="*/ 6 w 39"/>
                <a:gd name="T21" fmla="*/ 32 h 42"/>
                <a:gd name="T22" fmla="*/ 4 w 39"/>
                <a:gd name="T23" fmla="*/ 35 h 42"/>
                <a:gd name="T24" fmla="*/ 1 w 39"/>
                <a:gd name="T25" fmla="*/ 39 h 42"/>
                <a:gd name="T26" fmla="*/ 1 w 39"/>
                <a:gd name="T27" fmla="*/ 36 h 42"/>
                <a:gd name="T28" fmla="*/ 2 w 39"/>
                <a:gd name="T29" fmla="*/ 32 h 42"/>
                <a:gd name="T30" fmla="*/ 7 w 39"/>
                <a:gd name="T31" fmla="*/ 28 h 42"/>
                <a:gd name="T32" fmla="*/ 10 w 39"/>
                <a:gd name="T33" fmla="*/ 25 h 42"/>
                <a:gd name="T34" fmla="*/ 9 w 39"/>
                <a:gd name="T35" fmla="*/ 20 h 42"/>
                <a:gd name="T36" fmla="*/ 9 w 39"/>
                <a:gd name="T37" fmla="*/ 20 h 42"/>
                <a:gd name="T38" fmla="*/ 12 w 39"/>
                <a:gd name="T39" fmla="*/ 20 h 42"/>
                <a:gd name="T40" fmla="*/ 15 w 39"/>
                <a:gd name="T41" fmla="*/ 18 h 42"/>
                <a:gd name="T42" fmla="*/ 13 w 39"/>
                <a:gd name="T43" fmla="*/ 16 h 42"/>
                <a:gd name="T44" fmla="*/ 8 w 39"/>
                <a:gd name="T45" fmla="*/ 15 h 42"/>
                <a:gd name="T46" fmla="*/ 6 w 39"/>
                <a:gd name="T47" fmla="*/ 14 h 42"/>
                <a:gd name="T48" fmla="*/ 13 w 39"/>
                <a:gd name="T49" fmla="*/ 12 h 42"/>
                <a:gd name="T50" fmla="*/ 15 w 39"/>
                <a:gd name="T51" fmla="*/ 6 h 42"/>
                <a:gd name="T52" fmla="*/ 15 w 39"/>
                <a:gd name="T53" fmla="*/ 2 h 42"/>
                <a:gd name="T54" fmla="*/ 15 w 39"/>
                <a:gd name="T55" fmla="*/ 1 h 42"/>
                <a:gd name="T56" fmla="*/ 16 w 39"/>
                <a:gd name="T57" fmla="*/ 1 h 42"/>
                <a:gd name="T58" fmla="*/ 32 w 39"/>
                <a:gd name="T59" fmla="*/ 25 h 42"/>
                <a:gd name="T60" fmla="*/ 35 w 39"/>
                <a:gd name="T61" fmla="*/ 26 h 42"/>
                <a:gd name="T62" fmla="*/ 39 w 39"/>
                <a:gd name="T63" fmla="*/ 29 h 42"/>
                <a:gd name="T64" fmla="*/ 36 w 39"/>
                <a:gd name="T65" fmla="*/ 31 h 42"/>
                <a:gd name="T66" fmla="*/ 34 w 39"/>
                <a:gd name="T67" fmla="*/ 30 h 42"/>
                <a:gd name="T68" fmla="*/ 32 w 39"/>
                <a:gd name="T69" fmla="*/ 27 h 42"/>
                <a:gd name="T70" fmla="*/ 31 w 39"/>
                <a:gd name="T71" fmla="*/ 27 h 42"/>
                <a:gd name="T72" fmla="*/ 32 w 39"/>
                <a:gd name="T73" fmla="*/ 25 h 42"/>
                <a:gd name="T74" fmla="*/ 24 w 39"/>
                <a:gd name="T75" fmla="*/ 28 h 42"/>
                <a:gd name="T76" fmla="*/ 25 w 39"/>
                <a:gd name="T77" fmla="*/ 30 h 42"/>
                <a:gd name="T78" fmla="*/ 29 w 39"/>
                <a:gd name="T79" fmla="*/ 34 h 42"/>
                <a:gd name="T80" fmla="*/ 31 w 39"/>
                <a:gd name="T81" fmla="*/ 37 h 42"/>
                <a:gd name="T82" fmla="*/ 27 w 39"/>
                <a:gd name="T83" fmla="*/ 40 h 42"/>
                <a:gd name="T84" fmla="*/ 23 w 39"/>
                <a:gd name="T85" fmla="*/ 41 h 42"/>
                <a:gd name="T86" fmla="*/ 17 w 39"/>
                <a:gd name="T87" fmla="*/ 41 h 42"/>
                <a:gd name="T88" fmla="*/ 12 w 39"/>
                <a:gd name="T89" fmla="*/ 37 h 42"/>
                <a:gd name="T90" fmla="*/ 10 w 39"/>
                <a:gd name="T91" fmla="*/ 33 h 42"/>
                <a:gd name="T92" fmla="*/ 9 w 39"/>
                <a:gd name="T93" fmla="*/ 31 h 42"/>
                <a:gd name="T94" fmla="*/ 11 w 39"/>
                <a:gd name="T95" fmla="*/ 32 h 42"/>
                <a:gd name="T96" fmla="*/ 17 w 39"/>
                <a:gd name="T97" fmla="*/ 37 h 42"/>
                <a:gd name="T98" fmla="*/ 24 w 39"/>
                <a:gd name="T99" fmla="*/ 37 h 42"/>
                <a:gd name="T100" fmla="*/ 25 w 39"/>
                <a:gd name="T101" fmla="*/ 35 h 42"/>
                <a:gd name="T102" fmla="*/ 23 w 39"/>
                <a:gd name="T103" fmla="*/ 32 h 42"/>
                <a:gd name="T104" fmla="*/ 22 w 39"/>
                <a:gd name="T105" fmla="*/ 30 h 42"/>
                <a:gd name="T106" fmla="*/ 21 w 39"/>
                <a:gd name="T107" fmla="*/ 29 h 42"/>
                <a:gd name="T108" fmla="*/ 19 w 39"/>
                <a:gd name="T109" fmla="*/ 28 h 42"/>
                <a:gd name="T110" fmla="*/ 18 w 39"/>
                <a:gd name="T111" fmla="*/ 31 h 42"/>
                <a:gd name="T112" fmla="*/ 20 w 39"/>
                <a:gd name="T113" fmla="*/ 33 h 42"/>
                <a:gd name="T114" fmla="*/ 18 w 39"/>
                <a:gd name="T115" fmla="*/ 35 h 42"/>
                <a:gd name="T116" fmla="*/ 16 w 39"/>
                <a:gd name="T117" fmla="*/ 30 h 42"/>
                <a:gd name="T118" fmla="*/ 17 w 39"/>
                <a:gd name="T119" fmla="*/ 28 h 42"/>
                <a:gd name="T120" fmla="*/ 22 w 39"/>
                <a:gd name="T121" fmla="*/ 27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9" h="42">
                  <a:moveTo>
                    <a:pt x="18" y="1"/>
                  </a:moveTo>
                  <a:cubicBezTo>
                    <a:pt x="19" y="1"/>
                    <a:pt x="19" y="2"/>
                    <a:pt x="19" y="2"/>
                  </a:cubicBezTo>
                  <a:cubicBezTo>
                    <a:pt x="20" y="3"/>
                    <a:pt x="20" y="3"/>
                    <a:pt x="20" y="3"/>
                  </a:cubicBezTo>
                  <a:cubicBezTo>
                    <a:pt x="20" y="3"/>
                    <a:pt x="20" y="4"/>
                    <a:pt x="20" y="4"/>
                  </a:cubicBezTo>
                  <a:cubicBezTo>
                    <a:pt x="20" y="5"/>
                    <a:pt x="20" y="7"/>
                    <a:pt x="20" y="8"/>
                  </a:cubicBezTo>
                  <a:cubicBezTo>
                    <a:pt x="20" y="8"/>
                    <a:pt x="20" y="8"/>
                    <a:pt x="20" y="8"/>
                  </a:cubicBezTo>
                  <a:cubicBezTo>
                    <a:pt x="21" y="8"/>
                    <a:pt x="21" y="8"/>
                    <a:pt x="21" y="8"/>
                  </a:cubicBezTo>
                  <a:cubicBezTo>
                    <a:pt x="21" y="8"/>
                    <a:pt x="22" y="8"/>
                    <a:pt x="23" y="9"/>
                  </a:cubicBezTo>
                  <a:cubicBezTo>
                    <a:pt x="23" y="9"/>
                    <a:pt x="23" y="9"/>
                    <a:pt x="23" y="9"/>
                  </a:cubicBezTo>
                  <a:cubicBezTo>
                    <a:pt x="23" y="9"/>
                    <a:pt x="23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0"/>
                    <a:pt x="24" y="10"/>
                    <a:pt x="24" y="10"/>
                  </a:cubicBezTo>
                  <a:cubicBezTo>
                    <a:pt x="24" y="11"/>
                    <a:pt x="25" y="11"/>
                    <a:pt x="24" y="11"/>
                  </a:cubicBezTo>
                  <a:cubicBezTo>
                    <a:pt x="23" y="11"/>
                    <a:pt x="24" y="12"/>
                    <a:pt x="24" y="12"/>
                  </a:cubicBezTo>
                  <a:cubicBezTo>
                    <a:pt x="23" y="13"/>
                    <a:pt x="22" y="12"/>
                    <a:pt x="22" y="13"/>
                  </a:cubicBezTo>
                  <a:cubicBezTo>
                    <a:pt x="21" y="13"/>
                    <a:pt x="20" y="14"/>
                    <a:pt x="20" y="15"/>
                  </a:cubicBezTo>
                  <a:cubicBezTo>
                    <a:pt x="19" y="15"/>
                    <a:pt x="20" y="15"/>
                    <a:pt x="19" y="15"/>
                  </a:cubicBezTo>
                  <a:cubicBezTo>
                    <a:pt x="20" y="16"/>
                    <a:pt x="18" y="18"/>
                    <a:pt x="20" y="18"/>
                  </a:cubicBezTo>
                  <a:cubicBezTo>
                    <a:pt x="20" y="18"/>
                    <a:pt x="21" y="18"/>
                    <a:pt x="21" y="18"/>
                  </a:cubicBezTo>
                  <a:cubicBezTo>
                    <a:pt x="22" y="18"/>
                    <a:pt x="22" y="19"/>
                    <a:pt x="22" y="19"/>
                  </a:cubicBezTo>
                  <a:cubicBezTo>
                    <a:pt x="22" y="19"/>
                    <a:pt x="23" y="19"/>
                    <a:pt x="23" y="19"/>
                  </a:cubicBezTo>
                  <a:cubicBezTo>
                    <a:pt x="23" y="20"/>
                    <a:pt x="23" y="20"/>
                    <a:pt x="22" y="21"/>
                  </a:cubicBezTo>
                  <a:cubicBezTo>
                    <a:pt x="23" y="21"/>
                    <a:pt x="22" y="21"/>
                    <a:pt x="22" y="22"/>
                  </a:cubicBezTo>
                  <a:cubicBezTo>
                    <a:pt x="21" y="22"/>
                    <a:pt x="20" y="22"/>
                    <a:pt x="19" y="22"/>
                  </a:cubicBezTo>
                  <a:cubicBezTo>
                    <a:pt x="19" y="22"/>
                    <a:pt x="18" y="22"/>
                    <a:pt x="18" y="22"/>
                  </a:cubicBezTo>
                  <a:cubicBezTo>
                    <a:pt x="18" y="23"/>
                    <a:pt x="17" y="23"/>
                    <a:pt x="17" y="23"/>
                  </a:cubicBezTo>
                  <a:cubicBezTo>
                    <a:pt x="16" y="23"/>
                    <a:pt x="16" y="25"/>
                    <a:pt x="15" y="24"/>
                  </a:cubicBezTo>
                  <a:cubicBezTo>
                    <a:pt x="14" y="24"/>
                    <a:pt x="14" y="24"/>
                    <a:pt x="13" y="24"/>
                  </a:cubicBezTo>
                  <a:cubicBezTo>
                    <a:pt x="13" y="24"/>
                    <a:pt x="13" y="24"/>
                    <a:pt x="12" y="24"/>
                  </a:cubicBezTo>
                  <a:cubicBezTo>
                    <a:pt x="12" y="25"/>
                    <a:pt x="11" y="25"/>
                    <a:pt x="11" y="26"/>
                  </a:cubicBezTo>
                  <a:cubicBezTo>
                    <a:pt x="9" y="28"/>
                    <a:pt x="8" y="30"/>
                    <a:pt x="6" y="31"/>
                  </a:cubicBezTo>
                  <a:cubicBezTo>
                    <a:pt x="6" y="31"/>
                    <a:pt x="5" y="31"/>
                    <a:pt x="5" y="32"/>
                  </a:cubicBezTo>
                  <a:cubicBezTo>
                    <a:pt x="6" y="32"/>
                    <a:pt x="6" y="32"/>
                    <a:pt x="6" y="32"/>
                  </a:cubicBezTo>
                  <a:cubicBezTo>
                    <a:pt x="6" y="32"/>
                    <a:pt x="5" y="32"/>
                    <a:pt x="5" y="33"/>
                  </a:cubicBezTo>
                  <a:cubicBezTo>
                    <a:pt x="4" y="33"/>
                    <a:pt x="5" y="34"/>
                    <a:pt x="4" y="34"/>
                  </a:cubicBezTo>
                  <a:cubicBezTo>
                    <a:pt x="5" y="34"/>
                    <a:pt x="4" y="35"/>
                    <a:pt x="4" y="35"/>
                  </a:cubicBezTo>
                  <a:cubicBezTo>
                    <a:pt x="4" y="35"/>
                    <a:pt x="4" y="35"/>
                    <a:pt x="4" y="36"/>
                  </a:cubicBezTo>
                  <a:cubicBezTo>
                    <a:pt x="4" y="36"/>
                    <a:pt x="4" y="36"/>
                    <a:pt x="4" y="37"/>
                  </a:cubicBezTo>
                  <a:cubicBezTo>
                    <a:pt x="3" y="38"/>
                    <a:pt x="3" y="39"/>
                    <a:pt x="1" y="39"/>
                  </a:cubicBezTo>
                  <a:cubicBezTo>
                    <a:pt x="1" y="39"/>
                    <a:pt x="1" y="38"/>
                    <a:pt x="0" y="37"/>
                  </a:cubicBezTo>
                  <a:cubicBezTo>
                    <a:pt x="1" y="37"/>
                    <a:pt x="1" y="37"/>
                    <a:pt x="1" y="37"/>
                  </a:cubicBezTo>
                  <a:cubicBezTo>
                    <a:pt x="1" y="37"/>
                    <a:pt x="1" y="37"/>
                    <a:pt x="1" y="36"/>
                  </a:cubicBezTo>
                  <a:cubicBezTo>
                    <a:pt x="1" y="36"/>
                    <a:pt x="1" y="35"/>
                    <a:pt x="1" y="35"/>
                  </a:cubicBezTo>
                  <a:cubicBezTo>
                    <a:pt x="1" y="34"/>
                    <a:pt x="1" y="33"/>
                    <a:pt x="2" y="33"/>
                  </a:cubicBezTo>
                  <a:cubicBezTo>
                    <a:pt x="2" y="33"/>
                    <a:pt x="2" y="33"/>
                    <a:pt x="2" y="32"/>
                  </a:cubicBezTo>
                  <a:cubicBezTo>
                    <a:pt x="3" y="32"/>
                    <a:pt x="3" y="31"/>
                    <a:pt x="3" y="31"/>
                  </a:cubicBezTo>
                  <a:cubicBezTo>
                    <a:pt x="3" y="31"/>
                    <a:pt x="4" y="31"/>
                    <a:pt x="4" y="30"/>
                  </a:cubicBezTo>
                  <a:cubicBezTo>
                    <a:pt x="5" y="29"/>
                    <a:pt x="6" y="29"/>
                    <a:pt x="7" y="28"/>
                  </a:cubicBezTo>
                  <a:cubicBezTo>
                    <a:pt x="7" y="28"/>
                    <a:pt x="8" y="27"/>
                    <a:pt x="8" y="27"/>
                  </a:cubicBezTo>
                  <a:cubicBezTo>
                    <a:pt x="8" y="27"/>
                    <a:pt x="9" y="26"/>
                    <a:pt x="9" y="26"/>
                  </a:cubicBezTo>
                  <a:cubicBezTo>
                    <a:pt x="9" y="26"/>
                    <a:pt x="10" y="26"/>
                    <a:pt x="10" y="25"/>
                  </a:cubicBezTo>
                  <a:cubicBezTo>
                    <a:pt x="10" y="25"/>
                    <a:pt x="11" y="24"/>
                    <a:pt x="12" y="24"/>
                  </a:cubicBezTo>
                  <a:cubicBezTo>
                    <a:pt x="12" y="23"/>
                    <a:pt x="10" y="23"/>
                    <a:pt x="10" y="22"/>
                  </a:cubicBezTo>
                  <a:cubicBezTo>
                    <a:pt x="10" y="22"/>
                    <a:pt x="9" y="21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19"/>
                    <a:pt x="9" y="20"/>
                    <a:pt x="9" y="19"/>
                  </a:cubicBezTo>
                  <a:cubicBezTo>
                    <a:pt x="10" y="20"/>
                    <a:pt x="10" y="19"/>
                    <a:pt x="11" y="20"/>
                  </a:cubicBezTo>
                  <a:cubicBezTo>
                    <a:pt x="11" y="20"/>
                    <a:pt x="12" y="19"/>
                    <a:pt x="12" y="20"/>
                  </a:cubicBezTo>
                  <a:cubicBezTo>
                    <a:pt x="12" y="20"/>
                    <a:pt x="13" y="20"/>
                    <a:pt x="13" y="20"/>
                  </a:cubicBezTo>
                  <a:cubicBezTo>
                    <a:pt x="14" y="20"/>
                    <a:pt x="14" y="19"/>
                    <a:pt x="14" y="19"/>
                  </a:cubicBezTo>
                  <a:cubicBezTo>
                    <a:pt x="14" y="19"/>
                    <a:pt x="15" y="19"/>
                    <a:pt x="15" y="18"/>
                  </a:cubicBezTo>
                  <a:cubicBezTo>
                    <a:pt x="15" y="18"/>
                    <a:pt x="16" y="17"/>
                    <a:pt x="16" y="17"/>
                  </a:cubicBezTo>
                  <a:cubicBezTo>
                    <a:pt x="15" y="16"/>
                    <a:pt x="14" y="17"/>
                    <a:pt x="14" y="17"/>
                  </a:cubicBezTo>
                  <a:cubicBezTo>
                    <a:pt x="14" y="16"/>
                    <a:pt x="13" y="16"/>
                    <a:pt x="13" y="16"/>
                  </a:cubicBezTo>
                  <a:cubicBezTo>
                    <a:pt x="12" y="16"/>
                    <a:pt x="11" y="16"/>
                    <a:pt x="10" y="16"/>
                  </a:cubicBezTo>
                  <a:cubicBezTo>
                    <a:pt x="9" y="15"/>
                    <a:pt x="8" y="15"/>
                    <a:pt x="8" y="15"/>
                  </a:cubicBezTo>
                  <a:cubicBezTo>
                    <a:pt x="8" y="15"/>
                    <a:pt x="8" y="15"/>
                    <a:pt x="8" y="15"/>
                  </a:cubicBezTo>
                  <a:cubicBezTo>
                    <a:pt x="7" y="15"/>
                    <a:pt x="7" y="15"/>
                    <a:pt x="7" y="15"/>
                  </a:cubicBezTo>
                  <a:cubicBezTo>
                    <a:pt x="7" y="14"/>
                    <a:pt x="7" y="14"/>
                    <a:pt x="7" y="14"/>
                  </a:cubicBezTo>
                  <a:cubicBezTo>
                    <a:pt x="7" y="14"/>
                    <a:pt x="6" y="14"/>
                    <a:pt x="6" y="14"/>
                  </a:cubicBezTo>
                  <a:cubicBezTo>
                    <a:pt x="6" y="14"/>
                    <a:pt x="6" y="14"/>
                    <a:pt x="6" y="13"/>
                  </a:cubicBezTo>
                  <a:cubicBezTo>
                    <a:pt x="6" y="14"/>
                    <a:pt x="6" y="14"/>
                    <a:pt x="7" y="13"/>
                  </a:cubicBezTo>
                  <a:cubicBezTo>
                    <a:pt x="9" y="13"/>
                    <a:pt x="11" y="13"/>
                    <a:pt x="13" y="12"/>
                  </a:cubicBezTo>
                  <a:cubicBezTo>
                    <a:pt x="14" y="11"/>
                    <a:pt x="15" y="11"/>
                    <a:pt x="15" y="10"/>
                  </a:cubicBezTo>
                  <a:cubicBezTo>
                    <a:pt x="16" y="10"/>
                    <a:pt x="16" y="10"/>
                    <a:pt x="16" y="10"/>
                  </a:cubicBezTo>
                  <a:cubicBezTo>
                    <a:pt x="16" y="8"/>
                    <a:pt x="15" y="7"/>
                    <a:pt x="15" y="6"/>
                  </a:cubicBezTo>
                  <a:cubicBezTo>
                    <a:pt x="15" y="6"/>
                    <a:pt x="15" y="5"/>
                    <a:pt x="14" y="5"/>
                  </a:cubicBezTo>
                  <a:cubicBezTo>
                    <a:pt x="14" y="4"/>
                    <a:pt x="15" y="4"/>
                    <a:pt x="15" y="4"/>
                  </a:cubicBezTo>
                  <a:cubicBezTo>
                    <a:pt x="15" y="3"/>
                    <a:pt x="15" y="2"/>
                    <a:pt x="15" y="2"/>
                  </a:cubicBezTo>
                  <a:cubicBezTo>
                    <a:pt x="16" y="2"/>
                    <a:pt x="16" y="2"/>
                    <a:pt x="16" y="1"/>
                  </a:cubicBezTo>
                  <a:cubicBezTo>
                    <a:pt x="16" y="1"/>
                    <a:pt x="16" y="1"/>
                    <a:pt x="15" y="1"/>
                  </a:cubicBezTo>
                  <a:cubicBezTo>
                    <a:pt x="15" y="1"/>
                    <a:pt x="15" y="1"/>
                    <a:pt x="15" y="1"/>
                  </a:cubicBezTo>
                  <a:cubicBezTo>
                    <a:pt x="15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6" y="1"/>
                    <a:pt x="16" y="1"/>
                  </a:cubicBezTo>
                  <a:cubicBezTo>
                    <a:pt x="16" y="1"/>
                    <a:pt x="17" y="0"/>
                    <a:pt x="18" y="1"/>
                  </a:cubicBezTo>
                  <a:close/>
                  <a:moveTo>
                    <a:pt x="32" y="25"/>
                  </a:moveTo>
                  <a:cubicBezTo>
                    <a:pt x="32" y="25"/>
                    <a:pt x="32" y="25"/>
                    <a:pt x="32" y="25"/>
                  </a:cubicBezTo>
                  <a:cubicBezTo>
                    <a:pt x="32" y="26"/>
                    <a:pt x="32" y="26"/>
                    <a:pt x="32" y="26"/>
                  </a:cubicBezTo>
                  <a:cubicBezTo>
                    <a:pt x="33" y="25"/>
                    <a:pt x="34" y="26"/>
                    <a:pt x="35" y="26"/>
                  </a:cubicBezTo>
                  <a:cubicBezTo>
                    <a:pt x="35" y="26"/>
                    <a:pt x="35" y="26"/>
                    <a:pt x="35" y="26"/>
                  </a:cubicBezTo>
                  <a:cubicBezTo>
                    <a:pt x="36" y="26"/>
                    <a:pt x="36" y="26"/>
                    <a:pt x="37" y="27"/>
                  </a:cubicBezTo>
                  <a:cubicBezTo>
                    <a:pt x="38" y="27"/>
                    <a:pt x="39" y="28"/>
                    <a:pt x="39" y="29"/>
                  </a:cubicBezTo>
                  <a:cubicBezTo>
                    <a:pt x="39" y="29"/>
                    <a:pt x="39" y="29"/>
                    <a:pt x="39" y="29"/>
                  </a:cubicBezTo>
                  <a:cubicBezTo>
                    <a:pt x="39" y="30"/>
                    <a:pt x="39" y="30"/>
                    <a:pt x="39" y="31"/>
                  </a:cubicBezTo>
                  <a:cubicBezTo>
                    <a:pt x="38" y="31"/>
                    <a:pt x="38" y="31"/>
                    <a:pt x="38" y="31"/>
                  </a:cubicBezTo>
                  <a:cubicBezTo>
                    <a:pt x="38" y="31"/>
                    <a:pt x="37" y="31"/>
                    <a:pt x="36" y="31"/>
                  </a:cubicBezTo>
                  <a:cubicBezTo>
                    <a:pt x="36" y="31"/>
                    <a:pt x="35" y="31"/>
                    <a:pt x="36" y="30"/>
                  </a:cubicBezTo>
                  <a:cubicBezTo>
                    <a:pt x="35" y="30"/>
                    <a:pt x="35" y="30"/>
                    <a:pt x="34" y="29"/>
                  </a:cubicBezTo>
                  <a:cubicBezTo>
                    <a:pt x="34" y="30"/>
                    <a:pt x="34" y="30"/>
                    <a:pt x="34" y="30"/>
                  </a:cubicBezTo>
                  <a:cubicBezTo>
                    <a:pt x="34" y="29"/>
                    <a:pt x="34" y="29"/>
                    <a:pt x="33" y="28"/>
                  </a:cubicBezTo>
                  <a:cubicBezTo>
                    <a:pt x="33" y="28"/>
                    <a:pt x="33" y="28"/>
                    <a:pt x="33" y="28"/>
                  </a:cubicBezTo>
                  <a:cubicBezTo>
                    <a:pt x="33" y="28"/>
                    <a:pt x="33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2" y="27"/>
                    <a:pt x="32" y="27"/>
                    <a:pt x="32" y="27"/>
                  </a:cubicBezTo>
                  <a:cubicBezTo>
                    <a:pt x="31" y="26"/>
                    <a:pt x="31" y="27"/>
                    <a:pt x="31" y="27"/>
                  </a:cubicBezTo>
                  <a:cubicBezTo>
                    <a:pt x="31" y="26"/>
                    <a:pt x="30" y="26"/>
                    <a:pt x="31" y="26"/>
                  </a:cubicBezTo>
                  <a:cubicBezTo>
                    <a:pt x="31" y="26"/>
                    <a:pt x="31" y="25"/>
                    <a:pt x="30" y="26"/>
                  </a:cubicBezTo>
                  <a:cubicBezTo>
                    <a:pt x="31" y="25"/>
                    <a:pt x="31" y="26"/>
                    <a:pt x="32" y="25"/>
                  </a:cubicBezTo>
                  <a:close/>
                  <a:moveTo>
                    <a:pt x="22" y="27"/>
                  </a:moveTo>
                  <a:cubicBezTo>
                    <a:pt x="22" y="28"/>
                    <a:pt x="23" y="28"/>
                    <a:pt x="23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5" y="29"/>
                    <a:pt x="25" y="29"/>
                    <a:pt x="25" y="30"/>
                  </a:cubicBezTo>
                  <a:cubicBezTo>
                    <a:pt x="26" y="30"/>
                    <a:pt x="26" y="31"/>
                    <a:pt x="27" y="32"/>
                  </a:cubicBezTo>
                  <a:cubicBezTo>
                    <a:pt x="27" y="32"/>
                    <a:pt x="27" y="33"/>
                    <a:pt x="28" y="33"/>
                  </a:cubicBezTo>
                  <a:cubicBezTo>
                    <a:pt x="28" y="33"/>
                    <a:pt x="29" y="34"/>
                    <a:pt x="29" y="34"/>
                  </a:cubicBezTo>
                  <a:cubicBezTo>
                    <a:pt x="29" y="35"/>
                    <a:pt x="31" y="35"/>
                    <a:pt x="30" y="36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32" y="37"/>
                    <a:pt x="32" y="38"/>
                    <a:pt x="32" y="39"/>
                  </a:cubicBezTo>
                  <a:cubicBezTo>
                    <a:pt x="31" y="40"/>
                    <a:pt x="30" y="40"/>
                    <a:pt x="28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6" y="40"/>
                    <a:pt x="26" y="41"/>
                    <a:pt x="25" y="41"/>
                  </a:cubicBezTo>
                  <a:cubicBezTo>
                    <a:pt x="25" y="41"/>
                    <a:pt x="24" y="41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2" y="41"/>
                    <a:pt x="21" y="41"/>
                    <a:pt x="21" y="41"/>
                  </a:cubicBezTo>
                  <a:cubicBezTo>
                    <a:pt x="20" y="41"/>
                    <a:pt x="20" y="42"/>
                    <a:pt x="19" y="41"/>
                  </a:cubicBezTo>
                  <a:cubicBezTo>
                    <a:pt x="19" y="42"/>
                    <a:pt x="18" y="41"/>
                    <a:pt x="17" y="41"/>
                  </a:cubicBezTo>
                  <a:cubicBezTo>
                    <a:pt x="17" y="41"/>
                    <a:pt x="16" y="41"/>
                    <a:pt x="16" y="41"/>
                  </a:cubicBezTo>
                  <a:cubicBezTo>
                    <a:pt x="15" y="41"/>
                    <a:pt x="15" y="40"/>
                    <a:pt x="15" y="41"/>
                  </a:cubicBezTo>
                  <a:cubicBezTo>
                    <a:pt x="13" y="40"/>
                    <a:pt x="12" y="38"/>
                    <a:pt x="12" y="37"/>
                  </a:cubicBezTo>
                  <a:cubicBezTo>
                    <a:pt x="11" y="37"/>
                    <a:pt x="11" y="36"/>
                    <a:pt x="11" y="35"/>
                  </a:cubicBezTo>
                  <a:cubicBezTo>
                    <a:pt x="10" y="34"/>
                    <a:pt x="10" y="34"/>
                    <a:pt x="10" y="33"/>
                  </a:cubicBezTo>
                  <a:cubicBezTo>
                    <a:pt x="9" y="33"/>
                    <a:pt x="10" y="33"/>
                    <a:pt x="10" y="33"/>
                  </a:cubicBezTo>
                  <a:cubicBezTo>
                    <a:pt x="10" y="33"/>
                    <a:pt x="9" y="33"/>
                    <a:pt x="9" y="33"/>
                  </a:cubicBezTo>
                  <a:cubicBezTo>
                    <a:pt x="9" y="32"/>
                    <a:pt x="10" y="32"/>
                    <a:pt x="10" y="32"/>
                  </a:cubicBezTo>
                  <a:cubicBezTo>
                    <a:pt x="9" y="32"/>
                    <a:pt x="9" y="31"/>
                    <a:pt x="9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0" y="31"/>
                    <a:pt x="10" y="31"/>
                    <a:pt x="10" y="31"/>
                  </a:cubicBezTo>
                  <a:cubicBezTo>
                    <a:pt x="11" y="31"/>
                    <a:pt x="11" y="31"/>
                    <a:pt x="11" y="32"/>
                  </a:cubicBezTo>
                  <a:cubicBezTo>
                    <a:pt x="11" y="32"/>
                    <a:pt x="12" y="32"/>
                    <a:pt x="12" y="33"/>
                  </a:cubicBezTo>
                  <a:cubicBezTo>
                    <a:pt x="13" y="34"/>
                    <a:pt x="14" y="36"/>
                    <a:pt x="16" y="37"/>
                  </a:cubicBezTo>
                  <a:cubicBezTo>
                    <a:pt x="16" y="37"/>
                    <a:pt x="17" y="37"/>
                    <a:pt x="17" y="37"/>
                  </a:cubicBezTo>
                  <a:cubicBezTo>
                    <a:pt x="18" y="37"/>
                    <a:pt x="19" y="37"/>
                    <a:pt x="20" y="37"/>
                  </a:cubicBezTo>
                  <a:cubicBezTo>
                    <a:pt x="21" y="38"/>
                    <a:pt x="21" y="37"/>
                    <a:pt x="22" y="37"/>
                  </a:cubicBezTo>
                  <a:cubicBezTo>
                    <a:pt x="22" y="37"/>
                    <a:pt x="23" y="38"/>
                    <a:pt x="24" y="37"/>
                  </a:cubicBezTo>
                  <a:cubicBezTo>
                    <a:pt x="24" y="37"/>
                    <a:pt x="24" y="37"/>
                    <a:pt x="24" y="37"/>
                  </a:cubicBezTo>
                  <a:cubicBezTo>
                    <a:pt x="24" y="37"/>
                    <a:pt x="25" y="37"/>
                    <a:pt x="26" y="37"/>
                  </a:cubicBezTo>
                  <a:cubicBezTo>
                    <a:pt x="25" y="36"/>
                    <a:pt x="26" y="35"/>
                    <a:pt x="25" y="35"/>
                  </a:cubicBezTo>
                  <a:cubicBezTo>
                    <a:pt x="25" y="34"/>
                    <a:pt x="24" y="34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2"/>
                    <a:pt x="23" y="32"/>
                  </a:cubicBezTo>
                  <a:cubicBezTo>
                    <a:pt x="23" y="32"/>
                    <a:pt x="23" y="32"/>
                    <a:pt x="23" y="31"/>
                  </a:cubicBezTo>
                  <a:cubicBezTo>
                    <a:pt x="23" y="31"/>
                    <a:pt x="23" y="31"/>
                    <a:pt x="23" y="31"/>
                  </a:cubicBezTo>
                  <a:cubicBezTo>
                    <a:pt x="23" y="31"/>
                    <a:pt x="22" y="30"/>
                    <a:pt x="22" y="30"/>
                  </a:cubicBezTo>
                  <a:cubicBezTo>
                    <a:pt x="22" y="30"/>
                    <a:pt x="22" y="30"/>
                    <a:pt x="23" y="30"/>
                  </a:cubicBezTo>
                  <a:cubicBezTo>
                    <a:pt x="23" y="29"/>
                    <a:pt x="22" y="29"/>
                    <a:pt x="22" y="29"/>
                  </a:cubicBezTo>
                  <a:cubicBezTo>
                    <a:pt x="22" y="29"/>
                    <a:pt x="22" y="29"/>
                    <a:pt x="21" y="29"/>
                  </a:cubicBezTo>
                  <a:cubicBezTo>
                    <a:pt x="21" y="28"/>
                    <a:pt x="21" y="29"/>
                    <a:pt x="20" y="29"/>
                  </a:cubicBezTo>
                  <a:cubicBezTo>
                    <a:pt x="20" y="29"/>
                    <a:pt x="20" y="29"/>
                    <a:pt x="20" y="29"/>
                  </a:cubicBezTo>
                  <a:cubicBezTo>
                    <a:pt x="20" y="28"/>
                    <a:pt x="20" y="28"/>
                    <a:pt x="19" y="28"/>
                  </a:cubicBezTo>
                  <a:cubicBezTo>
                    <a:pt x="19" y="28"/>
                    <a:pt x="19" y="28"/>
                    <a:pt x="19" y="28"/>
                  </a:cubicBezTo>
                  <a:cubicBezTo>
                    <a:pt x="19" y="28"/>
                    <a:pt x="19" y="28"/>
                    <a:pt x="18" y="28"/>
                  </a:cubicBezTo>
                  <a:cubicBezTo>
                    <a:pt x="18" y="29"/>
                    <a:pt x="18" y="30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8" y="31"/>
                    <a:pt x="18" y="31"/>
                  </a:cubicBezTo>
                  <a:cubicBezTo>
                    <a:pt x="18" y="31"/>
                    <a:pt x="19" y="32"/>
                    <a:pt x="20" y="33"/>
                  </a:cubicBezTo>
                  <a:cubicBezTo>
                    <a:pt x="20" y="33"/>
                    <a:pt x="19" y="34"/>
                    <a:pt x="19" y="34"/>
                  </a:cubicBezTo>
                  <a:cubicBezTo>
                    <a:pt x="19" y="34"/>
                    <a:pt x="19" y="35"/>
                    <a:pt x="18" y="35"/>
                  </a:cubicBezTo>
                  <a:cubicBezTo>
                    <a:pt x="18" y="34"/>
                    <a:pt x="18" y="35"/>
                    <a:pt x="18" y="35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2"/>
                    <a:pt x="17" y="31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0"/>
                    <a:pt x="16" y="29"/>
                    <a:pt x="16" y="28"/>
                  </a:cubicBezTo>
                  <a:cubicBezTo>
                    <a:pt x="16" y="28"/>
                    <a:pt x="17" y="28"/>
                    <a:pt x="17" y="27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7"/>
                    <a:pt x="19" y="26"/>
                    <a:pt x="20" y="27"/>
                  </a:cubicBezTo>
                  <a:cubicBezTo>
                    <a:pt x="21" y="26"/>
                    <a:pt x="21" y="26"/>
                    <a:pt x="21" y="26"/>
                  </a:cubicBezTo>
                  <a:cubicBezTo>
                    <a:pt x="22" y="27"/>
                    <a:pt x="22" y="27"/>
                    <a:pt x="22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1" name="Freeform 15"/>
            <p:cNvSpPr>
              <a:spLocks noEditPoints="1"/>
            </p:cNvSpPr>
            <p:nvPr/>
          </p:nvSpPr>
          <p:spPr bwMode="auto">
            <a:xfrm>
              <a:off x="5268" y="4115"/>
              <a:ext cx="98" cy="115"/>
            </a:xfrm>
            <a:custGeom>
              <a:avLst/>
              <a:gdLst>
                <a:gd name="T0" fmla="*/ 35 w 38"/>
                <a:gd name="T1" fmla="*/ 4 h 43"/>
                <a:gd name="T2" fmla="*/ 38 w 38"/>
                <a:gd name="T3" fmla="*/ 8 h 43"/>
                <a:gd name="T4" fmla="*/ 36 w 38"/>
                <a:gd name="T5" fmla="*/ 15 h 43"/>
                <a:gd name="T6" fmla="*/ 36 w 38"/>
                <a:gd name="T7" fmla="*/ 19 h 43"/>
                <a:gd name="T8" fmla="*/ 36 w 38"/>
                <a:gd name="T9" fmla="*/ 31 h 43"/>
                <a:gd name="T10" fmla="*/ 37 w 38"/>
                <a:gd name="T11" fmla="*/ 33 h 43"/>
                <a:gd name="T12" fmla="*/ 34 w 38"/>
                <a:gd name="T13" fmla="*/ 42 h 43"/>
                <a:gd name="T14" fmla="*/ 33 w 38"/>
                <a:gd name="T15" fmla="*/ 40 h 43"/>
                <a:gd name="T16" fmla="*/ 32 w 38"/>
                <a:gd name="T17" fmla="*/ 37 h 43"/>
                <a:gd name="T18" fmla="*/ 32 w 38"/>
                <a:gd name="T19" fmla="*/ 36 h 43"/>
                <a:gd name="T20" fmla="*/ 32 w 38"/>
                <a:gd name="T21" fmla="*/ 35 h 43"/>
                <a:gd name="T22" fmla="*/ 32 w 38"/>
                <a:gd name="T23" fmla="*/ 35 h 43"/>
                <a:gd name="T24" fmla="*/ 33 w 38"/>
                <a:gd name="T25" fmla="*/ 21 h 43"/>
                <a:gd name="T26" fmla="*/ 32 w 38"/>
                <a:gd name="T27" fmla="*/ 5 h 43"/>
                <a:gd name="T28" fmla="*/ 25 w 38"/>
                <a:gd name="T29" fmla="*/ 3 h 43"/>
                <a:gd name="T30" fmla="*/ 17 w 38"/>
                <a:gd name="T31" fmla="*/ 4 h 43"/>
                <a:gd name="T32" fmla="*/ 14 w 38"/>
                <a:gd name="T33" fmla="*/ 5 h 43"/>
                <a:gd name="T34" fmla="*/ 18 w 38"/>
                <a:gd name="T35" fmla="*/ 0 h 43"/>
                <a:gd name="T36" fmla="*/ 28 w 38"/>
                <a:gd name="T37" fmla="*/ 0 h 43"/>
                <a:gd name="T38" fmla="*/ 17 w 38"/>
                <a:gd name="T39" fmla="*/ 14 h 43"/>
                <a:gd name="T40" fmla="*/ 17 w 38"/>
                <a:gd name="T41" fmla="*/ 19 h 43"/>
                <a:gd name="T42" fmla="*/ 21 w 38"/>
                <a:gd name="T43" fmla="*/ 21 h 43"/>
                <a:gd name="T44" fmla="*/ 23 w 38"/>
                <a:gd name="T45" fmla="*/ 24 h 43"/>
                <a:gd name="T46" fmla="*/ 19 w 38"/>
                <a:gd name="T47" fmla="*/ 26 h 43"/>
                <a:gd name="T48" fmla="*/ 15 w 38"/>
                <a:gd name="T49" fmla="*/ 27 h 43"/>
                <a:gd name="T50" fmla="*/ 10 w 38"/>
                <a:gd name="T51" fmla="*/ 26 h 43"/>
                <a:gd name="T52" fmla="*/ 10 w 38"/>
                <a:gd name="T53" fmla="*/ 21 h 43"/>
                <a:gd name="T54" fmla="*/ 10 w 38"/>
                <a:gd name="T55" fmla="*/ 19 h 43"/>
                <a:gd name="T56" fmla="*/ 8 w 38"/>
                <a:gd name="T57" fmla="*/ 17 h 43"/>
                <a:gd name="T58" fmla="*/ 15 w 38"/>
                <a:gd name="T59" fmla="*/ 14 h 43"/>
                <a:gd name="T60" fmla="*/ 12 w 38"/>
                <a:gd name="T61" fmla="*/ 11 h 43"/>
                <a:gd name="T62" fmla="*/ 5 w 38"/>
                <a:gd name="T63" fmla="*/ 10 h 43"/>
                <a:gd name="T64" fmla="*/ 6 w 38"/>
                <a:gd name="T65" fmla="*/ 19 h 43"/>
                <a:gd name="T66" fmla="*/ 4 w 38"/>
                <a:gd name="T67" fmla="*/ 24 h 43"/>
                <a:gd name="T68" fmla="*/ 4 w 38"/>
                <a:gd name="T69" fmla="*/ 30 h 43"/>
                <a:gd name="T70" fmla="*/ 5 w 38"/>
                <a:gd name="T71" fmla="*/ 35 h 43"/>
                <a:gd name="T72" fmla="*/ 4 w 38"/>
                <a:gd name="T73" fmla="*/ 36 h 43"/>
                <a:gd name="T74" fmla="*/ 0 w 38"/>
                <a:gd name="T75" fmla="*/ 30 h 43"/>
                <a:gd name="T76" fmla="*/ 0 w 38"/>
                <a:gd name="T77" fmla="*/ 28 h 43"/>
                <a:gd name="T78" fmla="*/ 3 w 38"/>
                <a:gd name="T79" fmla="*/ 10 h 43"/>
                <a:gd name="T80" fmla="*/ 23 w 38"/>
                <a:gd name="T81" fmla="*/ 14 h 43"/>
                <a:gd name="T82" fmla="*/ 26 w 38"/>
                <a:gd name="T83" fmla="*/ 18 h 43"/>
                <a:gd name="T84" fmla="*/ 22 w 38"/>
                <a:gd name="T85" fmla="*/ 13 h 43"/>
                <a:gd name="T86" fmla="*/ 24 w 38"/>
                <a:gd name="T87" fmla="*/ 31 h 43"/>
                <a:gd name="T88" fmla="*/ 21 w 38"/>
                <a:gd name="T89" fmla="*/ 34 h 43"/>
                <a:gd name="T90" fmla="*/ 16 w 38"/>
                <a:gd name="T91" fmla="*/ 34 h 43"/>
                <a:gd name="T92" fmla="*/ 9 w 38"/>
                <a:gd name="T93" fmla="*/ 34 h 43"/>
                <a:gd name="T94" fmla="*/ 9 w 38"/>
                <a:gd name="T95" fmla="*/ 32 h 43"/>
                <a:gd name="T96" fmla="*/ 22 w 38"/>
                <a:gd name="T97" fmla="*/ 31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8" h="43">
                  <a:moveTo>
                    <a:pt x="28" y="0"/>
                  </a:moveTo>
                  <a:cubicBezTo>
                    <a:pt x="30" y="0"/>
                    <a:pt x="31" y="1"/>
                    <a:pt x="32" y="2"/>
                  </a:cubicBezTo>
                  <a:cubicBezTo>
                    <a:pt x="34" y="2"/>
                    <a:pt x="34" y="3"/>
                    <a:pt x="35" y="4"/>
                  </a:cubicBezTo>
                  <a:cubicBezTo>
                    <a:pt x="35" y="4"/>
                    <a:pt x="35" y="5"/>
                    <a:pt x="36" y="5"/>
                  </a:cubicBezTo>
                  <a:cubicBezTo>
                    <a:pt x="36" y="6"/>
                    <a:pt x="36" y="7"/>
                    <a:pt x="37" y="7"/>
                  </a:cubicBezTo>
                  <a:cubicBezTo>
                    <a:pt x="37" y="8"/>
                    <a:pt x="38" y="8"/>
                    <a:pt x="38" y="8"/>
                  </a:cubicBezTo>
                  <a:cubicBezTo>
                    <a:pt x="37" y="9"/>
                    <a:pt x="38" y="10"/>
                    <a:pt x="37" y="11"/>
                  </a:cubicBezTo>
                  <a:cubicBezTo>
                    <a:pt x="37" y="12"/>
                    <a:pt x="37" y="12"/>
                    <a:pt x="36" y="13"/>
                  </a:cubicBezTo>
                  <a:cubicBezTo>
                    <a:pt x="37" y="14"/>
                    <a:pt x="36" y="15"/>
                    <a:pt x="36" y="15"/>
                  </a:cubicBezTo>
                  <a:cubicBezTo>
                    <a:pt x="36" y="15"/>
                    <a:pt x="36" y="16"/>
                    <a:pt x="36" y="16"/>
                  </a:cubicBezTo>
                  <a:cubicBezTo>
                    <a:pt x="36" y="16"/>
                    <a:pt x="36" y="17"/>
                    <a:pt x="36" y="17"/>
                  </a:cubicBezTo>
                  <a:cubicBezTo>
                    <a:pt x="36" y="18"/>
                    <a:pt x="36" y="18"/>
                    <a:pt x="36" y="19"/>
                  </a:cubicBezTo>
                  <a:cubicBezTo>
                    <a:pt x="36" y="20"/>
                    <a:pt x="35" y="21"/>
                    <a:pt x="36" y="21"/>
                  </a:cubicBezTo>
                  <a:cubicBezTo>
                    <a:pt x="36" y="22"/>
                    <a:pt x="35" y="22"/>
                    <a:pt x="36" y="23"/>
                  </a:cubicBezTo>
                  <a:cubicBezTo>
                    <a:pt x="35" y="26"/>
                    <a:pt x="37" y="28"/>
                    <a:pt x="36" y="31"/>
                  </a:cubicBezTo>
                  <a:cubicBezTo>
                    <a:pt x="36" y="31"/>
                    <a:pt x="36" y="31"/>
                    <a:pt x="36" y="31"/>
                  </a:cubicBezTo>
                  <a:cubicBezTo>
                    <a:pt x="36" y="32"/>
                    <a:pt x="36" y="32"/>
                    <a:pt x="36" y="33"/>
                  </a:cubicBezTo>
                  <a:cubicBezTo>
                    <a:pt x="37" y="33"/>
                    <a:pt x="37" y="33"/>
                    <a:pt x="37" y="33"/>
                  </a:cubicBezTo>
                  <a:cubicBezTo>
                    <a:pt x="36" y="33"/>
                    <a:pt x="36" y="33"/>
                    <a:pt x="36" y="33"/>
                  </a:cubicBezTo>
                  <a:cubicBezTo>
                    <a:pt x="37" y="36"/>
                    <a:pt x="37" y="38"/>
                    <a:pt x="37" y="41"/>
                  </a:cubicBezTo>
                  <a:cubicBezTo>
                    <a:pt x="36" y="42"/>
                    <a:pt x="35" y="43"/>
                    <a:pt x="34" y="42"/>
                  </a:cubicBezTo>
                  <a:cubicBezTo>
                    <a:pt x="33" y="42"/>
                    <a:pt x="33" y="41"/>
                    <a:pt x="33" y="41"/>
                  </a:cubicBezTo>
                  <a:cubicBezTo>
                    <a:pt x="33" y="41"/>
                    <a:pt x="33" y="41"/>
                    <a:pt x="33" y="41"/>
                  </a:cubicBezTo>
                  <a:cubicBezTo>
                    <a:pt x="33" y="40"/>
                    <a:pt x="33" y="40"/>
                    <a:pt x="33" y="40"/>
                  </a:cubicBezTo>
                  <a:cubicBezTo>
                    <a:pt x="32" y="39"/>
                    <a:pt x="32" y="39"/>
                    <a:pt x="32" y="38"/>
                  </a:cubicBezTo>
                  <a:cubicBezTo>
                    <a:pt x="32" y="38"/>
                    <a:pt x="33" y="38"/>
                    <a:pt x="33" y="38"/>
                  </a:cubicBezTo>
                  <a:cubicBezTo>
                    <a:pt x="32" y="38"/>
                    <a:pt x="32" y="38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7"/>
                    <a:pt x="32" y="37"/>
                  </a:cubicBezTo>
                  <a:cubicBezTo>
                    <a:pt x="32" y="37"/>
                    <a:pt x="32" y="36"/>
                    <a:pt x="32" y="36"/>
                  </a:cubicBezTo>
                  <a:cubicBezTo>
                    <a:pt x="32" y="36"/>
                    <a:pt x="32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6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2" y="35"/>
                    <a:pt x="32" y="35"/>
                    <a:pt x="32" y="35"/>
                  </a:cubicBezTo>
                  <a:cubicBezTo>
                    <a:pt x="33" y="35"/>
                    <a:pt x="32" y="35"/>
                    <a:pt x="32" y="35"/>
                  </a:cubicBezTo>
                  <a:cubicBezTo>
                    <a:pt x="33" y="35"/>
                    <a:pt x="33" y="35"/>
                    <a:pt x="33" y="35"/>
                  </a:cubicBezTo>
                  <a:cubicBezTo>
                    <a:pt x="33" y="30"/>
                    <a:pt x="32" y="26"/>
                    <a:pt x="33" y="21"/>
                  </a:cubicBezTo>
                  <a:cubicBezTo>
                    <a:pt x="33" y="21"/>
                    <a:pt x="33" y="21"/>
                    <a:pt x="33" y="21"/>
                  </a:cubicBezTo>
                  <a:cubicBezTo>
                    <a:pt x="33" y="16"/>
                    <a:pt x="33" y="11"/>
                    <a:pt x="32" y="6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33" y="5"/>
                    <a:pt x="32" y="6"/>
                    <a:pt x="32" y="5"/>
                  </a:cubicBezTo>
                  <a:cubicBezTo>
                    <a:pt x="31" y="4"/>
                    <a:pt x="30" y="3"/>
                    <a:pt x="29" y="3"/>
                  </a:cubicBezTo>
                  <a:cubicBezTo>
                    <a:pt x="28" y="3"/>
                    <a:pt x="27" y="3"/>
                    <a:pt x="26" y="3"/>
                  </a:cubicBezTo>
                  <a:cubicBezTo>
                    <a:pt x="25" y="2"/>
                    <a:pt x="25" y="3"/>
                    <a:pt x="25" y="3"/>
                  </a:cubicBezTo>
                  <a:cubicBezTo>
                    <a:pt x="23" y="3"/>
                    <a:pt x="22" y="3"/>
                    <a:pt x="21" y="3"/>
                  </a:cubicBezTo>
                  <a:cubicBezTo>
                    <a:pt x="20" y="3"/>
                    <a:pt x="19" y="3"/>
                    <a:pt x="19" y="4"/>
                  </a:cubicBezTo>
                  <a:cubicBezTo>
                    <a:pt x="18" y="4"/>
                    <a:pt x="18" y="4"/>
                    <a:pt x="17" y="4"/>
                  </a:cubicBezTo>
                  <a:cubicBezTo>
                    <a:pt x="17" y="4"/>
                    <a:pt x="16" y="4"/>
                    <a:pt x="16" y="4"/>
                  </a:cubicBezTo>
                  <a:cubicBezTo>
                    <a:pt x="16" y="5"/>
                    <a:pt x="15" y="4"/>
                    <a:pt x="15" y="5"/>
                  </a:cubicBezTo>
                  <a:cubicBezTo>
                    <a:pt x="15" y="4"/>
                    <a:pt x="14" y="5"/>
                    <a:pt x="14" y="5"/>
                  </a:cubicBezTo>
                  <a:cubicBezTo>
                    <a:pt x="13" y="5"/>
                    <a:pt x="12" y="5"/>
                    <a:pt x="11" y="4"/>
                  </a:cubicBezTo>
                  <a:cubicBezTo>
                    <a:pt x="11" y="3"/>
                    <a:pt x="13" y="3"/>
                    <a:pt x="13" y="2"/>
                  </a:cubicBezTo>
                  <a:cubicBezTo>
                    <a:pt x="15" y="2"/>
                    <a:pt x="17" y="1"/>
                    <a:pt x="18" y="0"/>
                  </a:cubicBezTo>
                  <a:cubicBezTo>
                    <a:pt x="19" y="0"/>
                    <a:pt x="21" y="0"/>
                    <a:pt x="22" y="0"/>
                  </a:cubicBezTo>
                  <a:cubicBezTo>
                    <a:pt x="24" y="0"/>
                    <a:pt x="25" y="0"/>
                    <a:pt x="27" y="0"/>
                  </a:cubicBezTo>
                  <a:cubicBezTo>
                    <a:pt x="27" y="0"/>
                    <a:pt x="28" y="0"/>
                    <a:pt x="28" y="0"/>
                  </a:cubicBezTo>
                  <a:close/>
                  <a:moveTo>
                    <a:pt x="17" y="10"/>
                  </a:moveTo>
                  <a:cubicBezTo>
                    <a:pt x="18" y="11"/>
                    <a:pt x="17" y="13"/>
                    <a:pt x="17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8" y="15"/>
                    <a:pt x="18" y="15"/>
                    <a:pt x="19" y="15"/>
                  </a:cubicBezTo>
                  <a:cubicBezTo>
                    <a:pt x="19" y="16"/>
                    <a:pt x="21" y="16"/>
                    <a:pt x="20" y="17"/>
                  </a:cubicBezTo>
                  <a:cubicBezTo>
                    <a:pt x="20" y="18"/>
                    <a:pt x="18" y="19"/>
                    <a:pt x="17" y="19"/>
                  </a:cubicBezTo>
                  <a:cubicBezTo>
                    <a:pt x="17" y="20"/>
                    <a:pt x="16" y="20"/>
                    <a:pt x="17" y="21"/>
                  </a:cubicBezTo>
                  <a:cubicBezTo>
                    <a:pt x="18" y="21"/>
                    <a:pt x="19" y="21"/>
                    <a:pt x="20" y="21"/>
                  </a:cubicBezTo>
                  <a:cubicBezTo>
                    <a:pt x="20" y="21"/>
                    <a:pt x="21" y="20"/>
                    <a:pt x="21" y="21"/>
                  </a:cubicBezTo>
                  <a:cubicBezTo>
                    <a:pt x="22" y="21"/>
                    <a:pt x="22" y="21"/>
                    <a:pt x="22" y="22"/>
                  </a:cubicBezTo>
                  <a:cubicBezTo>
                    <a:pt x="22" y="22"/>
                    <a:pt x="23" y="22"/>
                    <a:pt x="22" y="23"/>
                  </a:cubicBezTo>
                  <a:cubicBezTo>
                    <a:pt x="22" y="23"/>
                    <a:pt x="23" y="23"/>
                    <a:pt x="23" y="24"/>
                  </a:cubicBezTo>
                  <a:cubicBezTo>
                    <a:pt x="23" y="25"/>
                    <a:pt x="22" y="25"/>
                    <a:pt x="21" y="25"/>
                  </a:cubicBezTo>
                  <a:cubicBezTo>
                    <a:pt x="21" y="25"/>
                    <a:pt x="20" y="25"/>
                    <a:pt x="20" y="25"/>
                  </a:cubicBezTo>
                  <a:cubicBezTo>
                    <a:pt x="20" y="26"/>
                    <a:pt x="19" y="25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8" y="26"/>
                    <a:pt x="17" y="26"/>
                  </a:cubicBezTo>
                  <a:cubicBezTo>
                    <a:pt x="17" y="27"/>
                    <a:pt x="16" y="26"/>
                    <a:pt x="15" y="27"/>
                  </a:cubicBezTo>
                  <a:cubicBezTo>
                    <a:pt x="15" y="26"/>
                    <a:pt x="15" y="27"/>
                    <a:pt x="14" y="27"/>
                  </a:cubicBezTo>
                  <a:cubicBezTo>
                    <a:pt x="14" y="27"/>
                    <a:pt x="13" y="27"/>
                    <a:pt x="13" y="27"/>
                  </a:cubicBezTo>
                  <a:cubicBezTo>
                    <a:pt x="12" y="27"/>
                    <a:pt x="11" y="27"/>
                    <a:pt x="10" y="26"/>
                  </a:cubicBezTo>
                  <a:cubicBezTo>
                    <a:pt x="10" y="26"/>
                    <a:pt x="10" y="25"/>
                    <a:pt x="10" y="24"/>
                  </a:cubicBezTo>
                  <a:cubicBezTo>
                    <a:pt x="9" y="24"/>
                    <a:pt x="10" y="23"/>
                    <a:pt x="10" y="23"/>
                  </a:cubicBezTo>
                  <a:cubicBezTo>
                    <a:pt x="10" y="22"/>
                    <a:pt x="9" y="21"/>
                    <a:pt x="10" y="21"/>
                  </a:cubicBezTo>
                  <a:cubicBezTo>
                    <a:pt x="9" y="20"/>
                    <a:pt x="11" y="20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10" y="19"/>
                    <a:pt x="10" y="19"/>
                  </a:cubicBezTo>
                  <a:cubicBezTo>
                    <a:pt x="10" y="19"/>
                    <a:pt x="9" y="19"/>
                    <a:pt x="9" y="18"/>
                  </a:cubicBezTo>
                  <a:cubicBezTo>
                    <a:pt x="8" y="17"/>
                    <a:pt x="8" y="17"/>
                    <a:pt x="8" y="17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10" y="16"/>
                    <a:pt x="11" y="16"/>
                    <a:pt x="12" y="15"/>
                  </a:cubicBezTo>
                  <a:cubicBezTo>
                    <a:pt x="13" y="15"/>
                    <a:pt x="15" y="15"/>
                    <a:pt x="15" y="14"/>
                  </a:cubicBezTo>
                  <a:cubicBezTo>
                    <a:pt x="15" y="13"/>
                    <a:pt x="15" y="12"/>
                    <a:pt x="15" y="12"/>
                  </a:cubicBezTo>
                  <a:cubicBezTo>
                    <a:pt x="14" y="13"/>
                    <a:pt x="13" y="12"/>
                    <a:pt x="12" y="12"/>
                  </a:cubicBezTo>
                  <a:cubicBezTo>
                    <a:pt x="13" y="11"/>
                    <a:pt x="12" y="11"/>
                    <a:pt x="12" y="11"/>
                  </a:cubicBezTo>
                  <a:cubicBezTo>
                    <a:pt x="13" y="10"/>
                    <a:pt x="15" y="9"/>
                    <a:pt x="16" y="10"/>
                  </a:cubicBezTo>
                  <a:lnTo>
                    <a:pt x="17" y="10"/>
                  </a:lnTo>
                  <a:close/>
                  <a:moveTo>
                    <a:pt x="5" y="10"/>
                  </a:moveTo>
                  <a:cubicBezTo>
                    <a:pt x="5" y="11"/>
                    <a:pt x="6" y="12"/>
                    <a:pt x="6" y="12"/>
                  </a:cubicBezTo>
                  <a:cubicBezTo>
                    <a:pt x="6" y="13"/>
                    <a:pt x="6" y="14"/>
                    <a:pt x="6" y="15"/>
                  </a:cubicBezTo>
                  <a:cubicBezTo>
                    <a:pt x="6" y="16"/>
                    <a:pt x="6" y="17"/>
                    <a:pt x="6" y="19"/>
                  </a:cubicBezTo>
                  <a:cubicBezTo>
                    <a:pt x="6" y="20"/>
                    <a:pt x="5" y="20"/>
                    <a:pt x="5" y="21"/>
                  </a:cubicBezTo>
                  <a:cubicBezTo>
                    <a:pt x="5" y="22"/>
                    <a:pt x="5" y="22"/>
                    <a:pt x="4" y="22"/>
                  </a:cubicBezTo>
                  <a:cubicBezTo>
                    <a:pt x="5" y="23"/>
                    <a:pt x="5" y="24"/>
                    <a:pt x="4" y="24"/>
                  </a:cubicBezTo>
                  <a:cubicBezTo>
                    <a:pt x="5" y="25"/>
                    <a:pt x="4" y="25"/>
                    <a:pt x="4" y="26"/>
                  </a:cubicBezTo>
                  <a:cubicBezTo>
                    <a:pt x="4" y="26"/>
                    <a:pt x="4" y="26"/>
                    <a:pt x="4" y="26"/>
                  </a:cubicBezTo>
                  <a:cubicBezTo>
                    <a:pt x="4" y="28"/>
                    <a:pt x="5" y="28"/>
                    <a:pt x="4" y="30"/>
                  </a:cubicBezTo>
                  <a:cubicBezTo>
                    <a:pt x="5" y="31"/>
                    <a:pt x="5" y="31"/>
                    <a:pt x="5" y="32"/>
                  </a:cubicBezTo>
                  <a:cubicBezTo>
                    <a:pt x="5" y="32"/>
                    <a:pt x="5" y="33"/>
                    <a:pt x="6" y="34"/>
                  </a:cubicBezTo>
                  <a:cubicBezTo>
                    <a:pt x="6" y="35"/>
                    <a:pt x="5" y="35"/>
                    <a:pt x="5" y="35"/>
                  </a:cubicBezTo>
                  <a:cubicBezTo>
                    <a:pt x="5" y="35"/>
                    <a:pt x="5" y="35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4" y="36"/>
                    <a:pt x="4" y="36"/>
                  </a:cubicBezTo>
                  <a:cubicBezTo>
                    <a:pt x="3" y="35"/>
                    <a:pt x="2" y="35"/>
                    <a:pt x="2" y="34"/>
                  </a:cubicBezTo>
                  <a:cubicBezTo>
                    <a:pt x="1" y="33"/>
                    <a:pt x="2" y="32"/>
                    <a:pt x="1" y="31"/>
                  </a:cubicBezTo>
                  <a:cubicBezTo>
                    <a:pt x="1" y="30"/>
                    <a:pt x="0" y="30"/>
                    <a:pt x="0" y="30"/>
                  </a:cubicBezTo>
                  <a:cubicBezTo>
                    <a:pt x="0" y="29"/>
                    <a:pt x="1" y="29"/>
                    <a:pt x="1" y="29"/>
                  </a:cubicBezTo>
                  <a:cubicBezTo>
                    <a:pt x="0" y="29"/>
                    <a:pt x="1" y="28"/>
                    <a:pt x="0" y="28"/>
                  </a:cubicBezTo>
                  <a:cubicBezTo>
                    <a:pt x="0" y="28"/>
                    <a:pt x="0" y="28"/>
                    <a:pt x="0" y="28"/>
                  </a:cubicBezTo>
                  <a:cubicBezTo>
                    <a:pt x="0" y="24"/>
                    <a:pt x="0" y="22"/>
                    <a:pt x="1" y="19"/>
                  </a:cubicBezTo>
                  <a:cubicBezTo>
                    <a:pt x="1" y="19"/>
                    <a:pt x="1" y="19"/>
                    <a:pt x="1" y="18"/>
                  </a:cubicBezTo>
                  <a:cubicBezTo>
                    <a:pt x="1" y="15"/>
                    <a:pt x="3" y="13"/>
                    <a:pt x="3" y="10"/>
                  </a:cubicBezTo>
                  <a:cubicBezTo>
                    <a:pt x="3" y="10"/>
                    <a:pt x="3" y="9"/>
                    <a:pt x="4" y="9"/>
                  </a:cubicBezTo>
                  <a:cubicBezTo>
                    <a:pt x="4" y="9"/>
                    <a:pt x="5" y="10"/>
                    <a:pt x="5" y="10"/>
                  </a:cubicBezTo>
                  <a:close/>
                  <a:moveTo>
                    <a:pt x="23" y="14"/>
                  </a:moveTo>
                  <a:cubicBezTo>
                    <a:pt x="23" y="13"/>
                    <a:pt x="23" y="14"/>
                    <a:pt x="23" y="14"/>
                  </a:cubicBezTo>
                  <a:cubicBezTo>
                    <a:pt x="25" y="14"/>
                    <a:pt x="27" y="15"/>
                    <a:pt x="27" y="16"/>
                  </a:cubicBezTo>
                  <a:cubicBezTo>
                    <a:pt x="27" y="17"/>
                    <a:pt x="26" y="17"/>
                    <a:pt x="26" y="18"/>
                  </a:cubicBezTo>
                  <a:cubicBezTo>
                    <a:pt x="25" y="18"/>
                    <a:pt x="25" y="18"/>
                    <a:pt x="24" y="18"/>
                  </a:cubicBezTo>
                  <a:cubicBezTo>
                    <a:pt x="23" y="16"/>
                    <a:pt x="22" y="15"/>
                    <a:pt x="21" y="14"/>
                  </a:cubicBezTo>
                  <a:cubicBezTo>
                    <a:pt x="21" y="13"/>
                    <a:pt x="22" y="13"/>
                    <a:pt x="22" y="13"/>
                  </a:cubicBezTo>
                  <a:lnTo>
                    <a:pt x="23" y="14"/>
                  </a:lnTo>
                  <a:close/>
                  <a:moveTo>
                    <a:pt x="22" y="31"/>
                  </a:moveTo>
                  <a:cubicBezTo>
                    <a:pt x="23" y="31"/>
                    <a:pt x="24" y="30"/>
                    <a:pt x="24" y="31"/>
                  </a:cubicBezTo>
                  <a:cubicBezTo>
                    <a:pt x="24" y="31"/>
                    <a:pt x="24" y="32"/>
                    <a:pt x="24" y="32"/>
                  </a:cubicBezTo>
                  <a:cubicBezTo>
                    <a:pt x="23" y="32"/>
                    <a:pt x="24" y="33"/>
                    <a:pt x="23" y="33"/>
                  </a:cubicBezTo>
                  <a:cubicBezTo>
                    <a:pt x="23" y="34"/>
                    <a:pt x="22" y="34"/>
                    <a:pt x="21" y="34"/>
                  </a:cubicBezTo>
                  <a:cubicBezTo>
                    <a:pt x="21" y="34"/>
                    <a:pt x="21" y="34"/>
                    <a:pt x="20" y="34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8" y="34"/>
                    <a:pt x="17" y="33"/>
                    <a:pt x="16" y="34"/>
                  </a:cubicBezTo>
                  <a:cubicBezTo>
                    <a:pt x="16" y="34"/>
                    <a:pt x="15" y="34"/>
                    <a:pt x="14" y="34"/>
                  </a:cubicBezTo>
                  <a:cubicBezTo>
                    <a:pt x="13" y="35"/>
                    <a:pt x="12" y="35"/>
                    <a:pt x="11" y="34"/>
                  </a:cubicBezTo>
                  <a:cubicBezTo>
                    <a:pt x="10" y="34"/>
                    <a:pt x="10" y="34"/>
                    <a:pt x="9" y="34"/>
                  </a:cubicBezTo>
                  <a:cubicBezTo>
                    <a:pt x="9" y="34"/>
                    <a:pt x="9" y="33"/>
                    <a:pt x="8" y="33"/>
                  </a:cubicBezTo>
                  <a:cubicBezTo>
                    <a:pt x="8" y="33"/>
                    <a:pt x="8" y="33"/>
                    <a:pt x="8" y="33"/>
                  </a:cubicBezTo>
                  <a:cubicBezTo>
                    <a:pt x="8" y="32"/>
                    <a:pt x="9" y="32"/>
                    <a:pt x="9" y="32"/>
                  </a:cubicBezTo>
                  <a:cubicBezTo>
                    <a:pt x="10" y="31"/>
                    <a:pt x="11" y="31"/>
                    <a:pt x="12" y="31"/>
                  </a:cubicBezTo>
                  <a:cubicBezTo>
                    <a:pt x="15" y="31"/>
                    <a:pt x="17" y="30"/>
                    <a:pt x="20" y="30"/>
                  </a:cubicBezTo>
                  <a:cubicBezTo>
                    <a:pt x="20" y="31"/>
                    <a:pt x="22" y="31"/>
                    <a:pt x="22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2" name="Freeform 16"/>
            <p:cNvSpPr>
              <a:spLocks noEditPoints="1"/>
            </p:cNvSpPr>
            <p:nvPr/>
          </p:nvSpPr>
          <p:spPr bwMode="auto">
            <a:xfrm>
              <a:off x="5537" y="4091"/>
              <a:ext cx="202" cy="222"/>
            </a:xfrm>
            <a:custGeom>
              <a:avLst/>
              <a:gdLst>
                <a:gd name="T0" fmla="*/ 43 w 78"/>
                <a:gd name="T1" fmla="*/ 32 h 83"/>
                <a:gd name="T2" fmla="*/ 45 w 78"/>
                <a:gd name="T3" fmla="*/ 40 h 83"/>
                <a:gd name="T4" fmla="*/ 62 w 78"/>
                <a:gd name="T5" fmla="*/ 67 h 83"/>
                <a:gd name="T6" fmla="*/ 69 w 78"/>
                <a:gd name="T7" fmla="*/ 67 h 83"/>
                <a:gd name="T8" fmla="*/ 71 w 78"/>
                <a:gd name="T9" fmla="*/ 66 h 83"/>
                <a:gd name="T10" fmla="*/ 73 w 78"/>
                <a:gd name="T11" fmla="*/ 62 h 83"/>
                <a:gd name="T12" fmla="*/ 75 w 78"/>
                <a:gd name="T13" fmla="*/ 66 h 83"/>
                <a:gd name="T14" fmla="*/ 76 w 78"/>
                <a:gd name="T15" fmla="*/ 68 h 83"/>
                <a:gd name="T16" fmla="*/ 77 w 78"/>
                <a:gd name="T17" fmla="*/ 72 h 83"/>
                <a:gd name="T18" fmla="*/ 78 w 78"/>
                <a:gd name="T19" fmla="*/ 74 h 83"/>
                <a:gd name="T20" fmla="*/ 78 w 78"/>
                <a:gd name="T21" fmla="*/ 79 h 83"/>
                <a:gd name="T22" fmla="*/ 59 w 78"/>
                <a:gd name="T23" fmla="*/ 76 h 83"/>
                <a:gd name="T24" fmla="*/ 35 w 78"/>
                <a:gd name="T25" fmla="*/ 53 h 83"/>
                <a:gd name="T26" fmla="*/ 19 w 78"/>
                <a:gd name="T27" fmla="*/ 66 h 83"/>
                <a:gd name="T28" fmla="*/ 5 w 78"/>
                <a:gd name="T29" fmla="*/ 73 h 83"/>
                <a:gd name="T30" fmla="*/ 0 w 78"/>
                <a:gd name="T31" fmla="*/ 63 h 83"/>
                <a:gd name="T32" fmla="*/ 2 w 78"/>
                <a:gd name="T33" fmla="*/ 53 h 83"/>
                <a:gd name="T34" fmla="*/ 3 w 78"/>
                <a:gd name="T35" fmla="*/ 38 h 83"/>
                <a:gd name="T36" fmla="*/ 2 w 78"/>
                <a:gd name="T37" fmla="*/ 33 h 83"/>
                <a:gd name="T38" fmla="*/ 5 w 78"/>
                <a:gd name="T39" fmla="*/ 17 h 83"/>
                <a:gd name="T40" fmla="*/ 10 w 78"/>
                <a:gd name="T41" fmla="*/ 14 h 83"/>
                <a:gd name="T42" fmla="*/ 11 w 78"/>
                <a:gd name="T43" fmla="*/ 35 h 83"/>
                <a:gd name="T44" fmla="*/ 24 w 78"/>
                <a:gd name="T45" fmla="*/ 31 h 83"/>
                <a:gd name="T46" fmla="*/ 18 w 78"/>
                <a:gd name="T47" fmla="*/ 22 h 83"/>
                <a:gd name="T48" fmla="*/ 29 w 78"/>
                <a:gd name="T49" fmla="*/ 15 h 83"/>
                <a:gd name="T50" fmla="*/ 26 w 78"/>
                <a:gd name="T51" fmla="*/ 12 h 83"/>
                <a:gd name="T52" fmla="*/ 15 w 78"/>
                <a:gd name="T53" fmla="*/ 12 h 83"/>
                <a:gd name="T54" fmla="*/ 26 w 78"/>
                <a:gd name="T55" fmla="*/ 4 h 83"/>
                <a:gd name="T56" fmla="*/ 45 w 78"/>
                <a:gd name="T57" fmla="*/ 0 h 83"/>
                <a:gd name="T58" fmla="*/ 50 w 78"/>
                <a:gd name="T59" fmla="*/ 7 h 83"/>
                <a:gd name="T60" fmla="*/ 47 w 78"/>
                <a:gd name="T61" fmla="*/ 18 h 83"/>
                <a:gd name="T62" fmla="*/ 52 w 78"/>
                <a:gd name="T63" fmla="*/ 23 h 83"/>
                <a:gd name="T64" fmla="*/ 35 w 78"/>
                <a:gd name="T65" fmla="*/ 24 h 83"/>
                <a:gd name="T66" fmla="*/ 74 w 78"/>
                <a:gd name="T67" fmla="*/ 39 h 83"/>
                <a:gd name="T68" fmla="*/ 72 w 78"/>
                <a:gd name="T69" fmla="*/ 33 h 83"/>
                <a:gd name="T70" fmla="*/ 72 w 78"/>
                <a:gd name="T71" fmla="*/ 31 h 83"/>
                <a:gd name="T72" fmla="*/ 71 w 78"/>
                <a:gd name="T73" fmla="*/ 35 h 83"/>
                <a:gd name="T74" fmla="*/ 70 w 78"/>
                <a:gd name="T75" fmla="*/ 46 h 83"/>
                <a:gd name="T76" fmla="*/ 71 w 78"/>
                <a:gd name="T77" fmla="*/ 50 h 83"/>
                <a:gd name="T78" fmla="*/ 69 w 78"/>
                <a:gd name="T79" fmla="*/ 57 h 83"/>
                <a:gd name="T80" fmla="*/ 68 w 78"/>
                <a:gd name="T81" fmla="*/ 50 h 83"/>
                <a:gd name="T82" fmla="*/ 69 w 78"/>
                <a:gd name="T83" fmla="*/ 43 h 83"/>
                <a:gd name="T84" fmla="*/ 70 w 78"/>
                <a:gd name="T85" fmla="*/ 32 h 83"/>
                <a:gd name="T86" fmla="*/ 33 w 78"/>
                <a:gd name="T87" fmla="*/ 42 h 83"/>
                <a:gd name="T88" fmla="*/ 12 w 78"/>
                <a:gd name="T89" fmla="*/ 60 h 83"/>
                <a:gd name="T90" fmla="*/ 9 w 78"/>
                <a:gd name="T91" fmla="*/ 52 h 83"/>
                <a:gd name="T92" fmla="*/ 23 w 78"/>
                <a:gd name="T93" fmla="*/ 43 h 83"/>
                <a:gd name="T94" fmla="*/ 34 w 78"/>
                <a:gd name="T95" fmla="*/ 41 h 83"/>
                <a:gd name="T96" fmla="*/ 74 w 78"/>
                <a:gd name="T97" fmla="*/ 48 h 83"/>
                <a:gd name="T98" fmla="*/ 72 w 78"/>
                <a:gd name="T99" fmla="*/ 53 h 83"/>
                <a:gd name="T100" fmla="*/ 72 w 78"/>
                <a:gd name="T101" fmla="*/ 48 h 83"/>
                <a:gd name="T102" fmla="*/ 73 w 78"/>
                <a:gd name="T103" fmla="*/ 45 h 83"/>
                <a:gd name="T104" fmla="*/ 70 w 78"/>
                <a:gd name="T105" fmla="*/ 54 h 83"/>
                <a:gd name="T106" fmla="*/ 70 w 78"/>
                <a:gd name="T107" fmla="*/ 66 h 83"/>
                <a:gd name="T108" fmla="*/ 72 w 78"/>
                <a:gd name="T109" fmla="*/ 67 h 83"/>
                <a:gd name="T110" fmla="*/ 74 w 78"/>
                <a:gd name="T111" fmla="*/ 69 h 83"/>
                <a:gd name="T112" fmla="*/ 76 w 78"/>
                <a:gd name="T113" fmla="*/ 76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78" h="83">
                  <a:moveTo>
                    <a:pt x="52" y="23"/>
                  </a:moveTo>
                  <a:cubicBezTo>
                    <a:pt x="53" y="26"/>
                    <a:pt x="52" y="27"/>
                    <a:pt x="51" y="28"/>
                  </a:cubicBezTo>
                  <a:cubicBezTo>
                    <a:pt x="51" y="31"/>
                    <a:pt x="48" y="30"/>
                    <a:pt x="46" y="31"/>
                  </a:cubicBezTo>
                  <a:cubicBezTo>
                    <a:pt x="45" y="31"/>
                    <a:pt x="44" y="33"/>
                    <a:pt x="43" y="32"/>
                  </a:cubicBezTo>
                  <a:cubicBezTo>
                    <a:pt x="42" y="32"/>
                    <a:pt x="42" y="32"/>
                    <a:pt x="42" y="32"/>
                  </a:cubicBezTo>
                  <a:cubicBezTo>
                    <a:pt x="40" y="31"/>
                    <a:pt x="40" y="34"/>
                    <a:pt x="39" y="34"/>
                  </a:cubicBezTo>
                  <a:cubicBezTo>
                    <a:pt x="40" y="36"/>
                    <a:pt x="40" y="38"/>
                    <a:pt x="42" y="39"/>
                  </a:cubicBezTo>
                  <a:cubicBezTo>
                    <a:pt x="43" y="39"/>
                    <a:pt x="44" y="40"/>
                    <a:pt x="45" y="40"/>
                  </a:cubicBezTo>
                  <a:cubicBezTo>
                    <a:pt x="44" y="41"/>
                    <a:pt x="45" y="42"/>
                    <a:pt x="44" y="43"/>
                  </a:cubicBezTo>
                  <a:cubicBezTo>
                    <a:pt x="45" y="45"/>
                    <a:pt x="47" y="47"/>
                    <a:pt x="49" y="49"/>
                  </a:cubicBezTo>
                  <a:cubicBezTo>
                    <a:pt x="50" y="50"/>
                    <a:pt x="49" y="53"/>
                    <a:pt x="51" y="53"/>
                  </a:cubicBezTo>
                  <a:cubicBezTo>
                    <a:pt x="54" y="58"/>
                    <a:pt x="58" y="62"/>
                    <a:pt x="62" y="67"/>
                  </a:cubicBezTo>
                  <a:cubicBezTo>
                    <a:pt x="64" y="69"/>
                    <a:pt x="66" y="71"/>
                    <a:pt x="68" y="72"/>
                  </a:cubicBezTo>
                  <a:cubicBezTo>
                    <a:pt x="69" y="71"/>
                    <a:pt x="69" y="71"/>
                    <a:pt x="69" y="71"/>
                  </a:cubicBezTo>
                  <a:cubicBezTo>
                    <a:pt x="68" y="70"/>
                    <a:pt x="69" y="69"/>
                    <a:pt x="68" y="67"/>
                  </a:cubicBezTo>
                  <a:cubicBezTo>
                    <a:pt x="69" y="67"/>
                    <a:pt x="69" y="67"/>
                    <a:pt x="69" y="67"/>
                  </a:cubicBezTo>
                  <a:cubicBezTo>
                    <a:pt x="68" y="66"/>
                    <a:pt x="69" y="64"/>
                    <a:pt x="68" y="63"/>
                  </a:cubicBezTo>
                  <a:cubicBezTo>
                    <a:pt x="69" y="60"/>
                    <a:pt x="69" y="60"/>
                    <a:pt x="69" y="60"/>
                  </a:cubicBezTo>
                  <a:cubicBezTo>
                    <a:pt x="69" y="61"/>
                    <a:pt x="70" y="62"/>
                    <a:pt x="71" y="62"/>
                  </a:cubicBezTo>
                  <a:cubicBezTo>
                    <a:pt x="71" y="63"/>
                    <a:pt x="71" y="65"/>
                    <a:pt x="71" y="66"/>
                  </a:cubicBezTo>
                  <a:cubicBezTo>
                    <a:pt x="73" y="66"/>
                    <a:pt x="71" y="64"/>
                    <a:pt x="72" y="63"/>
                  </a:cubicBezTo>
                  <a:cubicBezTo>
                    <a:pt x="72" y="62"/>
                    <a:pt x="70" y="60"/>
                    <a:pt x="72" y="59"/>
                  </a:cubicBezTo>
                  <a:cubicBezTo>
                    <a:pt x="73" y="60"/>
                    <a:pt x="72" y="61"/>
                    <a:pt x="73" y="61"/>
                  </a:cubicBezTo>
                  <a:cubicBezTo>
                    <a:pt x="73" y="62"/>
                    <a:pt x="73" y="62"/>
                    <a:pt x="73" y="62"/>
                  </a:cubicBezTo>
                  <a:cubicBezTo>
                    <a:pt x="73" y="63"/>
                    <a:pt x="73" y="63"/>
                    <a:pt x="73" y="63"/>
                  </a:cubicBezTo>
                  <a:cubicBezTo>
                    <a:pt x="73" y="64"/>
                    <a:pt x="74" y="65"/>
                    <a:pt x="73" y="67"/>
                  </a:cubicBezTo>
                  <a:cubicBezTo>
                    <a:pt x="73" y="67"/>
                    <a:pt x="74" y="67"/>
                    <a:pt x="74" y="68"/>
                  </a:cubicBezTo>
                  <a:cubicBezTo>
                    <a:pt x="75" y="67"/>
                    <a:pt x="75" y="67"/>
                    <a:pt x="75" y="66"/>
                  </a:cubicBezTo>
                  <a:cubicBezTo>
                    <a:pt x="75" y="67"/>
                    <a:pt x="75" y="69"/>
                    <a:pt x="77" y="68"/>
                  </a:cubicBezTo>
                  <a:cubicBezTo>
                    <a:pt x="78" y="68"/>
                    <a:pt x="77" y="69"/>
                    <a:pt x="78" y="69"/>
                  </a:cubicBezTo>
                  <a:cubicBezTo>
                    <a:pt x="78" y="70"/>
                    <a:pt x="77" y="70"/>
                    <a:pt x="77" y="70"/>
                  </a:cubicBezTo>
                  <a:cubicBezTo>
                    <a:pt x="76" y="69"/>
                    <a:pt x="77" y="69"/>
                    <a:pt x="76" y="68"/>
                  </a:cubicBezTo>
                  <a:cubicBezTo>
                    <a:pt x="75" y="69"/>
                    <a:pt x="75" y="70"/>
                    <a:pt x="76" y="71"/>
                  </a:cubicBezTo>
                  <a:cubicBezTo>
                    <a:pt x="76" y="71"/>
                    <a:pt x="76" y="71"/>
                    <a:pt x="76" y="71"/>
                  </a:cubicBezTo>
                  <a:cubicBezTo>
                    <a:pt x="76" y="71"/>
                    <a:pt x="77" y="71"/>
                    <a:pt x="77" y="71"/>
                  </a:cubicBezTo>
                  <a:cubicBezTo>
                    <a:pt x="77" y="71"/>
                    <a:pt x="77" y="72"/>
                    <a:pt x="77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8" y="73"/>
                    <a:pt x="78" y="73"/>
                    <a:pt x="78" y="73"/>
                  </a:cubicBezTo>
                  <a:cubicBezTo>
                    <a:pt x="77" y="73"/>
                    <a:pt x="77" y="73"/>
                    <a:pt x="77" y="73"/>
                  </a:cubicBezTo>
                  <a:cubicBezTo>
                    <a:pt x="76" y="73"/>
                    <a:pt x="77" y="74"/>
                    <a:pt x="78" y="74"/>
                  </a:cubicBezTo>
                  <a:cubicBezTo>
                    <a:pt x="78" y="74"/>
                    <a:pt x="78" y="74"/>
                    <a:pt x="78" y="74"/>
                  </a:cubicBezTo>
                  <a:cubicBezTo>
                    <a:pt x="78" y="75"/>
                    <a:pt x="77" y="75"/>
                    <a:pt x="77" y="77"/>
                  </a:cubicBezTo>
                  <a:cubicBezTo>
                    <a:pt x="77" y="77"/>
                    <a:pt x="77" y="77"/>
                    <a:pt x="77" y="77"/>
                  </a:cubicBezTo>
                  <a:cubicBezTo>
                    <a:pt x="78" y="77"/>
                    <a:pt x="77" y="78"/>
                    <a:pt x="78" y="79"/>
                  </a:cubicBezTo>
                  <a:cubicBezTo>
                    <a:pt x="78" y="80"/>
                    <a:pt x="77" y="80"/>
                    <a:pt x="78" y="80"/>
                  </a:cubicBezTo>
                  <a:cubicBezTo>
                    <a:pt x="77" y="81"/>
                    <a:pt x="77" y="83"/>
                    <a:pt x="75" y="82"/>
                  </a:cubicBezTo>
                  <a:cubicBezTo>
                    <a:pt x="74" y="83"/>
                    <a:pt x="72" y="82"/>
                    <a:pt x="70" y="82"/>
                  </a:cubicBezTo>
                  <a:cubicBezTo>
                    <a:pt x="66" y="81"/>
                    <a:pt x="63" y="78"/>
                    <a:pt x="59" y="76"/>
                  </a:cubicBezTo>
                  <a:cubicBezTo>
                    <a:pt x="59" y="75"/>
                    <a:pt x="58" y="75"/>
                    <a:pt x="57" y="74"/>
                  </a:cubicBezTo>
                  <a:cubicBezTo>
                    <a:pt x="50" y="67"/>
                    <a:pt x="45" y="59"/>
                    <a:pt x="40" y="50"/>
                  </a:cubicBezTo>
                  <a:cubicBezTo>
                    <a:pt x="40" y="50"/>
                    <a:pt x="39" y="49"/>
                    <a:pt x="39" y="50"/>
                  </a:cubicBezTo>
                  <a:cubicBezTo>
                    <a:pt x="37" y="51"/>
                    <a:pt x="36" y="52"/>
                    <a:pt x="35" y="53"/>
                  </a:cubicBezTo>
                  <a:cubicBezTo>
                    <a:pt x="34" y="54"/>
                    <a:pt x="32" y="55"/>
                    <a:pt x="32" y="56"/>
                  </a:cubicBezTo>
                  <a:cubicBezTo>
                    <a:pt x="29" y="58"/>
                    <a:pt x="27" y="61"/>
                    <a:pt x="24" y="62"/>
                  </a:cubicBezTo>
                  <a:cubicBezTo>
                    <a:pt x="22" y="63"/>
                    <a:pt x="21" y="65"/>
                    <a:pt x="18" y="65"/>
                  </a:cubicBezTo>
                  <a:cubicBezTo>
                    <a:pt x="18" y="66"/>
                    <a:pt x="19" y="66"/>
                    <a:pt x="19" y="66"/>
                  </a:cubicBezTo>
                  <a:cubicBezTo>
                    <a:pt x="18" y="67"/>
                    <a:pt x="16" y="67"/>
                    <a:pt x="15" y="68"/>
                  </a:cubicBezTo>
                  <a:cubicBezTo>
                    <a:pt x="14" y="68"/>
                    <a:pt x="14" y="69"/>
                    <a:pt x="12" y="69"/>
                  </a:cubicBezTo>
                  <a:cubicBezTo>
                    <a:pt x="12" y="70"/>
                    <a:pt x="10" y="71"/>
                    <a:pt x="9" y="73"/>
                  </a:cubicBezTo>
                  <a:cubicBezTo>
                    <a:pt x="8" y="73"/>
                    <a:pt x="7" y="72"/>
                    <a:pt x="5" y="73"/>
                  </a:cubicBezTo>
                  <a:cubicBezTo>
                    <a:pt x="5" y="71"/>
                    <a:pt x="3" y="71"/>
                    <a:pt x="3" y="70"/>
                  </a:cubicBezTo>
                  <a:cubicBezTo>
                    <a:pt x="2" y="69"/>
                    <a:pt x="1" y="68"/>
                    <a:pt x="0" y="67"/>
                  </a:cubicBezTo>
                  <a:cubicBezTo>
                    <a:pt x="0" y="66"/>
                    <a:pt x="0" y="65"/>
                    <a:pt x="0" y="65"/>
                  </a:cubicBezTo>
                  <a:cubicBezTo>
                    <a:pt x="0" y="64"/>
                    <a:pt x="1" y="64"/>
                    <a:pt x="0" y="63"/>
                  </a:cubicBezTo>
                  <a:cubicBezTo>
                    <a:pt x="1" y="61"/>
                    <a:pt x="1" y="59"/>
                    <a:pt x="1" y="5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1" y="54"/>
                    <a:pt x="2" y="53"/>
                    <a:pt x="2" y="53"/>
                  </a:cubicBezTo>
                  <a:cubicBezTo>
                    <a:pt x="3" y="49"/>
                    <a:pt x="2" y="46"/>
                    <a:pt x="3" y="43"/>
                  </a:cubicBezTo>
                  <a:cubicBezTo>
                    <a:pt x="2" y="43"/>
                    <a:pt x="2" y="43"/>
                    <a:pt x="2" y="43"/>
                  </a:cubicBezTo>
                  <a:cubicBezTo>
                    <a:pt x="3" y="42"/>
                    <a:pt x="2" y="42"/>
                    <a:pt x="2" y="42"/>
                  </a:cubicBezTo>
                  <a:cubicBezTo>
                    <a:pt x="3" y="41"/>
                    <a:pt x="2" y="40"/>
                    <a:pt x="3" y="38"/>
                  </a:cubicBezTo>
                  <a:cubicBezTo>
                    <a:pt x="2" y="38"/>
                    <a:pt x="2" y="38"/>
                    <a:pt x="2" y="37"/>
                  </a:cubicBezTo>
                  <a:cubicBezTo>
                    <a:pt x="3" y="37"/>
                    <a:pt x="3" y="36"/>
                    <a:pt x="3" y="35"/>
                  </a:cubicBezTo>
                  <a:cubicBezTo>
                    <a:pt x="3" y="35"/>
                    <a:pt x="3" y="34"/>
                    <a:pt x="3" y="34"/>
                  </a:cubicBezTo>
                  <a:cubicBezTo>
                    <a:pt x="2" y="33"/>
                    <a:pt x="2" y="33"/>
                    <a:pt x="2" y="33"/>
                  </a:cubicBezTo>
                  <a:cubicBezTo>
                    <a:pt x="3" y="33"/>
                    <a:pt x="3" y="33"/>
                    <a:pt x="3" y="33"/>
                  </a:cubicBezTo>
                  <a:cubicBezTo>
                    <a:pt x="4" y="30"/>
                    <a:pt x="2" y="27"/>
                    <a:pt x="4" y="24"/>
                  </a:cubicBezTo>
                  <a:cubicBezTo>
                    <a:pt x="3" y="23"/>
                    <a:pt x="4" y="22"/>
                    <a:pt x="4" y="21"/>
                  </a:cubicBezTo>
                  <a:cubicBezTo>
                    <a:pt x="4" y="20"/>
                    <a:pt x="4" y="18"/>
                    <a:pt x="5" y="17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6"/>
                    <a:pt x="5" y="16"/>
                    <a:pt x="5" y="16"/>
                  </a:cubicBezTo>
                  <a:cubicBezTo>
                    <a:pt x="5" y="15"/>
                    <a:pt x="6" y="15"/>
                    <a:pt x="7" y="15"/>
                  </a:cubicBezTo>
                  <a:cubicBezTo>
                    <a:pt x="8" y="14"/>
                    <a:pt x="9" y="14"/>
                    <a:pt x="10" y="14"/>
                  </a:cubicBezTo>
                  <a:cubicBezTo>
                    <a:pt x="13" y="16"/>
                    <a:pt x="14" y="19"/>
                    <a:pt x="15" y="21"/>
                  </a:cubicBezTo>
                  <a:cubicBezTo>
                    <a:pt x="14" y="22"/>
                    <a:pt x="16" y="23"/>
                    <a:pt x="15" y="24"/>
                  </a:cubicBezTo>
                  <a:cubicBezTo>
                    <a:pt x="15" y="26"/>
                    <a:pt x="15" y="29"/>
                    <a:pt x="13" y="30"/>
                  </a:cubicBezTo>
                  <a:cubicBezTo>
                    <a:pt x="12" y="32"/>
                    <a:pt x="14" y="34"/>
                    <a:pt x="11" y="35"/>
                  </a:cubicBezTo>
                  <a:cubicBezTo>
                    <a:pt x="11" y="36"/>
                    <a:pt x="11" y="37"/>
                    <a:pt x="11" y="38"/>
                  </a:cubicBezTo>
                  <a:cubicBezTo>
                    <a:pt x="12" y="39"/>
                    <a:pt x="12" y="37"/>
                    <a:pt x="14" y="36"/>
                  </a:cubicBezTo>
                  <a:cubicBezTo>
                    <a:pt x="16" y="35"/>
                    <a:pt x="19" y="34"/>
                    <a:pt x="21" y="33"/>
                  </a:cubicBezTo>
                  <a:cubicBezTo>
                    <a:pt x="22" y="33"/>
                    <a:pt x="24" y="32"/>
                    <a:pt x="24" y="31"/>
                  </a:cubicBezTo>
                  <a:cubicBezTo>
                    <a:pt x="26" y="31"/>
                    <a:pt x="28" y="30"/>
                    <a:pt x="28" y="29"/>
                  </a:cubicBezTo>
                  <a:cubicBezTo>
                    <a:pt x="26" y="26"/>
                    <a:pt x="26" y="26"/>
                    <a:pt x="26" y="26"/>
                  </a:cubicBezTo>
                  <a:cubicBezTo>
                    <a:pt x="23" y="25"/>
                    <a:pt x="21" y="31"/>
                    <a:pt x="18" y="27"/>
                  </a:cubicBezTo>
                  <a:cubicBezTo>
                    <a:pt x="16" y="26"/>
                    <a:pt x="18" y="24"/>
                    <a:pt x="18" y="22"/>
                  </a:cubicBezTo>
                  <a:cubicBezTo>
                    <a:pt x="19" y="21"/>
                    <a:pt x="20" y="20"/>
                    <a:pt x="21" y="19"/>
                  </a:cubicBezTo>
                  <a:cubicBezTo>
                    <a:pt x="22" y="19"/>
                    <a:pt x="22" y="18"/>
                    <a:pt x="23" y="18"/>
                  </a:cubicBezTo>
                  <a:cubicBezTo>
                    <a:pt x="25" y="18"/>
                    <a:pt x="23" y="14"/>
                    <a:pt x="26" y="15"/>
                  </a:cubicBezTo>
                  <a:cubicBezTo>
                    <a:pt x="27" y="15"/>
                    <a:pt x="28" y="16"/>
                    <a:pt x="29" y="15"/>
                  </a:cubicBezTo>
                  <a:cubicBezTo>
                    <a:pt x="31" y="14"/>
                    <a:pt x="32" y="13"/>
                    <a:pt x="33" y="12"/>
                  </a:cubicBezTo>
                  <a:cubicBezTo>
                    <a:pt x="33" y="11"/>
                    <a:pt x="34" y="11"/>
                    <a:pt x="34" y="10"/>
                  </a:cubicBezTo>
                  <a:cubicBezTo>
                    <a:pt x="32" y="10"/>
                    <a:pt x="31" y="11"/>
                    <a:pt x="29" y="11"/>
                  </a:cubicBezTo>
                  <a:cubicBezTo>
                    <a:pt x="29" y="12"/>
                    <a:pt x="27" y="12"/>
                    <a:pt x="26" y="12"/>
                  </a:cubicBezTo>
                  <a:cubicBezTo>
                    <a:pt x="26" y="13"/>
                    <a:pt x="25" y="12"/>
                    <a:pt x="24" y="13"/>
                  </a:cubicBezTo>
                  <a:cubicBezTo>
                    <a:pt x="24" y="13"/>
                    <a:pt x="23" y="14"/>
                    <a:pt x="23" y="13"/>
                  </a:cubicBezTo>
                  <a:cubicBezTo>
                    <a:pt x="22" y="14"/>
                    <a:pt x="21" y="13"/>
                    <a:pt x="20" y="14"/>
                  </a:cubicBezTo>
                  <a:cubicBezTo>
                    <a:pt x="19" y="12"/>
                    <a:pt x="16" y="13"/>
                    <a:pt x="15" y="12"/>
                  </a:cubicBezTo>
                  <a:cubicBezTo>
                    <a:pt x="15" y="12"/>
                    <a:pt x="15" y="12"/>
                    <a:pt x="15" y="12"/>
                  </a:cubicBezTo>
                  <a:cubicBezTo>
                    <a:pt x="15" y="10"/>
                    <a:pt x="12" y="11"/>
                    <a:pt x="13" y="9"/>
                  </a:cubicBezTo>
                  <a:cubicBezTo>
                    <a:pt x="13" y="8"/>
                    <a:pt x="14" y="6"/>
                    <a:pt x="15" y="6"/>
                  </a:cubicBezTo>
                  <a:cubicBezTo>
                    <a:pt x="19" y="5"/>
                    <a:pt x="22" y="4"/>
                    <a:pt x="26" y="4"/>
                  </a:cubicBezTo>
                  <a:cubicBezTo>
                    <a:pt x="27" y="4"/>
                    <a:pt x="29" y="3"/>
                    <a:pt x="31" y="3"/>
                  </a:cubicBezTo>
                  <a:cubicBezTo>
                    <a:pt x="32" y="2"/>
                    <a:pt x="34" y="3"/>
                    <a:pt x="35" y="2"/>
                  </a:cubicBezTo>
                  <a:cubicBezTo>
                    <a:pt x="38" y="2"/>
                    <a:pt x="40" y="1"/>
                    <a:pt x="42" y="0"/>
                  </a:cubicBezTo>
                  <a:cubicBezTo>
                    <a:pt x="42" y="0"/>
                    <a:pt x="44" y="0"/>
                    <a:pt x="45" y="0"/>
                  </a:cubicBezTo>
                  <a:cubicBezTo>
                    <a:pt x="45" y="0"/>
                    <a:pt x="45" y="0"/>
                    <a:pt x="45" y="0"/>
                  </a:cubicBezTo>
                  <a:cubicBezTo>
                    <a:pt x="47" y="1"/>
                    <a:pt x="50" y="1"/>
                    <a:pt x="51" y="3"/>
                  </a:cubicBezTo>
                  <a:cubicBezTo>
                    <a:pt x="50" y="4"/>
                    <a:pt x="52" y="4"/>
                    <a:pt x="52" y="5"/>
                  </a:cubicBezTo>
                  <a:cubicBezTo>
                    <a:pt x="52" y="6"/>
                    <a:pt x="50" y="5"/>
                    <a:pt x="50" y="7"/>
                  </a:cubicBezTo>
                  <a:cubicBezTo>
                    <a:pt x="47" y="8"/>
                    <a:pt x="45" y="11"/>
                    <a:pt x="43" y="13"/>
                  </a:cubicBezTo>
                  <a:cubicBezTo>
                    <a:pt x="42" y="14"/>
                    <a:pt x="42" y="14"/>
                    <a:pt x="42" y="14"/>
                  </a:cubicBezTo>
                  <a:cubicBezTo>
                    <a:pt x="44" y="15"/>
                    <a:pt x="45" y="14"/>
                    <a:pt x="46" y="15"/>
                  </a:cubicBezTo>
                  <a:cubicBezTo>
                    <a:pt x="46" y="16"/>
                    <a:pt x="46" y="17"/>
                    <a:pt x="47" y="18"/>
                  </a:cubicBezTo>
                  <a:cubicBezTo>
                    <a:pt x="46" y="19"/>
                    <a:pt x="45" y="20"/>
                    <a:pt x="43" y="20"/>
                  </a:cubicBezTo>
                  <a:cubicBezTo>
                    <a:pt x="43" y="21"/>
                    <a:pt x="42" y="21"/>
                    <a:pt x="42" y="21"/>
                  </a:cubicBezTo>
                  <a:cubicBezTo>
                    <a:pt x="45" y="22"/>
                    <a:pt x="47" y="21"/>
                    <a:pt x="49" y="22"/>
                  </a:cubicBezTo>
                  <a:cubicBezTo>
                    <a:pt x="50" y="23"/>
                    <a:pt x="51" y="22"/>
                    <a:pt x="52" y="23"/>
                  </a:cubicBezTo>
                  <a:close/>
                  <a:moveTo>
                    <a:pt x="40" y="24"/>
                  </a:moveTo>
                  <a:cubicBezTo>
                    <a:pt x="40" y="25"/>
                    <a:pt x="38" y="25"/>
                    <a:pt x="37" y="26"/>
                  </a:cubicBezTo>
                  <a:cubicBezTo>
                    <a:pt x="36" y="26"/>
                    <a:pt x="36" y="26"/>
                    <a:pt x="35" y="26"/>
                  </a:cubicBezTo>
                  <a:cubicBezTo>
                    <a:pt x="34" y="26"/>
                    <a:pt x="36" y="25"/>
                    <a:pt x="35" y="24"/>
                  </a:cubicBezTo>
                  <a:cubicBezTo>
                    <a:pt x="36" y="24"/>
                    <a:pt x="37" y="22"/>
                    <a:pt x="38" y="23"/>
                  </a:cubicBezTo>
                  <a:cubicBezTo>
                    <a:pt x="39" y="23"/>
                    <a:pt x="39" y="25"/>
                    <a:pt x="40" y="24"/>
                  </a:cubicBezTo>
                  <a:close/>
                  <a:moveTo>
                    <a:pt x="73" y="36"/>
                  </a:moveTo>
                  <a:cubicBezTo>
                    <a:pt x="73" y="37"/>
                    <a:pt x="73" y="38"/>
                    <a:pt x="74" y="39"/>
                  </a:cubicBezTo>
                  <a:cubicBezTo>
                    <a:pt x="73" y="40"/>
                    <a:pt x="73" y="42"/>
                    <a:pt x="74" y="44"/>
                  </a:cubicBezTo>
                  <a:cubicBezTo>
                    <a:pt x="74" y="44"/>
                    <a:pt x="72" y="44"/>
                    <a:pt x="72" y="44"/>
                  </a:cubicBezTo>
                  <a:cubicBezTo>
                    <a:pt x="72" y="41"/>
                    <a:pt x="72" y="37"/>
                    <a:pt x="72" y="33"/>
                  </a:cubicBezTo>
                  <a:cubicBezTo>
                    <a:pt x="72" y="33"/>
                    <a:pt x="72" y="33"/>
                    <a:pt x="72" y="33"/>
                  </a:cubicBezTo>
                  <a:cubicBezTo>
                    <a:pt x="73" y="33"/>
                    <a:pt x="72" y="33"/>
                    <a:pt x="73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2"/>
                    <a:pt x="72" y="32"/>
                    <a:pt x="72" y="32"/>
                  </a:cubicBezTo>
                  <a:cubicBezTo>
                    <a:pt x="72" y="32"/>
                    <a:pt x="72" y="32"/>
                    <a:pt x="72" y="31"/>
                  </a:cubicBezTo>
                  <a:cubicBezTo>
                    <a:pt x="72" y="31"/>
                    <a:pt x="73" y="30"/>
                    <a:pt x="73" y="30"/>
                  </a:cubicBezTo>
                  <a:cubicBezTo>
                    <a:pt x="72" y="29"/>
                    <a:pt x="73" y="28"/>
                    <a:pt x="73" y="27"/>
                  </a:cubicBezTo>
                  <a:cubicBezTo>
                    <a:pt x="73" y="29"/>
                    <a:pt x="73" y="33"/>
                    <a:pt x="73" y="36"/>
                  </a:cubicBezTo>
                  <a:close/>
                  <a:moveTo>
                    <a:pt x="71" y="35"/>
                  </a:moveTo>
                  <a:cubicBezTo>
                    <a:pt x="71" y="35"/>
                    <a:pt x="70" y="36"/>
                    <a:pt x="71" y="37"/>
                  </a:cubicBezTo>
                  <a:cubicBezTo>
                    <a:pt x="70" y="37"/>
                    <a:pt x="71" y="38"/>
                    <a:pt x="71" y="39"/>
                  </a:cubicBezTo>
                  <a:cubicBezTo>
                    <a:pt x="70" y="40"/>
                    <a:pt x="71" y="43"/>
                    <a:pt x="70" y="44"/>
                  </a:cubicBezTo>
                  <a:cubicBezTo>
                    <a:pt x="70" y="44"/>
                    <a:pt x="71" y="45"/>
                    <a:pt x="70" y="46"/>
                  </a:cubicBezTo>
                  <a:cubicBezTo>
                    <a:pt x="71" y="46"/>
                    <a:pt x="70" y="47"/>
                    <a:pt x="70" y="48"/>
                  </a:cubicBezTo>
                  <a:cubicBezTo>
                    <a:pt x="69" y="49"/>
                    <a:pt x="70" y="50"/>
                    <a:pt x="70" y="51"/>
                  </a:cubicBezTo>
                  <a:cubicBezTo>
                    <a:pt x="70" y="51"/>
                    <a:pt x="70" y="51"/>
                    <a:pt x="70" y="51"/>
                  </a:cubicBezTo>
                  <a:cubicBezTo>
                    <a:pt x="71" y="51"/>
                    <a:pt x="70" y="50"/>
                    <a:pt x="71" y="50"/>
                  </a:cubicBezTo>
                  <a:cubicBezTo>
                    <a:pt x="70" y="51"/>
                    <a:pt x="71" y="52"/>
                    <a:pt x="70" y="53"/>
                  </a:cubicBezTo>
                  <a:cubicBezTo>
                    <a:pt x="71" y="54"/>
                    <a:pt x="71" y="56"/>
                    <a:pt x="71" y="57"/>
                  </a:cubicBezTo>
                  <a:cubicBezTo>
                    <a:pt x="70" y="57"/>
                    <a:pt x="70" y="56"/>
                    <a:pt x="70" y="56"/>
                  </a:cubicBezTo>
                  <a:cubicBezTo>
                    <a:pt x="70" y="57"/>
                    <a:pt x="69" y="57"/>
                    <a:pt x="69" y="57"/>
                  </a:cubicBezTo>
                  <a:cubicBezTo>
                    <a:pt x="70" y="58"/>
                    <a:pt x="69" y="59"/>
                    <a:pt x="69" y="60"/>
                  </a:cubicBezTo>
                  <a:cubicBezTo>
                    <a:pt x="68" y="60"/>
                    <a:pt x="69" y="59"/>
                    <a:pt x="68" y="59"/>
                  </a:cubicBezTo>
                  <a:cubicBezTo>
                    <a:pt x="69" y="57"/>
                    <a:pt x="69" y="56"/>
                    <a:pt x="68" y="55"/>
                  </a:cubicBezTo>
                  <a:cubicBezTo>
                    <a:pt x="67" y="53"/>
                    <a:pt x="69" y="52"/>
                    <a:pt x="68" y="50"/>
                  </a:cubicBezTo>
                  <a:cubicBezTo>
                    <a:pt x="69" y="50"/>
                    <a:pt x="68" y="49"/>
                    <a:pt x="69" y="49"/>
                  </a:cubicBezTo>
                  <a:cubicBezTo>
                    <a:pt x="68" y="48"/>
                    <a:pt x="68" y="48"/>
                    <a:pt x="68" y="48"/>
                  </a:cubicBezTo>
                  <a:cubicBezTo>
                    <a:pt x="68" y="47"/>
                    <a:pt x="69" y="46"/>
                    <a:pt x="69" y="44"/>
                  </a:cubicBezTo>
                  <a:cubicBezTo>
                    <a:pt x="69" y="44"/>
                    <a:pt x="69" y="44"/>
                    <a:pt x="69" y="43"/>
                  </a:cubicBezTo>
                  <a:cubicBezTo>
                    <a:pt x="69" y="43"/>
                    <a:pt x="68" y="43"/>
                    <a:pt x="68" y="43"/>
                  </a:cubicBezTo>
                  <a:cubicBezTo>
                    <a:pt x="71" y="43"/>
                    <a:pt x="68" y="40"/>
                    <a:pt x="69" y="39"/>
                  </a:cubicBezTo>
                  <a:cubicBezTo>
                    <a:pt x="68" y="38"/>
                    <a:pt x="71" y="37"/>
                    <a:pt x="69" y="36"/>
                  </a:cubicBezTo>
                  <a:cubicBezTo>
                    <a:pt x="70" y="35"/>
                    <a:pt x="70" y="33"/>
                    <a:pt x="70" y="32"/>
                  </a:cubicBezTo>
                  <a:cubicBezTo>
                    <a:pt x="71" y="35"/>
                    <a:pt x="71" y="35"/>
                    <a:pt x="71" y="35"/>
                  </a:cubicBezTo>
                  <a:close/>
                  <a:moveTo>
                    <a:pt x="34" y="41"/>
                  </a:moveTo>
                  <a:cubicBezTo>
                    <a:pt x="33" y="40"/>
                    <a:pt x="33" y="40"/>
                    <a:pt x="33" y="40"/>
                  </a:cubicBezTo>
                  <a:cubicBezTo>
                    <a:pt x="33" y="40"/>
                    <a:pt x="33" y="41"/>
                    <a:pt x="33" y="42"/>
                  </a:cubicBezTo>
                  <a:cubicBezTo>
                    <a:pt x="33" y="42"/>
                    <a:pt x="34" y="43"/>
                    <a:pt x="34" y="44"/>
                  </a:cubicBezTo>
                  <a:cubicBezTo>
                    <a:pt x="32" y="46"/>
                    <a:pt x="29" y="47"/>
                    <a:pt x="28" y="49"/>
                  </a:cubicBezTo>
                  <a:cubicBezTo>
                    <a:pt x="27" y="49"/>
                    <a:pt x="27" y="50"/>
                    <a:pt x="26" y="50"/>
                  </a:cubicBezTo>
                  <a:cubicBezTo>
                    <a:pt x="21" y="53"/>
                    <a:pt x="17" y="57"/>
                    <a:pt x="12" y="60"/>
                  </a:cubicBezTo>
                  <a:cubicBezTo>
                    <a:pt x="12" y="60"/>
                    <a:pt x="12" y="60"/>
                    <a:pt x="11" y="60"/>
                  </a:cubicBezTo>
                  <a:cubicBezTo>
                    <a:pt x="11" y="60"/>
                    <a:pt x="11" y="59"/>
                    <a:pt x="10" y="59"/>
                  </a:cubicBezTo>
                  <a:cubicBezTo>
                    <a:pt x="11" y="57"/>
                    <a:pt x="10" y="56"/>
                    <a:pt x="10" y="56"/>
                  </a:cubicBezTo>
                  <a:cubicBezTo>
                    <a:pt x="10" y="54"/>
                    <a:pt x="11" y="53"/>
                    <a:pt x="9" y="52"/>
                  </a:cubicBezTo>
                  <a:cubicBezTo>
                    <a:pt x="11" y="50"/>
                    <a:pt x="10" y="47"/>
                    <a:pt x="10" y="45"/>
                  </a:cubicBezTo>
                  <a:cubicBezTo>
                    <a:pt x="12" y="47"/>
                    <a:pt x="14" y="45"/>
                    <a:pt x="17" y="46"/>
                  </a:cubicBezTo>
                  <a:cubicBezTo>
                    <a:pt x="17" y="45"/>
                    <a:pt x="18" y="45"/>
                    <a:pt x="18" y="45"/>
                  </a:cubicBezTo>
                  <a:cubicBezTo>
                    <a:pt x="20" y="44"/>
                    <a:pt x="21" y="43"/>
                    <a:pt x="23" y="43"/>
                  </a:cubicBezTo>
                  <a:cubicBezTo>
                    <a:pt x="24" y="43"/>
                    <a:pt x="24" y="41"/>
                    <a:pt x="26" y="42"/>
                  </a:cubicBezTo>
                  <a:cubicBezTo>
                    <a:pt x="27" y="41"/>
                    <a:pt x="28" y="39"/>
                    <a:pt x="30" y="39"/>
                  </a:cubicBezTo>
                  <a:cubicBezTo>
                    <a:pt x="30" y="38"/>
                    <a:pt x="31" y="38"/>
                    <a:pt x="32" y="37"/>
                  </a:cubicBezTo>
                  <a:cubicBezTo>
                    <a:pt x="33" y="38"/>
                    <a:pt x="34" y="40"/>
                    <a:pt x="34" y="41"/>
                  </a:cubicBezTo>
                  <a:close/>
                  <a:moveTo>
                    <a:pt x="74" y="46"/>
                  </a:moveTo>
                  <a:cubicBezTo>
                    <a:pt x="73" y="46"/>
                    <a:pt x="73" y="47"/>
                    <a:pt x="73" y="48"/>
                  </a:cubicBezTo>
                  <a:cubicBezTo>
                    <a:pt x="73" y="48"/>
                    <a:pt x="73" y="48"/>
                    <a:pt x="73" y="48"/>
                  </a:cubicBezTo>
                  <a:cubicBezTo>
                    <a:pt x="74" y="48"/>
                    <a:pt x="74" y="48"/>
                    <a:pt x="74" y="48"/>
                  </a:cubicBezTo>
                  <a:cubicBezTo>
                    <a:pt x="74" y="49"/>
                    <a:pt x="74" y="50"/>
                    <a:pt x="73" y="51"/>
                  </a:cubicBezTo>
                  <a:cubicBezTo>
                    <a:pt x="74" y="52"/>
                    <a:pt x="74" y="54"/>
                    <a:pt x="73" y="55"/>
                  </a:cubicBezTo>
                  <a:cubicBezTo>
                    <a:pt x="73" y="55"/>
                    <a:pt x="73" y="56"/>
                    <a:pt x="73" y="56"/>
                  </a:cubicBezTo>
                  <a:cubicBezTo>
                    <a:pt x="73" y="56"/>
                    <a:pt x="71" y="54"/>
                    <a:pt x="72" y="53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73" y="54"/>
                    <a:pt x="73" y="52"/>
                    <a:pt x="73" y="51"/>
                  </a:cubicBezTo>
                  <a:cubicBezTo>
                    <a:pt x="72" y="50"/>
                    <a:pt x="73" y="49"/>
                    <a:pt x="72" y="49"/>
                  </a:cubicBezTo>
                  <a:cubicBezTo>
                    <a:pt x="73" y="49"/>
                    <a:pt x="72" y="48"/>
                    <a:pt x="72" y="48"/>
                  </a:cubicBezTo>
                  <a:cubicBezTo>
                    <a:pt x="72" y="48"/>
                    <a:pt x="72" y="48"/>
                    <a:pt x="72" y="48"/>
                  </a:cubicBezTo>
                  <a:cubicBezTo>
                    <a:pt x="72" y="47"/>
                    <a:pt x="72" y="47"/>
                    <a:pt x="72" y="47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3" y="46"/>
                    <a:pt x="71" y="45"/>
                    <a:pt x="73" y="45"/>
                  </a:cubicBezTo>
                  <a:cubicBezTo>
                    <a:pt x="74" y="45"/>
                    <a:pt x="74" y="45"/>
                    <a:pt x="74" y="45"/>
                  </a:cubicBezTo>
                  <a:lnTo>
                    <a:pt x="74" y="46"/>
                  </a:lnTo>
                  <a:close/>
                  <a:moveTo>
                    <a:pt x="70" y="55"/>
                  </a:moveTo>
                  <a:cubicBezTo>
                    <a:pt x="70" y="54"/>
                    <a:pt x="70" y="54"/>
                    <a:pt x="70" y="54"/>
                  </a:cubicBezTo>
                  <a:cubicBezTo>
                    <a:pt x="70" y="54"/>
                    <a:pt x="70" y="54"/>
                    <a:pt x="70" y="54"/>
                  </a:cubicBezTo>
                  <a:lnTo>
                    <a:pt x="70" y="55"/>
                  </a:lnTo>
                  <a:close/>
                  <a:moveTo>
                    <a:pt x="70" y="68"/>
                  </a:moveTo>
                  <a:cubicBezTo>
                    <a:pt x="70" y="67"/>
                    <a:pt x="69" y="67"/>
                    <a:pt x="70" y="66"/>
                  </a:cubicBezTo>
                  <a:cubicBezTo>
                    <a:pt x="70" y="68"/>
                    <a:pt x="70" y="68"/>
                    <a:pt x="70" y="68"/>
                  </a:cubicBezTo>
                  <a:close/>
                  <a:moveTo>
                    <a:pt x="72" y="68"/>
                  </a:moveTo>
                  <a:cubicBezTo>
                    <a:pt x="72" y="67"/>
                    <a:pt x="71" y="68"/>
                    <a:pt x="71" y="67"/>
                  </a:cubicBezTo>
                  <a:cubicBezTo>
                    <a:pt x="72" y="67"/>
                    <a:pt x="72" y="67"/>
                    <a:pt x="72" y="67"/>
                  </a:cubicBezTo>
                  <a:lnTo>
                    <a:pt x="72" y="68"/>
                  </a:lnTo>
                  <a:close/>
                  <a:moveTo>
                    <a:pt x="74" y="70"/>
                  </a:moveTo>
                  <a:cubicBezTo>
                    <a:pt x="74" y="70"/>
                    <a:pt x="74" y="70"/>
                    <a:pt x="74" y="70"/>
                  </a:cubicBezTo>
                  <a:cubicBezTo>
                    <a:pt x="74" y="69"/>
                    <a:pt x="74" y="69"/>
                    <a:pt x="74" y="69"/>
                  </a:cubicBezTo>
                  <a:cubicBezTo>
                    <a:pt x="74" y="69"/>
                    <a:pt x="74" y="69"/>
                    <a:pt x="74" y="70"/>
                  </a:cubicBezTo>
                  <a:close/>
                  <a:moveTo>
                    <a:pt x="76" y="76"/>
                  </a:moveTo>
                  <a:cubicBezTo>
                    <a:pt x="76" y="76"/>
                    <a:pt x="76" y="77"/>
                    <a:pt x="76" y="77"/>
                  </a:cubicBezTo>
                  <a:cubicBezTo>
                    <a:pt x="75" y="76"/>
                    <a:pt x="76" y="76"/>
                    <a:pt x="76" y="7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3" name="Freeform 17"/>
            <p:cNvSpPr>
              <a:spLocks noEditPoints="1"/>
            </p:cNvSpPr>
            <p:nvPr/>
          </p:nvSpPr>
          <p:spPr bwMode="auto">
            <a:xfrm>
              <a:off x="5416" y="4133"/>
              <a:ext cx="121" cy="110"/>
            </a:xfrm>
            <a:custGeom>
              <a:avLst/>
              <a:gdLst>
                <a:gd name="T0" fmla="*/ 18 w 47"/>
                <a:gd name="T1" fmla="*/ 5 h 41"/>
                <a:gd name="T2" fmla="*/ 14 w 47"/>
                <a:gd name="T3" fmla="*/ 9 h 41"/>
                <a:gd name="T4" fmla="*/ 11 w 47"/>
                <a:gd name="T5" fmla="*/ 9 h 41"/>
                <a:gd name="T6" fmla="*/ 11 w 47"/>
                <a:gd name="T7" fmla="*/ 0 h 41"/>
                <a:gd name="T8" fmla="*/ 34 w 47"/>
                <a:gd name="T9" fmla="*/ 7 h 41"/>
                <a:gd name="T10" fmla="*/ 33 w 47"/>
                <a:gd name="T11" fmla="*/ 11 h 41"/>
                <a:gd name="T12" fmla="*/ 26 w 47"/>
                <a:gd name="T13" fmla="*/ 17 h 41"/>
                <a:gd name="T14" fmla="*/ 36 w 47"/>
                <a:gd name="T15" fmla="*/ 23 h 41"/>
                <a:gd name="T16" fmla="*/ 40 w 47"/>
                <a:gd name="T17" fmla="*/ 24 h 41"/>
                <a:gd name="T18" fmla="*/ 45 w 47"/>
                <a:gd name="T19" fmla="*/ 24 h 41"/>
                <a:gd name="T20" fmla="*/ 47 w 47"/>
                <a:gd name="T21" fmla="*/ 26 h 41"/>
                <a:gd name="T22" fmla="*/ 45 w 47"/>
                <a:gd name="T23" fmla="*/ 28 h 41"/>
                <a:gd name="T24" fmla="*/ 36 w 47"/>
                <a:gd name="T25" fmla="*/ 27 h 41"/>
                <a:gd name="T26" fmla="*/ 25 w 47"/>
                <a:gd name="T27" fmla="*/ 19 h 41"/>
                <a:gd name="T28" fmla="*/ 20 w 47"/>
                <a:gd name="T29" fmla="*/ 29 h 41"/>
                <a:gd name="T30" fmla="*/ 16 w 47"/>
                <a:gd name="T31" fmla="*/ 32 h 41"/>
                <a:gd name="T32" fmla="*/ 16 w 47"/>
                <a:gd name="T33" fmla="*/ 28 h 41"/>
                <a:gd name="T34" fmla="*/ 24 w 47"/>
                <a:gd name="T35" fmla="*/ 17 h 41"/>
                <a:gd name="T36" fmla="*/ 24 w 47"/>
                <a:gd name="T37" fmla="*/ 17 h 41"/>
                <a:gd name="T38" fmla="*/ 26 w 47"/>
                <a:gd name="T39" fmla="*/ 15 h 41"/>
                <a:gd name="T40" fmla="*/ 34 w 47"/>
                <a:gd name="T41" fmla="*/ 7 h 41"/>
                <a:gd name="T42" fmla="*/ 23 w 47"/>
                <a:gd name="T43" fmla="*/ 11 h 41"/>
                <a:gd name="T44" fmla="*/ 19 w 47"/>
                <a:gd name="T45" fmla="*/ 14 h 41"/>
                <a:gd name="T46" fmla="*/ 22 w 47"/>
                <a:gd name="T47" fmla="*/ 9 h 41"/>
                <a:gd name="T48" fmla="*/ 13 w 47"/>
                <a:gd name="T49" fmla="*/ 20 h 41"/>
                <a:gd name="T50" fmla="*/ 17 w 47"/>
                <a:gd name="T51" fmla="*/ 21 h 41"/>
                <a:gd name="T52" fmla="*/ 12 w 47"/>
                <a:gd name="T53" fmla="*/ 35 h 41"/>
                <a:gd name="T54" fmla="*/ 9 w 47"/>
                <a:gd name="T55" fmla="*/ 39 h 41"/>
                <a:gd name="T56" fmla="*/ 7 w 47"/>
                <a:gd name="T57" fmla="*/ 33 h 41"/>
                <a:gd name="T58" fmla="*/ 4 w 47"/>
                <a:gd name="T59" fmla="*/ 37 h 41"/>
                <a:gd name="T60" fmla="*/ 2 w 47"/>
                <a:gd name="T61" fmla="*/ 32 h 41"/>
                <a:gd name="T62" fmla="*/ 5 w 47"/>
                <a:gd name="T63" fmla="*/ 26 h 41"/>
                <a:gd name="T64" fmla="*/ 0 w 47"/>
                <a:gd name="T65" fmla="*/ 22 h 41"/>
                <a:gd name="T66" fmla="*/ 3 w 47"/>
                <a:gd name="T67" fmla="*/ 21 h 41"/>
                <a:gd name="T68" fmla="*/ 11 w 47"/>
                <a:gd name="T69" fmla="*/ 19 h 41"/>
                <a:gd name="T70" fmla="*/ 31 w 47"/>
                <a:gd name="T71" fmla="*/ 26 h 41"/>
                <a:gd name="T72" fmla="*/ 33 w 47"/>
                <a:gd name="T73" fmla="*/ 37 h 41"/>
                <a:gd name="T74" fmla="*/ 27 w 47"/>
                <a:gd name="T75" fmla="*/ 38 h 41"/>
                <a:gd name="T76" fmla="*/ 27 w 47"/>
                <a:gd name="T77" fmla="*/ 30 h 41"/>
                <a:gd name="T78" fmla="*/ 21 w 47"/>
                <a:gd name="T79" fmla="*/ 31 h 41"/>
                <a:gd name="T80" fmla="*/ 24 w 47"/>
                <a:gd name="T81" fmla="*/ 40 h 41"/>
                <a:gd name="T82" fmla="*/ 23 w 47"/>
                <a:gd name="T83" fmla="*/ 40 h 41"/>
                <a:gd name="T84" fmla="*/ 20 w 47"/>
                <a:gd name="T85" fmla="*/ 34 h 41"/>
                <a:gd name="T86" fmla="*/ 22 w 47"/>
                <a:gd name="T87" fmla="*/ 29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47" h="41">
                  <a:moveTo>
                    <a:pt x="14" y="3"/>
                  </a:moveTo>
                  <a:cubicBezTo>
                    <a:pt x="15" y="3"/>
                    <a:pt x="15" y="4"/>
                    <a:pt x="15" y="3"/>
                  </a:cubicBezTo>
                  <a:cubicBezTo>
                    <a:pt x="16" y="4"/>
                    <a:pt x="17" y="4"/>
                    <a:pt x="18" y="5"/>
                  </a:cubicBezTo>
                  <a:cubicBezTo>
                    <a:pt x="18" y="6"/>
                    <a:pt x="17" y="6"/>
                    <a:pt x="17" y="7"/>
                  </a:cubicBezTo>
                  <a:cubicBezTo>
                    <a:pt x="16" y="8"/>
                    <a:pt x="16" y="7"/>
                    <a:pt x="16" y="8"/>
                  </a:cubicBezTo>
                  <a:cubicBezTo>
                    <a:pt x="15" y="8"/>
                    <a:pt x="15" y="9"/>
                    <a:pt x="14" y="9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2" y="10"/>
                    <a:pt x="11" y="11"/>
                    <a:pt x="10" y="11"/>
                  </a:cubicBezTo>
                  <a:cubicBezTo>
                    <a:pt x="10" y="11"/>
                    <a:pt x="11" y="10"/>
                    <a:pt x="11" y="9"/>
                  </a:cubicBezTo>
                  <a:cubicBezTo>
                    <a:pt x="11" y="8"/>
                    <a:pt x="12" y="7"/>
                    <a:pt x="12" y="6"/>
                  </a:cubicBezTo>
                  <a:cubicBezTo>
                    <a:pt x="11" y="4"/>
                    <a:pt x="10" y="3"/>
                    <a:pt x="10" y="2"/>
                  </a:cubicBezTo>
                  <a:cubicBezTo>
                    <a:pt x="11" y="1"/>
                    <a:pt x="11" y="1"/>
                    <a:pt x="11" y="0"/>
                  </a:cubicBezTo>
                  <a:cubicBezTo>
                    <a:pt x="12" y="0"/>
                    <a:pt x="12" y="0"/>
                    <a:pt x="12" y="0"/>
                  </a:cubicBezTo>
                  <a:lnTo>
                    <a:pt x="14" y="3"/>
                  </a:lnTo>
                  <a:close/>
                  <a:moveTo>
                    <a:pt x="34" y="7"/>
                  </a:moveTo>
                  <a:cubicBezTo>
                    <a:pt x="35" y="8"/>
                    <a:pt x="36" y="9"/>
                    <a:pt x="36" y="10"/>
                  </a:cubicBezTo>
                  <a:cubicBezTo>
                    <a:pt x="35" y="11"/>
                    <a:pt x="34" y="11"/>
                    <a:pt x="33" y="11"/>
                  </a:cubicBezTo>
                  <a:cubicBezTo>
                    <a:pt x="33" y="11"/>
                    <a:pt x="33" y="11"/>
                    <a:pt x="33" y="11"/>
                  </a:cubicBezTo>
                  <a:cubicBezTo>
                    <a:pt x="32" y="12"/>
                    <a:pt x="31" y="12"/>
                    <a:pt x="30" y="13"/>
                  </a:cubicBezTo>
                  <a:cubicBezTo>
                    <a:pt x="30" y="13"/>
                    <a:pt x="29" y="13"/>
                    <a:pt x="29" y="13"/>
                  </a:cubicBezTo>
                  <a:cubicBezTo>
                    <a:pt x="28" y="15"/>
                    <a:pt x="27" y="16"/>
                    <a:pt x="26" y="17"/>
                  </a:cubicBezTo>
                  <a:cubicBezTo>
                    <a:pt x="27" y="18"/>
                    <a:pt x="28" y="19"/>
                    <a:pt x="29" y="19"/>
                  </a:cubicBezTo>
                  <a:cubicBezTo>
                    <a:pt x="30" y="20"/>
                    <a:pt x="31" y="21"/>
                    <a:pt x="33" y="22"/>
                  </a:cubicBezTo>
                  <a:cubicBezTo>
                    <a:pt x="34" y="22"/>
                    <a:pt x="35" y="23"/>
                    <a:pt x="36" y="23"/>
                  </a:cubicBezTo>
                  <a:cubicBezTo>
                    <a:pt x="37" y="23"/>
                    <a:pt x="38" y="23"/>
                    <a:pt x="39" y="24"/>
                  </a:cubicBezTo>
                  <a:cubicBezTo>
                    <a:pt x="39" y="24"/>
                    <a:pt x="39" y="24"/>
                    <a:pt x="39" y="24"/>
                  </a:cubicBezTo>
                  <a:cubicBezTo>
                    <a:pt x="39" y="24"/>
                    <a:pt x="39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0" y="24"/>
                    <a:pt x="40" y="24"/>
                    <a:pt x="40" y="24"/>
                  </a:cubicBezTo>
                  <a:cubicBezTo>
                    <a:pt x="45" y="24"/>
                    <a:pt x="45" y="24"/>
                    <a:pt x="45" y="24"/>
                  </a:cubicBezTo>
                  <a:cubicBezTo>
                    <a:pt x="45" y="25"/>
                    <a:pt x="46" y="24"/>
                    <a:pt x="46" y="25"/>
                  </a:cubicBezTo>
                  <a:cubicBezTo>
                    <a:pt x="46" y="26"/>
                    <a:pt x="47" y="26"/>
                    <a:pt x="47" y="26"/>
                  </a:cubicBezTo>
                  <a:cubicBezTo>
                    <a:pt x="47" y="26"/>
                    <a:pt x="47" y="26"/>
                    <a:pt x="47" y="26"/>
                  </a:cubicBezTo>
                  <a:cubicBezTo>
                    <a:pt x="47" y="27"/>
                    <a:pt x="47" y="27"/>
                    <a:pt x="47" y="27"/>
                  </a:cubicBezTo>
                  <a:cubicBezTo>
                    <a:pt x="47" y="27"/>
                    <a:pt x="47" y="27"/>
                    <a:pt x="46" y="27"/>
                  </a:cubicBezTo>
                  <a:cubicBezTo>
                    <a:pt x="46" y="27"/>
                    <a:pt x="45" y="27"/>
                    <a:pt x="45" y="28"/>
                  </a:cubicBezTo>
                  <a:cubicBezTo>
                    <a:pt x="43" y="28"/>
                    <a:pt x="41" y="28"/>
                    <a:pt x="39" y="27"/>
                  </a:cubicBezTo>
                  <a:cubicBezTo>
                    <a:pt x="38" y="27"/>
                    <a:pt x="37" y="27"/>
                    <a:pt x="36" y="27"/>
                  </a:cubicBezTo>
                  <a:cubicBezTo>
                    <a:pt x="36" y="27"/>
                    <a:pt x="36" y="27"/>
                    <a:pt x="36" y="27"/>
                  </a:cubicBezTo>
                  <a:cubicBezTo>
                    <a:pt x="35" y="26"/>
                    <a:pt x="33" y="26"/>
                    <a:pt x="32" y="25"/>
                  </a:cubicBezTo>
                  <a:cubicBezTo>
                    <a:pt x="30" y="24"/>
                    <a:pt x="29" y="22"/>
                    <a:pt x="27" y="21"/>
                  </a:cubicBezTo>
                  <a:cubicBezTo>
                    <a:pt x="27" y="20"/>
                    <a:pt x="26" y="20"/>
                    <a:pt x="25" y="19"/>
                  </a:cubicBezTo>
                  <a:cubicBezTo>
                    <a:pt x="25" y="20"/>
                    <a:pt x="24" y="21"/>
                    <a:pt x="24" y="22"/>
                  </a:cubicBezTo>
                  <a:cubicBezTo>
                    <a:pt x="23" y="23"/>
                    <a:pt x="23" y="24"/>
                    <a:pt x="22" y="25"/>
                  </a:cubicBezTo>
                  <a:cubicBezTo>
                    <a:pt x="21" y="26"/>
                    <a:pt x="21" y="28"/>
                    <a:pt x="20" y="29"/>
                  </a:cubicBezTo>
                  <a:cubicBezTo>
                    <a:pt x="18" y="30"/>
                    <a:pt x="18" y="32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2"/>
                    <a:pt x="16" y="31"/>
                    <a:pt x="16" y="31"/>
                  </a:cubicBezTo>
                  <a:cubicBezTo>
                    <a:pt x="15" y="30"/>
                    <a:pt x="15" y="29"/>
                    <a:pt x="16" y="28"/>
                  </a:cubicBezTo>
                  <a:cubicBezTo>
                    <a:pt x="18" y="25"/>
                    <a:pt x="21" y="21"/>
                    <a:pt x="23" y="18"/>
                  </a:cubicBezTo>
                  <a:cubicBezTo>
                    <a:pt x="23" y="17"/>
                    <a:pt x="24" y="18"/>
                    <a:pt x="24" y="18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4" y="17"/>
                    <a:pt x="25" y="16"/>
                    <a:pt x="25" y="16"/>
                  </a:cubicBezTo>
                  <a:cubicBezTo>
                    <a:pt x="25" y="15"/>
                    <a:pt x="25" y="15"/>
                    <a:pt x="26" y="15"/>
                  </a:cubicBezTo>
                  <a:cubicBezTo>
                    <a:pt x="26" y="13"/>
                    <a:pt x="28" y="13"/>
                    <a:pt x="29" y="11"/>
                  </a:cubicBezTo>
                  <a:cubicBezTo>
                    <a:pt x="30" y="10"/>
                    <a:pt x="32" y="9"/>
                    <a:pt x="32" y="8"/>
                  </a:cubicBezTo>
                  <a:cubicBezTo>
                    <a:pt x="33" y="7"/>
                    <a:pt x="34" y="8"/>
                    <a:pt x="34" y="7"/>
                  </a:cubicBezTo>
                  <a:close/>
                  <a:moveTo>
                    <a:pt x="28" y="8"/>
                  </a:moveTo>
                  <a:cubicBezTo>
                    <a:pt x="27" y="9"/>
                    <a:pt x="26" y="9"/>
                    <a:pt x="25" y="9"/>
                  </a:cubicBezTo>
                  <a:cubicBezTo>
                    <a:pt x="24" y="10"/>
                    <a:pt x="23" y="10"/>
                    <a:pt x="23" y="11"/>
                  </a:cubicBezTo>
                  <a:cubicBezTo>
                    <a:pt x="22" y="11"/>
                    <a:pt x="23" y="12"/>
                    <a:pt x="22" y="12"/>
                  </a:cubicBezTo>
                  <a:cubicBezTo>
                    <a:pt x="22" y="12"/>
                    <a:pt x="22" y="12"/>
                    <a:pt x="22" y="12"/>
                  </a:cubicBezTo>
                  <a:cubicBezTo>
                    <a:pt x="21" y="13"/>
                    <a:pt x="21" y="15"/>
                    <a:pt x="19" y="14"/>
                  </a:cubicBezTo>
                  <a:cubicBezTo>
                    <a:pt x="18" y="14"/>
                    <a:pt x="18" y="13"/>
                    <a:pt x="17" y="12"/>
                  </a:cubicBezTo>
                  <a:cubicBezTo>
                    <a:pt x="17" y="11"/>
                    <a:pt x="18" y="11"/>
                    <a:pt x="18" y="11"/>
                  </a:cubicBezTo>
                  <a:cubicBezTo>
                    <a:pt x="19" y="10"/>
                    <a:pt x="21" y="10"/>
                    <a:pt x="22" y="9"/>
                  </a:cubicBezTo>
                  <a:cubicBezTo>
                    <a:pt x="24" y="8"/>
                    <a:pt x="25" y="8"/>
                    <a:pt x="27" y="8"/>
                  </a:cubicBezTo>
                  <a:cubicBezTo>
                    <a:pt x="27" y="8"/>
                    <a:pt x="28" y="7"/>
                    <a:pt x="28" y="8"/>
                  </a:cubicBezTo>
                  <a:close/>
                  <a:moveTo>
                    <a:pt x="13" y="20"/>
                  </a:moveTo>
                  <a:cubicBezTo>
                    <a:pt x="14" y="21"/>
                    <a:pt x="13" y="22"/>
                    <a:pt x="13" y="23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8" y="20"/>
                    <a:pt x="18" y="21"/>
                    <a:pt x="17" y="21"/>
                  </a:cubicBezTo>
                  <a:cubicBezTo>
                    <a:pt x="16" y="23"/>
                    <a:pt x="14" y="24"/>
                    <a:pt x="14" y="26"/>
                  </a:cubicBezTo>
                  <a:cubicBezTo>
                    <a:pt x="13" y="27"/>
                    <a:pt x="13" y="28"/>
                    <a:pt x="13" y="29"/>
                  </a:cubicBezTo>
                  <a:cubicBezTo>
                    <a:pt x="13" y="31"/>
                    <a:pt x="12" y="33"/>
                    <a:pt x="12" y="35"/>
                  </a:cubicBezTo>
                  <a:cubicBezTo>
                    <a:pt x="12" y="36"/>
                    <a:pt x="11" y="38"/>
                    <a:pt x="11" y="40"/>
                  </a:cubicBezTo>
                  <a:cubicBezTo>
                    <a:pt x="10" y="40"/>
                    <a:pt x="10" y="39"/>
                    <a:pt x="10" y="40"/>
                  </a:cubicBezTo>
                  <a:cubicBezTo>
                    <a:pt x="9" y="40"/>
                    <a:pt x="9" y="39"/>
                    <a:pt x="9" y="39"/>
                  </a:cubicBezTo>
                  <a:cubicBezTo>
                    <a:pt x="9" y="39"/>
                    <a:pt x="9" y="39"/>
                    <a:pt x="9" y="39"/>
                  </a:cubicBezTo>
                  <a:cubicBezTo>
                    <a:pt x="8" y="38"/>
                    <a:pt x="8" y="37"/>
                    <a:pt x="7" y="36"/>
                  </a:cubicBezTo>
                  <a:cubicBezTo>
                    <a:pt x="7" y="35"/>
                    <a:pt x="7" y="34"/>
                    <a:pt x="7" y="33"/>
                  </a:cubicBezTo>
                  <a:cubicBezTo>
                    <a:pt x="7" y="33"/>
                    <a:pt x="7" y="34"/>
                    <a:pt x="6" y="34"/>
                  </a:cubicBezTo>
                  <a:cubicBezTo>
                    <a:pt x="6" y="35"/>
                    <a:pt x="5" y="34"/>
                    <a:pt x="5" y="35"/>
                  </a:cubicBezTo>
                  <a:cubicBezTo>
                    <a:pt x="5" y="36"/>
                    <a:pt x="4" y="36"/>
                    <a:pt x="4" y="37"/>
                  </a:cubicBezTo>
                  <a:cubicBezTo>
                    <a:pt x="4" y="36"/>
                    <a:pt x="2" y="35"/>
                    <a:pt x="3" y="34"/>
                  </a:cubicBezTo>
                  <a:cubicBezTo>
                    <a:pt x="2" y="34"/>
                    <a:pt x="2" y="33"/>
                    <a:pt x="2" y="33"/>
                  </a:cubicBezTo>
                  <a:cubicBezTo>
                    <a:pt x="2" y="32"/>
                    <a:pt x="2" y="32"/>
                    <a:pt x="2" y="32"/>
                  </a:cubicBezTo>
                  <a:cubicBezTo>
                    <a:pt x="2" y="32"/>
                    <a:pt x="2" y="31"/>
                    <a:pt x="3" y="31"/>
                  </a:cubicBezTo>
                  <a:cubicBezTo>
                    <a:pt x="4" y="29"/>
                    <a:pt x="6" y="28"/>
                    <a:pt x="7" y="26"/>
                  </a:cubicBezTo>
                  <a:cubicBezTo>
                    <a:pt x="6" y="26"/>
                    <a:pt x="6" y="26"/>
                    <a:pt x="5" y="26"/>
                  </a:cubicBezTo>
                  <a:cubicBezTo>
                    <a:pt x="5" y="26"/>
                    <a:pt x="4" y="26"/>
                    <a:pt x="4" y="26"/>
                  </a:cubicBezTo>
                  <a:cubicBezTo>
                    <a:pt x="4" y="26"/>
                    <a:pt x="3" y="26"/>
                    <a:pt x="3" y="25"/>
                  </a:cubicBezTo>
                  <a:cubicBezTo>
                    <a:pt x="2" y="24"/>
                    <a:pt x="1" y="23"/>
                    <a:pt x="0" y="22"/>
                  </a:cubicBezTo>
                  <a:cubicBezTo>
                    <a:pt x="0" y="22"/>
                    <a:pt x="1" y="21"/>
                    <a:pt x="0" y="21"/>
                  </a:cubicBezTo>
                  <a:cubicBezTo>
                    <a:pt x="1" y="20"/>
                    <a:pt x="1" y="20"/>
                    <a:pt x="1" y="20"/>
                  </a:cubicBezTo>
                  <a:cubicBezTo>
                    <a:pt x="1" y="20"/>
                    <a:pt x="2" y="21"/>
                    <a:pt x="3" y="21"/>
                  </a:cubicBezTo>
                  <a:cubicBezTo>
                    <a:pt x="5" y="22"/>
                    <a:pt x="6" y="21"/>
                    <a:pt x="8" y="21"/>
                  </a:cubicBezTo>
                  <a:cubicBezTo>
                    <a:pt x="9" y="20"/>
                    <a:pt x="10" y="19"/>
                    <a:pt x="11" y="19"/>
                  </a:cubicBezTo>
                  <a:cubicBezTo>
                    <a:pt x="11" y="19"/>
                    <a:pt x="11" y="19"/>
                    <a:pt x="11" y="19"/>
                  </a:cubicBezTo>
                  <a:cubicBezTo>
                    <a:pt x="12" y="18"/>
                    <a:pt x="12" y="18"/>
                    <a:pt x="12" y="18"/>
                  </a:cubicBezTo>
                  <a:cubicBezTo>
                    <a:pt x="12" y="19"/>
                    <a:pt x="12" y="20"/>
                    <a:pt x="13" y="20"/>
                  </a:cubicBezTo>
                  <a:close/>
                  <a:moveTo>
                    <a:pt x="31" y="26"/>
                  </a:moveTo>
                  <a:cubicBezTo>
                    <a:pt x="32" y="27"/>
                    <a:pt x="34" y="28"/>
                    <a:pt x="34" y="29"/>
                  </a:cubicBezTo>
                  <a:cubicBezTo>
                    <a:pt x="34" y="32"/>
                    <a:pt x="32" y="33"/>
                    <a:pt x="31" y="34"/>
                  </a:cubicBezTo>
                  <a:cubicBezTo>
                    <a:pt x="32" y="35"/>
                    <a:pt x="33" y="35"/>
                    <a:pt x="33" y="37"/>
                  </a:cubicBezTo>
                  <a:cubicBezTo>
                    <a:pt x="33" y="37"/>
                    <a:pt x="32" y="37"/>
                    <a:pt x="33" y="38"/>
                  </a:cubicBezTo>
                  <a:cubicBezTo>
                    <a:pt x="32" y="38"/>
                    <a:pt x="31" y="40"/>
                    <a:pt x="30" y="40"/>
                  </a:cubicBezTo>
                  <a:cubicBezTo>
                    <a:pt x="29" y="39"/>
                    <a:pt x="28" y="39"/>
                    <a:pt x="27" y="38"/>
                  </a:cubicBezTo>
                  <a:cubicBezTo>
                    <a:pt x="26" y="38"/>
                    <a:pt x="26" y="37"/>
                    <a:pt x="25" y="36"/>
                  </a:cubicBezTo>
                  <a:cubicBezTo>
                    <a:pt x="25" y="35"/>
                    <a:pt x="24" y="34"/>
                    <a:pt x="25" y="33"/>
                  </a:cubicBezTo>
                  <a:cubicBezTo>
                    <a:pt x="26" y="31"/>
                    <a:pt x="27" y="31"/>
                    <a:pt x="27" y="30"/>
                  </a:cubicBezTo>
                  <a:cubicBezTo>
                    <a:pt x="27" y="30"/>
                    <a:pt x="26" y="30"/>
                    <a:pt x="26" y="30"/>
                  </a:cubicBezTo>
                  <a:cubicBezTo>
                    <a:pt x="25" y="30"/>
                    <a:pt x="24" y="31"/>
                    <a:pt x="23" y="30"/>
                  </a:cubicBezTo>
                  <a:cubicBezTo>
                    <a:pt x="22" y="30"/>
                    <a:pt x="22" y="31"/>
                    <a:pt x="21" y="31"/>
                  </a:cubicBezTo>
                  <a:cubicBezTo>
                    <a:pt x="22" y="33"/>
                    <a:pt x="22" y="36"/>
                    <a:pt x="24" y="38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4" y="40"/>
                    <a:pt x="24" y="40"/>
                    <a:pt x="24" y="40"/>
                  </a:cubicBezTo>
                  <a:cubicBezTo>
                    <a:pt x="24" y="39"/>
                    <a:pt x="24" y="39"/>
                    <a:pt x="24" y="39"/>
                  </a:cubicBezTo>
                  <a:cubicBezTo>
                    <a:pt x="24" y="40"/>
                    <a:pt x="24" y="40"/>
                    <a:pt x="23" y="40"/>
                  </a:cubicBezTo>
                  <a:cubicBezTo>
                    <a:pt x="23" y="40"/>
                    <a:pt x="23" y="40"/>
                    <a:pt x="23" y="40"/>
                  </a:cubicBezTo>
                  <a:cubicBezTo>
                    <a:pt x="23" y="40"/>
                    <a:pt x="23" y="40"/>
                    <a:pt x="23" y="41"/>
                  </a:cubicBezTo>
                  <a:cubicBezTo>
                    <a:pt x="23" y="41"/>
                    <a:pt x="23" y="41"/>
                    <a:pt x="23" y="41"/>
                  </a:cubicBezTo>
                  <a:cubicBezTo>
                    <a:pt x="21" y="38"/>
                    <a:pt x="20" y="37"/>
                    <a:pt x="20" y="34"/>
                  </a:cubicBezTo>
                  <a:cubicBezTo>
                    <a:pt x="19" y="32"/>
                    <a:pt x="20" y="31"/>
                    <a:pt x="20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1" y="30"/>
                    <a:pt x="22" y="29"/>
                    <a:pt x="22" y="29"/>
                  </a:cubicBezTo>
                  <a:cubicBezTo>
                    <a:pt x="24" y="27"/>
                    <a:pt x="27" y="27"/>
                    <a:pt x="29" y="26"/>
                  </a:cubicBezTo>
                  <a:cubicBezTo>
                    <a:pt x="30" y="27"/>
                    <a:pt x="30" y="26"/>
                    <a:pt x="31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  <p:sp>
          <p:nvSpPr>
            <p:cNvPr id="24" name="Freeform 18"/>
            <p:cNvSpPr>
              <a:spLocks noEditPoints="1"/>
            </p:cNvSpPr>
            <p:nvPr/>
          </p:nvSpPr>
          <p:spPr bwMode="auto">
            <a:xfrm>
              <a:off x="5110" y="4136"/>
              <a:ext cx="158" cy="147"/>
            </a:xfrm>
            <a:custGeom>
              <a:avLst/>
              <a:gdLst>
                <a:gd name="T0" fmla="*/ 22 w 61"/>
                <a:gd name="T1" fmla="*/ 5 h 55"/>
                <a:gd name="T2" fmla="*/ 23 w 61"/>
                <a:gd name="T3" fmla="*/ 5 h 55"/>
                <a:gd name="T4" fmla="*/ 27 w 61"/>
                <a:gd name="T5" fmla="*/ 8 h 55"/>
                <a:gd name="T6" fmla="*/ 35 w 61"/>
                <a:gd name="T7" fmla="*/ 5 h 55"/>
                <a:gd name="T8" fmla="*/ 41 w 61"/>
                <a:gd name="T9" fmla="*/ 3 h 55"/>
                <a:gd name="T10" fmla="*/ 50 w 61"/>
                <a:gd name="T11" fmla="*/ 6 h 55"/>
                <a:gd name="T12" fmla="*/ 52 w 61"/>
                <a:gd name="T13" fmla="*/ 11 h 55"/>
                <a:gd name="T14" fmla="*/ 51 w 61"/>
                <a:gd name="T15" fmla="*/ 13 h 55"/>
                <a:gd name="T16" fmla="*/ 48 w 61"/>
                <a:gd name="T17" fmla="*/ 17 h 55"/>
                <a:gd name="T18" fmla="*/ 43 w 61"/>
                <a:gd name="T19" fmla="*/ 21 h 55"/>
                <a:gd name="T20" fmla="*/ 41 w 61"/>
                <a:gd name="T21" fmla="*/ 21 h 55"/>
                <a:gd name="T22" fmla="*/ 45 w 61"/>
                <a:gd name="T23" fmla="*/ 5 h 55"/>
                <a:gd name="T24" fmla="*/ 38 w 61"/>
                <a:gd name="T25" fmla="*/ 6 h 55"/>
                <a:gd name="T26" fmla="*/ 32 w 61"/>
                <a:gd name="T27" fmla="*/ 8 h 55"/>
                <a:gd name="T28" fmla="*/ 22 w 61"/>
                <a:gd name="T29" fmla="*/ 14 h 55"/>
                <a:gd name="T30" fmla="*/ 21 w 61"/>
                <a:gd name="T31" fmla="*/ 19 h 55"/>
                <a:gd name="T32" fmla="*/ 21 w 61"/>
                <a:gd name="T33" fmla="*/ 32 h 55"/>
                <a:gd name="T34" fmla="*/ 20 w 61"/>
                <a:gd name="T35" fmla="*/ 46 h 55"/>
                <a:gd name="T36" fmla="*/ 17 w 61"/>
                <a:gd name="T37" fmla="*/ 54 h 55"/>
                <a:gd name="T38" fmla="*/ 13 w 61"/>
                <a:gd name="T39" fmla="*/ 50 h 55"/>
                <a:gd name="T40" fmla="*/ 4 w 61"/>
                <a:gd name="T41" fmla="*/ 35 h 55"/>
                <a:gd name="T42" fmla="*/ 5 w 61"/>
                <a:gd name="T43" fmla="*/ 32 h 55"/>
                <a:gd name="T44" fmla="*/ 6 w 61"/>
                <a:gd name="T45" fmla="*/ 26 h 55"/>
                <a:gd name="T46" fmla="*/ 13 w 61"/>
                <a:gd name="T47" fmla="*/ 18 h 55"/>
                <a:gd name="T48" fmla="*/ 3 w 61"/>
                <a:gd name="T49" fmla="*/ 18 h 55"/>
                <a:gd name="T50" fmla="*/ 0 w 61"/>
                <a:gd name="T51" fmla="*/ 14 h 55"/>
                <a:gd name="T52" fmla="*/ 0 w 61"/>
                <a:gd name="T53" fmla="*/ 13 h 55"/>
                <a:gd name="T54" fmla="*/ 6 w 61"/>
                <a:gd name="T55" fmla="*/ 13 h 55"/>
                <a:gd name="T56" fmla="*/ 15 w 61"/>
                <a:gd name="T57" fmla="*/ 11 h 55"/>
                <a:gd name="T58" fmla="*/ 20 w 61"/>
                <a:gd name="T59" fmla="*/ 3 h 55"/>
                <a:gd name="T60" fmla="*/ 22 w 61"/>
                <a:gd name="T61" fmla="*/ 1 h 55"/>
                <a:gd name="T62" fmla="*/ 36 w 61"/>
                <a:gd name="T63" fmla="*/ 21 h 55"/>
                <a:gd name="T64" fmla="*/ 36 w 61"/>
                <a:gd name="T65" fmla="*/ 30 h 55"/>
                <a:gd name="T66" fmla="*/ 47 w 61"/>
                <a:gd name="T67" fmla="*/ 23 h 55"/>
                <a:gd name="T68" fmla="*/ 52 w 61"/>
                <a:gd name="T69" fmla="*/ 24 h 55"/>
                <a:gd name="T70" fmla="*/ 55 w 61"/>
                <a:gd name="T71" fmla="*/ 30 h 55"/>
                <a:gd name="T72" fmla="*/ 52 w 61"/>
                <a:gd name="T73" fmla="*/ 40 h 55"/>
                <a:gd name="T74" fmla="*/ 58 w 61"/>
                <a:gd name="T75" fmla="*/ 46 h 55"/>
                <a:gd name="T76" fmla="*/ 60 w 61"/>
                <a:gd name="T77" fmla="*/ 52 h 55"/>
                <a:gd name="T78" fmla="*/ 52 w 61"/>
                <a:gd name="T79" fmla="*/ 48 h 55"/>
                <a:gd name="T80" fmla="*/ 45 w 61"/>
                <a:gd name="T81" fmla="*/ 48 h 55"/>
                <a:gd name="T82" fmla="*/ 41 w 61"/>
                <a:gd name="T83" fmla="*/ 49 h 55"/>
                <a:gd name="T84" fmla="*/ 33 w 61"/>
                <a:gd name="T85" fmla="*/ 48 h 55"/>
                <a:gd name="T86" fmla="*/ 29 w 61"/>
                <a:gd name="T87" fmla="*/ 44 h 55"/>
                <a:gd name="T88" fmla="*/ 29 w 61"/>
                <a:gd name="T89" fmla="*/ 38 h 55"/>
                <a:gd name="T90" fmla="*/ 30 w 61"/>
                <a:gd name="T91" fmla="*/ 34 h 55"/>
                <a:gd name="T92" fmla="*/ 32 w 61"/>
                <a:gd name="T93" fmla="*/ 26 h 55"/>
                <a:gd name="T94" fmla="*/ 34 w 61"/>
                <a:gd name="T95" fmla="*/ 21 h 55"/>
                <a:gd name="T96" fmla="*/ 35 w 61"/>
                <a:gd name="T97" fmla="*/ 17 h 55"/>
                <a:gd name="T98" fmla="*/ 16 w 61"/>
                <a:gd name="T99" fmla="*/ 27 h 55"/>
                <a:gd name="T100" fmla="*/ 16 w 61"/>
                <a:gd name="T101" fmla="*/ 30 h 55"/>
                <a:gd name="T102" fmla="*/ 15 w 61"/>
                <a:gd name="T103" fmla="*/ 42 h 55"/>
                <a:gd name="T104" fmla="*/ 11 w 61"/>
                <a:gd name="T105" fmla="*/ 42 h 55"/>
                <a:gd name="T106" fmla="*/ 9 w 61"/>
                <a:gd name="T107" fmla="*/ 34 h 55"/>
                <a:gd name="T108" fmla="*/ 14 w 61"/>
                <a:gd name="T109" fmla="*/ 24 h 55"/>
                <a:gd name="T110" fmla="*/ 46 w 61"/>
                <a:gd name="T111" fmla="*/ 27 h 55"/>
                <a:gd name="T112" fmla="*/ 48 w 61"/>
                <a:gd name="T113" fmla="*/ 32 h 55"/>
                <a:gd name="T114" fmla="*/ 46 w 61"/>
                <a:gd name="T115" fmla="*/ 37 h 55"/>
                <a:gd name="T116" fmla="*/ 44 w 61"/>
                <a:gd name="T117" fmla="*/ 27 h 55"/>
                <a:gd name="T118" fmla="*/ 40 w 61"/>
                <a:gd name="T119" fmla="*/ 38 h 55"/>
                <a:gd name="T120" fmla="*/ 40 w 61"/>
                <a:gd name="T121" fmla="*/ 43 h 55"/>
                <a:gd name="T122" fmla="*/ 35 w 61"/>
                <a:gd name="T123" fmla="*/ 41 h 55"/>
                <a:gd name="T124" fmla="*/ 39 w 61"/>
                <a:gd name="T125" fmla="*/ 3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1" h="55">
                  <a:moveTo>
                    <a:pt x="22" y="1"/>
                  </a:moveTo>
                  <a:cubicBezTo>
                    <a:pt x="24" y="2"/>
                    <a:pt x="21" y="3"/>
                    <a:pt x="22" y="4"/>
                  </a:cubicBezTo>
                  <a:cubicBezTo>
                    <a:pt x="22" y="4"/>
                    <a:pt x="21" y="5"/>
                    <a:pt x="22" y="5"/>
                  </a:cubicBezTo>
                  <a:cubicBezTo>
                    <a:pt x="22" y="6"/>
                    <a:pt x="22" y="6"/>
                    <a:pt x="22" y="6"/>
                  </a:cubicBezTo>
                  <a:cubicBezTo>
                    <a:pt x="22" y="6"/>
                    <a:pt x="22" y="6"/>
                    <a:pt x="23" y="6"/>
                  </a:cubicBezTo>
                  <a:cubicBezTo>
                    <a:pt x="23" y="6"/>
                    <a:pt x="23" y="5"/>
                    <a:pt x="23" y="5"/>
                  </a:cubicBezTo>
                  <a:cubicBezTo>
                    <a:pt x="24" y="5"/>
                    <a:pt x="24" y="6"/>
                    <a:pt x="24" y="6"/>
                  </a:cubicBezTo>
                  <a:cubicBezTo>
                    <a:pt x="25" y="6"/>
                    <a:pt x="25" y="7"/>
                    <a:pt x="25" y="7"/>
                  </a:cubicBezTo>
                  <a:cubicBezTo>
                    <a:pt x="26" y="7"/>
                    <a:pt x="26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7" y="8"/>
                    <a:pt x="27" y="8"/>
                    <a:pt x="27" y="8"/>
                  </a:cubicBezTo>
                  <a:cubicBezTo>
                    <a:pt x="29" y="7"/>
                    <a:pt x="32" y="6"/>
                    <a:pt x="35" y="5"/>
                  </a:cubicBezTo>
                  <a:cubicBezTo>
                    <a:pt x="35" y="5"/>
                    <a:pt x="36" y="4"/>
                    <a:pt x="37" y="4"/>
                  </a:cubicBezTo>
                  <a:cubicBezTo>
                    <a:pt x="38" y="4"/>
                    <a:pt x="39" y="4"/>
                    <a:pt x="39" y="4"/>
                  </a:cubicBezTo>
                  <a:cubicBezTo>
                    <a:pt x="40" y="4"/>
                    <a:pt x="40" y="3"/>
                    <a:pt x="41" y="3"/>
                  </a:cubicBezTo>
                  <a:cubicBezTo>
                    <a:pt x="42" y="3"/>
                    <a:pt x="42" y="3"/>
                    <a:pt x="42" y="3"/>
                  </a:cubicBezTo>
                  <a:cubicBezTo>
                    <a:pt x="43" y="3"/>
                    <a:pt x="45" y="3"/>
                    <a:pt x="47" y="4"/>
                  </a:cubicBezTo>
                  <a:cubicBezTo>
                    <a:pt x="48" y="4"/>
                    <a:pt x="49" y="5"/>
                    <a:pt x="50" y="6"/>
                  </a:cubicBezTo>
                  <a:cubicBezTo>
                    <a:pt x="52" y="6"/>
                    <a:pt x="52" y="8"/>
                    <a:pt x="53" y="9"/>
                  </a:cubicBezTo>
                  <a:cubicBezTo>
                    <a:pt x="52" y="9"/>
                    <a:pt x="52" y="10"/>
                    <a:pt x="52" y="10"/>
                  </a:cubicBezTo>
                  <a:cubicBezTo>
                    <a:pt x="52" y="10"/>
                    <a:pt x="52" y="10"/>
                    <a:pt x="52" y="11"/>
                  </a:cubicBezTo>
                  <a:cubicBezTo>
                    <a:pt x="52" y="11"/>
                    <a:pt x="52" y="11"/>
                    <a:pt x="52" y="11"/>
                  </a:cubicBezTo>
                  <a:cubicBezTo>
                    <a:pt x="52" y="11"/>
                    <a:pt x="51" y="11"/>
                    <a:pt x="52" y="12"/>
                  </a:cubicBezTo>
                  <a:cubicBezTo>
                    <a:pt x="51" y="12"/>
                    <a:pt x="51" y="13"/>
                    <a:pt x="51" y="13"/>
                  </a:cubicBezTo>
                  <a:cubicBezTo>
                    <a:pt x="51" y="13"/>
                    <a:pt x="51" y="13"/>
                    <a:pt x="51" y="13"/>
                  </a:cubicBezTo>
                  <a:cubicBezTo>
                    <a:pt x="51" y="14"/>
                    <a:pt x="51" y="15"/>
                    <a:pt x="50" y="15"/>
                  </a:cubicBezTo>
                  <a:cubicBezTo>
                    <a:pt x="50" y="16"/>
                    <a:pt x="49" y="16"/>
                    <a:pt x="48" y="17"/>
                  </a:cubicBezTo>
                  <a:cubicBezTo>
                    <a:pt x="48" y="17"/>
                    <a:pt x="48" y="17"/>
                    <a:pt x="48" y="17"/>
                  </a:cubicBezTo>
                  <a:cubicBezTo>
                    <a:pt x="46" y="18"/>
                    <a:pt x="45" y="20"/>
                    <a:pt x="43" y="21"/>
                  </a:cubicBezTo>
                  <a:cubicBezTo>
                    <a:pt x="43" y="21"/>
                    <a:pt x="43" y="20"/>
                    <a:pt x="43" y="21"/>
                  </a:cubicBezTo>
                  <a:cubicBezTo>
                    <a:pt x="42" y="21"/>
                    <a:pt x="42" y="21"/>
                    <a:pt x="42" y="21"/>
                  </a:cubicBezTo>
                  <a:cubicBezTo>
                    <a:pt x="43" y="20"/>
                    <a:pt x="43" y="20"/>
                    <a:pt x="43" y="20"/>
                  </a:cubicBezTo>
                  <a:cubicBezTo>
                    <a:pt x="42" y="20"/>
                    <a:pt x="41" y="21"/>
                    <a:pt x="41" y="21"/>
                  </a:cubicBezTo>
                  <a:cubicBezTo>
                    <a:pt x="40" y="21"/>
                    <a:pt x="40" y="22"/>
                    <a:pt x="39" y="22"/>
                  </a:cubicBezTo>
                  <a:cubicBezTo>
                    <a:pt x="42" y="17"/>
                    <a:pt x="47" y="15"/>
                    <a:pt x="48" y="10"/>
                  </a:cubicBezTo>
                  <a:cubicBezTo>
                    <a:pt x="48" y="8"/>
                    <a:pt x="47" y="6"/>
                    <a:pt x="45" y="5"/>
                  </a:cubicBezTo>
                  <a:cubicBezTo>
                    <a:pt x="44" y="6"/>
                    <a:pt x="43" y="5"/>
                    <a:pt x="42" y="6"/>
                  </a:cubicBezTo>
                  <a:cubicBezTo>
                    <a:pt x="42" y="6"/>
                    <a:pt x="41" y="5"/>
                    <a:pt x="40" y="5"/>
                  </a:cubicBezTo>
                  <a:cubicBezTo>
                    <a:pt x="39" y="6"/>
                    <a:pt x="38" y="6"/>
                    <a:pt x="38" y="6"/>
                  </a:cubicBezTo>
                  <a:cubicBezTo>
                    <a:pt x="37" y="6"/>
                    <a:pt x="37" y="6"/>
                    <a:pt x="37" y="6"/>
                  </a:cubicBezTo>
                  <a:cubicBezTo>
                    <a:pt x="37" y="6"/>
                    <a:pt x="36" y="7"/>
                    <a:pt x="36" y="7"/>
                  </a:cubicBezTo>
                  <a:cubicBezTo>
                    <a:pt x="34" y="6"/>
                    <a:pt x="33" y="8"/>
                    <a:pt x="32" y="8"/>
                  </a:cubicBezTo>
                  <a:cubicBezTo>
                    <a:pt x="31" y="8"/>
                    <a:pt x="30" y="9"/>
                    <a:pt x="29" y="9"/>
                  </a:cubicBezTo>
                  <a:cubicBezTo>
                    <a:pt x="28" y="10"/>
                    <a:pt x="26" y="11"/>
                    <a:pt x="25" y="11"/>
                  </a:cubicBezTo>
                  <a:cubicBezTo>
                    <a:pt x="24" y="13"/>
                    <a:pt x="23" y="13"/>
                    <a:pt x="22" y="14"/>
                  </a:cubicBezTo>
                  <a:cubicBezTo>
                    <a:pt x="21" y="14"/>
                    <a:pt x="22" y="15"/>
                    <a:pt x="21" y="16"/>
                  </a:cubicBezTo>
                  <a:cubicBezTo>
                    <a:pt x="22" y="17"/>
                    <a:pt x="21" y="17"/>
                    <a:pt x="21" y="18"/>
                  </a:cubicBezTo>
                  <a:cubicBezTo>
                    <a:pt x="21" y="18"/>
                    <a:pt x="22" y="19"/>
                    <a:pt x="21" y="19"/>
                  </a:cubicBezTo>
                  <a:cubicBezTo>
                    <a:pt x="21" y="20"/>
                    <a:pt x="21" y="21"/>
                    <a:pt x="21" y="22"/>
                  </a:cubicBezTo>
                  <a:cubicBezTo>
                    <a:pt x="21" y="24"/>
                    <a:pt x="21" y="27"/>
                    <a:pt x="21" y="29"/>
                  </a:cubicBezTo>
                  <a:cubicBezTo>
                    <a:pt x="21" y="30"/>
                    <a:pt x="21" y="31"/>
                    <a:pt x="21" y="32"/>
                  </a:cubicBezTo>
                  <a:cubicBezTo>
                    <a:pt x="21" y="34"/>
                    <a:pt x="21" y="36"/>
                    <a:pt x="21" y="38"/>
                  </a:cubicBezTo>
                  <a:cubicBezTo>
                    <a:pt x="21" y="40"/>
                    <a:pt x="20" y="41"/>
                    <a:pt x="20" y="42"/>
                  </a:cubicBezTo>
                  <a:cubicBezTo>
                    <a:pt x="20" y="43"/>
                    <a:pt x="21" y="45"/>
                    <a:pt x="20" y="46"/>
                  </a:cubicBezTo>
                  <a:cubicBezTo>
                    <a:pt x="20" y="47"/>
                    <a:pt x="19" y="48"/>
                    <a:pt x="20" y="49"/>
                  </a:cubicBezTo>
                  <a:cubicBezTo>
                    <a:pt x="18" y="50"/>
                    <a:pt x="19" y="51"/>
                    <a:pt x="19" y="52"/>
                  </a:cubicBezTo>
                  <a:cubicBezTo>
                    <a:pt x="19" y="53"/>
                    <a:pt x="18" y="54"/>
                    <a:pt x="17" y="54"/>
                  </a:cubicBezTo>
                  <a:cubicBezTo>
                    <a:pt x="17" y="54"/>
                    <a:pt x="16" y="55"/>
                    <a:pt x="16" y="54"/>
                  </a:cubicBezTo>
                  <a:cubicBezTo>
                    <a:pt x="16" y="53"/>
                    <a:pt x="16" y="53"/>
                    <a:pt x="15" y="52"/>
                  </a:cubicBezTo>
                  <a:cubicBezTo>
                    <a:pt x="14" y="52"/>
                    <a:pt x="13" y="51"/>
                    <a:pt x="13" y="50"/>
                  </a:cubicBezTo>
                  <a:cubicBezTo>
                    <a:pt x="10" y="47"/>
                    <a:pt x="7" y="45"/>
                    <a:pt x="6" y="41"/>
                  </a:cubicBezTo>
                  <a:cubicBezTo>
                    <a:pt x="5" y="40"/>
                    <a:pt x="5" y="39"/>
                    <a:pt x="4" y="38"/>
                  </a:cubicBezTo>
                  <a:cubicBezTo>
                    <a:pt x="5" y="37"/>
                    <a:pt x="4" y="37"/>
                    <a:pt x="4" y="35"/>
                  </a:cubicBezTo>
                  <a:cubicBezTo>
                    <a:pt x="4" y="35"/>
                    <a:pt x="5" y="35"/>
                    <a:pt x="4" y="34"/>
                  </a:cubicBezTo>
                  <a:cubicBezTo>
                    <a:pt x="4" y="34"/>
                    <a:pt x="4" y="34"/>
                    <a:pt x="4" y="34"/>
                  </a:cubicBezTo>
                  <a:cubicBezTo>
                    <a:pt x="4" y="33"/>
                    <a:pt x="5" y="33"/>
                    <a:pt x="5" y="32"/>
                  </a:cubicBezTo>
                  <a:cubicBezTo>
                    <a:pt x="5" y="32"/>
                    <a:pt x="5" y="32"/>
                    <a:pt x="5" y="31"/>
                  </a:cubicBezTo>
                  <a:cubicBezTo>
                    <a:pt x="4" y="31"/>
                    <a:pt x="5" y="31"/>
                    <a:pt x="4" y="30"/>
                  </a:cubicBezTo>
                  <a:cubicBezTo>
                    <a:pt x="5" y="29"/>
                    <a:pt x="6" y="27"/>
                    <a:pt x="6" y="26"/>
                  </a:cubicBezTo>
                  <a:cubicBezTo>
                    <a:pt x="7" y="26"/>
                    <a:pt x="7" y="25"/>
                    <a:pt x="8" y="24"/>
                  </a:cubicBezTo>
                  <a:cubicBezTo>
                    <a:pt x="10" y="22"/>
                    <a:pt x="11" y="20"/>
                    <a:pt x="13" y="18"/>
                  </a:cubicBezTo>
                  <a:cubicBezTo>
                    <a:pt x="13" y="18"/>
                    <a:pt x="13" y="18"/>
                    <a:pt x="13" y="18"/>
                  </a:cubicBezTo>
                  <a:cubicBezTo>
                    <a:pt x="13" y="19"/>
                    <a:pt x="12" y="19"/>
                    <a:pt x="12" y="19"/>
                  </a:cubicBezTo>
                  <a:cubicBezTo>
                    <a:pt x="10" y="20"/>
                    <a:pt x="9" y="21"/>
                    <a:pt x="7" y="20"/>
                  </a:cubicBezTo>
                  <a:cubicBezTo>
                    <a:pt x="5" y="19"/>
                    <a:pt x="4" y="20"/>
                    <a:pt x="3" y="18"/>
                  </a:cubicBezTo>
                  <a:cubicBezTo>
                    <a:pt x="2" y="18"/>
                    <a:pt x="2" y="17"/>
                    <a:pt x="1" y="16"/>
                  </a:cubicBezTo>
                  <a:cubicBezTo>
                    <a:pt x="0" y="16"/>
                    <a:pt x="0" y="15"/>
                    <a:pt x="0" y="15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15"/>
                    <a:pt x="1" y="15"/>
                    <a:pt x="1" y="15"/>
                  </a:cubicBezTo>
                  <a:cubicBezTo>
                    <a:pt x="1" y="14"/>
                    <a:pt x="1" y="14"/>
                    <a:pt x="1" y="14"/>
                  </a:cubicBezTo>
                  <a:cubicBezTo>
                    <a:pt x="1" y="14"/>
                    <a:pt x="0" y="14"/>
                    <a:pt x="0" y="13"/>
                  </a:cubicBezTo>
                  <a:cubicBezTo>
                    <a:pt x="1" y="12"/>
                    <a:pt x="2" y="14"/>
                    <a:pt x="2" y="14"/>
                  </a:cubicBezTo>
                  <a:cubicBezTo>
                    <a:pt x="3" y="13"/>
                    <a:pt x="4" y="14"/>
                    <a:pt x="5" y="14"/>
                  </a:cubicBezTo>
                  <a:cubicBezTo>
                    <a:pt x="5" y="14"/>
                    <a:pt x="6" y="13"/>
                    <a:pt x="6" y="13"/>
                  </a:cubicBezTo>
                  <a:cubicBezTo>
                    <a:pt x="7" y="13"/>
                    <a:pt x="8" y="13"/>
                    <a:pt x="9" y="13"/>
                  </a:cubicBezTo>
                  <a:cubicBezTo>
                    <a:pt x="10" y="12"/>
                    <a:pt x="11" y="11"/>
                    <a:pt x="12" y="12"/>
                  </a:cubicBezTo>
                  <a:cubicBezTo>
                    <a:pt x="13" y="11"/>
                    <a:pt x="14" y="11"/>
                    <a:pt x="15" y="11"/>
                  </a:cubicBezTo>
                  <a:cubicBezTo>
                    <a:pt x="16" y="11"/>
                    <a:pt x="16" y="9"/>
                    <a:pt x="17" y="10"/>
                  </a:cubicBezTo>
                  <a:cubicBezTo>
                    <a:pt x="19" y="9"/>
                    <a:pt x="18" y="7"/>
                    <a:pt x="19" y="6"/>
                  </a:cubicBezTo>
                  <a:cubicBezTo>
                    <a:pt x="19" y="5"/>
                    <a:pt x="19" y="4"/>
                    <a:pt x="20" y="3"/>
                  </a:cubicBezTo>
                  <a:cubicBezTo>
                    <a:pt x="19" y="3"/>
                    <a:pt x="20" y="3"/>
                    <a:pt x="19" y="2"/>
                  </a:cubicBezTo>
                  <a:cubicBezTo>
                    <a:pt x="21" y="2"/>
                    <a:pt x="19" y="0"/>
                    <a:pt x="21" y="0"/>
                  </a:cubicBezTo>
                  <a:cubicBezTo>
                    <a:pt x="21" y="0"/>
                    <a:pt x="21" y="1"/>
                    <a:pt x="22" y="1"/>
                  </a:cubicBezTo>
                  <a:close/>
                  <a:moveTo>
                    <a:pt x="36" y="19"/>
                  </a:moveTo>
                  <a:cubicBezTo>
                    <a:pt x="37" y="19"/>
                    <a:pt x="37" y="20"/>
                    <a:pt x="37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6" y="21"/>
                    <a:pt x="36" y="21"/>
                    <a:pt x="36" y="21"/>
                  </a:cubicBezTo>
                  <a:cubicBezTo>
                    <a:pt x="37" y="21"/>
                    <a:pt x="36" y="22"/>
                    <a:pt x="36" y="23"/>
                  </a:cubicBezTo>
                  <a:cubicBezTo>
                    <a:pt x="37" y="26"/>
                    <a:pt x="35" y="28"/>
                    <a:pt x="36" y="30"/>
                  </a:cubicBezTo>
                  <a:cubicBezTo>
                    <a:pt x="37" y="28"/>
                    <a:pt x="39" y="26"/>
                    <a:pt x="41" y="25"/>
                  </a:cubicBezTo>
                  <a:cubicBezTo>
                    <a:pt x="43" y="24"/>
                    <a:pt x="44" y="23"/>
                    <a:pt x="46" y="23"/>
                  </a:cubicBezTo>
                  <a:cubicBezTo>
                    <a:pt x="46" y="23"/>
                    <a:pt x="47" y="23"/>
                    <a:pt x="47" y="23"/>
                  </a:cubicBezTo>
                  <a:cubicBezTo>
                    <a:pt x="47" y="22"/>
                    <a:pt x="47" y="22"/>
                    <a:pt x="47" y="22"/>
                  </a:cubicBezTo>
                  <a:cubicBezTo>
                    <a:pt x="48" y="23"/>
                    <a:pt x="49" y="22"/>
                    <a:pt x="50" y="23"/>
                  </a:cubicBezTo>
                  <a:cubicBezTo>
                    <a:pt x="51" y="22"/>
                    <a:pt x="51" y="24"/>
                    <a:pt x="52" y="24"/>
                  </a:cubicBezTo>
                  <a:cubicBezTo>
                    <a:pt x="53" y="25"/>
                    <a:pt x="53" y="25"/>
                    <a:pt x="53" y="25"/>
                  </a:cubicBezTo>
                  <a:cubicBezTo>
                    <a:pt x="53" y="26"/>
                    <a:pt x="54" y="27"/>
                    <a:pt x="54" y="28"/>
                  </a:cubicBezTo>
                  <a:cubicBezTo>
                    <a:pt x="55" y="29"/>
                    <a:pt x="55" y="29"/>
                    <a:pt x="55" y="30"/>
                  </a:cubicBezTo>
                  <a:cubicBezTo>
                    <a:pt x="55" y="31"/>
                    <a:pt x="55" y="32"/>
                    <a:pt x="55" y="32"/>
                  </a:cubicBezTo>
                  <a:cubicBezTo>
                    <a:pt x="56" y="33"/>
                    <a:pt x="55" y="33"/>
                    <a:pt x="55" y="33"/>
                  </a:cubicBezTo>
                  <a:cubicBezTo>
                    <a:pt x="54" y="36"/>
                    <a:pt x="53" y="38"/>
                    <a:pt x="52" y="40"/>
                  </a:cubicBezTo>
                  <a:cubicBezTo>
                    <a:pt x="52" y="41"/>
                    <a:pt x="53" y="42"/>
                    <a:pt x="53" y="42"/>
                  </a:cubicBezTo>
                  <a:cubicBezTo>
                    <a:pt x="55" y="43"/>
                    <a:pt x="55" y="44"/>
                    <a:pt x="57" y="45"/>
                  </a:cubicBezTo>
                  <a:cubicBezTo>
                    <a:pt x="57" y="45"/>
                    <a:pt x="57" y="46"/>
                    <a:pt x="58" y="46"/>
                  </a:cubicBezTo>
                  <a:cubicBezTo>
                    <a:pt x="59" y="47"/>
                    <a:pt x="60" y="48"/>
                    <a:pt x="60" y="49"/>
                  </a:cubicBezTo>
                  <a:cubicBezTo>
                    <a:pt x="60" y="50"/>
                    <a:pt x="61" y="50"/>
                    <a:pt x="60" y="51"/>
                  </a:cubicBezTo>
                  <a:cubicBezTo>
                    <a:pt x="61" y="51"/>
                    <a:pt x="60" y="52"/>
                    <a:pt x="60" y="52"/>
                  </a:cubicBezTo>
                  <a:cubicBezTo>
                    <a:pt x="59" y="52"/>
                    <a:pt x="57" y="52"/>
                    <a:pt x="56" y="52"/>
                  </a:cubicBezTo>
                  <a:cubicBezTo>
                    <a:pt x="55" y="51"/>
                    <a:pt x="55" y="50"/>
                    <a:pt x="54" y="50"/>
                  </a:cubicBezTo>
                  <a:cubicBezTo>
                    <a:pt x="54" y="48"/>
                    <a:pt x="52" y="49"/>
                    <a:pt x="52" y="48"/>
                  </a:cubicBezTo>
                  <a:cubicBezTo>
                    <a:pt x="51" y="48"/>
                    <a:pt x="50" y="47"/>
                    <a:pt x="49" y="46"/>
                  </a:cubicBezTo>
                  <a:cubicBezTo>
                    <a:pt x="48" y="46"/>
                    <a:pt x="48" y="47"/>
                    <a:pt x="47" y="47"/>
                  </a:cubicBezTo>
                  <a:cubicBezTo>
                    <a:pt x="47" y="48"/>
                    <a:pt x="45" y="48"/>
                    <a:pt x="45" y="48"/>
                  </a:cubicBezTo>
                  <a:cubicBezTo>
                    <a:pt x="43" y="49"/>
                    <a:pt x="42" y="50"/>
                    <a:pt x="41" y="50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1" y="50"/>
                    <a:pt x="41" y="50"/>
                    <a:pt x="41" y="49"/>
                  </a:cubicBezTo>
                  <a:cubicBezTo>
                    <a:pt x="40" y="49"/>
                    <a:pt x="40" y="49"/>
                    <a:pt x="39" y="49"/>
                  </a:cubicBezTo>
                  <a:cubicBezTo>
                    <a:pt x="38" y="50"/>
                    <a:pt x="37" y="49"/>
                    <a:pt x="36" y="49"/>
                  </a:cubicBezTo>
                  <a:cubicBezTo>
                    <a:pt x="35" y="49"/>
                    <a:pt x="34" y="48"/>
                    <a:pt x="33" y="48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2" y="48"/>
                    <a:pt x="31" y="47"/>
                    <a:pt x="30" y="46"/>
                  </a:cubicBezTo>
                  <a:cubicBezTo>
                    <a:pt x="29" y="46"/>
                    <a:pt x="30" y="45"/>
                    <a:pt x="29" y="44"/>
                  </a:cubicBezTo>
                  <a:cubicBezTo>
                    <a:pt x="29" y="43"/>
                    <a:pt x="29" y="42"/>
                    <a:pt x="28" y="42"/>
                  </a:cubicBezTo>
                  <a:cubicBezTo>
                    <a:pt x="29" y="41"/>
                    <a:pt x="29" y="39"/>
                    <a:pt x="30" y="38"/>
                  </a:cubicBezTo>
                  <a:cubicBezTo>
                    <a:pt x="30" y="38"/>
                    <a:pt x="30" y="38"/>
                    <a:pt x="29" y="38"/>
                  </a:cubicBezTo>
                  <a:cubicBezTo>
                    <a:pt x="29" y="37"/>
                    <a:pt x="30" y="36"/>
                    <a:pt x="30" y="36"/>
                  </a:cubicBezTo>
                  <a:cubicBezTo>
                    <a:pt x="30" y="36"/>
                    <a:pt x="30" y="36"/>
                    <a:pt x="30" y="36"/>
                  </a:cubicBezTo>
                  <a:cubicBezTo>
                    <a:pt x="30" y="35"/>
                    <a:pt x="30" y="34"/>
                    <a:pt x="30" y="34"/>
                  </a:cubicBezTo>
                  <a:cubicBezTo>
                    <a:pt x="30" y="33"/>
                    <a:pt x="30" y="32"/>
                    <a:pt x="31" y="30"/>
                  </a:cubicBezTo>
                  <a:cubicBezTo>
                    <a:pt x="32" y="30"/>
                    <a:pt x="31" y="29"/>
                    <a:pt x="31" y="29"/>
                  </a:cubicBezTo>
                  <a:cubicBezTo>
                    <a:pt x="31" y="27"/>
                    <a:pt x="33" y="27"/>
                    <a:pt x="32" y="26"/>
                  </a:cubicBezTo>
                  <a:cubicBezTo>
                    <a:pt x="32" y="26"/>
                    <a:pt x="33" y="25"/>
                    <a:pt x="32" y="25"/>
                  </a:cubicBezTo>
                  <a:cubicBezTo>
                    <a:pt x="33" y="24"/>
                    <a:pt x="33" y="23"/>
                    <a:pt x="33" y="21"/>
                  </a:cubicBezTo>
                  <a:cubicBezTo>
                    <a:pt x="33" y="22"/>
                    <a:pt x="34" y="22"/>
                    <a:pt x="34" y="21"/>
                  </a:cubicBezTo>
                  <a:cubicBezTo>
                    <a:pt x="34" y="20"/>
                    <a:pt x="33" y="20"/>
                    <a:pt x="33" y="19"/>
                  </a:cubicBezTo>
                  <a:cubicBezTo>
                    <a:pt x="33" y="18"/>
                    <a:pt x="33" y="18"/>
                    <a:pt x="33" y="18"/>
                  </a:cubicBezTo>
                  <a:cubicBezTo>
                    <a:pt x="34" y="18"/>
                    <a:pt x="34" y="17"/>
                    <a:pt x="35" y="17"/>
                  </a:cubicBezTo>
                  <a:lnTo>
                    <a:pt x="36" y="19"/>
                  </a:lnTo>
                  <a:close/>
                  <a:moveTo>
                    <a:pt x="16" y="23"/>
                  </a:moveTo>
                  <a:cubicBezTo>
                    <a:pt x="17" y="25"/>
                    <a:pt x="16" y="26"/>
                    <a:pt x="16" y="27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6" y="29"/>
                    <a:pt x="15" y="30"/>
                    <a:pt x="16" y="30"/>
                  </a:cubicBezTo>
                  <a:cubicBezTo>
                    <a:pt x="16" y="30"/>
                    <a:pt x="16" y="30"/>
                    <a:pt x="16" y="30"/>
                  </a:cubicBezTo>
                  <a:cubicBezTo>
                    <a:pt x="16" y="33"/>
                    <a:pt x="16" y="34"/>
                    <a:pt x="15" y="37"/>
                  </a:cubicBezTo>
                  <a:cubicBezTo>
                    <a:pt x="16" y="37"/>
                    <a:pt x="16" y="38"/>
                    <a:pt x="16" y="39"/>
                  </a:cubicBezTo>
                  <a:cubicBezTo>
                    <a:pt x="16" y="40"/>
                    <a:pt x="16" y="41"/>
                    <a:pt x="15" y="42"/>
                  </a:cubicBezTo>
                  <a:cubicBezTo>
                    <a:pt x="15" y="43"/>
                    <a:pt x="15" y="43"/>
                    <a:pt x="15" y="44"/>
                  </a:cubicBezTo>
                  <a:cubicBezTo>
                    <a:pt x="15" y="44"/>
                    <a:pt x="15" y="44"/>
                    <a:pt x="15" y="44"/>
                  </a:cubicBezTo>
                  <a:cubicBezTo>
                    <a:pt x="14" y="43"/>
                    <a:pt x="12" y="43"/>
                    <a:pt x="11" y="42"/>
                  </a:cubicBezTo>
                  <a:cubicBezTo>
                    <a:pt x="11" y="41"/>
                    <a:pt x="10" y="41"/>
                    <a:pt x="10" y="40"/>
                  </a:cubicBezTo>
                  <a:cubicBezTo>
                    <a:pt x="9" y="38"/>
                    <a:pt x="9" y="37"/>
                    <a:pt x="9" y="35"/>
                  </a:cubicBezTo>
                  <a:cubicBezTo>
                    <a:pt x="9" y="35"/>
                    <a:pt x="10" y="34"/>
                    <a:pt x="9" y="34"/>
                  </a:cubicBezTo>
                  <a:cubicBezTo>
                    <a:pt x="10" y="33"/>
                    <a:pt x="9" y="33"/>
                    <a:pt x="9" y="33"/>
                  </a:cubicBezTo>
                  <a:cubicBezTo>
                    <a:pt x="10" y="31"/>
                    <a:pt x="10" y="28"/>
                    <a:pt x="12" y="27"/>
                  </a:cubicBezTo>
                  <a:cubicBezTo>
                    <a:pt x="12" y="26"/>
                    <a:pt x="13" y="25"/>
                    <a:pt x="14" y="24"/>
                  </a:cubicBezTo>
                  <a:cubicBezTo>
                    <a:pt x="14" y="23"/>
                    <a:pt x="15" y="22"/>
                    <a:pt x="16" y="20"/>
                  </a:cubicBezTo>
                  <a:cubicBezTo>
                    <a:pt x="16" y="22"/>
                    <a:pt x="17" y="23"/>
                    <a:pt x="16" y="23"/>
                  </a:cubicBezTo>
                  <a:close/>
                  <a:moveTo>
                    <a:pt x="46" y="27"/>
                  </a:moveTo>
                  <a:cubicBezTo>
                    <a:pt x="46" y="26"/>
                    <a:pt x="46" y="27"/>
                    <a:pt x="47" y="27"/>
                  </a:cubicBezTo>
                  <a:cubicBezTo>
                    <a:pt x="47" y="27"/>
                    <a:pt x="48" y="27"/>
                    <a:pt x="48" y="28"/>
                  </a:cubicBezTo>
                  <a:cubicBezTo>
                    <a:pt x="48" y="29"/>
                    <a:pt x="48" y="31"/>
                    <a:pt x="48" y="32"/>
                  </a:cubicBezTo>
                  <a:cubicBezTo>
                    <a:pt x="49" y="33"/>
                    <a:pt x="48" y="33"/>
                    <a:pt x="48" y="34"/>
                  </a:cubicBezTo>
                  <a:cubicBezTo>
                    <a:pt x="48" y="35"/>
                    <a:pt x="47" y="35"/>
                    <a:pt x="47" y="36"/>
                  </a:cubicBezTo>
                  <a:cubicBezTo>
                    <a:pt x="47" y="37"/>
                    <a:pt x="46" y="37"/>
                    <a:pt x="46" y="37"/>
                  </a:cubicBezTo>
                  <a:cubicBezTo>
                    <a:pt x="44" y="36"/>
                    <a:pt x="41" y="36"/>
                    <a:pt x="39" y="33"/>
                  </a:cubicBezTo>
                  <a:cubicBezTo>
                    <a:pt x="39" y="33"/>
                    <a:pt x="40" y="32"/>
                    <a:pt x="40" y="32"/>
                  </a:cubicBezTo>
                  <a:cubicBezTo>
                    <a:pt x="41" y="30"/>
                    <a:pt x="42" y="28"/>
                    <a:pt x="44" y="27"/>
                  </a:cubicBezTo>
                  <a:cubicBezTo>
                    <a:pt x="45" y="27"/>
                    <a:pt x="45" y="26"/>
                    <a:pt x="46" y="27"/>
                  </a:cubicBezTo>
                  <a:close/>
                  <a:moveTo>
                    <a:pt x="39" y="37"/>
                  </a:moveTo>
                  <a:cubicBezTo>
                    <a:pt x="39" y="38"/>
                    <a:pt x="39" y="38"/>
                    <a:pt x="40" y="38"/>
                  </a:cubicBezTo>
                  <a:cubicBezTo>
                    <a:pt x="41" y="39"/>
                    <a:pt x="41" y="39"/>
                    <a:pt x="42" y="39"/>
                  </a:cubicBezTo>
                  <a:cubicBezTo>
                    <a:pt x="43" y="41"/>
                    <a:pt x="43" y="41"/>
                    <a:pt x="43" y="41"/>
                  </a:cubicBezTo>
                  <a:cubicBezTo>
                    <a:pt x="42" y="42"/>
                    <a:pt x="42" y="44"/>
                    <a:pt x="40" y="43"/>
                  </a:cubicBezTo>
                  <a:cubicBezTo>
                    <a:pt x="40" y="44"/>
                    <a:pt x="39" y="43"/>
                    <a:pt x="38" y="43"/>
                  </a:cubicBezTo>
                  <a:cubicBezTo>
                    <a:pt x="37" y="44"/>
                    <a:pt x="36" y="43"/>
                    <a:pt x="35" y="44"/>
                  </a:cubicBezTo>
                  <a:cubicBezTo>
                    <a:pt x="35" y="43"/>
                    <a:pt x="35" y="42"/>
                    <a:pt x="35" y="41"/>
                  </a:cubicBezTo>
                  <a:cubicBezTo>
                    <a:pt x="35" y="40"/>
                    <a:pt x="37" y="39"/>
                    <a:pt x="37" y="37"/>
                  </a:cubicBezTo>
                  <a:cubicBezTo>
                    <a:pt x="37" y="37"/>
                    <a:pt x="37" y="35"/>
                    <a:pt x="38" y="36"/>
                  </a:cubicBezTo>
                  <a:lnTo>
                    <a:pt x="39" y="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40" tIns="45720" rIns="91440" bIns="45720" numCol="1" anchor="t" anchorCtr="0" compatLnSpc="1"/>
            <a:lstStyle/>
            <a:p>
              <a:endParaRPr lang="zh-CN" altLang="en-US"/>
            </a:p>
          </p:txBody>
        </p:sp>
      </p:grpSp>
      <p:sp>
        <p:nvSpPr>
          <p:cNvPr id="28" name="矩形 9"/>
          <p:cNvSpPr/>
          <p:nvPr userDrawn="1"/>
        </p:nvSpPr>
        <p:spPr>
          <a:xfrm>
            <a:off x="-10161" y="0"/>
            <a:ext cx="12202161" cy="1589102"/>
          </a:xfrm>
          <a:custGeom>
            <a:avLst/>
            <a:gdLst>
              <a:gd name="connsiteX0" fmla="*/ 0 w 12192001"/>
              <a:gd name="connsiteY0" fmla="*/ 0 h 1599658"/>
              <a:gd name="connsiteX1" fmla="*/ 12192001 w 12192001"/>
              <a:gd name="connsiteY1" fmla="*/ 0 h 1599658"/>
              <a:gd name="connsiteX2" fmla="*/ 12192001 w 12192001"/>
              <a:gd name="connsiteY2" fmla="*/ 1599658 h 1599658"/>
              <a:gd name="connsiteX3" fmla="*/ 0 w 12192001"/>
              <a:gd name="connsiteY3" fmla="*/ 1599658 h 1599658"/>
              <a:gd name="connsiteX4" fmla="*/ 0 w 12192001"/>
              <a:gd name="connsiteY4" fmla="*/ 0 h 1599658"/>
              <a:gd name="connsiteX0-1" fmla="*/ 0 w 12192001"/>
              <a:gd name="connsiteY0-2" fmla="*/ 0 h 1599658"/>
              <a:gd name="connsiteX1-3" fmla="*/ 12192001 w 12192001"/>
              <a:gd name="connsiteY1-4" fmla="*/ 0 h 1599658"/>
              <a:gd name="connsiteX2-5" fmla="*/ 12192001 w 12192001"/>
              <a:gd name="connsiteY2-6" fmla="*/ 1599658 h 1599658"/>
              <a:gd name="connsiteX3-7" fmla="*/ 0 w 12192001"/>
              <a:gd name="connsiteY3-8" fmla="*/ 818423 h 1599658"/>
              <a:gd name="connsiteX4-9" fmla="*/ 0 w 12192001"/>
              <a:gd name="connsiteY4-10" fmla="*/ 0 h 1599658"/>
              <a:gd name="connsiteX0-11" fmla="*/ 0 w 12192001"/>
              <a:gd name="connsiteY0-12" fmla="*/ 0 h 1599658"/>
              <a:gd name="connsiteX1-13" fmla="*/ 12192001 w 12192001"/>
              <a:gd name="connsiteY1-14" fmla="*/ 0 h 1599658"/>
              <a:gd name="connsiteX2-15" fmla="*/ 12192001 w 12192001"/>
              <a:gd name="connsiteY2-16" fmla="*/ 1599658 h 1599658"/>
              <a:gd name="connsiteX3-17" fmla="*/ 20320 w 12192001"/>
              <a:gd name="connsiteY3-18" fmla="*/ 452663 h 1599658"/>
              <a:gd name="connsiteX4-19" fmla="*/ 0 w 12192001"/>
              <a:gd name="connsiteY4-20" fmla="*/ 0 h 1599658"/>
              <a:gd name="connsiteX0-21" fmla="*/ 10160 w 12202161"/>
              <a:gd name="connsiteY0-22" fmla="*/ 0 h 1599658"/>
              <a:gd name="connsiteX1-23" fmla="*/ 12202161 w 12202161"/>
              <a:gd name="connsiteY1-24" fmla="*/ 0 h 1599658"/>
              <a:gd name="connsiteX2-25" fmla="*/ 12202161 w 12202161"/>
              <a:gd name="connsiteY2-26" fmla="*/ 1599658 h 1599658"/>
              <a:gd name="connsiteX3-27" fmla="*/ 0 w 12202161"/>
              <a:gd name="connsiteY3-28" fmla="*/ 461043 h 1599658"/>
              <a:gd name="connsiteX4-29" fmla="*/ 10160 w 12202161"/>
              <a:gd name="connsiteY4-30" fmla="*/ 0 h 159965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202161" h="1599658">
                <a:moveTo>
                  <a:pt x="10160" y="0"/>
                </a:moveTo>
                <a:lnTo>
                  <a:pt x="12202161" y="0"/>
                </a:lnTo>
                <a:lnTo>
                  <a:pt x="12202161" y="1599658"/>
                </a:lnTo>
                <a:lnTo>
                  <a:pt x="0" y="461043"/>
                </a:lnTo>
                <a:lnTo>
                  <a:pt x="10160" y="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等腰三角形 28"/>
          <p:cNvSpPr/>
          <p:nvPr userDrawn="1"/>
        </p:nvSpPr>
        <p:spPr>
          <a:xfrm flipV="1">
            <a:off x="-1" y="-10556"/>
            <a:ext cx="5752619" cy="1599658"/>
          </a:xfrm>
          <a:prstGeom prst="triangle">
            <a:avLst>
              <a:gd name="adj" fmla="val 0"/>
            </a:avLst>
          </a:pr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0" name="图片 29"/>
          <p:cNvPicPr>
            <a:picLocks noChangeAspect="1"/>
          </p:cNvPicPr>
          <p:nvPr userDrawn="1"/>
        </p:nvPicPr>
        <p:blipFill>
          <a:blip r:embed="rId2" cstate="email">
            <a:lum bright="100000" contrast="-40000"/>
          </a:blip>
          <a:stretch>
            <a:fillRect/>
          </a:stretch>
        </p:blipFill>
        <p:spPr>
          <a:xfrm>
            <a:off x="163132" y="101800"/>
            <a:ext cx="2772075" cy="762828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478543" y="18410"/>
            <a:ext cx="10515600" cy="132556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2791236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中科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4B51F-5022-4B9A-B1DC-58E2D82F8E58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BB207-5EAB-47C3-B719-5632B4BE83BE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</p:nvPr>
        </p:nvSpPr>
        <p:spPr>
          <a:xfrm>
            <a:off x="281832" y="182507"/>
            <a:ext cx="8216283" cy="759735"/>
          </a:xfrm>
          <a:solidFill>
            <a:srgbClr val="014099"/>
          </a:solidFill>
          <a:ln w="19050">
            <a:solidFill>
              <a:schemeClr val="accent1">
                <a:lumMod val="40000"/>
                <a:lumOff val="60000"/>
              </a:schemeClr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flood" dir="t"/>
          </a:scene3d>
          <a:sp3d/>
        </p:spPr>
        <p:txBody>
          <a:bodyPr vert="horz" lIns="91440" tIns="45720" rIns="91440" bIns="45720" rtlCol="0" anchor="ctr">
            <a:normAutofit/>
          </a:bodyPr>
          <a:lstStyle>
            <a:lvl1pPr>
              <a:defRPr lang="zh-CN" altLang="en-US" sz="3200" b="1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72283514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4B51F-5022-4B9A-B1DC-58E2D82F8E58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BB207-5EAB-47C3-B719-5632B4BE83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7279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D4B51F-5022-4B9A-B1DC-58E2D82F8E58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BB207-5EAB-47C3-B719-5632B4BE83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5138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057172-7F2B-44A3-4FC9-590BFC9F9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6115957-9E62-0326-80D7-5224EEE8E9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23F02B0-ACD7-B15A-4583-BBF7ECF82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2341A-03E3-455D-B320-925C055BB7B3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30C4A7F-78E4-603D-9B33-D149E11FC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E4E7FA9-6B3D-C4BC-2DC8-081ADFE53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787AC-3C28-40F6-849F-A912ED15D1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884562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5950168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组合 6"/>
          <p:cNvGrpSpPr/>
          <p:nvPr userDrawn="1"/>
        </p:nvGrpSpPr>
        <p:grpSpPr>
          <a:xfrm>
            <a:off x="-1" y="1013101"/>
            <a:ext cx="12192001" cy="5844899"/>
            <a:chOff x="-1" y="1092199"/>
            <a:chExt cx="12192001" cy="5765801"/>
          </a:xfrm>
        </p:grpSpPr>
        <p:pic>
          <p:nvPicPr>
            <p:cNvPr id="8" name="图片 7"/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-1" y="1092199"/>
              <a:ext cx="12192001" cy="5765801"/>
            </a:xfrm>
            <a:prstGeom prst="rect">
              <a:avLst/>
            </a:prstGeom>
          </p:spPr>
        </p:pic>
        <p:sp>
          <p:nvSpPr>
            <p:cNvPr id="9" name="矩形 8"/>
            <p:cNvSpPr/>
            <p:nvPr userDrawn="1"/>
          </p:nvSpPr>
          <p:spPr>
            <a:xfrm>
              <a:off x="0" y="1092199"/>
              <a:ext cx="12192000" cy="5765801"/>
            </a:xfrm>
            <a:prstGeom prst="rect">
              <a:avLst/>
            </a:prstGeom>
            <a:solidFill>
              <a:schemeClr val="bg1">
                <a:alpha val="9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0" name="矩形 9"/>
          <p:cNvSpPr/>
          <p:nvPr userDrawn="1"/>
        </p:nvSpPr>
        <p:spPr>
          <a:xfrm>
            <a:off x="0" y="955951"/>
            <a:ext cx="12192000" cy="156384"/>
          </a:xfrm>
          <a:prstGeom prst="rect">
            <a:avLst/>
          </a:prstGeom>
          <a:gradFill>
            <a:gsLst>
              <a:gs pos="0">
                <a:schemeClr val="bg1">
                  <a:lumMod val="95000"/>
                </a:schemeClr>
              </a:gs>
              <a:gs pos="100000">
                <a:schemeClr val="bg1">
                  <a:lumMod val="95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: 圆角 11"/>
          <p:cNvSpPr/>
          <p:nvPr userDrawn="1"/>
        </p:nvSpPr>
        <p:spPr>
          <a:xfrm>
            <a:off x="0" y="72341"/>
            <a:ext cx="139700" cy="83563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1000" y="206657"/>
            <a:ext cx="2603500" cy="70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612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3E6D01-81F5-8850-13C5-6993937FC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B9DCA20-3364-4553-1A9A-8B12455F4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CEF78A6-697A-8CF1-7811-3B17DACA8D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A92176C-BAEC-EDD3-C943-6654B95F7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2341A-03E3-455D-B320-925C055BB7B3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965F6E3-28F8-D875-948D-0C51590F5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EC06EAB-C91E-F7CD-5EC7-4C0B0E47D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787AC-3C28-40F6-849F-A912ED15D1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5596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DA00220-488C-0C4D-E12C-6149E70EE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3A07203-FDE0-F640-2C16-19F89A499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763D037-0E43-0E27-470B-14EF9E2E07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0150AE3-AB58-746E-0FB9-60082210ED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7242407D-D4EF-ED69-55E4-EB36BA2A32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6ED17479-EE80-909E-F029-E9A20C637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2341A-03E3-455D-B320-925C055BB7B3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47406DF-2551-34A4-08D9-749DC4E77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495DFA41-9D44-CF43-AA4A-DEB05D434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787AC-3C28-40F6-849F-A912ED15D1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1401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96000D5-14AA-6BBA-EA3A-326B300B1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D52D7E7-285B-DEB3-054C-B787C5120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2341A-03E3-455D-B320-925C055BB7B3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4CDC7D2-D862-8062-1D35-034352158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7466748A-A3E8-8471-4AEF-D72BF0AA2C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787AC-3C28-40F6-849F-A912ED15D1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8529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AA324514-23EA-C298-4DE1-579A4BD42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2341A-03E3-455D-B320-925C055BB7B3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3D19B28-A85B-8FA2-8727-6DD98BBC2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914E93A-2EC9-3A2E-6950-F39C4F069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787AC-3C28-40F6-849F-A912ED15D1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543586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E61FB4-BCC0-5B0E-0A3F-1A3BD0C1F5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BC2F27E-F442-88F9-6B2F-03FC2D57A2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847D898-D3C3-6B2C-C9D6-DD60E6391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D843A18-313D-0346-A757-CF876F9DA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2341A-03E3-455D-B320-925C055BB7B3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9E4DC40-A117-123F-304C-7E97A2196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136E504-6912-68CA-5182-FCEC993F9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787AC-3C28-40F6-849F-A912ED15D1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4268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705AA38-FE9F-10A8-5560-CD58186FF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25291B0-6FCD-B2ED-7C0B-602A3B07A7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61F20F4-519C-8F49-F16F-AE526C1995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7606E19-D812-BA9D-2F89-9BB1F953A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02341A-03E3-455D-B320-925C055BB7B3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D38A4DD5-E4FC-14DB-6D86-069389F50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A7F2FD5-BAE4-467E-E53E-6A0B63FB5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787AC-3C28-40F6-849F-A912ED15D1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33369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DE10D16-C3F1-B615-1E93-BBF378F0A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3707D388-7FEA-86E3-852A-7B711CD923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51733E8-CD66-2D2D-2758-59D65840E5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02341A-03E3-455D-B320-925C055BB7B3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F9DEC0A-A65E-EDB3-0B28-C815E74F36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FB48210-5E0B-B226-16B3-CBAF194F19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64787AC-3C28-40F6-849F-A912ED15D1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3907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D4B51F-5022-4B9A-B1DC-58E2D82F8E58}" type="datetimeFigureOut">
              <a:rPr lang="zh-CN" altLang="en-US" smtClean="0"/>
              <a:t>2026/6/7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BB207-5EAB-47C3-B719-5632B4BE83BE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78100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>
            <a:extLst>
              <a:ext uri="{FF2B5EF4-FFF2-40B4-BE49-F238E27FC236}">
                <a16:creationId xmlns:a16="http://schemas.microsoft.com/office/drawing/2014/main" id="{BD5E3D95-5A75-97F6-60E8-82DAAA0693C5}"/>
              </a:ext>
            </a:extLst>
          </p:cNvPr>
          <p:cNvSpPr txBox="1"/>
          <p:nvPr/>
        </p:nvSpPr>
        <p:spPr>
          <a:xfrm>
            <a:off x="723147" y="1932258"/>
            <a:ext cx="1074570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zh-CN" altLang="zh-CN" sz="3600" dirty="0"/>
              <a:t>HBA-VAN: Hierarchical Boundary-Aware Volumetric Attention Network for Multi-Modal Glioma Subregion Segmentation</a:t>
            </a:r>
            <a:endParaRPr kumimoji="0" lang="en-US" altLang="zh-C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Team 12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  <a:p>
            <a:pPr lvl="0" algn="ctr"/>
            <a:r>
              <a:rPr lang="en-US" altLang="zh-CN" dirty="0" err="1">
                <a:solidFill>
                  <a:prstClr val="black"/>
                </a:solidFill>
                <a:latin typeface="微软雅黑"/>
                <a:ea typeface="微软雅黑"/>
              </a:rPr>
              <a:t>Jingxuan</a:t>
            </a:r>
            <a:r>
              <a:rPr lang="en-US" altLang="zh-CN" dirty="0">
                <a:solidFill>
                  <a:prstClr val="black"/>
                </a:solidFill>
                <a:latin typeface="微软雅黑"/>
                <a:ea typeface="微软雅黑"/>
              </a:rPr>
              <a:t> Zhang,	 </a:t>
            </a:r>
            <a:r>
              <a:rPr lang="en-US" altLang="zh-CN" dirty="0" err="1">
                <a:solidFill>
                  <a:prstClr val="black"/>
                </a:solidFill>
                <a:latin typeface="微软雅黑"/>
                <a:ea typeface="微软雅黑"/>
              </a:rPr>
              <a:t>Yatu</a:t>
            </a:r>
            <a:r>
              <a:rPr lang="en-US" altLang="zh-CN" dirty="0">
                <a:solidFill>
                  <a:prstClr val="black"/>
                </a:solidFill>
                <a:latin typeface="微软雅黑"/>
                <a:ea typeface="微软雅黑"/>
              </a:rPr>
              <a:t> Zhang,  </a:t>
            </a:r>
            <a:r>
              <a:rPr lang="zh-CN" altLang="zh-CN" dirty="0"/>
              <a:t>Yiwen Ca</a:t>
            </a:r>
            <a:r>
              <a:rPr lang="en-US" altLang="zh-CN" dirty="0" err="1"/>
              <a:t>i</a:t>
            </a:r>
            <a:r>
              <a:rPr lang="en-US" altLang="zh-CN" dirty="0"/>
              <a:t>,  </a:t>
            </a:r>
            <a:r>
              <a:rPr lang="zh-CN" altLang="zh-CN" dirty="0"/>
              <a:t>Zidong Song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F106C5-29A2-4097-9E75-49859199C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5DD0ED-B853-F6B3-9A65-76B418166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326" y="250241"/>
            <a:ext cx="8216283" cy="759735"/>
          </a:xfrm>
        </p:spPr>
        <p:txBody>
          <a:bodyPr>
            <a:normAutofit/>
          </a:bodyPr>
          <a:lstStyle/>
          <a:p>
            <a:r>
              <a:rPr lang="en-US" altLang="zh-CN" dirty="0"/>
              <a:t>Ablation Study</a:t>
            </a:r>
            <a:endParaRPr lang="zh-CN" altLang="en-US" dirty="0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C63F9D87-CE09-BEEE-C58D-C6E01E968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3742" y="1189105"/>
            <a:ext cx="9174946" cy="1380129"/>
          </a:xfrm>
          <a:prstGeom prst="rect">
            <a:avLst/>
          </a:prstGeom>
        </p:spPr>
      </p:pic>
      <p:grpSp>
        <p:nvGrpSpPr>
          <p:cNvPr id="13" name="组合 12">
            <a:extLst>
              <a:ext uri="{FF2B5EF4-FFF2-40B4-BE49-F238E27FC236}">
                <a16:creationId xmlns:a16="http://schemas.microsoft.com/office/drawing/2014/main" id="{80B22E17-357A-8BB3-88FE-E1C37C3B67C4}"/>
              </a:ext>
            </a:extLst>
          </p:cNvPr>
          <p:cNvGrpSpPr/>
          <p:nvPr/>
        </p:nvGrpSpPr>
        <p:grpSpPr>
          <a:xfrm>
            <a:off x="754842" y="2569235"/>
            <a:ext cx="10024914" cy="3895065"/>
            <a:chOff x="749847" y="2428480"/>
            <a:chExt cx="10566400" cy="4120087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DE879F12-03ED-A9F6-959A-2F0B49B9DF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12302"/>
            <a:stretch>
              <a:fillRect/>
            </a:stretch>
          </p:blipFill>
          <p:spPr>
            <a:xfrm>
              <a:off x="749847" y="2428480"/>
              <a:ext cx="10566400" cy="1925508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BB0BE4A3-39BD-4865-8163-871FE6258D8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4841" y="4353989"/>
              <a:ext cx="10561406" cy="21945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3870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A43169A-EF04-4A93-6111-46553423F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Use of AI</a:t>
            </a:r>
            <a:endParaRPr lang="zh-CN" altLang="en-US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11C3373-6AC7-055D-AB0F-51158542DFAC}"/>
              </a:ext>
            </a:extLst>
          </p:cNvPr>
          <p:cNvSpPr txBox="1"/>
          <p:nvPr/>
        </p:nvSpPr>
        <p:spPr>
          <a:xfrm>
            <a:off x="281833" y="1485900"/>
            <a:ext cx="821628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>
                <a:latin typeface="Aptos" panose="020B0004020202020204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Experiment Design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CN" sz="2800" dirty="0">
              <a:latin typeface="Aptos" panose="020B0004020202020204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>
                <a:latin typeface="Aptos" panose="020B0004020202020204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Part of the Network Component Design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CN" sz="2800" dirty="0">
              <a:latin typeface="Aptos" panose="020B0004020202020204" pitchFamily="34" charset="0"/>
              <a:ea typeface="Segoe UI Black" panose="020B0A02040204020203" pitchFamily="34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>
                <a:latin typeface="Aptos" panose="020B0004020202020204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Figure</a:t>
            </a:r>
            <a:r>
              <a:rPr lang="zh-CN" altLang="en-US" sz="2800" dirty="0">
                <a:latin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2800" dirty="0">
                <a:latin typeface="Aptos" panose="020B0004020202020204" pitchFamily="34" charset="0"/>
                <a:ea typeface="Segoe UI Black" panose="020B0A02040204020203" pitchFamily="34" charset="0"/>
                <a:cs typeface="Times New Roman" panose="02020603050405020304" pitchFamily="18" charset="0"/>
              </a:rPr>
              <a:t>Drawing</a:t>
            </a:r>
          </a:p>
        </p:txBody>
      </p:sp>
    </p:spTree>
    <p:extLst>
      <p:ext uri="{BB962C8B-B14F-4D97-AF65-F5344CB8AC3E}">
        <p14:creationId xmlns:p14="http://schemas.microsoft.com/office/powerpoint/2010/main" val="32276392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79D639-58E5-B811-C1E8-A9C56C4C8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zh-CN" dirty="0"/>
              <a:t>Group Work Division</a:t>
            </a:r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6A523BA8-33E7-A2A5-AF18-5AAE3DD0A870}"/>
              </a:ext>
            </a:extLst>
          </p:cNvPr>
          <p:cNvSpPr txBox="1"/>
          <p:nvPr/>
        </p:nvSpPr>
        <p:spPr>
          <a:xfrm>
            <a:off x="281833" y="1460500"/>
            <a:ext cx="891296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 err="1">
                <a:latin typeface="Aptos" panose="020B0004020202020204" pitchFamily="34" charset="0"/>
              </a:rPr>
              <a:t>Jingxuan</a:t>
            </a:r>
            <a:r>
              <a:rPr lang="en-US" altLang="zh-CN" sz="2800" dirty="0">
                <a:latin typeface="Aptos" panose="020B0004020202020204" pitchFamily="34" charset="0"/>
              </a:rPr>
              <a:t> Zhang: Code implementation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CN" sz="2800" dirty="0">
              <a:latin typeface="Aptos" panose="020B00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 err="1">
                <a:latin typeface="Aptos" panose="020B0004020202020204" pitchFamily="34" charset="0"/>
              </a:rPr>
              <a:t>Yatu</a:t>
            </a:r>
            <a:r>
              <a:rPr lang="en-US" altLang="zh-CN" sz="2800" dirty="0">
                <a:latin typeface="Aptos" panose="020B0004020202020204" pitchFamily="34" charset="0"/>
              </a:rPr>
              <a:t> Zhang: Data processing and Experiment design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CN" sz="2800" dirty="0">
              <a:latin typeface="Aptos" panose="020B00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>
                <a:latin typeface="Aptos" panose="020B0004020202020204" pitchFamily="34" charset="0"/>
              </a:rPr>
              <a:t>Yiwen Cai:   Slide and Figure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zh-CN" sz="2800" dirty="0">
              <a:latin typeface="Aptos" panose="020B00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zh-CN" sz="2800" dirty="0" err="1">
                <a:latin typeface="Aptos" panose="020B0004020202020204" pitchFamily="34" charset="0"/>
              </a:rPr>
              <a:t>Zidong</a:t>
            </a:r>
            <a:r>
              <a:rPr lang="en-US" altLang="zh-CN" sz="2800" dirty="0">
                <a:latin typeface="Aptos" panose="020B0004020202020204" pitchFamily="34" charset="0"/>
              </a:rPr>
              <a:t> Sun: Report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zh-CN" altLang="en-US" sz="28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628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81F7A8-70D1-E09B-47BF-6196C82D2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326" y="250241"/>
            <a:ext cx="8216283" cy="759735"/>
          </a:xfrm>
        </p:spPr>
        <p:txBody>
          <a:bodyPr>
            <a:normAutofit/>
          </a:bodyPr>
          <a:lstStyle/>
          <a:p>
            <a:r>
              <a:rPr lang="en-US" altLang="zh-CN" dirty="0"/>
              <a:t>Background</a:t>
            </a:r>
            <a:endParaRPr lang="zh-CN" altLang="en-US" dirty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709B633C-2737-48BE-BA89-FCDFE6F0F179}"/>
              </a:ext>
            </a:extLst>
          </p:cNvPr>
          <p:cNvSpPr txBox="1"/>
          <p:nvPr/>
        </p:nvSpPr>
        <p:spPr>
          <a:xfrm>
            <a:off x="207326" y="1271875"/>
            <a:ext cx="811117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latin typeface="Aptos" panose="020B0004020202020204" pitchFamily="34" charset="0"/>
              </a:rPr>
              <a:t>Motivation: </a:t>
            </a:r>
          </a:p>
          <a:p>
            <a:r>
              <a:rPr lang="en-US" altLang="zh-CN" sz="2800" dirty="0">
                <a:latin typeface="Aptos" panose="020B0004020202020204" pitchFamily="34" charset="0"/>
              </a:rPr>
              <a:t>automatically delineate tumor subregions from multi-modal MRI, supporting quantitative assessment and treatment planning.</a:t>
            </a:r>
          </a:p>
          <a:p>
            <a:endParaRPr lang="en-US" altLang="zh-CN" sz="2800" dirty="0">
              <a:latin typeface="Aptos" panose="020B0004020202020204" pitchFamily="34" charset="0"/>
            </a:endParaRPr>
          </a:p>
          <a:p>
            <a:r>
              <a:rPr lang="en-US" altLang="zh-CN" sz="2800" dirty="0">
                <a:latin typeface="Aptos" panose="020B0004020202020204" pitchFamily="34" charset="0"/>
              </a:rPr>
              <a:t>Key challenge: </a:t>
            </a:r>
          </a:p>
          <a:p>
            <a:r>
              <a:rPr lang="en-US" altLang="zh-CN" sz="2800" dirty="0">
                <a:latin typeface="Aptos" panose="020B0004020202020204" pitchFamily="34" charset="0"/>
              </a:rPr>
              <a:t>jointly identifying nested WT, TC, and ET regions despite heterogeneous appearance, ambiguous boundaries, and severe class imbalance.</a:t>
            </a:r>
            <a:endParaRPr lang="zh-CN" altLang="en-US" sz="2800" dirty="0">
              <a:latin typeface="Aptos" panose="020B0004020202020204" pitchFamily="34" charset="0"/>
            </a:endParaRPr>
          </a:p>
        </p:txBody>
      </p:sp>
      <p:pic>
        <p:nvPicPr>
          <p:cNvPr id="26" name="图片 25">
            <a:extLst>
              <a:ext uri="{FF2B5EF4-FFF2-40B4-BE49-F238E27FC236}">
                <a16:creationId xmlns:a16="http://schemas.microsoft.com/office/drawing/2014/main" id="{1DB69E65-F33B-8BF1-B42A-150665A645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1300" y="1078272"/>
            <a:ext cx="3553494" cy="5330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1194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F4D0-5BE2-1D72-FA90-A792B2374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689C5A6-988A-C05A-DB9A-A1E2791DC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326" y="250241"/>
            <a:ext cx="8216283" cy="759735"/>
          </a:xfrm>
        </p:spPr>
        <p:txBody>
          <a:bodyPr>
            <a:normAutofit/>
          </a:bodyPr>
          <a:lstStyle/>
          <a:p>
            <a:r>
              <a:rPr lang="en-US" altLang="zh-CN" dirty="0"/>
              <a:t>Task1: Data Preprocessing</a:t>
            </a:r>
            <a:endParaRPr lang="zh-CN" altLang="en-US" dirty="0"/>
          </a:p>
        </p:txBody>
      </p:sp>
      <p:sp>
        <p:nvSpPr>
          <p:cNvPr id="80" name="Rounded Rectangle 4">
            <a:extLst>
              <a:ext uri="{FF2B5EF4-FFF2-40B4-BE49-F238E27FC236}">
                <a16:creationId xmlns:a16="http://schemas.microsoft.com/office/drawing/2014/main" id="{7ACCEB56-2A9F-1F3C-2CD7-E599435C9501}"/>
              </a:ext>
            </a:extLst>
          </p:cNvPr>
          <p:cNvSpPr/>
          <p:nvPr/>
        </p:nvSpPr>
        <p:spPr>
          <a:xfrm>
            <a:off x="356861" y="1566447"/>
            <a:ext cx="1572768" cy="841248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6DD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1" name="Rectangle 5">
            <a:extLst>
              <a:ext uri="{FF2B5EF4-FFF2-40B4-BE49-F238E27FC236}">
                <a16:creationId xmlns:a16="http://schemas.microsoft.com/office/drawing/2014/main" id="{77E2067D-5FE0-6BB3-B6C6-095F51D93E5E}"/>
              </a:ext>
            </a:extLst>
          </p:cNvPr>
          <p:cNvSpPr/>
          <p:nvPr/>
        </p:nvSpPr>
        <p:spPr>
          <a:xfrm>
            <a:off x="356861" y="1566447"/>
            <a:ext cx="73152" cy="841248"/>
          </a:xfrm>
          <a:prstGeom prst="rect">
            <a:avLst/>
          </a:prstGeom>
          <a:solidFill>
            <a:srgbClr val="2E66B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2" name="TextBox 6">
            <a:extLst>
              <a:ext uri="{FF2B5EF4-FFF2-40B4-BE49-F238E27FC236}">
                <a16:creationId xmlns:a16="http://schemas.microsoft.com/office/drawing/2014/main" id="{BC1910BF-EE75-EC34-204A-008826713674}"/>
              </a:ext>
            </a:extLst>
          </p:cNvPr>
          <p:cNvSpPr txBox="1"/>
          <p:nvPr/>
        </p:nvSpPr>
        <p:spPr>
          <a:xfrm>
            <a:off x="558028" y="1712751"/>
            <a:ext cx="12527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50">
                <a:latin typeface="Aptos" panose="020B0004020202020204" pitchFamily="34" charset="0"/>
              </a:rPr>
              <a:t>NIfTI</a:t>
            </a:r>
          </a:p>
        </p:txBody>
      </p:sp>
      <p:sp>
        <p:nvSpPr>
          <p:cNvPr id="83" name="TextBox 7">
            <a:extLst>
              <a:ext uri="{FF2B5EF4-FFF2-40B4-BE49-F238E27FC236}">
                <a16:creationId xmlns:a16="http://schemas.microsoft.com/office/drawing/2014/main" id="{9CE4373E-C715-8133-D4E2-D723FF036392}"/>
              </a:ext>
            </a:extLst>
          </p:cNvPr>
          <p:cNvSpPr txBox="1"/>
          <p:nvPr/>
        </p:nvSpPr>
        <p:spPr>
          <a:xfrm>
            <a:off x="558028" y="2060223"/>
            <a:ext cx="12527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50" dirty="0">
                <a:latin typeface="Aptos" panose="020B0004020202020204" pitchFamily="34" charset="0"/>
              </a:rPr>
              <a:t>load volumes</a:t>
            </a:r>
          </a:p>
        </p:txBody>
      </p:sp>
      <p:cxnSp>
        <p:nvCxnSpPr>
          <p:cNvPr id="84" name="Connector 8">
            <a:extLst>
              <a:ext uri="{FF2B5EF4-FFF2-40B4-BE49-F238E27FC236}">
                <a16:creationId xmlns:a16="http://schemas.microsoft.com/office/drawing/2014/main" id="{3A39FAFA-3BF3-9AEF-9108-B258EA4580A3}"/>
              </a:ext>
            </a:extLst>
          </p:cNvPr>
          <p:cNvCxnSpPr/>
          <p:nvPr/>
        </p:nvCxnSpPr>
        <p:spPr>
          <a:xfrm>
            <a:off x="1957061" y="1996215"/>
            <a:ext cx="228600" cy="0"/>
          </a:xfrm>
          <a:prstGeom prst="line">
            <a:avLst/>
          </a:prstGeom>
          <a:ln w="20320">
            <a:solidFill>
              <a:srgbClr val="69717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5" name="Rounded Rectangle 9">
            <a:extLst>
              <a:ext uri="{FF2B5EF4-FFF2-40B4-BE49-F238E27FC236}">
                <a16:creationId xmlns:a16="http://schemas.microsoft.com/office/drawing/2014/main" id="{E0FA8332-1194-07CE-E79C-1353771C9930}"/>
              </a:ext>
            </a:extLst>
          </p:cNvPr>
          <p:cNvSpPr/>
          <p:nvPr/>
        </p:nvSpPr>
        <p:spPr>
          <a:xfrm>
            <a:off x="2231381" y="1566447"/>
            <a:ext cx="1572768" cy="841248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6DD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6" name="Rectangle 10">
            <a:extLst>
              <a:ext uri="{FF2B5EF4-FFF2-40B4-BE49-F238E27FC236}">
                <a16:creationId xmlns:a16="http://schemas.microsoft.com/office/drawing/2014/main" id="{7A2B9444-9006-1E95-EC16-78FC87A60724}"/>
              </a:ext>
            </a:extLst>
          </p:cNvPr>
          <p:cNvSpPr/>
          <p:nvPr/>
        </p:nvSpPr>
        <p:spPr>
          <a:xfrm>
            <a:off x="2231381" y="1566447"/>
            <a:ext cx="73152" cy="841248"/>
          </a:xfrm>
          <a:prstGeom prst="rect">
            <a:avLst/>
          </a:prstGeom>
          <a:solidFill>
            <a:srgbClr val="42A4C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7" name="TextBox 11">
            <a:extLst>
              <a:ext uri="{FF2B5EF4-FFF2-40B4-BE49-F238E27FC236}">
                <a16:creationId xmlns:a16="http://schemas.microsoft.com/office/drawing/2014/main" id="{6BBCE776-7C5B-9555-4401-0E4E4ABD37B2}"/>
              </a:ext>
            </a:extLst>
          </p:cNvPr>
          <p:cNvSpPr txBox="1"/>
          <p:nvPr/>
        </p:nvSpPr>
        <p:spPr>
          <a:xfrm>
            <a:off x="2432549" y="1712751"/>
            <a:ext cx="12527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50">
                <a:latin typeface="Aptos" panose="020B0004020202020204" pitchFamily="34" charset="0"/>
              </a:rPr>
              <a:t>4-channel</a:t>
            </a:r>
          </a:p>
        </p:txBody>
      </p:sp>
      <p:sp>
        <p:nvSpPr>
          <p:cNvPr id="88" name="TextBox 12">
            <a:extLst>
              <a:ext uri="{FF2B5EF4-FFF2-40B4-BE49-F238E27FC236}">
                <a16:creationId xmlns:a16="http://schemas.microsoft.com/office/drawing/2014/main" id="{9C6D495B-F19E-04CC-C2B0-EE753E656508}"/>
              </a:ext>
            </a:extLst>
          </p:cNvPr>
          <p:cNvSpPr txBox="1"/>
          <p:nvPr/>
        </p:nvSpPr>
        <p:spPr>
          <a:xfrm>
            <a:off x="2432549" y="2060223"/>
            <a:ext cx="1252728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50">
                <a:latin typeface="Aptos" panose="020B0004020202020204" pitchFamily="34" charset="0"/>
              </a:rPr>
              <a:t>stack modalities</a:t>
            </a:r>
          </a:p>
        </p:txBody>
      </p:sp>
      <p:cxnSp>
        <p:nvCxnSpPr>
          <p:cNvPr id="89" name="Connector 13">
            <a:extLst>
              <a:ext uri="{FF2B5EF4-FFF2-40B4-BE49-F238E27FC236}">
                <a16:creationId xmlns:a16="http://schemas.microsoft.com/office/drawing/2014/main" id="{F0087CE2-0A11-F316-E178-79BBEC95A255}"/>
              </a:ext>
            </a:extLst>
          </p:cNvPr>
          <p:cNvCxnSpPr/>
          <p:nvPr/>
        </p:nvCxnSpPr>
        <p:spPr>
          <a:xfrm>
            <a:off x="3831581" y="1996215"/>
            <a:ext cx="228600" cy="0"/>
          </a:xfrm>
          <a:prstGeom prst="line">
            <a:avLst/>
          </a:prstGeom>
          <a:ln w="20320">
            <a:solidFill>
              <a:srgbClr val="69717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Rounded Rectangle 14">
            <a:extLst>
              <a:ext uri="{FF2B5EF4-FFF2-40B4-BE49-F238E27FC236}">
                <a16:creationId xmlns:a16="http://schemas.microsoft.com/office/drawing/2014/main" id="{C6C5BBB8-4F5A-051F-C2F7-C3191970B6B4}"/>
              </a:ext>
            </a:extLst>
          </p:cNvPr>
          <p:cNvSpPr/>
          <p:nvPr/>
        </p:nvSpPr>
        <p:spPr>
          <a:xfrm>
            <a:off x="4105900" y="1566447"/>
            <a:ext cx="1572768" cy="841248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6DD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1" name="Rectangle 15">
            <a:extLst>
              <a:ext uri="{FF2B5EF4-FFF2-40B4-BE49-F238E27FC236}">
                <a16:creationId xmlns:a16="http://schemas.microsoft.com/office/drawing/2014/main" id="{D7C17C99-A460-ADC5-2E89-AD2205E83F45}"/>
              </a:ext>
            </a:extLst>
          </p:cNvPr>
          <p:cNvSpPr/>
          <p:nvPr/>
        </p:nvSpPr>
        <p:spPr>
          <a:xfrm>
            <a:off x="4105900" y="1566447"/>
            <a:ext cx="73152" cy="841248"/>
          </a:xfrm>
          <a:prstGeom prst="rect">
            <a:avLst/>
          </a:prstGeom>
          <a:solidFill>
            <a:srgbClr val="E58B2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2" name="TextBox 16">
            <a:extLst>
              <a:ext uri="{FF2B5EF4-FFF2-40B4-BE49-F238E27FC236}">
                <a16:creationId xmlns:a16="http://schemas.microsoft.com/office/drawing/2014/main" id="{0FA4426F-BF09-2114-249C-21A5A9522A65}"/>
              </a:ext>
            </a:extLst>
          </p:cNvPr>
          <p:cNvSpPr txBox="1"/>
          <p:nvPr/>
        </p:nvSpPr>
        <p:spPr>
          <a:xfrm>
            <a:off x="4307068" y="1712751"/>
            <a:ext cx="12527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50">
                <a:latin typeface="Aptos" panose="020B0004020202020204" pitchFamily="34" charset="0"/>
              </a:rPr>
              <a:t>Crop</a:t>
            </a:r>
          </a:p>
        </p:txBody>
      </p:sp>
      <p:sp>
        <p:nvSpPr>
          <p:cNvPr id="93" name="TextBox 17">
            <a:extLst>
              <a:ext uri="{FF2B5EF4-FFF2-40B4-BE49-F238E27FC236}">
                <a16:creationId xmlns:a16="http://schemas.microsoft.com/office/drawing/2014/main" id="{D72E7831-62B6-0E3A-EE95-AC8EA06A8F0F}"/>
              </a:ext>
            </a:extLst>
          </p:cNvPr>
          <p:cNvSpPr txBox="1"/>
          <p:nvPr/>
        </p:nvSpPr>
        <p:spPr>
          <a:xfrm>
            <a:off x="4307068" y="2060223"/>
            <a:ext cx="12527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50">
                <a:latin typeface="Aptos" panose="020B0004020202020204" pitchFamily="34" charset="0"/>
              </a:rPr>
              <a:t>nonzero brain</a:t>
            </a:r>
          </a:p>
        </p:txBody>
      </p:sp>
      <p:cxnSp>
        <p:nvCxnSpPr>
          <p:cNvPr id="94" name="Connector 18">
            <a:extLst>
              <a:ext uri="{FF2B5EF4-FFF2-40B4-BE49-F238E27FC236}">
                <a16:creationId xmlns:a16="http://schemas.microsoft.com/office/drawing/2014/main" id="{B32F67DC-1534-F0D5-A949-1F940B5D64F4}"/>
              </a:ext>
            </a:extLst>
          </p:cNvPr>
          <p:cNvCxnSpPr/>
          <p:nvPr/>
        </p:nvCxnSpPr>
        <p:spPr>
          <a:xfrm>
            <a:off x="5706100" y="1996215"/>
            <a:ext cx="228600" cy="0"/>
          </a:xfrm>
          <a:prstGeom prst="line">
            <a:avLst/>
          </a:prstGeom>
          <a:ln w="20320">
            <a:solidFill>
              <a:srgbClr val="69717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5" name="Rounded Rectangle 19">
            <a:extLst>
              <a:ext uri="{FF2B5EF4-FFF2-40B4-BE49-F238E27FC236}">
                <a16:creationId xmlns:a16="http://schemas.microsoft.com/office/drawing/2014/main" id="{79463BC5-B18E-FAAB-AC36-6CDE0319628D}"/>
              </a:ext>
            </a:extLst>
          </p:cNvPr>
          <p:cNvSpPr/>
          <p:nvPr/>
        </p:nvSpPr>
        <p:spPr>
          <a:xfrm>
            <a:off x="5980420" y="1566447"/>
            <a:ext cx="1572768" cy="841248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6DD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6" name="Rectangle 20">
            <a:extLst>
              <a:ext uri="{FF2B5EF4-FFF2-40B4-BE49-F238E27FC236}">
                <a16:creationId xmlns:a16="http://schemas.microsoft.com/office/drawing/2014/main" id="{8078CDE7-E7B1-C6CB-B23F-F3040C59F83D}"/>
              </a:ext>
            </a:extLst>
          </p:cNvPr>
          <p:cNvSpPr/>
          <p:nvPr/>
        </p:nvSpPr>
        <p:spPr>
          <a:xfrm>
            <a:off x="5980420" y="1566447"/>
            <a:ext cx="73152" cy="841248"/>
          </a:xfrm>
          <a:prstGeom prst="rect">
            <a:avLst/>
          </a:prstGeom>
          <a:solidFill>
            <a:srgbClr val="4B9D5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7" name="TextBox 21">
            <a:extLst>
              <a:ext uri="{FF2B5EF4-FFF2-40B4-BE49-F238E27FC236}">
                <a16:creationId xmlns:a16="http://schemas.microsoft.com/office/drawing/2014/main" id="{03686F65-202E-E6F3-2E70-AC166C83A412}"/>
              </a:ext>
            </a:extLst>
          </p:cNvPr>
          <p:cNvSpPr txBox="1"/>
          <p:nvPr/>
        </p:nvSpPr>
        <p:spPr>
          <a:xfrm>
            <a:off x="6181588" y="1712751"/>
            <a:ext cx="12527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50">
                <a:latin typeface="Aptos" panose="020B0004020202020204" pitchFamily="34" charset="0"/>
              </a:rPr>
              <a:t>Normalize</a:t>
            </a:r>
          </a:p>
        </p:txBody>
      </p:sp>
      <p:sp>
        <p:nvSpPr>
          <p:cNvPr id="98" name="TextBox 22">
            <a:extLst>
              <a:ext uri="{FF2B5EF4-FFF2-40B4-BE49-F238E27FC236}">
                <a16:creationId xmlns:a16="http://schemas.microsoft.com/office/drawing/2014/main" id="{22A54DC4-AC28-806E-E14E-605C6431A324}"/>
              </a:ext>
            </a:extLst>
          </p:cNvPr>
          <p:cNvSpPr txBox="1"/>
          <p:nvPr/>
        </p:nvSpPr>
        <p:spPr>
          <a:xfrm>
            <a:off x="6154157" y="2053143"/>
            <a:ext cx="1499616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50" dirty="0">
                <a:latin typeface="Aptos" panose="020B0004020202020204" pitchFamily="34" charset="0"/>
              </a:rPr>
              <a:t>z-score brain voxels</a:t>
            </a:r>
          </a:p>
        </p:txBody>
      </p:sp>
      <p:cxnSp>
        <p:nvCxnSpPr>
          <p:cNvPr id="99" name="Connector 23">
            <a:extLst>
              <a:ext uri="{FF2B5EF4-FFF2-40B4-BE49-F238E27FC236}">
                <a16:creationId xmlns:a16="http://schemas.microsoft.com/office/drawing/2014/main" id="{64DBE08E-89A8-A8C4-DD9D-28F2DBBD4397}"/>
              </a:ext>
            </a:extLst>
          </p:cNvPr>
          <p:cNvCxnSpPr/>
          <p:nvPr/>
        </p:nvCxnSpPr>
        <p:spPr>
          <a:xfrm>
            <a:off x="7580621" y="1996215"/>
            <a:ext cx="228600" cy="0"/>
          </a:xfrm>
          <a:prstGeom prst="line">
            <a:avLst/>
          </a:prstGeom>
          <a:ln w="20320">
            <a:solidFill>
              <a:srgbClr val="69717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0" name="Rounded Rectangle 24">
            <a:extLst>
              <a:ext uri="{FF2B5EF4-FFF2-40B4-BE49-F238E27FC236}">
                <a16:creationId xmlns:a16="http://schemas.microsoft.com/office/drawing/2014/main" id="{DB98F6E5-2BFD-3141-3BB3-BAC12CABF158}"/>
              </a:ext>
            </a:extLst>
          </p:cNvPr>
          <p:cNvSpPr/>
          <p:nvPr/>
        </p:nvSpPr>
        <p:spPr>
          <a:xfrm>
            <a:off x="7854940" y="1566447"/>
            <a:ext cx="1572768" cy="841248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6DD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1" name="Rectangle 25">
            <a:extLst>
              <a:ext uri="{FF2B5EF4-FFF2-40B4-BE49-F238E27FC236}">
                <a16:creationId xmlns:a16="http://schemas.microsoft.com/office/drawing/2014/main" id="{E8B0DB79-EEF3-6358-52DB-1814CA79C7E5}"/>
              </a:ext>
            </a:extLst>
          </p:cNvPr>
          <p:cNvSpPr/>
          <p:nvPr/>
        </p:nvSpPr>
        <p:spPr>
          <a:xfrm>
            <a:off x="7854940" y="1566447"/>
            <a:ext cx="73152" cy="841248"/>
          </a:xfrm>
          <a:prstGeom prst="rect">
            <a:avLst/>
          </a:prstGeom>
          <a:solidFill>
            <a:srgbClr val="805BA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2" name="TextBox 26">
            <a:extLst>
              <a:ext uri="{FF2B5EF4-FFF2-40B4-BE49-F238E27FC236}">
                <a16:creationId xmlns:a16="http://schemas.microsoft.com/office/drawing/2014/main" id="{BC38861D-D2E2-4E6A-70CC-D8BAA96BD088}"/>
              </a:ext>
            </a:extLst>
          </p:cNvPr>
          <p:cNvSpPr txBox="1"/>
          <p:nvPr/>
        </p:nvSpPr>
        <p:spPr>
          <a:xfrm>
            <a:off x="8056109" y="1712751"/>
            <a:ext cx="12527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50">
                <a:latin typeface="Aptos" panose="020B0004020202020204" pitchFamily="34" charset="0"/>
              </a:rPr>
              <a:t>Labels</a:t>
            </a:r>
          </a:p>
        </p:txBody>
      </p:sp>
      <p:sp>
        <p:nvSpPr>
          <p:cNvPr id="103" name="TextBox 27">
            <a:extLst>
              <a:ext uri="{FF2B5EF4-FFF2-40B4-BE49-F238E27FC236}">
                <a16:creationId xmlns:a16="http://schemas.microsoft.com/office/drawing/2014/main" id="{14C958E7-3A77-9CDA-1F6D-9EE7CB6B6113}"/>
              </a:ext>
            </a:extLst>
          </p:cNvPr>
          <p:cNvSpPr txBox="1"/>
          <p:nvPr/>
        </p:nvSpPr>
        <p:spPr>
          <a:xfrm>
            <a:off x="8056109" y="2060223"/>
            <a:ext cx="12527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50">
                <a:latin typeface="Aptos" panose="020B0004020202020204" pitchFamily="34" charset="0"/>
              </a:rPr>
              <a:t>WT / TC / ET</a:t>
            </a:r>
          </a:p>
        </p:txBody>
      </p:sp>
      <p:cxnSp>
        <p:nvCxnSpPr>
          <p:cNvPr id="104" name="Connector 28">
            <a:extLst>
              <a:ext uri="{FF2B5EF4-FFF2-40B4-BE49-F238E27FC236}">
                <a16:creationId xmlns:a16="http://schemas.microsoft.com/office/drawing/2014/main" id="{3A9E4009-1B5A-D1A2-6ABC-C27763D16824}"/>
              </a:ext>
            </a:extLst>
          </p:cNvPr>
          <p:cNvCxnSpPr/>
          <p:nvPr/>
        </p:nvCxnSpPr>
        <p:spPr>
          <a:xfrm>
            <a:off x="9455140" y="1996215"/>
            <a:ext cx="228600" cy="0"/>
          </a:xfrm>
          <a:prstGeom prst="line">
            <a:avLst/>
          </a:prstGeom>
          <a:ln w="20320">
            <a:solidFill>
              <a:srgbClr val="69717D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5" name="Rounded Rectangle 29">
            <a:extLst>
              <a:ext uri="{FF2B5EF4-FFF2-40B4-BE49-F238E27FC236}">
                <a16:creationId xmlns:a16="http://schemas.microsoft.com/office/drawing/2014/main" id="{A61FD3BB-F851-80B5-1F18-03E248F2E3D2}"/>
              </a:ext>
            </a:extLst>
          </p:cNvPr>
          <p:cNvSpPr/>
          <p:nvPr/>
        </p:nvSpPr>
        <p:spPr>
          <a:xfrm>
            <a:off x="9729461" y="1566447"/>
            <a:ext cx="1572768" cy="841248"/>
          </a:xfrm>
          <a:prstGeom prst="roundRect">
            <a:avLst/>
          </a:prstGeom>
          <a:solidFill>
            <a:srgbClr val="F4F7FB"/>
          </a:solidFill>
          <a:ln w="12700">
            <a:solidFill>
              <a:srgbClr val="D6DDE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6" name="Rectangle 30">
            <a:extLst>
              <a:ext uri="{FF2B5EF4-FFF2-40B4-BE49-F238E27FC236}">
                <a16:creationId xmlns:a16="http://schemas.microsoft.com/office/drawing/2014/main" id="{9256DC12-773A-7FC9-57DD-EA9C390C4F53}"/>
              </a:ext>
            </a:extLst>
          </p:cNvPr>
          <p:cNvSpPr/>
          <p:nvPr/>
        </p:nvSpPr>
        <p:spPr>
          <a:xfrm>
            <a:off x="9729461" y="1566447"/>
            <a:ext cx="73152" cy="841248"/>
          </a:xfrm>
          <a:prstGeom prst="rect">
            <a:avLst/>
          </a:prstGeom>
          <a:solidFill>
            <a:srgbClr val="CF4C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7" name="TextBox 31">
            <a:extLst>
              <a:ext uri="{FF2B5EF4-FFF2-40B4-BE49-F238E27FC236}">
                <a16:creationId xmlns:a16="http://schemas.microsoft.com/office/drawing/2014/main" id="{F3C5C5EF-8264-4BB9-0B31-D82843520E6E}"/>
              </a:ext>
            </a:extLst>
          </p:cNvPr>
          <p:cNvSpPr txBox="1"/>
          <p:nvPr/>
        </p:nvSpPr>
        <p:spPr>
          <a:xfrm>
            <a:off x="9930629" y="1712751"/>
            <a:ext cx="12527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50">
                <a:latin typeface="Aptos" panose="020B0004020202020204" pitchFamily="34" charset="0"/>
              </a:rPr>
              <a:t>Split</a:t>
            </a:r>
          </a:p>
        </p:txBody>
      </p:sp>
      <p:sp>
        <p:nvSpPr>
          <p:cNvPr id="108" name="TextBox 32">
            <a:extLst>
              <a:ext uri="{FF2B5EF4-FFF2-40B4-BE49-F238E27FC236}">
                <a16:creationId xmlns:a16="http://schemas.microsoft.com/office/drawing/2014/main" id="{4BB92180-A313-F77F-8041-581CDF736758}"/>
              </a:ext>
            </a:extLst>
          </p:cNvPr>
          <p:cNvSpPr txBox="1"/>
          <p:nvPr/>
        </p:nvSpPr>
        <p:spPr>
          <a:xfrm>
            <a:off x="9930629" y="2060223"/>
            <a:ext cx="12527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050">
                <a:latin typeface="Aptos" panose="020B0004020202020204" pitchFamily="34" charset="0"/>
              </a:rPr>
              <a:t>train / val / test</a:t>
            </a:r>
          </a:p>
        </p:txBody>
      </p:sp>
      <p:graphicFrame>
        <p:nvGraphicFramePr>
          <p:cNvPr id="109" name="Table 33">
            <a:extLst>
              <a:ext uri="{FF2B5EF4-FFF2-40B4-BE49-F238E27FC236}">
                <a16:creationId xmlns:a16="http://schemas.microsoft.com/office/drawing/2014/main" id="{81DC6B3F-7767-1215-C906-7097D6EF1F2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025399"/>
              </p:ext>
            </p:extLst>
          </p:nvPr>
        </p:nvGraphicFramePr>
        <p:xfrm>
          <a:off x="356861" y="3424397"/>
          <a:ext cx="4937760" cy="13762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45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7503"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FFFFFF"/>
                          </a:solidFill>
                          <a:latin typeface="Aptos"/>
                        </a:rPr>
                        <a:t>Region</a:t>
                      </a:r>
                    </a:p>
                  </a:txBody>
                  <a:tcPr marL="27432" marR="27432">
                    <a:solidFill>
                      <a:srgbClr val="1023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FFFFFF"/>
                          </a:solidFill>
                          <a:latin typeface="Aptos"/>
                        </a:rPr>
                        <a:t>Definition</a:t>
                      </a:r>
                    </a:p>
                  </a:txBody>
                  <a:tcPr marL="27432" marR="27432">
                    <a:solidFill>
                      <a:srgbClr val="1023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FFFFFF"/>
                          </a:solidFill>
                          <a:latin typeface="Aptos"/>
                        </a:rPr>
                        <a:t>Role</a:t>
                      </a:r>
                    </a:p>
                  </a:txBody>
                  <a:tcPr marL="27432" marR="27432">
                    <a:solidFill>
                      <a:srgbClr val="10233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sz="1000" b="0" dirty="0">
                          <a:solidFill>
                            <a:srgbClr val="20262E"/>
                          </a:solidFill>
                          <a:latin typeface="Aptos"/>
                        </a:rPr>
                        <a:t>WT</a:t>
                      </a:r>
                    </a:p>
                  </a:txBody>
                  <a:tcPr marL="27432" marR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 dirty="0">
                          <a:solidFill>
                            <a:srgbClr val="20262E"/>
                          </a:solidFill>
                          <a:latin typeface="Aptos"/>
                        </a:rPr>
                        <a:t>all tumor</a:t>
                      </a:r>
                    </a:p>
                  </a:txBody>
                  <a:tcPr marL="27432" marR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20262E"/>
                          </a:solidFill>
                          <a:latin typeface="Aptos"/>
                        </a:rPr>
                        <a:t>largest extent</a:t>
                      </a:r>
                    </a:p>
                  </a:txBody>
                  <a:tcPr marL="27432" marR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20262E"/>
                          </a:solidFill>
                          <a:latin typeface="Aptos"/>
                        </a:rPr>
                        <a:t>TC</a:t>
                      </a:r>
                    </a:p>
                  </a:txBody>
                  <a:tcPr marL="27432" marR="27432">
                    <a:solidFill>
                      <a:srgbClr val="EFF4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20262E"/>
                          </a:solidFill>
                          <a:latin typeface="Aptos"/>
                        </a:rPr>
                        <a:t>tumor core</a:t>
                      </a:r>
                    </a:p>
                  </a:txBody>
                  <a:tcPr marL="27432" marR="27432">
                    <a:solidFill>
                      <a:srgbClr val="EFF4F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20262E"/>
                          </a:solidFill>
                          <a:latin typeface="Aptos"/>
                        </a:rPr>
                        <a:t>compact lesion</a:t>
                      </a:r>
                    </a:p>
                  </a:txBody>
                  <a:tcPr marL="27432" marR="27432">
                    <a:solidFill>
                      <a:srgbClr val="EFF4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algn="ctr"/>
                      <a:r>
                        <a:rPr sz="1000" b="1">
                          <a:solidFill>
                            <a:srgbClr val="20262E"/>
                          </a:solidFill>
                          <a:latin typeface="Aptos"/>
                        </a:rPr>
                        <a:t>ET</a:t>
                      </a:r>
                    </a:p>
                  </a:txBody>
                  <a:tcPr marL="27432" marR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>
                          <a:solidFill>
                            <a:srgbClr val="20262E"/>
                          </a:solidFill>
                          <a:latin typeface="Aptos"/>
                        </a:rPr>
                        <a:t>enhancing tumor</a:t>
                      </a:r>
                    </a:p>
                  </a:txBody>
                  <a:tcPr marL="27432" marR="27432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sz="1000" b="0" dirty="0">
                          <a:solidFill>
                            <a:srgbClr val="20262E"/>
                          </a:solidFill>
                          <a:latin typeface="Aptos"/>
                        </a:rPr>
                        <a:t>smallest / hardest</a:t>
                      </a:r>
                    </a:p>
                  </a:txBody>
                  <a:tcPr marL="27432" marR="27432"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5" name="TextBox 39">
            <a:extLst>
              <a:ext uri="{FF2B5EF4-FFF2-40B4-BE49-F238E27FC236}">
                <a16:creationId xmlns:a16="http://schemas.microsoft.com/office/drawing/2014/main" id="{044AAF12-5975-9DB1-ED28-7687C6962B7D}"/>
              </a:ext>
            </a:extLst>
          </p:cNvPr>
          <p:cNvSpPr txBox="1"/>
          <p:nvPr/>
        </p:nvSpPr>
        <p:spPr>
          <a:xfrm>
            <a:off x="10561320" y="6364224"/>
            <a:ext cx="594360" cy="2011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69717D"/>
                </a:solidFill>
                <a:latin typeface="Aptos"/>
              </a:rPr>
              <a:t>04</a:t>
            </a:r>
          </a:p>
        </p:txBody>
      </p:sp>
      <p:pic>
        <p:nvPicPr>
          <p:cNvPr id="117" name="图片 116">
            <a:extLst>
              <a:ext uri="{FF2B5EF4-FFF2-40B4-BE49-F238E27FC236}">
                <a16:creationId xmlns:a16="http://schemas.microsoft.com/office/drawing/2014/main" id="{B5ACCFEC-4679-32A2-3FE9-A5F57FCEF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0400" y="2657290"/>
            <a:ext cx="5171668" cy="3621072"/>
          </a:xfrm>
          <a:prstGeom prst="rect">
            <a:avLst/>
          </a:prstGeom>
        </p:spPr>
      </p:pic>
      <p:sp>
        <p:nvSpPr>
          <p:cNvPr id="118" name="文本框 117">
            <a:extLst>
              <a:ext uri="{FF2B5EF4-FFF2-40B4-BE49-F238E27FC236}">
                <a16:creationId xmlns:a16="http://schemas.microsoft.com/office/drawing/2014/main" id="{C3A28717-1E02-2A78-D20A-469582B19962}"/>
              </a:ext>
            </a:extLst>
          </p:cNvPr>
          <p:cNvSpPr txBox="1"/>
          <p:nvPr/>
        </p:nvSpPr>
        <p:spPr>
          <a:xfrm>
            <a:off x="1912076" y="4872709"/>
            <a:ext cx="1773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Aptos" panose="020B0004020202020204" pitchFamily="34" charset="0"/>
              </a:rPr>
              <a:t>Region Info</a:t>
            </a:r>
            <a:endParaRPr lang="zh-CN" altLang="en-US" sz="1600" dirty="0">
              <a:latin typeface="Aptos" panose="020B0004020202020204" pitchFamily="34" charset="0"/>
            </a:endParaRPr>
          </a:p>
        </p:txBody>
      </p:sp>
      <p:sp>
        <p:nvSpPr>
          <p:cNvPr id="119" name="文本框 118">
            <a:extLst>
              <a:ext uri="{FF2B5EF4-FFF2-40B4-BE49-F238E27FC236}">
                <a16:creationId xmlns:a16="http://schemas.microsoft.com/office/drawing/2014/main" id="{B07D7A16-05C1-5AEC-4A3E-0F698B6EC844}"/>
              </a:ext>
            </a:extLst>
          </p:cNvPr>
          <p:cNvSpPr txBox="1"/>
          <p:nvPr/>
        </p:nvSpPr>
        <p:spPr>
          <a:xfrm>
            <a:off x="7434316" y="6226838"/>
            <a:ext cx="1773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Aptos" panose="020B0004020202020204" pitchFamily="34" charset="0"/>
              </a:rPr>
              <a:t>Visualization</a:t>
            </a:r>
            <a:endParaRPr lang="zh-CN" altLang="en-US" sz="16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2681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F77CEC-018B-DD31-FAB1-B2FBF3EFDE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4D2796-E1BD-A779-0DE8-2F36A47AA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326" y="250241"/>
            <a:ext cx="8216283" cy="759735"/>
          </a:xfrm>
        </p:spPr>
        <p:txBody>
          <a:bodyPr>
            <a:normAutofit/>
          </a:bodyPr>
          <a:lstStyle/>
          <a:p>
            <a:r>
              <a:rPr lang="en-US" altLang="zh-CN" dirty="0"/>
              <a:t>Task2: 2D U-Net</a:t>
            </a:r>
            <a:endParaRPr lang="zh-CN" altLang="en-US" dirty="0"/>
          </a:p>
        </p:txBody>
      </p:sp>
      <p:pic>
        <p:nvPicPr>
          <p:cNvPr id="45" name="图片 44">
            <a:extLst>
              <a:ext uri="{FF2B5EF4-FFF2-40B4-BE49-F238E27FC236}">
                <a16:creationId xmlns:a16="http://schemas.microsoft.com/office/drawing/2014/main" id="{8457B684-50C0-234D-AE61-B0B81B1EF3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2101"/>
          <a:stretch>
            <a:fillRect/>
          </a:stretch>
        </p:blipFill>
        <p:spPr>
          <a:xfrm>
            <a:off x="543287" y="1509680"/>
            <a:ext cx="8596997" cy="4252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752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F9FF3-7645-71F5-520A-8BFF97C5B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3830D2-F5AD-3E1C-25A5-98C4E9CC1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326" y="250241"/>
            <a:ext cx="8216283" cy="759735"/>
          </a:xfrm>
        </p:spPr>
        <p:txBody>
          <a:bodyPr>
            <a:normAutofit/>
          </a:bodyPr>
          <a:lstStyle/>
          <a:p>
            <a:r>
              <a:rPr lang="en-US" altLang="zh-CN" dirty="0"/>
              <a:t>Task2: Result Analysis</a:t>
            </a:r>
            <a:endParaRPr lang="zh-CN" altLang="en-US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F719176-225C-CA23-E81B-28C8FF0BC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762" y="1130377"/>
            <a:ext cx="8591783" cy="4251695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4C39091D-613E-BEF3-6D78-A2344D2E39DC}"/>
              </a:ext>
            </a:extLst>
          </p:cNvPr>
          <p:cNvSpPr txBox="1"/>
          <p:nvPr/>
        </p:nvSpPr>
        <p:spPr>
          <a:xfrm>
            <a:off x="3428866" y="5502473"/>
            <a:ext cx="1773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latin typeface="Aptos" panose="020B0004020202020204" pitchFamily="34" charset="0"/>
              </a:rPr>
              <a:t>Qualitive Result</a:t>
            </a:r>
            <a:endParaRPr lang="zh-CN" altLang="en-US" sz="1600" dirty="0">
              <a:latin typeface="Aptos" panose="020B0004020202020204" pitchFamily="34" charset="0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6387DAA0-95BA-25FE-80F8-BF2706F4D77C}"/>
              </a:ext>
            </a:extLst>
          </p:cNvPr>
          <p:cNvSpPr txBox="1"/>
          <p:nvPr/>
        </p:nvSpPr>
        <p:spPr>
          <a:xfrm>
            <a:off x="8953754" y="1732730"/>
            <a:ext cx="25815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Aptos" panose="020B0004020202020204" pitchFamily="34" charset="0"/>
              </a:rPr>
              <a:t>Case-level Dice:</a:t>
            </a:r>
          </a:p>
          <a:p>
            <a:endParaRPr lang="en-US" altLang="zh-CN" sz="2400" dirty="0">
              <a:latin typeface="Aptos" panose="020B0004020202020204" pitchFamily="34" charset="0"/>
            </a:endParaRPr>
          </a:p>
          <a:p>
            <a:r>
              <a:rPr lang="en-US" altLang="zh-CN" sz="2400" dirty="0">
                <a:latin typeface="Aptos" panose="020B0004020202020204" pitchFamily="34" charset="0"/>
              </a:rPr>
              <a:t>WT	0.9253</a:t>
            </a:r>
          </a:p>
          <a:p>
            <a:r>
              <a:rPr lang="en-US" altLang="zh-CN" sz="2400" dirty="0">
                <a:latin typeface="Aptos" panose="020B0004020202020204" pitchFamily="34" charset="0"/>
              </a:rPr>
              <a:t>TC         0.9090  </a:t>
            </a:r>
          </a:p>
          <a:p>
            <a:r>
              <a:rPr lang="en-US" altLang="zh-CN" sz="2400" dirty="0">
                <a:latin typeface="Aptos" panose="020B0004020202020204" pitchFamily="34" charset="0"/>
              </a:rPr>
              <a:t>ET          0.8544</a:t>
            </a:r>
          </a:p>
          <a:p>
            <a:r>
              <a:rPr lang="en-US" altLang="zh-CN" sz="2400" dirty="0">
                <a:latin typeface="Aptos" panose="020B0004020202020204" pitchFamily="34" charset="0"/>
              </a:rPr>
              <a:t>Mean     08962</a:t>
            </a:r>
          </a:p>
          <a:p>
            <a:endParaRPr lang="en-US" altLang="zh-CN" sz="2400" dirty="0">
              <a:latin typeface="Aptos" panose="020B0004020202020204" pitchFamily="34" charset="0"/>
            </a:endParaRPr>
          </a:p>
          <a:p>
            <a:r>
              <a:rPr lang="en-US" altLang="zh-CN" sz="2400" dirty="0">
                <a:latin typeface="Aptos" panose="020B0004020202020204" pitchFamily="34" charset="0"/>
              </a:rPr>
              <a:t>HD95:    6.6879  </a:t>
            </a:r>
            <a:endParaRPr lang="zh-CN" altLang="en-US" sz="2400" dirty="0">
              <a:latin typeface="Aptos" panose="020B000402020202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EB937235-FC8A-36D7-A955-A3E1DBD0E2DA}"/>
              </a:ext>
            </a:extLst>
          </p:cNvPr>
          <p:cNvSpPr txBox="1"/>
          <p:nvPr/>
        </p:nvSpPr>
        <p:spPr>
          <a:xfrm>
            <a:off x="9122898" y="5502473"/>
            <a:ext cx="1773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 err="1">
                <a:latin typeface="Aptos" panose="020B0004020202020204" pitchFamily="34" charset="0"/>
              </a:rPr>
              <a:t>Quantitive</a:t>
            </a:r>
            <a:r>
              <a:rPr lang="en-US" altLang="zh-CN" sz="1600" dirty="0">
                <a:latin typeface="Aptos" panose="020B0004020202020204" pitchFamily="34" charset="0"/>
              </a:rPr>
              <a:t> Result</a:t>
            </a:r>
            <a:endParaRPr lang="zh-CN" altLang="en-US" sz="16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9545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6778F-0DF3-7E37-9630-6994EFA5AE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CA40C61-D798-B12D-C881-72B7F85B0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326" y="250241"/>
            <a:ext cx="8216283" cy="759735"/>
          </a:xfrm>
        </p:spPr>
        <p:txBody>
          <a:bodyPr>
            <a:normAutofit/>
          </a:bodyPr>
          <a:lstStyle/>
          <a:p>
            <a:r>
              <a:rPr lang="en-US" altLang="zh-CN" dirty="0"/>
              <a:t>Task3 Preliminary: 2.5D U-Net</a:t>
            </a:r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BDC74EB0-2D21-DD2F-F0FD-DEB0488E0714}"/>
              </a:ext>
            </a:extLst>
          </p:cNvPr>
          <p:cNvSpPr txBox="1"/>
          <p:nvPr/>
        </p:nvSpPr>
        <p:spPr>
          <a:xfrm>
            <a:off x="207326" y="1228397"/>
            <a:ext cx="1287367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Aptos" panose="020B0004020202020204" pitchFamily="34" charset="0"/>
              </a:rPr>
              <a:t>Problem of 2D U-Net:  </a:t>
            </a:r>
            <a:r>
              <a:rPr lang="zh-CN" altLang="zh-CN" sz="2000" dirty="0">
                <a:latin typeface="Aptos" panose="020B0004020202020204" pitchFamily="34" charset="0"/>
              </a:rPr>
              <a:t>Each axial slice is segmented independently.</a:t>
            </a:r>
            <a:endParaRPr lang="en-US" altLang="zh-CN" sz="2000" dirty="0">
              <a:latin typeface="Aptos" panose="020B0004020202020204" pitchFamily="34" charset="0"/>
            </a:endParaRPr>
          </a:p>
          <a:p>
            <a:endParaRPr lang="en-US" altLang="zh-CN" sz="2000" dirty="0">
              <a:latin typeface="Aptos" panose="020B0004020202020204" pitchFamily="34" charset="0"/>
            </a:endParaRPr>
          </a:p>
          <a:p>
            <a:r>
              <a:rPr lang="en-US" altLang="zh-CN" sz="2000" dirty="0">
                <a:latin typeface="Aptos" panose="020B0004020202020204" pitchFamily="34" charset="0"/>
              </a:rPr>
              <a:t>Solution:    Input multiple slices as context information. </a:t>
            </a:r>
          </a:p>
          <a:p>
            <a:r>
              <a:rPr lang="en-US" altLang="zh-CN" sz="2000" dirty="0">
                <a:latin typeface="Aptos" panose="020B0004020202020204" pitchFamily="34" charset="0"/>
              </a:rPr>
              <a:t>                       </a:t>
            </a:r>
            <a:r>
              <a:rPr lang="zh-CN" altLang="zh-CN" sz="2000" dirty="0">
                <a:latin typeface="Aptos" panose="020B0004020202020204" pitchFamily="34" charset="0"/>
              </a:rPr>
              <a:t>Neighboring slices provide complementary evidence for small ET</a:t>
            </a:r>
            <a:r>
              <a:rPr lang="en-US" altLang="zh-CN" sz="2000" dirty="0">
                <a:latin typeface="Aptos" panose="020B0004020202020204" pitchFamily="34" charset="0"/>
              </a:rPr>
              <a:t>  </a:t>
            </a:r>
            <a:r>
              <a:rPr lang="zh-CN" altLang="zh-CN" sz="2000" dirty="0">
                <a:latin typeface="Aptos" panose="020B0004020202020204" pitchFamily="34" charset="0"/>
              </a:rPr>
              <a:t>regions.</a:t>
            </a:r>
            <a:endParaRPr lang="en-US" altLang="zh-CN" sz="2000" dirty="0">
              <a:latin typeface="Aptos" panose="020B0004020202020204" pitchFamily="34" charset="0"/>
            </a:endParaRPr>
          </a:p>
          <a:p>
            <a:endParaRPr lang="en-US" altLang="zh-CN" sz="2000" dirty="0">
              <a:latin typeface="Aptos" panose="020B0004020202020204" pitchFamily="34" charset="0"/>
            </a:endParaRPr>
          </a:p>
          <a:p>
            <a:endParaRPr lang="en-US" altLang="zh-CN" sz="2000" dirty="0">
              <a:latin typeface="Aptos" panose="020B0004020202020204" pitchFamily="34" charset="0"/>
            </a:endParaRPr>
          </a:p>
          <a:p>
            <a:r>
              <a:rPr lang="en-US" altLang="zh-CN" sz="2000" dirty="0">
                <a:latin typeface="Aptos" panose="020B0004020202020204" pitchFamily="34" charset="0"/>
              </a:rPr>
              <a:t>2.5D U-Net:   Jointly processed 5 adjacent axial slices</a:t>
            </a:r>
          </a:p>
          <a:p>
            <a:r>
              <a:rPr lang="en-US" altLang="zh-CN" sz="2000" dirty="0">
                <a:latin typeface="Aptos" panose="020B0004020202020204" pitchFamily="34" charset="0"/>
              </a:rPr>
              <a:t>                            Depth fusion introduces through-plane context</a:t>
            </a:r>
          </a:p>
          <a:p>
            <a:endParaRPr lang="en-US" altLang="zh-CN" sz="2000" dirty="0">
              <a:latin typeface="Aptos" panose="020B0004020202020204" pitchFamily="34" charset="0"/>
            </a:endParaRPr>
          </a:p>
          <a:p>
            <a:r>
              <a:rPr lang="en-US" altLang="zh-CN" sz="2000" dirty="0">
                <a:latin typeface="Aptos" panose="020B0004020202020204" pitchFamily="34" charset="0"/>
              </a:rPr>
              <a:t>Remaining Problem? </a:t>
            </a:r>
            <a:r>
              <a:rPr lang="en-US" altLang="zh-CN" sz="2000" dirty="0">
                <a:solidFill>
                  <a:srgbClr val="FF0000"/>
                </a:solidFill>
                <a:latin typeface="Aptos" panose="020B0004020202020204" pitchFamily="34" charset="0"/>
              </a:rPr>
              <a:t>   Cannot enforce global spatial consistency  </a:t>
            </a:r>
          </a:p>
          <a:p>
            <a:r>
              <a:rPr lang="en-US" altLang="zh-CN" sz="2000" dirty="0">
                <a:latin typeface="Aptos" panose="020B0004020202020204" pitchFamily="34" charset="0"/>
              </a:rPr>
              <a:t>         </a:t>
            </a:r>
          </a:p>
          <a:p>
            <a:r>
              <a:rPr lang="en-US" altLang="zh-CN" sz="2000" dirty="0">
                <a:latin typeface="Aptos" panose="020B0004020202020204" pitchFamily="34" charset="0"/>
              </a:rPr>
              <a:t>             </a:t>
            </a:r>
            <a:endParaRPr lang="zh-CN" altLang="en-US" sz="2000" dirty="0">
              <a:latin typeface="Aptos" panose="020B0004020202020204" pitchFamily="34" charset="0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A48E198-0D97-DB5A-242F-75EE1FA76E0B}"/>
              </a:ext>
            </a:extLst>
          </p:cNvPr>
          <p:cNvSpPr txBox="1"/>
          <p:nvPr/>
        </p:nvSpPr>
        <p:spPr>
          <a:xfrm>
            <a:off x="350226" y="4970860"/>
            <a:ext cx="80733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rgbClr val="FF0000"/>
                </a:solidFill>
                <a:latin typeface="Aptos" panose="020B0004020202020204" pitchFamily="34" charset="0"/>
              </a:rPr>
              <a:t>Our final implementation:  3D Attention U-Net</a:t>
            </a:r>
            <a:endParaRPr lang="zh-CN" altLang="en-US" sz="2800" dirty="0">
              <a:solidFill>
                <a:srgbClr val="FF0000"/>
              </a:solidFill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496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FDE558-2620-A4BE-6A09-0A3C028F8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99581E-B430-4A00-E752-B7AB121B3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326" y="250241"/>
            <a:ext cx="8216283" cy="759735"/>
          </a:xfrm>
        </p:spPr>
        <p:txBody>
          <a:bodyPr>
            <a:normAutofit/>
          </a:bodyPr>
          <a:lstStyle/>
          <a:p>
            <a:r>
              <a:rPr lang="en-US" altLang="zh-CN" dirty="0"/>
              <a:t>Task3: HBA-VAN pipeline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1E39311E-D009-CCCE-BE8A-57ABE43A3B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475" y="1278694"/>
            <a:ext cx="9304220" cy="5236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404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03BF6-E3AC-35AF-074E-6EFCF2E05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FC9CCF-0720-3CD6-89F7-4AA3A607B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326" y="250241"/>
            <a:ext cx="8216283" cy="759735"/>
          </a:xfrm>
        </p:spPr>
        <p:txBody>
          <a:bodyPr>
            <a:normAutofit/>
          </a:bodyPr>
          <a:lstStyle/>
          <a:p>
            <a:r>
              <a:rPr lang="en-US" altLang="zh-CN" dirty="0"/>
              <a:t>Design of HBA-VAN</a:t>
            </a:r>
            <a:endParaRPr lang="zh-CN" alt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BAFF413-54A6-7EB5-9113-20A4086A5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150" y="1160670"/>
            <a:ext cx="9075300" cy="2268825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FFE8AD89-C692-8BE5-4EDC-97A331129A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351753"/>
            <a:ext cx="6172552" cy="150324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0FCE881-AD06-E775-1847-50A6FE82F3A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854992"/>
            <a:ext cx="6172552" cy="152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186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54D1C-23B4-0BAE-B32C-6D6A95AE6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BCD153-07BF-3545-F238-E8655F665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7326" y="250241"/>
            <a:ext cx="8216283" cy="759735"/>
          </a:xfrm>
        </p:spPr>
        <p:txBody>
          <a:bodyPr>
            <a:normAutofit/>
          </a:bodyPr>
          <a:lstStyle/>
          <a:p>
            <a:r>
              <a:rPr lang="en-US" altLang="zh-CN" dirty="0"/>
              <a:t>C</a:t>
            </a:r>
            <a:r>
              <a:rPr lang="zh-CN" altLang="zh-CN" dirty="0"/>
              <a:t>omparative </a:t>
            </a:r>
            <a:r>
              <a:rPr lang="en-US" altLang="zh-CN" dirty="0"/>
              <a:t>E</a:t>
            </a:r>
            <a:r>
              <a:rPr lang="zh-CN" altLang="zh-CN" dirty="0"/>
              <a:t>xperiments</a:t>
            </a:r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F0B6741-526C-CABE-3AC9-32BF4E085C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6573" b="4022"/>
          <a:stretch>
            <a:fillRect/>
          </a:stretch>
        </p:blipFill>
        <p:spPr>
          <a:xfrm>
            <a:off x="495169" y="1009976"/>
            <a:ext cx="6519287" cy="4317844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33072026-7378-0763-9F63-426E048024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790" y="5327820"/>
            <a:ext cx="6601509" cy="114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657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主题​​">
  <a:themeElements>
    <a:clrScheme name="ShanghaiTech">
      <a:dk1>
        <a:sysClr val="windowText" lastClr="000000"/>
      </a:dk1>
      <a:lt1>
        <a:sysClr val="window" lastClr="FFFFFF"/>
      </a:lt1>
      <a:dk2>
        <a:srgbClr val="A40006"/>
      </a:dk2>
      <a:lt2>
        <a:srgbClr val="E7E6E6"/>
      </a:lt2>
      <a:accent1>
        <a:srgbClr val="004098"/>
      </a:accent1>
      <a:accent2>
        <a:srgbClr val="009944"/>
      </a:accent2>
      <a:accent3>
        <a:srgbClr val="F39800"/>
      </a:accent3>
      <a:accent4>
        <a:srgbClr val="7E3C93"/>
      </a:accent4>
      <a:accent5>
        <a:srgbClr val="269BC1"/>
      </a:accent5>
      <a:accent6>
        <a:srgbClr val="A40006"/>
      </a:accent6>
      <a:hlink>
        <a:srgbClr val="A40006"/>
      </a:hlink>
      <a:folHlink>
        <a:srgbClr val="A40006"/>
      </a:folHlink>
    </a:clrScheme>
    <a:fontScheme name="微软雅黑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286</Words>
  <Application>Microsoft Office PowerPoint</Application>
  <PresentationFormat>宽屏</PresentationFormat>
  <Paragraphs>94</Paragraphs>
  <Slides>12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等线</vt:lpstr>
      <vt:lpstr>等线 Light</vt:lpstr>
      <vt:lpstr>微软雅黑</vt:lpstr>
      <vt:lpstr>Aptos</vt:lpstr>
      <vt:lpstr>Arial</vt:lpstr>
      <vt:lpstr>Office 主题​​</vt:lpstr>
      <vt:lpstr>1_Office 主题​​</vt:lpstr>
      <vt:lpstr>PowerPoint 演示文稿</vt:lpstr>
      <vt:lpstr>Background</vt:lpstr>
      <vt:lpstr>Task1: Data Preprocessing</vt:lpstr>
      <vt:lpstr>Task2: 2D U-Net</vt:lpstr>
      <vt:lpstr>Task2: Result Analysis</vt:lpstr>
      <vt:lpstr>Task3 Preliminary: 2.5D U-Net</vt:lpstr>
      <vt:lpstr>Task3: HBA-VAN pipeline</vt:lpstr>
      <vt:lpstr>Design of HBA-VAN</vt:lpstr>
      <vt:lpstr>Comparative Experiments</vt:lpstr>
      <vt:lpstr>Ablation Study</vt:lpstr>
      <vt:lpstr>Use of AI</vt:lpstr>
      <vt:lpstr>Group Work Division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e94214</dc:creator>
  <cp:lastModifiedBy>e94214</cp:lastModifiedBy>
  <cp:revision>9</cp:revision>
  <dcterms:created xsi:type="dcterms:W3CDTF">2026-06-07T08:10:43Z</dcterms:created>
  <dcterms:modified xsi:type="dcterms:W3CDTF">2026-06-07T14:09:15Z</dcterms:modified>
</cp:coreProperties>
</file>